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/>
              <a:t>Comparation of YesWorkflow and ‘Strcode’ R extension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zh-CN">
                <a:solidFill>
                  <a:srgbClr val="000000"/>
                </a:solidFill>
              </a:rPr>
              <a:t>based on a simple user-case: iris data-set</a:t>
            </a:r>
          </a:p>
          <a:p>
            <a:pPr indent="457200" lvl="0" marL="5486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80150" y="31237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5486400" rtl="0">
              <a:spcBef>
                <a:spcPts val="0"/>
              </a:spcBef>
              <a:buNone/>
            </a:pPr>
            <a:r>
              <a:rPr lang="zh-CN" sz="3000">
                <a:solidFill>
                  <a:schemeClr val="lt1"/>
                </a:solidFill>
              </a:rPr>
              <a:t>Xiaoliang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Advantage of YesWorkflow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336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Easy learning and understanding manually type-in code.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Well-defiened Workflow graph.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Colored RDF diagram.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Supported by different programing language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Easy to query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Much more stable...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267200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 sz="6000"/>
              <a:t>Thanks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rPr lang="zh-C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Introduction to IRIS data-set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>
                <a:solidFill>
                  <a:srgbClr val="000000"/>
                </a:solidFill>
              </a:rPr>
              <a:t>The data set consists of 50 samples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>
                <a:solidFill>
                  <a:srgbClr val="000000"/>
                </a:solidFill>
              </a:rPr>
              <a:t>from each of three species of Iris: Iris setosa, Iris virginica and Iris versicolor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>
                <a:solidFill>
                  <a:srgbClr val="000000"/>
                </a:solidFill>
              </a:rPr>
              <a:t>Four features were measured from each sample: the length and the width of the sepals and petals, in centimetres.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CN" sz="1800">
                <a:solidFill>
                  <a:srgbClr val="000000"/>
                </a:solidFill>
              </a:rPr>
              <a:t>The example is about extract two different sub-dataset from iris, and identify whether they are identical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744200" y="1121275"/>
            <a:ext cx="4176300" cy="3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49633"/>
            <a:ext cx="3999901" cy="331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Overview of ‘Strcode’ R extension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" y="1152473"/>
            <a:ext cx="7948949" cy="35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Overview of YesWorkflow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5" y="1414924"/>
            <a:ext cx="8403049" cy="27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Similarity: Summary Outline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9300"/>
            <a:ext cx="3999899" cy="218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9" y="1665149"/>
            <a:ext cx="3999901" cy="239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zh-CN"/>
              <a:t>Similarity: Output RDF Diagram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65"/>
            <a:ext cx="3999899" cy="303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38" y="1214237"/>
            <a:ext cx="3629226" cy="3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</a:t>
            </a:r>
            <a:r>
              <a:rPr lang="zh-CN"/>
              <a:t>dvantage of ‘Strcode’ R extension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A user-friendly UI can help users add annotations.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Finish everything in R.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10" y="1152475"/>
            <a:ext cx="3356791" cy="3416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Advantage of ‘Strcode’ R extension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Generate a RDF file in standard RDF format which can be used in a larger graph(also the main task for my project)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Maybe support more types of RDF format in the future...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38" y="1152475"/>
            <a:ext cx="4071225" cy="34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Advantage of ‘Strcode’ R extension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18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By using the standard RDF file, the result can be explain by other tools.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A graph generate by ‘easy RDF converter’: </a:t>
            </a:r>
            <a:r>
              <a:rPr lang="zh-C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http://www.easyrdf.org/converter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63" y="3038800"/>
            <a:ext cx="8185074" cy="18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