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document/d/1wNZ3TqapKWZ54u8wwB95cHGbU6pKt9DN3wknf-YVByc/edit?usp=sharing" TargetMode="External"/><Relationship Id="rId4" Type="http://schemas.openxmlformats.org/officeDocument/2006/relationships/hyperlink" Target="https://docs.google.com/document/d/1AeRdT5LbsLRLuTJ_zorcwmUOF3dH3aLjwP7_FhsCiPg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2832000" y="709150"/>
            <a:ext cx="6312000" cy="288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zh-CN"/>
              <a:t>Functions for YesWorkflow in mark-down R extension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1828800">
              <a:spcBef>
                <a:spcPts val="0"/>
              </a:spcBef>
              <a:buNone/>
            </a:pPr>
            <a:r>
              <a:rPr lang="zh-CN"/>
              <a:t>Xiaoliang Jiang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CN"/>
              <a:t>Summary of </a:t>
            </a:r>
            <a:r>
              <a:rPr lang="zh-CN"/>
              <a:t>Independent study	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1297500" y="1567550"/>
            <a:ext cx="7038900" cy="3117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Started from Linh and Hui’s repository to learn some basic concept about YesWorkflow, including Conceptual Model, and query examples.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By testting several YesWorkflow query method, including SPARQL queries and RDF-facts queries to get a better understanding of YesWorkflow.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Tested PaleoCar project, and help developer to finish several troubleshooting work.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Learned from existing Dependency Analyzer Tool of YesWorkflow and planed to add this function to mark-down R extension in the future.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E</a:t>
            </a:r>
            <a:r>
              <a:rPr lang="zh-CN"/>
              <a:t>xtended my R extension (actually based on it I created a new tool) that can add YW annotations inside of R scripts in a way similar to my original function..</a:t>
            </a:r>
          </a:p>
          <a:p>
            <a:pPr indent="-311150" lvl="0" marL="457200" rtl="0">
              <a:spcBef>
                <a:spcPts val="0"/>
              </a:spcBef>
              <a:buSzPts val="1300"/>
              <a:buAutoNum type="arabicPeriod"/>
            </a:pPr>
            <a:r>
              <a:rPr lang="zh-CN"/>
              <a:t>Added a new function in summary function to get all YesWorkflow annotations and generate RDF file in turtle format with YesWorkflow or ProvONE ontology.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zh-CN" u="sng">
                <a:solidFill>
                  <a:schemeClr val="hlink"/>
                </a:solidFill>
                <a:hlinkClick r:id="rId3"/>
              </a:rPr>
              <a:t>Working notes for independent study</a:t>
            </a:r>
            <a:r>
              <a:rPr lang="zh-CN"/>
              <a:t>					</a:t>
            </a:r>
            <a:r>
              <a:rPr lang="zh-CN" u="sng">
                <a:solidFill>
                  <a:schemeClr val="hlink"/>
                </a:solidFill>
                <a:hlinkClick r:id="rId4"/>
              </a:rPr>
              <a:t>Independent Study Report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CN"/>
              <a:t>Adding YesWorkflow annotations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CN"/>
              <a:t>Now: Based on a user interface, adding a single line of YesWorkflow to R scripts.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129" y="1886950"/>
            <a:ext cx="2905468" cy="275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/>
          <p:nvPr/>
        </p:nvSpPr>
        <p:spPr>
          <a:xfrm>
            <a:off x="3174100" y="2470125"/>
            <a:ext cx="775200" cy="2325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0972" y="1877240"/>
            <a:ext cx="2905475" cy="277023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/>
          <p:nvPr/>
        </p:nvSpPr>
        <p:spPr>
          <a:xfrm>
            <a:off x="4033100" y="2889150"/>
            <a:ext cx="660000" cy="60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375" y="1246576"/>
            <a:ext cx="3726625" cy="355315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CN"/>
              <a:t>Adding YesWorkflow annotations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4860650" y="1002650"/>
            <a:ext cx="3394200" cy="564900"/>
          </a:xfrm>
          <a:prstGeom prst="wedgeRectCallout">
            <a:avLst>
              <a:gd fmla="val -90739" name="adj1"/>
              <a:gd fmla="val 7255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CN"/>
              <a:t>The name of each input</a:t>
            </a:r>
          </a:p>
        </p:txBody>
      </p:sp>
      <p:sp>
        <p:nvSpPr>
          <p:cNvPr id="153" name="Shape 153"/>
          <p:cNvSpPr/>
          <p:nvPr/>
        </p:nvSpPr>
        <p:spPr>
          <a:xfrm>
            <a:off x="4860650" y="1720725"/>
            <a:ext cx="3394200" cy="564900"/>
          </a:xfrm>
          <a:prstGeom prst="wedgeRectCallout">
            <a:avLst>
              <a:gd fmla="val -59876" name="adj1"/>
              <a:gd fmla="val -3787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CN"/>
              <a:t>For indent: how many blanks will appear at the begining of YesWorkflow annotations.</a:t>
            </a:r>
          </a:p>
        </p:txBody>
      </p:sp>
      <p:sp>
        <p:nvSpPr>
          <p:cNvPr id="154" name="Shape 154"/>
          <p:cNvSpPr/>
          <p:nvPr/>
        </p:nvSpPr>
        <p:spPr>
          <a:xfrm>
            <a:off x="4860650" y="2438800"/>
            <a:ext cx="3394200" cy="564900"/>
          </a:xfrm>
          <a:prstGeom prst="wedgeRectCallout">
            <a:avLst>
              <a:gd fmla="val -84566" name="adj1"/>
              <a:gd fmla="val 1117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CN"/>
              <a:t>Alternative name used in YesWorkflow.</a:t>
            </a:r>
          </a:p>
        </p:txBody>
      </p:sp>
      <p:sp>
        <p:nvSpPr>
          <p:cNvPr id="155" name="Shape 155"/>
          <p:cNvSpPr/>
          <p:nvPr/>
        </p:nvSpPr>
        <p:spPr>
          <a:xfrm>
            <a:off x="4860650" y="3156875"/>
            <a:ext cx="3394200" cy="564900"/>
          </a:xfrm>
          <a:prstGeom prst="wedgeRectCallout">
            <a:avLst>
              <a:gd fmla="val -83023" name="adj1"/>
              <a:gd fmla="val -1950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CN"/>
              <a:t>Different types of YesWorkflow entities.</a:t>
            </a:r>
          </a:p>
        </p:txBody>
      </p:sp>
      <p:sp>
        <p:nvSpPr>
          <p:cNvPr id="156" name="Shape 156"/>
          <p:cNvSpPr/>
          <p:nvPr/>
        </p:nvSpPr>
        <p:spPr>
          <a:xfrm>
            <a:off x="4860650" y="3874950"/>
            <a:ext cx="3394200" cy="564900"/>
          </a:xfrm>
          <a:prstGeom prst="wedgeRectCallout">
            <a:avLst>
              <a:gd fmla="val -83949" name="adj1"/>
              <a:gd fmla="val -4648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CN"/>
              <a:t>An optional description for each entity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CN"/>
              <a:t>Adding YesWorkflow annotations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661" y="1235175"/>
            <a:ext cx="3756085" cy="357594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/>
          <p:nvPr/>
        </p:nvSpPr>
        <p:spPr>
          <a:xfrm>
            <a:off x="4693075" y="2719250"/>
            <a:ext cx="660000" cy="60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3075" y="2017750"/>
            <a:ext cx="3486126" cy="2010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CN"/>
              <a:t>Adding YesWorkflow annotations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1297500" y="1370700"/>
            <a:ext cx="7038900" cy="391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CN"/>
              <a:t>Limitations: 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Not </a:t>
            </a:r>
            <a:r>
              <a:rPr lang="zh-CN"/>
              <a:t>convenient</a:t>
            </a:r>
            <a:r>
              <a:rPr lang="zh-CN"/>
              <a:t> enough. Users must understand them meaning of different types.</a:t>
            </a:r>
          </a:p>
          <a:p>
            <a:pPr indent="-311150" lvl="0" marL="457200" rtl="0">
              <a:spcBef>
                <a:spcPts val="0"/>
              </a:spcBef>
              <a:buSzPts val="1300"/>
              <a:buAutoNum type="arabicPeriod"/>
            </a:pPr>
            <a:r>
              <a:rPr lang="zh-CN"/>
              <a:t>Not efficient enough. Users have to type most of things </a:t>
            </a:r>
            <a:r>
              <a:rPr lang="zh-CN"/>
              <a:t>manually</a:t>
            </a:r>
            <a:r>
              <a:rPr lang="zh-CN"/>
              <a:t> and do not save time.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zh-CN"/>
              <a:t>Solutions: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Generate a chunk of several lines of YesWorkflow annotations together.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Show “input data”, “output data”, or “block name” on UI which can be understand by users easily. And generate YesWorkflow annotations based on those informaiton.</a:t>
            </a:r>
          </a:p>
          <a:p>
            <a:pPr indent="-311150" lvl="0" marL="457200" rtl="0">
              <a:spcBef>
                <a:spcPts val="0"/>
              </a:spcBef>
              <a:buSzPts val="1300"/>
              <a:buAutoNum type="arabicPeriod"/>
            </a:pPr>
            <a:r>
              <a:rPr lang="zh-CN"/>
              <a:t>Trying to find out a better layout for UI </a:t>
            </a:r>
            <a:r>
              <a:rPr lang="zh-CN"/>
              <a:t>instead</a:t>
            </a:r>
            <a:r>
              <a:rPr lang="zh-CN"/>
              <a:t> of current “</a:t>
            </a:r>
            <a:r>
              <a:rPr lang="zh-CN">
                <a:solidFill>
                  <a:srgbClr val="FFFFFF"/>
                </a:solidFill>
              </a:rPr>
              <a:t>text_focus</a:t>
            </a:r>
            <a:r>
              <a:rPr lang="zh-CN"/>
              <a:t>” text bar and “</a:t>
            </a:r>
            <a:r>
              <a:rPr lang="zh-CN">
                <a:solidFill>
                  <a:srgbClr val="FFFFFF"/>
                </a:solidFill>
              </a:rPr>
              <a:t>selectizeInput</a:t>
            </a:r>
            <a:r>
              <a:rPr lang="zh-CN"/>
              <a:t>” multiple-input bar.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CN"/>
              <a:t>Adding YesWorkflow annotations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1297500" y="1307850"/>
            <a:ext cx="7038900" cy="391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CN"/>
              <a:t>Future work and Suggestion:</a:t>
            </a:r>
          </a:p>
          <a:p>
            <a:pPr indent="-311150" lvl="0" marL="457200" rtl="0">
              <a:spcBef>
                <a:spcPts val="0"/>
              </a:spcBef>
              <a:buSzPts val="1300"/>
              <a:buAutoNum type="arabicPeriod"/>
            </a:pPr>
            <a:r>
              <a:rPr lang="zh-CN"/>
              <a:t>Limited by the function of Shiny (UI package in R studio), it is not a real-time based tool which cannot read real-time data and show the result on UI.</a:t>
            </a:r>
          </a:p>
          <a:p>
            <a:pPr indent="-298450" lvl="1" marL="914400" rtl="0">
              <a:spcBef>
                <a:spcPts val="0"/>
              </a:spcBef>
              <a:buSzPts val="1100"/>
              <a:buAutoNum type="alphaLcPeriod"/>
            </a:pPr>
            <a:r>
              <a:rPr lang="zh-CN" sz="1100"/>
              <a:t>Maybe can generate a function which works together with Shiny to summary existing information and show the result on UI, such as what entities have already in the annotations.</a:t>
            </a:r>
          </a:p>
          <a:p>
            <a:pPr indent="-298450" lvl="1" marL="914400" rtl="0">
              <a:spcBef>
                <a:spcPts val="0"/>
              </a:spcBef>
              <a:buSzPts val="1100"/>
              <a:buAutoNum type="alphaLcPeriod"/>
            </a:pPr>
            <a:r>
              <a:rPr lang="zh-CN" sz="1100"/>
              <a:t>Using another new platform may be better for solving this problem since R is not a programing platform which  has many limitations on function especially for editing the software itself.</a:t>
            </a:r>
          </a:p>
          <a:p>
            <a:pPr indent="-311150" lvl="0" marL="457200" rtl="0">
              <a:spcBef>
                <a:spcPts val="0"/>
              </a:spcBef>
              <a:buSzPts val="1300"/>
              <a:buAutoNum type="arabicPeriod"/>
            </a:pPr>
            <a:r>
              <a:rPr lang="zh-CN"/>
              <a:t>Generate annotations directly from R scripts.</a:t>
            </a:r>
          </a:p>
          <a:p>
            <a:pPr indent="-298450" lvl="1" marL="914400" rtl="0">
              <a:spcBef>
                <a:spcPts val="0"/>
              </a:spcBef>
              <a:buSzPts val="1100"/>
              <a:buAutoNum type="alphaLcPeriod"/>
            </a:pPr>
            <a:r>
              <a:rPr lang="zh-CN"/>
              <a:t>It is a very interesting quesion which can start from creating annotations from a user-defined function follows the structure: function(input1,input2){processing, return(output)}</a:t>
            </a:r>
          </a:p>
          <a:p>
            <a:pPr indent="-298450" lvl="1" marL="914400" rtl="0">
              <a:spcBef>
                <a:spcPts val="0"/>
              </a:spcBef>
              <a:buSzPts val="1100"/>
              <a:buAutoNum type="alphaLcPeriod"/>
            </a:pPr>
            <a:r>
              <a:rPr lang="zh-CN"/>
              <a:t>Then based on different types of function, revised it again and again.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zh-CN"/>
              <a:t>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CN"/>
              <a:t>Generating</a:t>
            </a:r>
            <a:r>
              <a:rPr lang="zh-CN"/>
              <a:t> RDF file from YesWorkflow annotations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CN"/>
              <a:t>Suppose we have some YesWorkflow annotations in R scripts as follows: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zh-CN"/>
              <a:t>F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96" y="1709350"/>
            <a:ext cx="4360826" cy="302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3024" y="1709350"/>
            <a:ext cx="3974725" cy="8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6224" y="2524199"/>
            <a:ext cx="3008324" cy="23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4630200" y="3051400"/>
            <a:ext cx="884700" cy="8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CN"/>
              <a:t>Adding YesWorkflow annotations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CN"/>
              <a:t>Now: We can generate RDF file in turtle format both based on YesWorkflow namespace or ProvONE ontology.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05425"/>
            <a:ext cx="3693701" cy="313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3694" y="1705425"/>
            <a:ext cx="5491958" cy="313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CN"/>
              <a:t>Adding YesWorkflow annotations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1297500" y="1116150"/>
            <a:ext cx="7038900" cy="367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CN"/>
              <a:t>For the summary function: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The summary function will get all YesWorkflow annotations together first by using special marks “#  @”.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Then, find each pair of @begin and @end annotations in the annotations to find a </a:t>
            </a:r>
            <a:r>
              <a:rPr lang="zh-CN"/>
              <a:t>hierarchy nesting</a:t>
            </a:r>
            <a:r>
              <a:rPr lang="zh-CN"/>
              <a:t> structure of the annotations.</a:t>
            </a:r>
          </a:p>
          <a:p>
            <a:pPr indent="-311150" lvl="0" marL="457200" rtl="0">
              <a:spcBef>
                <a:spcPts val="0"/>
              </a:spcBef>
              <a:buSzPts val="1300"/>
              <a:buAutoNum type="arabicPeriod"/>
            </a:pPr>
            <a:r>
              <a:rPr lang="zh-CN"/>
              <a:t>Generating RDF file in turtle format based on ProvONE or YesWorkflow </a:t>
            </a:r>
            <a:r>
              <a:rPr lang="zh-CN"/>
              <a:t>ontology.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zh-CN"/>
              <a:t>Limitations: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It can be used in only one level nesting structure right now.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It only contains essential information:”name, input data, output data, @as name”.</a:t>
            </a:r>
          </a:p>
          <a:p>
            <a:pPr indent="-311150" lvl="0" marL="457200" rtl="0">
              <a:spcBef>
                <a:spcPts val="0"/>
              </a:spcBef>
              <a:buSzPts val="1300"/>
              <a:buAutoNum type="arabicPeriod"/>
            </a:pPr>
            <a:r>
              <a:rPr lang="zh-CN"/>
              <a:t>It returns some warning message when running in the R extension, but works well as an independent function. Troubleshooting is needed for removing these warning messages.(It casued by empty level information in summary processing.)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