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06060"/>
    <a:srgbClr val="FFFF00"/>
    <a:srgbClr val="0000FF"/>
    <a:srgbClr val="008080"/>
    <a:srgbClr val="00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20040" y="-266700"/>
            <a:ext cx="13162915" cy="76771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5944870"/>
            <a:ext cx="1273810" cy="91313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6985" y="5944870"/>
            <a:ext cx="9645015" cy="913130"/>
          </a:xfrm>
          <a:prstGeom prst="rect">
            <a:avLst/>
          </a:prstGeom>
          <a:solidFill>
            <a:srgbClr val="FFFF00"/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3810" y="5944870"/>
            <a:ext cx="1273810" cy="913130"/>
          </a:xfrm>
          <a:prstGeom prst="rect">
            <a:avLst/>
          </a:prstGeom>
          <a:noFill/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Tm="1000">
        <p159:morph option="byObject"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6858000"/>
            <a:ext cx="1273810" cy="91313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6985" y="6858000"/>
            <a:ext cx="9645015" cy="913130"/>
          </a:xfrm>
          <a:prstGeom prst="rect">
            <a:avLst/>
          </a:prstGeom>
          <a:solidFill>
            <a:srgbClr val="FFFF00"/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3810" y="6858000"/>
            <a:ext cx="1273810" cy="913130"/>
          </a:xfrm>
          <a:prstGeom prst="rect">
            <a:avLst/>
          </a:prstGeom>
          <a:noFill/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Tm="1000">
        <p159:morph option="byObject"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2192115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0" y="6849110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313817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打开直播（</a:t>
            </a:r>
            <a:r>
              <a:rPr lang="en-US" altLang="zh-CN" sz="3200">
                <a:solidFill>
                  <a:schemeClr val="bg1"/>
                </a:solidFill>
              </a:rPr>
              <a:t>10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8305" y="1440180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54395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93243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打开直播（</a:t>
            </a:r>
            <a:r>
              <a:rPr lang="en-US" altLang="zh-CN" sz="3200">
                <a:solidFill>
                  <a:schemeClr val="bg1"/>
                </a:solidFill>
              </a:rPr>
              <a:t>9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2565" y="1440180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FFFF0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849110"/>
            <a:ext cx="1273810" cy="913130"/>
          </a:xfrm>
          <a:prstGeom prst="rect">
            <a:avLst/>
          </a:prstGeom>
          <a:noFill/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solidFill>
                  <a:schemeClr val="bg1"/>
                </a:solidFill>
              </a:rPr>
              <a:t>欢迎</a:t>
            </a:r>
            <a:endParaRPr lang="zh-CN" altLang="en-US" sz="3600" b="1" i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3810" y="6858000"/>
            <a:ext cx="10918190" cy="913130"/>
          </a:xfrm>
          <a:prstGeom prst="rect">
            <a:avLst/>
          </a:prstGeom>
          <a:solidFill>
            <a:srgbClr val="808080"/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Tm="3000">
        <p159:morph option="byObject"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20040" y="-266700"/>
            <a:ext cx="13162915" cy="76771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5935980"/>
            <a:ext cx="1273810" cy="913130"/>
          </a:xfrm>
          <a:prstGeom prst="rect">
            <a:avLst/>
          </a:prstGeom>
          <a:noFill/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3810" y="5944870"/>
            <a:ext cx="10918190" cy="913130"/>
          </a:xfrm>
          <a:prstGeom prst="rect">
            <a:avLst/>
          </a:prstGeom>
          <a:solidFill>
            <a:srgbClr val="808080"/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Tm="1200">
        <p159:morph option="byObject"/>
      </p:transition>
    </mc:Choice>
    <mc:Fallback>
      <p:transition spd="slow" advTm="1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20040" y="-266700"/>
            <a:ext cx="13162915" cy="76771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5935980"/>
            <a:ext cx="1273810" cy="913130"/>
          </a:xfrm>
          <a:prstGeom prst="rect">
            <a:avLst/>
          </a:prstGeom>
          <a:noFill/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3810" y="5944870"/>
            <a:ext cx="10918190" cy="913130"/>
          </a:xfrm>
          <a:prstGeom prst="rect">
            <a:avLst/>
          </a:prstGeom>
          <a:solidFill>
            <a:srgbClr val="FFFF00"/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Tm="2000">
        <p159:morph option="byObject"/>
      </p:transition>
    </mc:Choice>
    <mc:Fallback>
      <p:transition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000" y="360000"/>
            <a:ext cx="9762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晚上好，</a:t>
            </a:r>
            <a:r>
              <a:rPr lang="en-US" altLang="zh-CN" sz="3200">
                <a:solidFill>
                  <a:schemeClr val="bg1"/>
                </a:solidFill>
              </a:rPr>
              <a:t>DSY_xiaoluo</a:t>
            </a:r>
            <a:r>
              <a:rPr lang="zh-CN" altLang="en-US" sz="3200">
                <a:solidFill>
                  <a:schemeClr val="bg1"/>
                </a:solidFill>
              </a:rPr>
              <a:t>。现在是</a:t>
            </a:r>
            <a:r>
              <a:rPr lang="en-US" altLang="zh-CN" sz="3200">
                <a:solidFill>
                  <a:schemeClr val="bg1"/>
                </a:solidFill>
              </a:rPr>
              <a:t>2024</a:t>
            </a:r>
            <a:r>
              <a:rPr lang="zh-CN" altLang="en-US" sz="3200">
                <a:solidFill>
                  <a:schemeClr val="bg1"/>
                </a:solidFill>
              </a:rPr>
              <a:t>年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月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日</a:t>
            </a:r>
            <a:r>
              <a:rPr lang="en-US" altLang="zh-CN" sz="3200">
                <a:solidFill>
                  <a:schemeClr val="bg1"/>
                </a:solidFill>
              </a:rPr>
              <a:t>21</a:t>
            </a:r>
            <a:r>
              <a:rPr lang="zh-CN" altLang="en-US" sz="3200">
                <a:solidFill>
                  <a:schemeClr val="bg1"/>
                </a:solidFill>
              </a:rPr>
              <a:t>时</a:t>
            </a:r>
            <a:r>
              <a:rPr lang="en-US" altLang="zh-CN" sz="3200">
                <a:solidFill>
                  <a:schemeClr val="bg1"/>
                </a:solidFill>
              </a:rPr>
              <a:t>14</a:t>
            </a:r>
            <a:r>
              <a:rPr lang="zh-CN" altLang="en-US" sz="3200">
                <a:solidFill>
                  <a:schemeClr val="bg1"/>
                </a:solidFill>
              </a:rPr>
              <a:t>分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000" y="1440000"/>
            <a:ext cx="245618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打开直播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MDK-TV HOMO14 IPTV 4K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000" y="1440000"/>
            <a:ext cx="27266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打开应用程序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1600" i="1">
                <a:solidFill>
                  <a:schemeClr val="bg1"/>
                </a:solidFill>
              </a:rPr>
              <a:t>FX</a:t>
            </a:r>
            <a:r>
              <a:rPr lang="zh-CN" altLang="en-US" sz="1600" i="1">
                <a:solidFill>
                  <a:schemeClr val="bg1"/>
                </a:solidFill>
              </a:rPr>
              <a:t>文件管理器</a:t>
            </a:r>
            <a:endParaRPr lang="zh-CN" altLang="en-US" sz="1600" i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315" y="1439545"/>
            <a:ext cx="478790" cy="102679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6685" y="1440180"/>
            <a:ext cx="478790" cy="1026160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square" lIns="36195" tIns="179705" rIns="36195" bIns="179705" rtlCol="0" anchor="ctr" anchorCtr="1">
            <a:noAutofit/>
          </a:bodyPr>
          <a:p>
            <a:pPr algn="l"/>
            <a:r>
              <a:rPr sz="1600">
                <a:solidFill>
                  <a:schemeClr val="bg1"/>
                </a:solidFill>
              </a:rPr>
              <a:t>▼</a:t>
            </a:r>
            <a:endParaRPr sz="160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16130" y="5508000"/>
          <a:ext cx="5976000" cy="13411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760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你知道吗？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MDK-BOX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系统的个性化功能极其强大，你可以自制主题包或者在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MDK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资源中心下载其他人制作的主题包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u="sng">
                          <a:solidFill>
                            <a:srgbClr val="0000FF"/>
                          </a:solidFill>
                        </a:rPr>
                        <a:t>了解更多信息</a:t>
                      </a:r>
                      <a:endParaRPr lang="zh-CN" altLang="en-US" u="sng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0000" y="2880000"/>
            <a:ext cx="27266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打开系统设置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0" y="2880000"/>
            <a:ext cx="31330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打开个性化设置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0000" y="2880000"/>
            <a:ext cx="1913890" cy="780415"/>
          </a:xfrm>
          <a:prstGeom prst="rect">
            <a:avLst/>
          </a:prstGeom>
          <a:solidFill>
            <a:srgbClr val="606060"/>
          </a:solidFill>
          <a:effectLst>
            <a:softEdge rad="25400"/>
          </a:effectLst>
        </p:spPr>
        <p:txBody>
          <a:bodyPr wrap="none" lIns="144145" tIns="144145" rIns="144145" bIns="144145" rtlCol="0" anchor="ctr" anchorCtr="1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打开菜单</a:t>
            </a:r>
            <a:endParaRPr lang="en-US" altLang="zh-CN" sz="1600" i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6356985"/>
            <a:ext cx="54229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>
                <a:latin typeface="+mn-ea"/>
                <a:cs typeface="+mn-ea"/>
              </a:rPr>
              <a:t>暗黑简洁布局 </a:t>
            </a:r>
            <a:r>
              <a:rPr lang="en-US" altLang="zh-CN" sz="1600">
                <a:latin typeface="+mn-ea"/>
                <a:cs typeface="+mn-ea"/>
              </a:rPr>
              <a:t>(MDKBOXSystem/theme/</a:t>
            </a:r>
            <a:r>
              <a:rPr lang="zh-CN" altLang="en-US" sz="1600">
                <a:latin typeface="+mn-ea"/>
                <a:cs typeface="+mn-ea"/>
              </a:rPr>
              <a:t>暗黑简洁布局</a:t>
            </a:r>
            <a:r>
              <a:rPr lang="en-US" altLang="zh-CN" sz="1600">
                <a:latin typeface="+mn-ea"/>
                <a:cs typeface="+mn-ea"/>
              </a:rPr>
              <a:t>.xml</a:t>
            </a:r>
            <a:r>
              <a:rPr lang="en-US" altLang="zh-CN" sz="1600">
                <a:latin typeface="+mn-ea"/>
                <a:cs typeface="+mn-ea"/>
              </a:rPr>
              <a:t>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作者：</a:t>
            </a:r>
            <a:r>
              <a:rPr lang="en-US" altLang="zh-CN" sz="1600">
                <a:latin typeface="+mn-ea"/>
                <a:cs typeface="+mn-ea"/>
              </a:rPr>
              <a:t>MDK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320040" y="-266700"/>
            <a:ext cx="13162915" cy="76771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5935980"/>
            <a:ext cx="1273810" cy="913130"/>
          </a:xfrm>
          <a:prstGeom prst="rect">
            <a:avLst/>
          </a:prstGeom>
          <a:noFill/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solidFill>
                  <a:schemeClr val="bg1"/>
                </a:solidFill>
              </a:rPr>
              <a:t>欢迎</a:t>
            </a:r>
            <a:endParaRPr lang="zh-CN" altLang="en-US" sz="3600" b="1" i="1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3810" y="5944870"/>
            <a:ext cx="10918190" cy="91313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square" lIns="179705" tIns="179705" rIns="179705" bIns="179705" rtlCol="0" anchor="ctr" anchorCtr="1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+ </a:t>
            </a:r>
            <a:r>
              <a:rPr lang="zh-CN" altLang="en-US" sz="3600">
                <a:solidFill>
                  <a:schemeClr val="bg1"/>
                </a:solidFill>
              </a:rPr>
              <a:t>新界面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3810" y="5031740"/>
            <a:ext cx="1273810" cy="913130"/>
          </a:xfrm>
          <a:prstGeom prst="rect">
            <a:avLst/>
          </a:prstGeom>
          <a:noFill/>
          <a:ln>
            <a:noFill/>
          </a:ln>
        </p:spPr>
        <p:txBody>
          <a:bodyPr wrap="none" lIns="179705" tIns="179705" rIns="179705" bIns="179705" rtlCol="0" anchor="ctr" anchorCtr="1">
            <a:spAutoFit/>
          </a:bodyPr>
          <a:p>
            <a:r>
              <a:rPr lang="zh-CN" altLang="en-US" sz="3600" b="1" i="1">
                <a:ln w="12700">
                  <a:noFill/>
                </a:ln>
                <a:noFill/>
              </a:rPr>
              <a:t>欢迎</a:t>
            </a:r>
            <a:endParaRPr lang="zh-CN" altLang="en-US" sz="3600" b="1" i="1">
              <a:ln w="12700">
                <a:noFill/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Tm="100">
        <p159:morph option="byObject"/>
      </p:transition>
    </mc:Choice>
    <mc:Fallback>
      <p:transition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2327</Words>
  <Application>WPS 演示</Application>
  <PresentationFormat>宽屏</PresentationFormat>
  <Paragraphs>336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2024-03-15T15:27:00Z</dcterms:created>
  <dcterms:modified xsi:type="dcterms:W3CDTF">2024-03-15T16:53:08Z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