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2D41-CC87-AA77-5240-EB73A550D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10584-CC32-AF20-0C7E-0388E0AA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428AC-23ED-49DD-C6B2-8C4D8D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A6AD3-6C7F-6A5C-9CBC-C90177D7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BA977-3E88-2C05-1661-B73B9E52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BB886-EA9D-FEF8-4A06-A8E473C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27C94-930D-C54F-7F2A-4CA141B8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B87D-32DC-9326-FC4B-394CA953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12093-C6DD-4173-9B15-E7D81BAD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1D3ED-5845-184C-592E-0A94F0D6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0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35A17-B7BE-FCFE-DBE5-552A09DF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37F4D-E851-E2FF-543B-86B8CC15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3F87E-B6A3-0E42-83F2-C6F1C645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76994-A113-BDC1-727A-A94C0BD9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6ECB5-0D80-9E4C-EB74-24B501B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0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10CA-5E52-4E7E-BCCD-277BF3F1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CEAF4-5FC7-0AF1-3D0E-F0FDCE95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59515-829D-6613-AC7F-F105DEAE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55AA-B3E5-2A48-F13F-FDFEEDF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5F0F4-15FE-1642-BCC7-0D0C2B25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62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567E-9903-6110-8237-51FF5373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AF004-3264-8CFF-8F84-0D93B3D3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874A9-19E7-9000-62A0-17C5B435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269B5-8E54-6E56-3266-2A775E4C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0E088-14DE-3A75-6F39-67FD8AF8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F647-52E8-3375-D696-47BF1D95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9857C-8887-7577-F7A5-D50C5C967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3622C-9428-F832-A8BF-756C2AF3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3C7B7-EF29-95DE-E4DA-AFA05F83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B660B0-AFE4-8883-3800-DAB2E22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60BE2-E334-F7B0-EE58-465BC42F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1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D9BF-BE6B-3072-4737-F4EBD66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11B99-8B5B-8DD4-CDE0-D61EA6B4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EB3DAC-D3F1-7A09-FCCF-B141DEA0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2F2F93-4409-C14B-A611-2616DF0AD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5B7319-B02D-63FC-A2E1-06F6D639A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02F05-26A9-1A04-E4EF-6E814431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7E90B-6533-309A-4FD2-9968DBC9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8FFE63-7DEA-77E2-58C7-CEEAAF98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2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B55E4-76A5-4BFB-CC82-A728D44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D8A8E2-8C97-3CDA-5CFE-8FF31EA8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55210-7847-F14F-B4FA-57AB009D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14851A-C049-32AA-7F28-312E658E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2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48249-F9FC-4D75-EEBA-AD3CE20E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826A4B-F539-9203-CF93-7B7AF892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F9DC2-E3B7-1E35-A376-5AF1E6C3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D228-4587-8128-EA48-3AE7E09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BFB8E-0A33-DED1-7DF6-5EED17D8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ECAD2-B7F7-FB5E-029C-FBF6976B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481B4-469C-2EBD-8923-86866CD7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30490-170B-E536-C7A4-0C5E973A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48761-BA59-08A9-1B5C-C54962F0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44A34-E602-0DB1-D7E3-C23FB7E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E1BDB2-527B-F24C-96D3-7538045AD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74C03-702C-1985-0275-DE83B477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76DC-B5A7-AFCC-C527-0CBFAAE7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11813-1CCF-5A6A-788E-526BE470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33CA3-7D04-5C40-7336-6184D345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1B516-C530-A27B-25E6-8C80C007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3137D-F8A1-07C2-7433-84D9216C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7C051-688A-BF54-6D00-D7FB47505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76154-15DA-4CD2-A09D-702F160F349B}" type="datetimeFigureOut">
              <a:rPr lang="zh-CN" altLang="en-US" smtClean="0"/>
              <a:t>2024/7/28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EF399-01D3-F123-D60B-2AA4C94C3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328A8-A252-1DBF-9C4D-3FB06C2C3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F88D-B67B-464E-8607-4A34D9F06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3098"/>
          </a:xfrm>
        </p:spPr>
        <p:txBody>
          <a:bodyPr/>
          <a:lstStyle/>
          <a:p>
            <a:r>
              <a:rPr lang="zh-CN" altLang="en-US" b="1" dirty="0"/>
              <a:t>执行操作使频率分数最大</a:t>
            </a:r>
            <a:br>
              <a:rPr lang="en-US" altLang="zh-CN" b="1" dirty="0"/>
            </a:b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sz="2800" b="1" dirty="0"/>
              <a:t>张琛</a:t>
            </a:r>
          </a:p>
        </p:txBody>
      </p:sp>
    </p:spTree>
    <p:extLst>
      <p:ext uri="{BB962C8B-B14F-4D97-AF65-F5344CB8AC3E}">
        <p14:creationId xmlns:p14="http://schemas.microsoft.com/office/powerpoint/2010/main" val="19879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647700"/>
            <a:ext cx="9806940" cy="5387340"/>
          </a:xfrm>
        </p:spPr>
        <p:txBody>
          <a:bodyPr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执行操作使频率分数最大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给你一个下标从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开始的整数数组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和一个整数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你可以对数组执行 至多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从数组中选择一个下标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 或者 减少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最终数组的频率分数定义为数组中众数的 频率 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请你返回你可以得到的 最大 频率分数。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众数指的是数组中出现次数最多的数。一个元素的频率指的是数组中这个元素的出现次数。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188051-64B7-4516-49F0-226DD3ADB3C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E69D2-202D-4A71-9739-4BEB84743DC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60F8D-5BD5-FABD-D270-5B194D3718C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0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44780"/>
            <a:ext cx="10454640" cy="6522720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[1,2,6,4], k = 3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解释：我们可以对数组执行以下操作：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。得到数组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[2,2,6,4]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，得到数组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[2,2,6,3]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，得到数组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[2,2,6,2]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是最终数组中的众数，出现了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次，所以频率分数为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是所有可行方案里的最大频率分数。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[1,4,4,2,4], k = 0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解释：我们无法执行任何操作，所以得到的频率分数是原数组中众数的频率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188051-64B7-4516-49F0-226DD3ADB3C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E69D2-202D-4A71-9739-4BEB84743DC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60F8D-5BD5-FABD-D270-5B194D3718C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25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140" y="974685"/>
            <a:ext cx="9951720" cy="4539298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输入一个数组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int 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(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非负整数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2. k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表示对数组的操作次数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每次操作对数组里的任意元素增加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减少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次操作内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尽可能的把数组里更多的元素变成同一个数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每次操作固定</a:t>
            </a:r>
            <a:b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把更多的元素变成同一个数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需要的代价更小</a:t>
            </a:r>
          </a:p>
        </p:txBody>
      </p:sp>
    </p:spTree>
    <p:extLst>
      <p:ext uri="{BB962C8B-B14F-4D97-AF65-F5344CB8AC3E}">
        <p14:creationId xmlns:p14="http://schemas.microsoft.com/office/powerpoint/2010/main" val="81035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42117"/>
          </a:xfrm>
        </p:spPr>
        <p:txBody>
          <a:bodyPr anchor="t">
            <a:normAutofit/>
          </a:bodyPr>
          <a:lstStyle/>
          <a:p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使用二分答案和变长滑动窗口算法解决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详解请看文档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188051-64B7-4516-49F0-226DD3ADB3C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E69D2-202D-4A71-9739-4BEB84743DC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1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4017-B000-A613-4CA8-AE05E6D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" y="365125"/>
            <a:ext cx="10660380" cy="6012815"/>
          </a:xfrm>
        </p:spPr>
        <p:txBody>
          <a:bodyPr anchor="t">
            <a:no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执行操作使频率分数最大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给你一个下标从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开始的整数数组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和一个整数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你可以对数组执行 至多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次操作：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从数组中选择一个下标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 或者 减少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最终数组的频率分数定义为数组中众数的 频率 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请你返回你可以得到的 最大 频率分数。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众数指的是数组中出现次数最多的数。一个元素的频率指的是数组中这个元素的出现次数。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[1,2,6,4], k = 3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解释：我们可以对数组执行以下操作：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。得到数组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[2,2,6,4]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，得到数组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[2,2,6,3]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-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，得到数组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[2,2,6,2]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是最终数组中的众数，出现了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次，所以频率分数为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是所有可行方案里的最大频率分数。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[1,4,4,2,4], k = 0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解释：我们无法执行任何操作，所以得到的频率分数是原数组中众数的频率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588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D3E5-B3AB-B940-F248-D89BC0E48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20" y="388620"/>
            <a:ext cx="10248900" cy="6263640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maxFrequencyScore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k):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nums.sort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range(1,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- 1]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def check(l, r):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r - l == 0: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True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 = (l + r) // 2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f_left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 * (m - l + 1) - 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 -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 - 1] if l else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[m])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f_right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[r] -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 - 1] if m else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copy_sum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[r]) -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[m] * (r - m + 1)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f_left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f_right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&lt;= k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 = 0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r in range(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not check(l, r):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l += 1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max(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r - l + 1)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freq</a:t>
            </a:r>
            <a:b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188051-64B7-4516-49F0-226DD3ADB3C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E69D2-202D-4A71-9739-4BEB84743DC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60F8D-5BD5-FABD-D270-5B194D3718C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35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959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执行操作使频率分数最大   张琛</vt:lpstr>
      <vt:lpstr>执行操作使频率分数最大  给你一个下标从 0 开始的整数数组 nums 和一个整数 k 。 你可以对数组执行 至多 k 次操作： 从数组中选择一个下标 i ，将 nums[i] 增加 或者 减少 1 。 最终数组的频率分数定义为数组中众数的 频率 。 请你返回你可以得到的 最大 频率分数。 众数指的是数组中出现次数最多的数。一个元素的频率指的是数组中这个元素的出现次数。  </vt:lpstr>
      <vt:lpstr>示例 1： 输入：nums = [1,2,6,4], k = 3 输出：3 解释：我们可以对数组执行以下操作： - 选择 i = 0 ，将 nums[0] 增加 1 。得到数组 [2,2,6,4] 。 - 选择 i = 3 ，将 nums[3] 减少 1 ，得到数组 [2,2,6,3] 。 - 选择 i = 3 ，将 nums[3] 减少 1 ，得到数组 [2,2,6,2] 。 元素 2 是最终数组中的众数，出现了 3 次，所以频率分数为 3 。 3 是所有可行方案里的最大频率分数。  示例 2： 输入：nums = [1,4,4,2,4], k = 0 输出：3 解释：我们无法执行任何操作，所以得到的频率分数是原数组中众数的频率 3 。</vt:lpstr>
      <vt:lpstr>分析:  1. 输入一个数组( int ) 和一个 k ( 非负整数 )  2. k 表示对数组的操作次数  3. 每次操作对数组里的任意元素增加 1 或者 减少 1     在 k 次操作内,尽可能的把数组里更多的元素变成同一个数,每次操作固定  把更多的元素变成同一个数,需要的代价更小</vt:lpstr>
      <vt:lpstr>  思路: 使用二分答案和变长滑动窗口算法解决         详解请看文档</vt:lpstr>
      <vt:lpstr># 执行操作使频率分数最大 # # 给你一个下标从 0 开始的整数数组 nums 和一个整数 k 。 # 你可以对数组执行 至多 k 次操作： # 从数组中选择一个下标 i ，将 nums[i] 增加 或者 减少 1 。 # 最终数组的频率分数定义为数组中众数的 频率 。 # 请你返回你可以得到的 最大 频率分数。 # 众数指的是数组中出现次数最多的数。一个元素的频率指的是数组中这个元素的出现次数。  # 示例 1： # # 输入：nums = [1,2,6,4], k = 3 # 输出：3 # 解释：我们可以对数组执行以下操作： # - 选择 i = 0 ，将 nums[0] 增加 1 。得到数组 [2,2,6,4] 。 # - 选择 i = 3 ，将 nums[3] 减少 1 ，得到数组 [2,2,6,3] 。 # - 选择 i = 3 ，将 nums[3] 减少 1 ，得到数组 [2,2,6,2] 。 # 元素 2 是最终数组中的众数，出现了 3 次，所以频率分数为 3 。 # 3 是所有可行方案里的最大频率分数。 # 示例 2： # # 输入：nums = [1,4,4,2,4], k = 0 # 输出：3 # 解释：我们无法执行任何操作，所以得到的频率分数是原数组中众数的频率 3 。</vt:lpstr>
      <vt:lpstr>def maxFrequencyScore(nums, k):     nums.sort()     copy_sum = nums     for i in range(1, len(nums)):         copy_sum[i] += copy_sum[i - 1]      def check(l, r):         if r - l == 0:             return True         m = (l + r) // 2         f_left = nums[m] * (m - l + 1) - (copy_sum[m] - copy_sum[l - 1] if l else copy_sum[m])         f_right = (copy_sum[r] - copy_sum[m - 1] if m else copy_sum[r]) - nums[m] * (r - m + 1)         return f_left + f_right &lt;= k      l = 0     freq = 1     for r in range(len(nums)):         while not check(l, r):             l += 1         freq = max(freq, r - l + 1)     return freq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琛 张</dc:creator>
  <cp:lastModifiedBy>琛 张</cp:lastModifiedBy>
  <cp:revision>5</cp:revision>
  <dcterms:created xsi:type="dcterms:W3CDTF">2024-07-13T13:09:40Z</dcterms:created>
  <dcterms:modified xsi:type="dcterms:W3CDTF">2024-07-28T06:20:41Z</dcterms:modified>
</cp:coreProperties>
</file>