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52" r:id="rId2"/>
  </p:sldMasterIdLst>
  <p:notesMasterIdLst>
    <p:notesMasterId r:id="rId29"/>
  </p:notesMasterIdLst>
  <p:sldIdLst>
    <p:sldId id="291" r:id="rId3"/>
    <p:sldId id="270" r:id="rId4"/>
    <p:sldId id="294" r:id="rId5"/>
    <p:sldId id="295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9" r:id="rId14"/>
    <p:sldId id="304" r:id="rId15"/>
    <p:sldId id="305" r:id="rId16"/>
    <p:sldId id="296" r:id="rId17"/>
    <p:sldId id="306" r:id="rId18"/>
    <p:sldId id="307" r:id="rId19"/>
    <p:sldId id="308" r:id="rId20"/>
    <p:sldId id="276" r:id="rId21"/>
    <p:sldId id="310" r:id="rId22"/>
    <p:sldId id="312" r:id="rId23"/>
    <p:sldId id="314" r:id="rId24"/>
    <p:sldId id="315" r:id="rId25"/>
    <p:sldId id="316" r:id="rId26"/>
    <p:sldId id="317" r:id="rId27"/>
    <p:sldId id="318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1D3B8"/>
    <a:srgbClr val="2CBEFD"/>
    <a:srgbClr val="9A2424"/>
    <a:srgbClr val="68DB13"/>
    <a:srgbClr val="FF9425"/>
    <a:srgbClr val="FF3399"/>
    <a:srgbClr val="16557F"/>
    <a:srgbClr val="0B83CF"/>
    <a:srgbClr val="29B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531" autoAdjust="0"/>
  </p:normalViewPr>
  <p:slideViewPr>
    <p:cSldViewPr snapToGrid="0">
      <p:cViewPr>
        <p:scale>
          <a:sx n="90" d="100"/>
          <a:sy n="90" d="100"/>
        </p:scale>
        <p:origin x="124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0BFD8-3EFB-4662-A6C5-0617795C5F14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E4D13-0F77-4153-B279-5BD9F682C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9411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662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97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357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055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581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155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051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500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0571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837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3321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1966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8208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4077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4438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397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475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938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825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491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484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787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863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3000">
    <p:push dir="u"/>
  </p:transition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8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>
            <a:off x="975633" y="1291772"/>
            <a:ext cx="6658881" cy="425268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312090" y="1640114"/>
            <a:ext cx="6658881" cy="415108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2114669" y="4639014"/>
            <a:ext cx="1310526" cy="348557"/>
          </a:xfrm>
          <a:prstGeom prst="rect">
            <a:avLst/>
          </a:prstGeom>
        </p:spPr>
        <p:txBody>
          <a:bodyPr wrap="square" lIns="0" rIns="0" anchor="ctr" anchorCtr="0">
            <a:sp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二级目录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3517775" y="4639014"/>
            <a:ext cx="1310526" cy="348557"/>
          </a:xfrm>
          <a:prstGeom prst="rect">
            <a:avLst/>
          </a:prstGeom>
        </p:spPr>
        <p:txBody>
          <a:bodyPr wrap="square" lIns="0" rIns="0" anchor="ctr" anchorCtr="0">
            <a:sp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二级目录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4920881" y="4639014"/>
            <a:ext cx="1310526" cy="348557"/>
          </a:xfrm>
          <a:prstGeom prst="rect">
            <a:avLst/>
          </a:prstGeom>
        </p:spPr>
        <p:txBody>
          <a:bodyPr wrap="square" lIns="0" rIns="0" anchor="ctr" anchorCtr="0">
            <a:sp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二级目录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6323988" y="4639014"/>
            <a:ext cx="1310526" cy="348557"/>
          </a:xfrm>
          <a:prstGeom prst="rect">
            <a:avLst/>
          </a:prstGeom>
        </p:spPr>
        <p:txBody>
          <a:bodyPr wrap="square" lIns="0" rIns="0" anchor="ctr" anchorCtr="0">
            <a:sp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二级目录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2114669" y="3250338"/>
            <a:ext cx="2519362" cy="547842"/>
          </a:xfrm>
          <a:prstGeom prst="rect">
            <a:avLst/>
          </a:prstGeom>
        </p:spPr>
        <p:txBody>
          <a:bodyPr lIns="0" rIns="0" anchor="ctr" anchorCtr="0">
            <a:sp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一级标题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2114669" y="3792024"/>
            <a:ext cx="2540000" cy="313932"/>
          </a:xfrm>
          <a:prstGeom prst="rect">
            <a:avLst/>
          </a:prstGeom>
        </p:spPr>
        <p:txBody>
          <a:bodyPr lIns="0" rIns="0" anchor="ctr" anchorCtr="0">
            <a:sp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YIJIBIAOTI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2114669" y="2313513"/>
            <a:ext cx="3204163" cy="449262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01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2114669" y="3002826"/>
            <a:ext cx="5510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2114669" y="4396911"/>
            <a:ext cx="5510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1003294"/>
      </p:ext>
    </p:extLst>
  </p:cSld>
  <p:clrMapOvr>
    <a:masterClrMapping/>
  </p:clrMapOvr>
  <p:transition spd="slow" advClick="0" advTm="3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2365320425"/>
      </p:ext>
    </p:extLst>
  </p:cSld>
  <p:clrMapOvr>
    <a:masterClrMapping/>
  </p:clrMapOvr>
  <p:transition spd="slow" advClick="0" advTm="3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386307" y="247277"/>
            <a:ext cx="7113116" cy="584775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标题样式</a:t>
            </a:r>
          </a:p>
        </p:txBody>
      </p:sp>
      <p:cxnSp>
        <p:nvCxnSpPr>
          <p:cNvPr id="6" name="直接连接符 5"/>
          <p:cNvCxnSpPr/>
          <p:nvPr userDrawn="1"/>
        </p:nvCxnSpPr>
        <p:spPr>
          <a:xfrm flipV="1">
            <a:off x="522514" y="0"/>
            <a:ext cx="539664" cy="53966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2704" y="481607"/>
            <a:ext cx="261257" cy="26125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8911771" y="143775"/>
            <a:ext cx="391886" cy="337833"/>
          </a:xfrm>
          <a:prstGeom prst="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flipV="1">
            <a:off x="10413807" y="408164"/>
            <a:ext cx="391886" cy="337833"/>
          </a:xfrm>
          <a:prstGeom prst="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乘号 10"/>
          <p:cNvSpPr/>
          <p:nvPr userDrawn="1"/>
        </p:nvSpPr>
        <p:spPr>
          <a:xfrm>
            <a:off x="11351295" y="-269831"/>
            <a:ext cx="508001" cy="539663"/>
          </a:xfrm>
          <a:prstGeom prst="mathMultiply">
            <a:avLst>
              <a:gd name="adj1" fmla="val 4963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2024/7/29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70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2024/7/29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33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109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749" r:id="rId4"/>
    <p:sldLayoutId id="2147483651" r:id="rId5"/>
  </p:sldLayoutIdLst>
  <p:transition spd="slow" advClick="0" advTm="3000">
    <p:push dir="u"/>
  </p:transition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862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8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1" name="组合 40"/>
          <p:cNvGrpSpPr/>
          <p:nvPr/>
        </p:nvGrpSpPr>
        <p:grpSpPr>
          <a:xfrm>
            <a:off x="1760904" y="1729470"/>
            <a:ext cx="9201150" cy="3659868"/>
            <a:chOff x="1647825" y="1971675"/>
            <a:chExt cx="9201150" cy="3659868"/>
          </a:xfrm>
        </p:grpSpPr>
        <p:sp>
          <p:nvSpPr>
            <p:cNvPr id="8" name="矩形 7"/>
            <p:cNvSpPr/>
            <p:nvPr/>
          </p:nvSpPr>
          <p:spPr>
            <a:xfrm>
              <a:off x="1647825" y="1971675"/>
              <a:ext cx="8896350" cy="33550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800225" y="2124075"/>
              <a:ext cx="8896350" cy="33550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952625" y="2276475"/>
              <a:ext cx="8896350" cy="33550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665776" y="3164249"/>
            <a:ext cx="4130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cs typeface="+mn-ea"/>
                <a:sym typeface="+mn-lt"/>
              </a:rPr>
              <a:t>KMP</a:t>
            </a:r>
            <a:r>
              <a:rPr lang="zh-CN" altLang="en-US" sz="5400" b="1" dirty="0">
                <a:cs typeface="+mn-ea"/>
                <a:sym typeface="+mn-lt"/>
              </a:rPr>
              <a:t>算法</a:t>
            </a:r>
          </a:p>
        </p:txBody>
      </p:sp>
      <p:sp>
        <p:nvSpPr>
          <p:cNvPr id="12" name="矩形 11"/>
          <p:cNvSpPr/>
          <p:nvPr/>
        </p:nvSpPr>
        <p:spPr>
          <a:xfrm flipH="1">
            <a:off x="7881987" y="1636477"/>
            <a:ext cx="80913" cy="516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 flipH="1">
            <a:off x="8176693" y="1597162"/>
            <a:ext cx="80913" cy="516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 flipH="1">
            <a:off x="7615757" y="1615673"/>
            <a:ext cx="80913" cy="516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724150" y="3475312"/>
            <a:ext cx="834730" cy="301204"/>
            <a:chOff x="3546426" y="2713492"/>
            <a:chExt cx="834730" cy="301204"/>
          </a:xfrm>
        </p:grpSpPr>
        <p:sp>
          <p:nvSpPr>
            <p:cNvPr id="17" name="平行四边形 16"/>
            <p:cNvSpPr/>
            <p:nvPr/>
          </p:nvSpPr>
          <p:spPr>
            <a:xfrm>
              <a:off x="3546426" y="2713492"/>
              <a:ext cx="392906" cy="301204"/>
            </a:xfrm>
            <a:prstGeom prst="parallelogram">
              <a:avLst>
                <a:gd name="adj" fmla="val 8895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>
              <a:off x="3760219" y="2713492"/>
              <a:ext cx="392906" cy="301204"/>
            </a:xfrm>
            <a:prstGeom prst="parallelogram">
              <a:avLst>
                <a:gd name="adj" fmla="val 9132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平行四边形 20"/>
            <p:cNvSpPr/>
            <p:nvPr/>
          </p:nvSpPr>
          <p:spPr>
            <a:xfrm>
              <a:off x="3988250" y="2713492"/>
              <a:ext cx="392906" cy="301204"/>
            </a:xfrm>
            <a:prstGeom prst="parallelogram">
              <a:avLst>
                <a:gd name="adj" fmla="val 8658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890693" y="3475312"/>
            <a:ext cx="834730" cy="301204"/>
            <a:chOff x="3546426" y="2713492"/>
            <a:chExt cx="834730" cy="301204"/>
          </a:xfrm>
        </p:grpSpPr>
        <p:sp>
          <p:nvSpPr>
            <p:cNvPr id="36" name="平行四边形 35"/>
            <p:cNvSpPr/>
            <p:nvPr/>
          </p:nvSpPr>
          <p:spPr>
            <a:xfrm>
              <a:off x="3546426" y="2713492"/>
              <a:ext cx="392906" cy="301204"/>
            </a:xfrm>
            <a:prstGeom prst="parallelogram">
              <a:avLst>
                <a:gd name="adj" fmla="val 8895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平行四边形 36"/>
            <p:cNvSpPr/>
            <p:nvPr/>
          </p:nvSpPr>
          <p:spPr>
            <a:xfrm>
              <a:off x="3760219" y="2713492"/>
              <a:ext cx="392906" cy="301204"/>
            </a:xfrm>
            <a:prstGeom prst="parallelogram">
              <a:avLst>
                <a:gd name="adj" fmla="val 9132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平行四边形 37"/>
            <p:cNvSpPr/>
            <p:nvPr/>
          </p:nvSpPr>
          <p:spPr>
            <a:xfrm>
              <a:off x="3988250" y="2713492"/>
              <a:ext cx="392906" cy="301204"/>
            </a:xfrm>
            <a:prstGeom prst="parallelogram">
              <a:avLst>
                <a:gd name="adj" fmla="val 8658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52339EAC-2ADD-136D-AB15-788AD480D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19" y="2571750"/>
            <a:ext cx="4468082" cy="39703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wrap="square" anchor="ctr" anchorCtr="0">
            <a:sp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底层实现</a:t>
            </a: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36F2FAFB-9DA3-2565-F0E0-CD062DD62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12154"/>
              </p:ext>
            </p:extLst>
          </p:nvPr>
        </p:nvGraphicFramePr>
        <p:xfrm>
          <a:off x="1765300" y="1684866"/>
          <a:ext cx="7543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119532977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8497252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1106316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55781098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3652248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425423882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4285955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93344303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71247548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24558242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8797237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06582922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68137318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7101627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19628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i</a:t>
                      </a:r>
                      <a:endParaRPr lang="en-US" altLang="zh-CN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071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253464"/>
                  </a:ext>
                </a:extLst>
              </a:tr>
            </a:tbl>
          </a:graphicData>
        </a:graphic>
      </p:graphicFrame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0111C506-8435-8CF8-0C8A-7C8C35EB7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394361"/>
              </p:ext>
            </p:extLst>
          </p:nvPr>
        </p:nvGraphicFramePr>
        <p:xfrm>
          <a:off x="4254500" y="3092875"/>
          <a:ext cx="35496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859">
                  <a:extLst>
                    <a:ext uri="{9D8B030D-6E8A-4147-A177-3AD203B41FA5}">
                      <a16:colId xmlns:a16="http://schemas.microsoft.com/office/drawing/2014/main" val="788829323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3475423611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1003955837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3185243578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65971547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787235458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085476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833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504683"/>
                  </a:ext>
                </a:extLst>
              </a:tr>
            </a:tbl>
          </a:graphicData>
        </a:graphic>
      </p:graphicFrame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79A2EC5-2C83-A3EF-833D-3D55C3D15FB9}"/>
              </a:ext>
            </a:extLst>
          </p:cNvPr>
          <p:cNvCxnSpPr/>
          <p:nvPr/>
        </p:nvCxnSpPr>
        <p:spPr>
          <a:xfrm flipV="1">
            <a:off x="5048250" y="2571750"/>
            <a:ext cx="0" cy="4064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E1639F9-F39C-F327-3DC5-2D3799BBBEB7}"/>
              </a:ext>
            </a:extLst>
          </p:cNvPr>
          <p:cNvCxnSpPr/>
          <p:nvPr/>
        </p:nvCxnSpPr>
        <p:spPr>
          <a:xfrm flipV="1">
            <a:off x="5543550" y="2578100"/>
            <a:ext cx="0" cy="4064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300366C-29C2-8640-6116-42DD8BABBAB1}"/>
              </a:ext>
            </a:extLst>
          </p:cNvPr>
          <p:cNvCxnSpPr/>
          <p:nvPr/>
        </p:nvCxnSpPr>
        <p:spPr>
          <a:xfrm flipV="1">
            <a:off x="6038850" y="2578100"/>
            <a:ext cx="0" cy="4064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C1E7849-A78A-739F-30AC-BB30FB152D33}"/>
              </a:ext>
            </a:extLst>
          </p:cNvPr>
          <p:cNvCxnSpPr/>
          <p:nvPr/>
        </p:nvCxnSpPr>
        <p:spPr>
          <a:xfrm flipV="1">
            <a:off x="6534150" y="2584450"/>
            <a:ext cx="0" cy="4064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7AC7FA3-256A-0660-0957-7786EBDD2B38}"/>
              </a:ext>
            </a:extLst>
          </p:cNvPr>
          <p:cNvCxnSpPr/>
          <p:nvPr/>
        </p:nvCxnSpPr>
        <p:spPr>
          <a:xfrm flipV="1">
            <a:off x="7054850" y="2584450"/>
            <a:ext cx="0" cy="4064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CD33DAF-080A-9648-7420-99AC42995995}"/>
              </a:ext>
            </a:extLst>
          </p:cNvPr>
          <p:cNvCxnSpPr/>
          <p:nvPr/>
        </p:nvCxnSpPr>
        <p:spPr>
          <a:xfrm flipV="1">
            <a:off x="7550150" y="2584450"/>
            <a:ext cx="0" cy="4064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7AA420A-67E3-B529-5E8A-45A29CA5C8C9}"/>
              </a:ext>
            </a:extLst>
          </p:cNvPr>
          <p:cNvSpPr txBox="1"/>
          <p:nvPr/>
        </p:nvSpPr>
        <p:spPr>
          <a:xfrm>
            <a:off x="4565650" y="4217579"/>
            <a:ext cx="485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代表 每轮对比 </a:t>
            </a:r>
            <a:r>
              <a:rPr lang="en-US" altLang="zh-CN" dirty="0"/>
              <a:t>S1 </a:t>
            </a:r>
            <a:r>
              <a:rPr lang="zh-CN" altLang="en-US" dirty="0"/>
              <a:t>起始索引位置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 </a:t>
            </a:r>
            <a:r>
              <a:rPr lang="zh-CN" altLang="en-US" dirty="0"/>
              <a:t>代表 每轮对比中 对比到了第 </a:t>
            </a:r>
            <a:r>
              <a:rPr lang="en-US" altLang="zh-CN" dirty="0"/>
              <a:t>j+1 </a:t>
            </a:r>
            <a:r>
              <a:rPr lang="zh-CN" altLang="en-US" dirty="0"/>
              <a:t>个字符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0859634-BBE1-72DE-90E1-6B7068099D9B}"/>
              </a:ext>
            </a:extLst>
          </p:cNvPr>
          <p:cNvSpPr txBox="1"/>
          <p:nvPr/>
        </p:nvSpPr>
        <p:spPr>
          <a:xfrm>
            <a:off x="8572500" y="2721898"/>
            <a:ext cx="2476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 = 14</a:t>
            </a:r>
          </a:p>
          <a:p>
            <a:r>
              <a:rPr lang="en-US" altLang="zh-CN" dirty="0"/>
              <a:t>n  =  6</a:t>
            </a:r>
          </a:p>
          <a:p>
            <a:r>
              <a:rPr lang="en-US" altLang="zh-CN" dirty="0"/>
              <a:t>m-n+1 =9</a:t>
            </a:r>
          </a:p>
          <a:p>
            <a:r>
              <a:rPr lang="en-US" altLang="zh-CN" dirty="0"/>
              <a:t>range(9)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4340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52339EAC-2ADD-136D-AB15-788AD480D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19" y="2571750"/>
            <a:ext cx="4468082" cy="39703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wrap="square" anchor="ctr" anchorCtr="0">
            <a:sp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底层实现</a:t>
            </a: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36F2FAFB-9DA3-2565-F0E0-CD062DD62137}"/>
              </a:ext>
            </a:extLst>
          </p:cNvPr>
          <p:cNvGraphicFramePr>
            <a:graphicFrameLocks noGrp="1"/>
          </p:cNvGraphicFramePr>
          <p:nvPr/>
        </p:nvGraphicFramePr>
        <p:xfrm>
          <a:off x="1765300" y="1684866"/>
          <a:ext cx="7543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119532977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8497252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1106316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55781098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3652248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425423882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4285955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93344303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71247548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24558242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8797237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06582922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68137318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7101627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19628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i</a:t>
                      </a:r>
                      <a:endParaRPr lang="en-US" altLang="zh-CN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071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253464"/>
                  </a:ext>
                </a:extLst>
              </a:tr>
            </a:tbl>
          </a:graphicData>
        </a:graphic>
      </p:graphicFrame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0111C506-8435-8CF8-0C8A-7C8C35EB70EE}"/>
              </a:ext>
            </a:extLst>
          </p:cNvPr>
          <p:cNvGraphicFramePr>
            <a:graphicFrameLocks noGrp="1"/>
          </p:cNvGraphicFramePr>
          <p:nvPr/>
        </p:nvGraphicFramePr>
        <p:xfrm>
          <a:off x="4254500" y="3092875"/>
          <a:ext cx="35496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859">
                  <a:extLst>
                    <a:ext uri="{9D8B030D-6E8A-4147-A177-3AD203B41FA5}">
                      <a16:colId xmlns:a16="http://schemas.microsoft.com/office/drawing/2014/main" val="788829323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3475423611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1003955837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3185243578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65971547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787235458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085476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833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504683"/>
                  </a:ext>
                </a:extLst>
              </a:tr>
            </a:tbl>
          </a:graphicData>
        </a:graphic>
      </p:graphicFrame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79A2EC5-2C83-A3EF-833D-3D55C3D15FB9}"/>
              </a:ext>
            </a:extLst>
          </p:cNvPr>
          <p:cNvCxnSpPr/>
          <p:nvPr/>
        </p:nvCxnSpPr>
        <p:spPr>
          <a:xfrm flipV="1">
            <a:off x="5048250" y="2571750"/>
            <a:ext cx="0" cy="4064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E1639F9-F39C-F327-3DC5-2D3799BBBEB7}"/>
              </a:ext>
            </a:extLst>
          </p:cNvPr>
          <p:cNvCxnSpPr/>
          <p:nvPr/>
        </p:nvCxnSpPr>
        <p:spPr>
          <a:xfrm flipV="1">
            <a:off x="5543550" y="2578100"/>
            <a:ext cx="0" cy="4064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300366C-29C2-8640-6116-42DD8BABBAB1}"/>
              </a:ext>
            </a:extLst>
          </p:cNvPr>
          <p:cNvCxnSpPr/>
          <p:nvPr/>
        </p:nvCxnSpPr>
        <p:spPr>
          <a:xfrm flipV="1">
            <a:off x="6038850" y="2578100"/>
            <a:ext cx="0" cy="4064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C1E7849-A78A-739F-30AC-BB30FB152D33}"/>
              </a:ext>
            </a:extLst>
          </p:cNvPr>
          <p:cNvCxnSpPr/>
          <p:nvPr/>
        </p:nvCxnSpPr>
        <p:spPr>
          <a:xfrm flipV="1">
            <a:off x="6534150" y="2584450"/>
            <a:ext cx="0" cy="4064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7AC7FA3-256A-0660-0957-7786EBDD2B38}"/>
              </a:ext>
            </a:extLst>
          </p:cNvPr>
          <p:cNvCxnSpPr/>
          <p:nvPr/>
        </p:nvCxnSpPr>
        <p:spPr>
          <a:xfrm flipV="1">
            <a:off x="7054850" y="2584450"/>
            <a:ext cx="0" cy="4064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CD33DAF-080A-9648-7420-99AC42995995}"/>
              </a:ext>
            </a:extLst>
          </p:cNvPr>
          <p:cNvCxnSpPr/>
          <p:nvPr/>
        </p:nvCxnSpPr>
        <p:spPr>
          <a:xfrm flipV="1">
            <a:off x="7550150" y="2584450"/>
            <a:ext cx="0" cy="4064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7AA420A-67E3-B529-5E8A-45A29CA5C8C9}"/>
              </a:ext>
            </a:extLst>
          </p:cNvPr>
          <p:cNvSpPr txBox="1"/>
          <p:nvPr/>
        </p:nvSpPr>
        <p:spPr>
          <a:xfrm>
            <a:off x="4565650" y="4217579"/>
            <a:ext cx="485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代表 每轮对比 </a:t>
            </a:r>
            <a:r>
              <a:rPr lang="en-US" altLang="zh-CN" dirty="0"/>
              <a:t>S1 </a:t>
            </a:r>
            <a:r>
              <a:rPr lang="zh-CN" altLang="en-US" dirty="0"/>
              <a:t>起始索引位置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 </a:t>
            </a:r>
            <a:r>
              <a:rPr lang="zh-CN" altLang="en-US" dirty="0"/>
              <a:t>代表 每轮对比中 对比到了第 </a:t>
            </a:r>
            <a:r>
              <a:rPr lang="en-US" altLang="zh-CN" dirty="0"/>
              <a:t>j+1 </a:t>
            </a:r>
            <a:r>
              <a:rPr lang="zh-CN" altLang="en-US" dirty="0"/>
              <a:t>个字符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0859634-BBE1-72DE-90E1-6B7068099D9B}"/>
              </a:ext>
            </a:extLst>
          </p:cNvPr>
          <p:cNvSpPr txBox="1"/>
          <p:nvPr/>
        </p:nvSpPr>
        <p:spPr>
          <a:xfrm>
            <a:off x="8572500" y="2721898"/>
            <a:ext cx="2476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 = 14</a:t>
            </a:r>
          </a:p>
          <a:p>
            <a:r>
              <a:rPr lang="en-US" altLang="zh-CN" dirty="0"/>
              <a:t>n  =  6</a:t>
            </a:r>
          </a:p>
          <a:p>
            <a:r>
              <a:rPr lang="en-US" altLang="zh-CN" dirty="0"/>
              <a:t>m-n+1 =9</a:t>
            </a:r>
          </a:p>
          <a:p>
            <a:r>
              <a:rPr lang="en-US" altLang="zh-CN" dirty="0"/>
              <a:t>range(9) 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856012-DADD-227B-3C09-D2DDF85256E4}"/>
              </a:ext>
            </a:extLst>
          </p:cNvPr>
          <p:cNvSpPr txBox="1"/>
          <p:nvPr/>
        </p:nvSpPr>
        <p:spPr>
          <a:xfrm>
            <a:off x="6362700" y="5656814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时间复杂度 </a:t>
            </a:r>
            <a:r>
              <a:rPr lang="en-US" altLang="zh-CN" dirty="0"/>
              <a:t>O(m*n)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5607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wrap="square" anchor="ctr" anchorCtr="0">
            <a:sp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选题背景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392765" y="2908898"/>
            <a:ext cx="7113116" cy="898708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  <a:defRPr lang="en-US" altLang="ko-KR" sz="2000" dirty="0" smtClean="0">
                <a:latin typeface="Microsoft Sans Serif" panose="020B0604020202020204" pitchFamily="34" charset="0"/>
                <a:ea typeface="+mj-ea"/>
                <a:cs typeface="Microsoft Sans Serif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defRPr/>
            </a:pPr>
            <a:r>
              <a:rPr lang="zh-CN" altLang="en-US" dirty="0">
                <a:solidFill>
                  <a:srgbClr val="272D2D"/>
                </a:solidFill>
                <a:latin typeface="+mn-lt"/>
                <a:ea typeface="+mn-ea"/>
                <a:cs typeface="+mn-ea"/>
                <a:sym typeface="+mn-lt"/>
              </a:rPr>
              <a:t>新问题</a:t>
            </a:r>
            <a:r>
              <a:rPr lang="en-US" altLang="zh-CN" dirty="0">
                <a:solidFill>
                  <a:srgbClr val="272D2D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zh-CN" altLang="en-US" dirty="0">
                <a:solidFill>
                  <a:srgbClr val="272D2D"/>
                </a:solidFill>
                <a:latin typeface="+mn-lt"/>
                <a:ea typeface="+mn-ea"/>
                <a:cs typeface="+mn-ea"/>
                <a:sym typeface="+mn-lt"/>
              </a:rPr>
              <a:t>上述方式思想简单但是时间复杂度较高</a:t>
            </a:r>
            <a:r>
              <a:rPr lang="en-US" altLang="zh-CN" dirty="0">
                <a:solidFill>
                  <a:srgbClr val="272D2D"/>
                </a:solidFill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lang="zh-CN" altLang="en-US" dirty="0">
                <a:solidFill>
                  <a:srgbClr val="272D2D"/>
                </a:solidFill>
                <a:latin typeface="+mn-lt"/>
                <a:ea typeface="+mn-ea"/>
                <a:cs typeface="+mn-ea"/>
                <a:sym typeface="+mn-lt"/>
              </a:rPr>
              <a:t>如何进行优化</a:t>
            </a:r>
            <a:endParaRPr lang="en-US" altLang="zh-CN" dirty="0">
              <a:solidFill>
                <a:srgbClr val="272D2D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defRPr/>
            </a:pPr>
            <a:endParaRPr lang="en-US" altLang="zh-CN" sz="1600" dirty="0">
              <a:solidFill>
                <a:srgbClr val="272D2D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 algn="ctr">
              <a:defRPr/>
            </a:pPr>
            <a:endParaRPr lang="en-US" sz="1600" dirty="0">
              <a:solidFill>
                <a:srgbClr val="272D2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8493178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wrap="square" anchor="ctr" anchorCtr="0">
            <a:sp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思考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1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36F2FAFB-9DA3-2565-F0E0-CD062DD62137}"/>
              </a:ext>
            </a:extLst>
          </p:cNvPr>
          <p:cNvGraphicFramePr>
            <a:graphicFrameLocks noGrp="1"/>
          </p:cNvGraphicFramePr>
          <p:nvPr/>
        </p:nvGraphicFramePr>
        <p:xfrm>
          <a:off x="1765300" y="2084916"/>
          <a:ext cx="7543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119532977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8497252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1106316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55781098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3652248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425423882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4285955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93344303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71247548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24558242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8797237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06582922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68137318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7101627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19628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253464"/>
                  </a:ext>
                </a:extLst>
              </a:tr>
            </a:tbl>
          </a:graphicData>
        </a:graphic>
      </p:graphicFrame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0111C506-8435-8CF8-0C8A-7C8C35EB7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62251"/>
              </p:ext>
            </p:extLst>
          </p:nvPr>
        </p:nvGraphicFramePr>
        <p:xfrm>
          <a:off x="1746250" y="3092875"/>
          <a:ext cx="305435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301">
                  <a:extLst>
                    <a:ext uri="{9D8B030D-6E8A-4147-A177-3AD203B41FA5}">
                      <a16:colId xmlns:a16="http://schemas.microsoft.com/office/drawing/2014/main" val="788829323"/>
                    </a:ext>
                  </a:extLst>
                </a:gridCol>
                <a:gridCol w="505010">
                  <a:extLst>
                    <a:ext uri="{9D8B030D-6E8A-4147-A177-3AD203B41FA5}">
                      <a16:colId xmlns:a16="http://schemas.microsoft.com/office/drawing/2014/main" val="3475423611"/>
                    </a:ext>
                  </a:extLst>
                </a:gridCol>
                <a:gridCol w="505010">
                  <a:extLst>
                    <a:ext uri="{9D8B030D-6E8A-4147-A177-3AD203B41FA5}">
                      <a16:colId xmlns:a16="http://schemas.microsoft.com/office/drawing/2014/main" val="1003955837"/>
                    </a:ext>
                  </a:extLst>
                </a:gridCol>
                <a:gridCol w="505010">
                  <a:extLst>
                    <a:ext uri="{9D8B030D-6E8A-4147-A177-3AD203B41FA5}">
                      <a16:colId xmlns:a16="http://schemas.microsoft.com/office/drawing/2014/main" val="3185243578"/>
                    </a:ext>
                  </a:extLst>
                </a:gridCol>
                <a:gridCol w="505010">
                  <a:extLst>
                    <a:ext uri="{9D8B030D-6E8A-4147-A177-3AD203B41FA5}">
                      <a16:colId xmlns:a16="http://schemas.microsoft.com/office/drawing/2014/main" val="4196059277"/>
                    </a:ext>
                  </a:extLst>
                </a:gridCol>
                <a:gridCol w="505010">
                  <a:extLst>
                    <a:ext uri="{9D8B030D-6E8A-4147-A177-3AD203B41FA5}">
                      <a16:colId xmlns:a16="http://schemas.microsoft.com/office/drawing/2014/main" val="4172757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833908"/>
                  </a:ext>
                </a:extLst>
              </a:tr>
            </a:tbl>
          </a:graphicData>
        </a:graphic>
      </p:graphicFrame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79A2EC5-2C83-A3EF-833D-3D55C3D15FB9}"/>
              </a:ext>
            </a:extLst>
          </p:cNvPr>
          <p:cNvCxnSpPr/>
          <p:nvPr/>
        </p:nvCxnSpPr>
        <p:spPr>
          <a:xfrm flipV="1">
            <a:off x="2540000" y="2571750"/>
            <a:ext cx="0" cy="4064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7A31B49-89CC-73A8-E648-8522597DDDCA}"/>
              </a:ext>
            </a:extLst>
          </p:cNvPr>
          <p:cNvCxnSpPr/>
          <p:nvPr/>
        </p:nvCxnSpPr>
        <p:spPr>
          <a:xfrm flipV="1">
            <a:off x="3524250" y="2578100"/>
            <a:ext cx="0" cy="4064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883B366-6E4A-E297-E754-E3628463FAFB}"/>
              </a:ext>
            </a:extLst>
          </p:cNvPr>
          <p:cNvCxnSpPr/>
          <p:nvPr/>
        </p:nvCxnSpPr>
        <p:spPr>
          <a:xfrm flipV="1">
            <a:off x="3028950" y="2571750"/>
            <a:ext cx="0" cy="4064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D747E57-E457-E3C0-3136-3AE289CFE326}"/>
              </a:ext>
            </a:extLst>
          </p:cNvPr>
          <p:cNvCxnSpPr/>
          <p:nvPr/>
        </p:nvCxnSpPr>
        <p:spPr>
          <a:xfrm flipV="1">
            <a:off x="4038600" y="2578100"/>
            <a:ext cx="0" cy="4064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乘号 28">
            <a:extLst>
              <a:ext uri="{FF2B5EF4-FFF2-40B4-BE49-F238E27FC236}">
                <a16:creationId xmlns:a16="http://schemas.microsoft.com/office/drawing/2014/main" id="{B4194F65-3DD1-A94E-A97D-81B5558A643A}"/>
              </a:ext>
            </a:extLst>
          </p:cNvPr>
          <p:cNvSpPr/>
          <p:nvPr/>
        </p:nvSpPr>
        <p:spPr>
          <a:xfrm>
            <a:off x="4330700" y="2632711"/>
            <a:ext cx="406400" cy="37084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21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wrap="square" anchor="ctr" anchorCtr="0">
            <a:sp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思考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1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36F2FAFB-9DA3-2565-F0E0-CD062DD62137}"/>
              </a:ext>
            </a:extLst>
          </p:cNvPr>
          <p:cNvGraphicFramePr>
            <a:graphicFrameLocks noGrp="1"/>
          </p:cNvGraphicFramePr>
          <p:nvPr/>
        </p:nvGraphicFramePr>
        <p:xfrm>
          <a:off x="1765300" y="2084916"/>
          <a:ext cx="7543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119532977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8497252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1106316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55781098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3652248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425423882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4285955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93344303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71247548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24558242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8797237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06582922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68137318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7101627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19628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253464"/>
                  </a:ext>
                </a:extLst>
              </a:tr>
            </a:tbl>
          </a:graphicData>
        </a:graphic>
      </p:graphicFrame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0111C506-8435-8CF8-0C8A-7C8C35EB7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752467"/>
              </p:ext>
            </p:extLst>
          </p:nvPr>
        </p:nvGraphicFramePr>
        <p:xfrm>
          <a:off x="3759200" y="3092875"/>
          <a:ext cx="305435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301">
                  <a:extLst>
                    <a:ext uri="{9D8B030D-6E8A-4147-A177-3AD203B41FA5}">
                      <a16:colId xmlns:a16="http://schemas.microsoft.com/office/drawing/2014/main" val="788829323"/>
                    </a:ext>
                  </a:extLst>
                </a:gridCol>
                <a:gridCol w="505010">
                  <a:extLst>
                    <a:ext uri="{9D8B030D-6E8A-4147-A177-3AD203B41FA5}">
                      <a16:colId xmlns:a16="http://schemas.microsoft.com/office/drawing/2014/main" val="3475423611"/>
                    </a:ext>
                  </a:extLst>
                </a:gridCol>
                <a:gridCol w="505010">
                  <a:extLst>
                    <a:ext uri="{9D8B030D-6E8A-4147-A177-3AD203B41FA5}">
                      <a16:colId xmlns:a16="http://schemas.microsoft.com/office/drawing/2014/main" val="1003955837"/>
                    </a:ext>
                  </a:extLst>
                </a:gridCol>
                <a:gridCol w="505010">
                  <a:extLst>
                    <a:ext uri="{9D8B030D-6E8A-4147-A177-3AD203B41FA5}">
                      <a16:colId xmlns:a16="http://schemas.microsoft.com/office/drawing/2014/main" val="3185243578"/>
                    </a:ext>
                  </a:extLst>
                </a:gridCol>
                <a:gridCol w="505010">
                  <a:extLst>
                    <a:ext uri="{9D8B030D-6E8A-4147-A177-3AD203B41FA5}">
                      <a16:colId xmlns:a16="http://schemas.microsoft.com/office/drawing/2014/main" val="4196059277"/>
                    </a:ext>
                  </a:extLst>
                </a:gridCol>
                <a:gridCol w="505010">
                  <a:extLst>
                    <a:ext uri="{9D8B030D-6E8A-4147-A177-3AD203B41FA5}">
                      <a16:colId xmlns:a16="http://schemas.microsoft.com/office/drawing/2014/main" val="4172757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833908"/>
                  </a:ext>
                </a:extLst>
              </a:tr>
            </a:tbl>
          </a:graphicData>
        </a:graphic>
      </p:graphicFrame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79A2EC5-2C83-A3EF-833D-3D55C3D15FB9}"/>
              </a:ext>
            </a:extLst>
          </p:cNvPr>
          <p:cNvCxnSpPr/>
          <p:nvPr/>
        </p:nvCxnSpPr>
        <p:spPr>
          <a:xfrm flipV="1">
            <a:off x="4552950" y="2571750"/>
            <a:ext cx="0" cy="4064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969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wrap="square" anchor="ctr" anchorCtr="0">
            <a:sp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思考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2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36F2FAFB-9DA3-2565-F0E0-CD062DD62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181987"/>
              </p:ext>
            </p:extLst>
          </p:nvPr>
        </p:nvGraphicFramePr>
        <p:xfrm>
          <a:off x="1765300" y="2084916"/>
          <a:ext cx="7543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119532977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8497252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1106316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55781098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3652248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425423882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4285955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93344303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71247548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24558242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8797237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06582922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68137318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7101627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19628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253464"/>
                  </a:ext>
                </a:extLst>
              </a:tr>
            </a:tbl>
          </a:graphicData>
        </a:graphic>
      </p:graphicFrame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0111C506-8435-8CF8-0C8A-7C8C35EB7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189486"/>
              </p:ext>
            </p:extLst>
          </p:nvPr>
        </p:nvGraphicFramePr>
        <p:xfrm>
          <a:off x="1746250" y="3092875"/>
          <a:ext cx="354965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859">
                  <a:extLst>
                    <a:ext uri="{9D8B030D-6E8A-4147-A177-3AD203B41FA5}">
                      <a16:colId xmlns:a16="http://schemas.microsoft.com/office/drawing/2014/main" val="788829323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3475423611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1003955837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3185243578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65971547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787235458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085476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833908"/>
                  </a:ext>
                </a:extLst>
              </a:tr>
            </a:tbl>
          </a:graphicData>
        </a:graphic>
      </p:graphicFrame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79A2EC5-2C83-A3EF-833D-3D55C3D15FB9}"/>
              </a:ext>
            </a:extLst>
          </p:cNvPr>
          <p:cNvCxnSpPr/>
          <p:nvPr/>
        </p:nvCxnSpPr>
        <p:spPr>
          <a:xfrm flipV="1">
            <a:off x="2552700" y="2571750"/>
            <a:ext cx="0" cy="4064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格 10">
            <a:extLst>
              <a:ext uri="{FF2B5EF4-FFF2-40B4-BE49-F238E27FC236}">
                <a16:creationId xmlns:a16="http://schemas.microsoft.com/office/drawing/2014/main" id="{67B53262-074D-1660-A278-5F0B547FE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550003"/>
              </p:ext>
            </p:extLst>
          </p:nvPr>
        </p:nvGraphicFramePr>
        <p:xfrm>
          <a:off x="1752600" y="4510616"/>
          <a:ext cx="7543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119532977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8497252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1106316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55781098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3652248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425423882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4285955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93344303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71247548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24558242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8797237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06582922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68137318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7101627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19628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253464"/>
                  </a:ext>
                </a:extLst>
              </a:tr>
            </a:tbl>
          </a:graphicData>
        </a:graphic>
      </p:graphicFrame>
      <p:graphicFrame>
        <p:nvGraphicFramePr>
          <p:cNvPr id="5" name="表格 11">
            <a:extLst>
              <a:ext uri="{FF2B5EF4-FFF2-40B4-BE49-F238E27FC236}">
                <a16:creationId xmlns:a16="http://schemas.microsoft.com/office/drawing/2014/main" id="{A05777D2-21C6-14A8-898F-54039A8DB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396903"/>
              </p:ext>
            </p:extLst>
          </p:nvPr>
        </p:nvGraphicFramePr>
        <p:xfrm>
          <a:off x="2717800" y="5518575"/>
          <a:ext cx="354965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859">
                  <a:extLst>
                    <a:ext uri="{9D8B030D-6E8A-4147-A177-3AD203B41FA5}">
                      <a16:colId xmlns:a16="http://schemas.microsoft.com/office/drawing/2014/main" val="788829323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3475423611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1003955837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3185243578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65971547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787235458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085476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833908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775160F-4553-0144-E5CC-49266149AEB0}"/>
              </a:ext>
            </a:extLst>
          </p:cNvPr>
          <p:cNvCxnSpPr/>
          <p:nvPr/>
        </p:nvCxnSpPr>
        <p:spPr>
          <a:xfrm flipV="1">
            <a:off x="3505200" y="4997450"/>
            <a:ext cx="0" cy="4064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DFC560A-E5F5-ED90-7C7B-27973788EBAA}"/>
              </a:ext>
            </a:extLst>
          </p:cNvPr>
          <p:cNvCxnSpPr/>
          <p:nvPr/>
        </p:nvCxnSpPr>
        <p:spPr>
          <a:xfrm flipV="1">
            <a:off x="3054350" y="2578100"/>
            <a:ext cx="0" cy="4064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乘号 15">
            <a:extLst>
              <a:ext uri="{FF2B5EF4-FFF2-40B4-BE49-F238E27FC236}">
                <a16:creationId xmlns:a16="http://schemas.microsoft.com/office/drawing/2014/main" id="{D07C63C5-3B95-EDF2-71CC-37005CFE084E}"/>
              </a:ext>
            </a:extLst>
          </p:cNvPr>
          <p:cNvSpPr/>
          <p:nvPr/>
        </p:nvSpPr>
        <p:spPr>
          <a:xfrm>
            <a:off x="3346450" y="2632711"/>
            <a:ext cx="406400" cy="37084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448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wrap="square" anchor="ctr" anchorCtr="0">
            <a:sp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思考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2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36F2FAFB-9DA3-2565-F0E0-CD062DD62137}"/>
              </a:ext>
            </a:extLst>
          </p:cNvPr>
          <p:cNvGraphicFramePr>
            <a:graphicFrameLocks noGrp="1"/>
          </p:cNvGraphicFramePr>
          <p:nvPr/>
        </p:nvGraphicFramePr>
        <p:xfrm>
          <a:off x="1765300" y="2084916"/>
          <a:ext cx="7543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119532977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8497252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1106316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55781098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3652248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425423882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4285955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93344303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71247548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24558242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8797237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06582922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68137318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7101627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19628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253464"/>
                  </a:ext>
                </a:extLst>
              </a:tr>
            </a:tbl>
          </a:graphicData>
        </a:graphic>
      </p:graphicFrame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0111C506-8435-8CF8-0C8A-7C8C35EB7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400417"/>
              </p:ext>
            </p:extLst>
          </p:nvPr>
        </p:nvGraphicFramePr>
        <p:xfrm>
          <a:off x="1746250" y="3092875"/>
          <a:ext cx="354965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859">
                  <a:extLst>
                    <a:ext uri="{9D8B030D-6E8A-4147-A177-3AD203B41FA5}">
                      <a16:colId xmlns:a16="http://schemas.microsoft.com/office/drawing/2014/main" val="788829323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3475423611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1003955837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3185243578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65971547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787235458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085476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833908"/>
                  </a:ext>
                </a:extLst>
              </a:tr>
            </a:tbl>
          </a:graphicData>
        </a:graphic>
      </p:graphicFrame>
      <p:graphicFrame>
        <p:nvGraphicFramePr>
          <p:cNvPr id="4" name="表格 10">
            <a:extLst>
              <a:ext uri="{FF2B5EF4-FFF2-40B4-BE49-F238E27FC236}">
                <a16:creationId xmlns:a16="http://schemas.microsoft.com/office/drawing/2014/main" id="{67B53262-074D-1660-A278-5F0B547FED8C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4510616"/>
          <a:ext cx="7543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119532977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8497252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1106316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55781098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3652248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425423882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4285955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93344303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71247548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24558242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8797237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06582922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68137318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7101627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19628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253464"/>
                  </a:ext>
                </a:extLst>
              </a:tr>
            </a:tbl>
          </a:graphicData>
        </a:graphic>
      </p:graphicFrame>
      <p:graphicFrame>
        <p:nvGraphicFramePr>
          <p:cNvPr id="5" name="表格 11">
            <a:extLst>
              <a:ext uri="{FF2B5EF4-FFF2-40B4-BE49-F238E27FC236}">
                <a16:creationId xmlns:a16="http://schemas.microsoft.com/office/drawing/2014/main" id="{A05777D2-21C6-14A8-898F-54039A8DBE14}"/>
              </a:ext>
            </a:extLst>
          </p:cNvPr>
          <p:cNvGraphicFramePr>
            <a:graphicFrameLocks noGrp="1"/>
          </p:cNvGraphicFramePr>
          <p:nvPr/>
        </p:nvGraphicFramePr>
        <p:xfrm>
          <a:off x="2717800" y="5518575"/>
          <a:ext cx="354965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859">
                  <a:extLst>
                    <a:ext uri="{9D8B030D-6E8A-4147-A177-3AD203B41FA5}">
                      <a16:colId xmlns:a16="http://schemas.microsoft.com/office/drawing/2014/main" val="788829323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3475423611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1003955837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3185243578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65971547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787235458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085476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833908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775160F-4553-0144-E5CC-49266149AEB0}"/>
              </a:ext>
            </a:extLst>
          </p:cNvPr>
          <p:cNvCxnSpPr/>
          <p:nvPr/>
        </p:nvCxnSpPr>
        <p:spPr>
          <a:xfrm flipV="1">
            <a:off x="3505200" y="4997450"/>
            <a:ext cx="0" cy="4064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11">
            <a:extLst>
              <a:ext uri="{FF2B5EF4-FFF2-40B4-BE49-F238E27FC236}">
                <a16:creationId xmlns:a16="http://schemas.microsoft.com/office/drawing/2014/main" id="{4C1AC549-B76B-9B50-E5F6-2171936D56E3}"/>
              </a:ext>
            </a:extLst>
          </p:cNvPr>
          <p:cNvGraphicFramePr>
            <a:graphicFrameLocks noGrp="1"/>
          </p:cNvGraphicFramePr>
          <p:nvPr/>
        </p:nvGraphicFramePr>
        <p:xfrm>
          <a:off x="2216150" y="4100834"/>
          <a:ext cx="354965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859">
                  <a:extLst>
                    <a:ext uri="{9D8B030D-6E8A-4147-A177-3AD203B41FA5}">
                      <a16:colId xmlns:a16="http://schemas.microsoft.com/office/drawing/2014/main" val="788829323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3475423611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1003955837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3185243578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65971547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787235458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085476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833908"/>
                  </a:ext>
                </a:extLst>
              </a:tr>
            </a:tbl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3EF6C20-F3C7-1C65-82B6-78F2C59FC9D4}"/>
              </a:ext>
            </a:extLst>
          </p:cNvPr>
          <p:cNvCxnSpPr/>
          <p:nvPr/>
        </p:nvCxnSpPr>
        <p:spPr>
          <a:xfrm flipV="1">
            <a:off x="2552700" y="2571750"/>
            <a:ext cx="0" cy="4064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E6CF611-E964-48BE-109B-4EE675362483}"/>
              </a:ext>
            </a:extLst>
          </p:cNvPr>
          <p:cNvCxnSpPr/>
          <p:nvPr/>
        </p:nvCxnSpPr>
        <p:spPr>
          <a:xfrm flipV="1">
            <a:off x="3054350" y="2578100"/>
            <a:ext cx="0" cy="4064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乘号 8">
            <a:extLst>
              <a:ext uri="{FF2B5EF4-FFF2-40B4-BE49-F238E27FC236}">
                <a16:creationId xmlns:a16="http://schemas.microsoft.com/office/drawing/2014/main" id="{90F05132-411D-3814-6F4F-2373C586B635}"/>
              </a:ext>
            </a:extLst>
          </p:cNvPr>
          <p:cNvSpPr/>
          <p:nvPr/>
        </p:nvSpPr>
        <p:spPr>
          <a:xfrm>
            <a:off x="3346450" y="2632711"/>
            <a:ext cx="406400" cy="37084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11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wrap="square" anchor="ctr" anchorCtr="0">
            <a:sp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思考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3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36F2FAFB-9DA3-2565-F0E0-CD062DD62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680481"/>
              </p:ext>
            </p:extLst>
          </p:nvPr>
        </p:nvGraphicFramePr>
        <p:xfrm>
          <a:off x="1765300" y="2084916"/>
          <a:ext cx="7543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119532977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8497252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1106316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55781098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3652248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425423882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4285955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93344303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71247548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24558242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8797237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06582922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68137318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7101627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19628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253464"/>
                  </a:ext>
                </a:extLst>
              </a:tr>
            </a:tbl>
          </a:graphicData>
        </a:graphic>
      </p:graphicFrame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0111C506-8435-8CF8-0C8A-7C8C35EB7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356327"/>
              </p:ext>
            </p:extLst>
          </p:nvPr>
        </p:nvGraphicFramePr>
        <p:xfrm>
          <a:off x="1746250" y="3092875"/>
          <a:ext cx="354965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859">
                  <a:extLst>
                    <a:ext uri="{9D8B030D-6E8A-4147-A177-3AD203B41FA5}">
                      <a16:colId xmlns:a16="http://schemas.microsoft.com/office/drawing/2014/main" val="788829323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3475423611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1003955837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3185243578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65971547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787235458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085476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833908"/>
                  </a:ext>
                </a:extLst>
              </a:tr>
            </a:tbl>
          </a:graphicData>
        </a:graphic>
      </p:graphicFrame>
      <p:graphicFrame>
        <p:nvGraphicFramePr>
          <p:cNvPr id="4" name="表格 10">
            <a:extLst>
              <a:ext uri="{FF2B5EF4-FFF2-40B4-BE49-F238E27FC236}">
                <a16:creationId xmlns:a16="http://schemas.microsoft.com/office/drawing/2014/main" id="{67B53262-074D-1660-A278-5F0B547FE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585373"/>
              </p:ext>
            </p:extLst>
          </p:nvPr>
        </p:nvGraphicFramePr>
        <p:xfrm>
          <a:off x="1752600" y="4510616"/>
          <a:ext cx="7543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119532977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8497252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1106316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55781098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3652248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425423882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4285955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93344303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71247548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24558242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8797237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06582922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68137318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7101627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19628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253464"/>
                  </a:ext>
                </a:extLst>
              </a:tr>
            </a:tbl>
          </a:graphicData>
        </a:graphic>
      </p:graphicFrame>
      <p:graphicFrame>
        <p:nvGraphicFramePr>
          <p:cNvPr id="5" name="表格 11">
            <a:extLst>
              <a:ext uri="{FF2B5EF4-FFF2-40B4-BE49-F238E27FC236}">
                <a16:creationId xmlns:a16="http://schemas.microsoft.com/office/drawing/2014/main" id="{A05777D2-21C6-14A8-898F-54039A8DB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032001"/>
              </p:ext>
            </p:extLst>
          </p:nvPr>
        </p:nvGraphicFramePr>
        <p:xfrm>
          <a:off x="3238500" y="5518575"/>
          <a:ext cx="354965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859">
                  <a:extLst>
                    <a:ext uri="{9D8B030D-6E8A-4147-A177-3AD203B41FA5}">
                      <a16:colId xmlns:a16="http://schemas.microsoft.com/office/drawing/2014/main" val="788829323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3475423611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1003955837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3185243578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65971547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787235458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085476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833908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775160F-4553-0144-E5CC-49266149AEB0}"/>
              </a:ext>
            </a:extLst>
          </p:cNvPr>
          <p:cNvCxnSpPr/>
          <p:nvPr/>
        </p:nvCxnSpPr>
        <p:spPr>
          <a:xfrm flipV="1">
            <a:off x="4025900" y="4997450"/>
            <a:ext cx="0" cy="4064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3EF6C20-F3C7-1C65-82B6-78F2C59FC9D4}"/>
              </a:ext>
            </a:extLst>
          </p:cNvPr>
          <p:cNvCxnSpPr/>
          <p:nvPr/>
        </p:nvCxnSpPr>
        <p:spPr>
          <a:xfrm flipV="1">
            <a:off x="2552700" y="2571750"/>
            <a:ext cx="0" cy="4064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E6CF611-E964-48BE-109B-4EE675362483}"/>
              </a:ext>
            </a:extLst>
          </p:cNvPr>
          <p:cNvCxnSpPr/>
          <p:nvPr/>
        </p:nvCxnSpPr>
        <p:spPr>
          <a:xfrm flipV="1">
            <a:off x="3054350" y="2578100"/>
            <a:ext cx="0" cy="4064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E684B27-CF3A-7F59-DA7A-ED8ECE5C278B}"/>
              </a:ext>
            </a:extLst>
          </p:cNvPr>
          <p:cNvCxnSpPr/>
          <p:nvPr/>
        </p:nvCxnSpPr>
        <p:spPr>
          <a:xfrm flipV="1">
            <a:off x="3524250" y="2578100"/>
            <a:ext cx="0" cy="4064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DE38988-6F53-ADFE-58E0-2AA806E03009}"/>
              </a:ext>
            </a:extLst>
          </p:cNvPr>
          <p:cNvCxnSpPr/>
          <p:nvPr/>
        </p:nvCxnSpPr>
        <p:spPr>
          <a:xfrm flipV="1">
            <a:off x="4038600" y="2578100"/>
            <a:ext cx="0" cy="4064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乘号 15">
            <a:extLst>
              <a:ext uri="{FF2B5EF4-FFF2-40B4-BE49-F238E27FC236}">
                <a16:creationId xmlns:a16="http://schemas.microsoft.com/office/drawing/2014/main" id="{21F2AEA4-BD76-74FC-AEC2-C3269E1E4B6F}"/>
              </a:ext>
            </a:extLst>
          </p:cNvPr>
          <p:cNvSpPr/>
          <p:nvPr/>
        </p:nvSpPr>
        <p:spPr>
          <a:xfrm>
            <a:off x="4838700" y="2632711"/>
            <a:ext cx="406400" cy="37084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CDA29F2-5B8E-BE39-E9B4-12813EBFD0D6}"/>
              </a:ext>
            </a:extLst>
          </p:cNvPr>
          <p:cNvCxnSpPr/>
          <p:nvPr/>
        </p:nvCxnSpPr>
        <p:spPr>
          <a:xfrm flipV="1">
            <a:off x="4533900" y="2578100"/>
            <a:ext cx="0" cy="4064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03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wrap="square" anchor="ctr" anchorCtr="0">
            <a:sp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思考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4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36F2FAFB-9DA3-2565-F0E0-CD062DD62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755588"/>
              </p:ext>
            </p:extLst>
          </p:nvPr>
        </p:nvGraphicFramePr>
        <p:xfrm>
          <a:off x="1765300" y="2084916"/>
          <a:ext cx="7543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119532977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8497252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1106316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55781098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3652248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425423882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4285955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93344303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71247548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24558242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8797237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06582922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68137318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7101627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19628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253464"/>
                  </a:ext>
                </a:extLst>
              </a:tr>
            </a:tbl>
          </a:graphicData>
        </a:graphic>
      </p:graphicFrame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0111C506-8435-8CF8-0C8A-7C8C35EB7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423300"/>
              </p:ext>
            </p:extLst>
          </p:nvPr>
        </p:nvGraphicFramePr>
        <p:xfrm>
          <a:off x="1746250" y="3092875"/>
          <a:ext cx="354965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859">
                  <a:extLst>
                    <a:ext uri="{9D8B030D-6E8A-4147-A177-3AD203B41FA5}">
                      <a16:colId xmlns:a16="http://schemas.microsoft.com/office/drawing/2014/main" val="788829323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3475423611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1003955837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3185243578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65971547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787235458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085476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833908"/>
                  </a:ext>
                </a:extLst>
              </a:tr>
            </a:tbl>
          </a:graphicData>
        </a:graphic>
      </p:graphicFrame>
      <p:graphicFrame>
        <p:nvGraphicFramePr>
          <p:cNvPr id="4" name="表格 10">
            <a:extLst>
              <a:ext uri="{FF2B5EF4-FFF2-40B4-BE49-F238E27FC236}">
                <a16:creationId xmlns:a16="http://schemas.microsoft.com/office/drawing/2014/main" id="{67B53262-074D-1660-A278-5F0B547FE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58757"/>
              </p:ext>
            </p:extLst>
          </p:nvPr>
        </p:nvGraphicFramePr>
        <p:xfrm>
          <a:off x="1752600" y="4510616"/>
          <a:ext cx="7543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119532977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8497252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1106316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55781098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3652248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425423882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4285955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93344303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71247548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24558242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8797237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06582922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68137318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7101627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19628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253464"/>
                  </a:ext>
                </a:extLst>
              </a:tr>
            </a:tbl>
          </a:graphicData>
        </a:graphic>
      </p:graphicFrame>
      <p:graphicFrame>
        <p:nvGraphicFramePr>
          <p:cNvPr id="5" name="表格 11">
            <a:extLst>
              <a:ext uri="{FF2B5EF4-FFF2-40B4-BE49-F238E27FC236}">
                <a16:creationId xmlns:a16="http://schemas.microsoft.com/office/drawing/2014/main" id="{A05777D2-21C6-14A8-898F-54039A8DB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745785"/>
              </p:ext>
            </p:extLst>
          </p:nvPr>
        </p:nvGraphicFramePr>
        <p:xfrm>
          <a:off x="2222500" y="5518575"/>
          <a:ext cx="354965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859">
                  <a:extLst>
                    <a:ext uri="{9D8B030D-6E8A-4147-A177-3AD203B41FA5}">
                      <a16:colId xmlns:a16="http://schemas.microsoft.com/office/drawing/2014/main" val="788829323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3475423611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1003955837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3185243578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65971547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787235458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085476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833908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775160F-4553-0144-E5CC-49266149AEB0}"/>
              </a:ext>
            </a:extLst>
          </p:cNvPr>
          <p:cNvCxnSpPr/>
          <p:nvPr/>
        </p:nvCxnSpPr>
        <p:spPr>
          <a:xfrm flipV="1">
            <a:off x="3009900" y="4997450"/>
            <a:ext cx="0" cy="4064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3EF6C20-F3C7-1C65-82B6-78F2C59FC9D4}"/>
              </a:ext>
            </a:extLst>
          </p:cNvPr>
          <p:cNvCxnSpPr/>
          <p:nvPr/>
        </p:nvCxnSpPr>
        <p:spPr>
          <a:xfrm flipV="1">
            <a:off x="2552700" y="2571750"/>
            <a:ext cx="0" cy="4064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E6CF611-E964-48BE-109B-4EE675362483}"/>
              </a:ext>
            </a:extLst>
          </p:cNvPr>
          <p:cNvCxnSpPr/>
          <p:nvPr/>
        </p:nvCxnSpPr>
        <p:spPr>
          <a:xfrm flipV="1">
            <a:off x="3054350" y="2578100"/>
            <a:ext cx="0" cy="4064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E684B27-CF3A-7F59-DA7A-ED8ECE5C278B}"/>
              </a:ext>
            </a:extLst>
          </p:cNvPr>
          <p:cNvCxnSpPr/>
          <p:nvPr/>
        </p:nvCxnSpPr>
        <p:spPr>
          <a:xfrm flipV="1">
            <a:off x="3524250" y="2578100"/>
            <a:ext cx="0" cy="4064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DE38988-6F53-ADFE-58E0-2AA806E03009}"/>
              </a:ext>
            </a:extLst>
          </p:cNvPr>
          <p:cNvCxnSpPr/>
          <p:nvPr/>
        </p:nvCxnSpPr>
        <p:spPr>
          <a:xfrm flipV="1">
            <a:off x="4038600" y="2578100"/>
            <a:ext cx="0" cy="4064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乘号 15">
            <a:extLst>
              <a:ext uri="{FF2B5EF4-FFF2-40B4-BE49-F238E27FC236}">
                <a16:creationId xmlns:a16="http://schemas.microsoft.com/office/drawing/2014/main" id="{21F2AEA4-BD76-74FC-AEC2-C3269E1E4B6F}"/>
              </a:ext>
            </a:extLst>
          </p:cNvPr>
          <p:cNvSpPr/>
          <p:nvPr/>
        </p:nvSpPr>
        <p:spPr>
          <a:xfrm>
            <a:off x="4838700" y="2632711"/>
            <a:ext cx="406400" cy="37084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CDA29F2-5B8E-BE39-E9B4-12813EBFD0D6}"/>
              </a:ext>
            </a:extLst>
          </p:cNvPr>
          <p:cNvCxnSpPr/>
          <p:nvPr/>
        </p:nvCxnSpPr>
        <p:spPr>
          <a:xfrm flipV="1">
            <a:off x="4533900" y="2578100"/>
            <a:ext cx="0" cy="4064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125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6307" y="247277"/>
            <a:ext cx="7113116" cy="584775"/>
          </a:xfrm>
        </p:spPr>
        <p:txBody>
          <a:bodyPr wrap="square" anchor="ctr" anchorCtr="0">
            <a:sp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名字由来</a:t>
            </a:r>
          </a:p>
        </p:txBody>
      </p:sp>
      <p:sp>
        <p:nvSpPr>
          <p:cNvPr id="3" name="矩形 2"/>
          <p:cNvSpPr/>
          <p:nvPr/>
        </p:nvSpPr>
        <p:spPr>
          <a:xfrm>
            <a:off x="1097353" y="1454273"/>
            <a:ext cx="2634018" cy="26340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78992" y="1454273"/>
            <a:ext cx="2634018" cy="26340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60630" y="1454273"/>
            <a:ext cx="2634018" cy="26340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 5"/>
          <p:cNvSpPr>
            <a:spLocks noChangeAspect="1"/>
          </p:cNvSpPr>
          <p:nvPr/>
        </p:nvSpPr>
        <p:spPr>
          <a:xfrm>
            <a:off x="2076766" y="1889205"/>
            <a:ext cx="675192" cy="656892"/>
          </a:xfrm>
          <a:custGeom>
            <a:avLst/>
            <a:gdLst>
              <a:gd name="connsiteX0" fmla="*/ 3767944 w 4447469"/>
              <a:gd name="connsiteY0" fmla="*/ 676597 h 4326925"/>
              <a:gd name="connsiteX1" fmla="*/ 720511 w 4447469"/>
              <a:gd name="connsiteY1" fmla="*/ 2247891 h 4326925"/>
              <a:gd name="connsiteX2" fmla="*/ 2077102 w 4447469"/>
              <a:gd name="connsiteY2" fmla="*/ 2247891 h 4326925"/>
              <a:gd name="connsiteX3" fmla="*/ 2077102 w 4447469"/>
              <a:gd name="connsiteY3" fmla="*/ 2356224 h 4326925"/>
              <a:gd name="connsiteX4" fmla="*/ 2090753 w 4447469"/>
              <a:gd name="connsiteY4" fmla="*/ 2356224 h 4326925"/>
              <a:gd name="connsiteX5" fmla="*/ 2090753 w 4447469"/>
              <a:gd name="connsiteY5" fmla="*/ 3675247 h 4326925"/>
              <a:gd name="connsiteX6" fmla="*/ 4447469 w 4447469"/>
              <a:gd name="connsiteY6" fmla="*/ 0 h 4326925"/>
              <a:gd name="connsiteX7" fmla="*/ 4110337 w 4447469"/>
              <a:gd name="connsiteY7" fmla="*/ 649743 h 4326925"/>
              <a:gd name="connsiteX8" fmla="*/ 4112328 w 4447469"/>
              <a:gd name="connsiteY8" fmla="*/ 650857 h 4326925"/>
              <a:gd name="connsiteX9" fmla="*/ 4076792 w 4447469"/>
              <a:gd name="connsiteY9" fmla="*/ 714393 h 4326925"/>
              <a:gd name="connsiteX10" fmla="*/ 3988907 w 4447469"/>
              <a:gd name="connsiteY10" fmla="*/ 883769 h 4326925"/>
              <a:gd name="connsiteX11" fmla="*/ 3984514 w 4447469"/>
              <a:gd name="connsiteY11" fmla="*/ 879375 h 4326925"/>
              <a:gd name="connsiteX12" fmla="*/ 2056247 w 4447469"/>
              <a:gd name="connsiteY12" fmla="*/ 4326925 h 4326925"/>
              <a:gd name="connsiteX13" fmla="*/ 1815388 w 4447469"/>
              <a:gd name="connsiteY13" fmla="*/ 4192208 h 4326925"/>
              <a:gd name="connsiteX14" fmla="*/ 1802753 w 4447469"/>
              <a:gd name="connsiteY14" fmla="*/ 4192208 h 4326925"/>
              <a:gd name="connsiteX15" fmla="*/ 1802753 w 4447469"/>
              <a:gd name="connsiteY15" fmla="*/ 2535891 h 4326925"/>
              <a:gd name="connsiteX16" fmla="*/ 161952 w 4447469"/>
              <a:gd name="connsiteY16" fmla="*/ 2535891 h 4326925"/>
              <a:gd name="connsiteX17" fmla="*/ 131984 w 4447469"/>
              <a:gd name="connsiteY17" fmla="*/ 2551343 h 4326925"/>
              <a:gd name="connsiteX18" fmla="*/ 0 w 4447469"/>
              <a:gd name="connsiteY18" fmla="*/ 2295366 h 4326925"/>
              <a:gd name="connsiteX19" fmla="*/ 3743658 w 4447469"/>
              <a:gd name="connsiteY19" fmla="*/ 365089 h 4326925"/>
              <a:gd name="connsiteX20" fmla="*/ 3743697 w 4447469"/>
              <a:gd name="connsiteY20" fmla="*/ 365166 h 4326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47469" h="4326925">
                <a:moveTo>
                  <a:pt x="3767944" y="676597"/>
                </a:moveTo>
                <a:lnTo>
                  <a:pt x="720511" y="2247891"/>
                </a:lnTo>
                <a:lnTo>
                  <a:pt x="2077102" y="2247891"/>
                </a:lnTo>
                <a:lnTo>
                  <a:pt x="2077102" y="2356224"/>
                </a:lnTo>
                <a:lnTo>
                  <a:pt x="2090753" y="2356224"/>
                </a:lnTo>
                <a:lnTo>
                  <a:pt x="2090753" y="3675247"/>
                </a:lnTo>
                <a:close/>
                <a:moveTo>
                  <a:pt x="4447469" y="0"/>
                </a:moveTo>
                <a:lnTo>
                  <a:pt x="4110337" y="649743"/>
                </a:lnTo>
                <a:lnTo>
                  <a:pt x="4112328" y="650857"/>
                </a:lnTo>
                <a:lnTo>
                  <a:pt x="4076792" y="714393"/>
                </a:lnTo>
                <a:lnTo>
                  <a:pt x="3988907" y="883769"/>
                </a:lnTo>
                <a:lnTo>
                  <a:pt x="3984514" y="879375"/>
                </a:lnTo>
                <a:lnTo>
                  <a:pt x="2056247" y="4326925"/>
                </a:lnTo>
                <a:lnTo>
                  <a:pt x="1815388" y="4192208"/>
                </a:lnTo>
                <a:lnTo>
                  <a:pt x="1802753" y="4192208"/>
                </a:lnTo>
                <a:lnTo>
                  <a:pt x="1802753" y="2535891"/>
                </a:lnTo>
                <a:lnTo>
                  <a:pt x="161952" y="2535891"/>
                </a:lnTo>
                <a:lnTo>
                  <a:pt x="131984" y="2551343"/>
                </a:lnTo>
                <a:lnTo>
                  <a:pt x="0" y="2295366"/>
                </a:lnTo>
                <a:lnTo>
                  <a:pt x="3743658" y="365089"/>
                </a:lnTo>
                <a:lnTo>
                  <a:pt x="3743697" y="36516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 6"/>
          <p:cNvSpPr>
            <a:spLocks noChangeAspect="1"/>
          </p:cNvSpPr>
          <p:nvPr/>
        </p:nvSpPr>
        <p:spPr>
          <a:xfrm>
            <a:off x="9457649" y="1889205"/>
            <a:ext cx="639980" cy="656892"/>
          </a:xfrm>
          <a:custGeom>
            <a:avLst/>
            <a:gdLst>
              <a:gd name="connsiteX0" fmla="*/ 2326943 w 5404989"/>
              <a:gd name="connsiteY0" fmla="*/ 407402 h 5547815"/>
              <a:gd name="connsiteX1" fmla="*/ 407401 w 5404989"/>
              <a:gd name="connsiteY1" fmla="*/ 2326944 h 5547815"/>
              <a:gd name="connsiteX2" fmla="*/ 2326943 w 5404989"/>
              <a:gd name="connsiteY2" fmla="*/ 4246486 h 5547815"/>
              <a:gd name="connsiteX3" fmla="*/ 4246485 w 5404989"/>
              <a:gd name="connsiteY3" fmla="*/ 2326944 h 5547815"/>
              <a:gd name="connsiteX4" fmla="*/ 2326943 w 5404989"/>
              <a:gd name="connsiteY4" fmla="*/ 407402 h 5547815"/>
              <a:gd name="connsiteX5" fmla="*/ 2326944 w 5404989"/>
              <a:gd name="connsiteY5" fmla="*/ 0 h 5547815"/>
              <a:gd name="connsiteX6" fmla="*/ 4653888 w 5404989"/>
              <a:gd name="connsiteY6" fmla="*/ 2326944 h 5547815"/>
              <a:gd name="connsiteX7" fmla="*/ 4122527 w 5404989"/>
              <a:gd name="connsiteY7" fmla="*/ 3807097 h 5547815"/>
              <a:gd name="connsiteX8" fmla="*/ 4025541 w 5404989"/>
              <a:gd name="connsiteY8" fmla="*/ 3913809 h 5547815"/>
              <a:gd name="connsiteX9" fmla="*/ 5404989 w 5404989"/>
              <a:gd name="connsiteY9" fmla="*/ 5293257 h 5547815"/>
              <a:gd name="connsiteX10" fmla="*/ 5150430 w 5404989"/>
              <a:gd name="connsiteY10" fmla="*/ 5547815 h 5547815"/>
              <a:gd name="connsiteX11" fmla="*/ 3760207 w 5404989"/>
              <a:gd name="connsiteY11" fmla="*/ 4157591 h 5547815"/>
              <a:gd name="connsiteX12" fmla="*/ 3627961 w 5404989"/>
              <a:gd name="connsiteY12" fmla="*/ 4256483 h 5547815"/>
              <a:gd name="connsiteX13" fmla="*/ 2326944 w 5404989"/>
              <a:gd name="connsiteY13" fmla="*/ 4653888 h 5547815"/>
              <a:gd name="connsiteX14" fmla="*/ 0 w 5404989"/>
              <a:gd name="connsiteY14" fmla="*/ 2326944 h 5547815"/>
              <a:gd name="connsiteX15" fmla="*/ 2326944 w 5404989"/>
              <a:gd name="connsiteY15" fmla="*/ 0 h 5547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4989" h="5547815">
                <a:moveTo>
                  <a:pt x="2326943" y="407402"/>
                </a:moveTo>
                <a:cubicBezTo>
                  <a:pt x="1266809" y="407402"/>
                  <a:pt x="407401" y="1266810"/>
                  <a:pt x="407401" y="2326944"/>
                </a:cubicBezTo>
                <a:cubicBezTo>
                  <a:pt x="407401" y="3387078"/>
                  <a:pt x="1266809" y="4246486"/>
                  <a:pt x="2326943" y="4246486"/>
                </a:cubicBezTo>
                <a:cubicBezTo>
                  <a:pt x="3387077" y="4246486"/>
                  <a:pt x="4246485" y="3387078"/>
                  <a:pt x="4246485" y="2326944"/>
                </a:cubicBezTo>
                <a:cubicBezTo>
                  <a:pt x="4246485" y="1266810"/>
                  <a:pt x="3387077" y="407402"/>
                  <a:pt x="2326943" y="407402"/>
                </a:cubicBezTo>
                <a:close/>
                <a:moveTo>
                  <a:pt x="2326944" y="0"/>
                </a:moveTo>
                <a:cubicBezTo>
                  <a:pt x="3612080" y="0"/>
                  <a:pt x="4653888" y="1041808"/>
                  <a:pt x="4653888" y="2326944"/>
                </a:cubicBezTo>
                <a:cubicBezTo>
                  <a:pt x="4653888" y="2889191"/>
                  <a:pt x="4454480" y="3404864"/>
                  <a:pt x="4122527" y="3807097"/>
                </a:cubicBezTo>
                <a:lnTo>
                  <a:pt x="4025541" y="3913809"/>
                </a:lnTo>
                <a:lnTo>
                  <a:pt x="5404989" y="5293257"/>
                </a:lnTo>
                <a:lnTo>
                  <a:pt x="5150430" y="5547815"/>
                </a:lnTo>
                <a:lnTo>
                  <a:pt x="3760207" y="4157591"/>
                </a:lnTo>
                <a:lnTo>
                  <a:pt x="3627961" y="4256483"/>
                </a:lnTo>
                <a:cubicBezTo>
                  <a:pt x="3256578" y="4507384"/>
                  <a:pt x="2808870" y="4653888"/>
                  <a:pt x="2326944" y="4653888"/>
                </a:cubicBezTo>
                <a:cubicBezTo>
                  <a:pt x="1041808" y="4653888"/>
                  <a:pt x="0" y="3612080"/>
                  <a:pt x="0" y="2326944"/>
                </a:cubicBezTo>
                <a:cubicBezTo>
                  <a:pt x="0" y="1041808"/>
                  <a:pt x="1041808" y="0"/>
                  <a:pt x="23269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任意多边形 7"/>
          <p:cNvSpPr>
            <a:spLocks noChangeAspect="1"/>
          </p:cNvSpPr>
          <p:nvPr/>
        </p:nvSpPr>
        <p:spPr>
          <a:xfrm>
            <a:off x="5766563" y="1889205"/>
            <a:ext cx="656892" cy="656892"/>
          </a:xfrm>
          <a:custGeom>
            <a:avLst/>
            <a:gdLst>
              <a:gd name="connsiteX0" fmla="*/ 1869743 w 6414448"/>
              <a:gd name="connsiteY0" fmla="*/ 4449168 h 6414447"/>
              <a:gd name="connsiteX1" fmla="*/ 5540991 w 6414448"/>
              <a:gd name="connsiteY1" fmla="*/ 4449168 h 6414447"/>
              <a:gd name="connsiteX2" fmla="*/ 5540991 w 6414448"/>
              <a:gd name="connsiteY2" fmla="*/ 4809168 h 6414447"/>
              <a:gd name="connsiteX3" fmla="*/ 1869743 w 6414448"/>
              <a:gd name="connsiteY3" fmla="*/ 4809168 h 6414447"/>
              <a:gd name="connsiteX4" fmla="*/ 1037230 w 6414448"/>
              <a:gd name="connsiteY4" fmla="*/ 4449168 h 6414447"/>
              <a:gd name="connsiteX5" fmla="*/ 1665027 w 6414448"/>
              <a:gd name="connsiteY5" fmla="*/ 4449168 h 6414447"/>
              <a:gd name="connsiteX6" fmla="*/ 1665027 w 6414448"/>
              <a:gd name="connsiteY6" fmla="*/ 4809168 h 6414447"/>
              <a:gd name="connsiteX7" fmla="*/ 1037230 w 6414448"/>
              <a:gd name="connsiteY7" fmla="*/ 4809168 h 6414447"/>
              <a:gd name="connsiteX8" fmla="*/ 1869743 w 6414448"/>
              <a:gd name="connsiteY8" fmla="*/ 3452882 h 6414447"/>
              <a:gd name="connsiteX9" fmla="*/ 5540991 w 6414448"/>
              <a:gd name="connsiteY9" fmla="*/ 3452882 h 6414447"/>
              <a:gd name="connsiteX10" fmla="*/ 5540991 w 6414448"/>
              <a:gd name="connsiteY10" fmla="*/ 3812882 h 6414447"/>
              <a:gd name="connsiteX11" fmla="*/ 1869743 w 6414448"/>
              <a:gd name="connsiteY11" fmla="*/ 3812882 h 6414447"/>
              <a:gd name="connsiteX12" fmla="*/ 1037230 w 6414448"/>
              <a:gd name="connsiteY12" fmla="*/ 3452882 h 6414447"/>
              <a:gd name="connsiteX13" fmla="*/ 1665027 w 6414448"/>
              <a:gd name="connsiteY13" fmla="*/ 3452882 h 6414447"/>
              <a:gd name="connsiteX14" fmla="*/ 1665027 w 6414448"/>
              <a:gd name="connsiteY14" fmla="*/ 3812882 h 6414447"/>
              <a:gd name="connsiteX15" fmla="*/ 1037230 w 6414448"/>
              <a:gd name="connsiteY15" fmla="*/ 3812882 h 6414447"/>
              <a:gd name="connsiteX16" fmla="*/ 1037230 w 6414448"/>
              <a:gd name="connsiteY16" fmla="*/ 2456597 h 6414447"/>
              <a:gd name="connsiteX17" fmla="*/ 1665027 w 6414448"/>
              <a:gd name="connsiteY17" fmla="*/ 2456597 h 6414447"/>
              <a:gd name="connsiteX18" fmla="*/ 1665027 w 6414448"/>
              <a:gd name="connsiteY18" fmla="*/ 2816597 h 6414447"/>
              <a:gd name="connsiteX19" fmla="*/ 1037230 w 6414448"/>
              <a:gd name="connsiteY19" fmla="*/ 2816597 h 6414447"/>
              <a:gd name="connsiteX20" fmla="*/ 1869743 w 6414448"/>
              <a:gd name="connsiteY20" fmla="*/ 2456596 h 6414447"/>
              <a:gd name="connsiteX21" fmla="*/ 5540991 w 6414448"/>
              <a:gd name="connsiteY21" fmla="*/ 2456596 h 6414447"/>
              <a:gd name="connsiteX22" fmla="*/ 5540991 w 6414448"/>
              <a:gd name="connsiteY22" fmla="*/ 2816597 h 6414447"/>
              <a:gd name="connsiteX23" fmla="*/ 1869743 w 6414448"/>
              <a:gd name="connsiteY23" fmla="*/ 2816597 h 6414447"/>
              <a:gd name="connsiteX24" fmla="*/ 1869743 w 6414448"/>
              <a:gd name="connsiteY24" fmla="*/ 1473958 h 6414447"/>
              <a:gd name="connsiteX25" fmla="*/ 5540991 w 6414448"/>
              <a:gd name="connsiteY25" fmla="*/ 1473958 h 6414447"/>
              <a:gd name="connsiteX26" fmla="*/ 5540991 w 6414448"/>
              <a:gd name="connsiteY26" fmla="*/ 1833958 h 6414447"/>
              <a:gd name="connsiteX27" fmla="*/ 1869743 w 6414448"/>
              <a:gd name="connsiteY27" fmla="*/ 1833958 h 6414447"/>
              <a:gd name="connsiteX28" fmla="*/ 1037230 w 6414448"/>
              <a:gd name="connsiteY28" fmla="*/ 1473958 h 6414447"/>
              <a:gd name="connsiteX29" fmla="*/ 1665027 w 6414448"/>
              <a:gd name="connsiteY29" fmla="*/ 1473958 h 6414447"/>
              <a:gd name="connsiteX30" fmla="*/ 1665027 w 6414448"/>
              <a:gd name="connsiteY30" fmla="*/ 1833958 h 6414447"/>
              <a:gd name="connsiteX31" fmla="*/ 1037230 w 6414448"/>
              <a:gd name="connsiteY31" fmla="*/ 1833958 h 6414447"/>
              <a:gd name="connsiteX32" fmla="*/ 875226 w 6414448"/>
              <a:gd name="connsiteY32" fmla="*/ 323830 h 6414447"/>
              <a:gd name="connsiteX33" fmla="*/ 317798 w 6414448"/>
              <a:gd name="connsiteY33" fmla="*/ 881258 h 6414447"/>
              <a:gd name="connsiteX34" fmla="*/ 317798 w 6414448"/>
              <a:gd name="connsiteY34" fmla="*/ 5545253 h 6414447"/>
              <a:gd name="connsiteX35" fmla="*/ 875226 w 6414448"/>
              <a:gd name="connsiteY35" fmla="*/ 6102681 h 6414447"/>
              <a:gd name="connsiteX36" fmla="*/ 5539222 w 6414448"/>
              <a:gd name="connsiteY36" fmla="*/ 6102681 h 6414447"/>
              <a:gd name="connsiteX37" fmla="*/ 6096650 w 6414448"/>
              <a:gd name="connsiteY37" fmla="*/ 5545253 h 6414447"/>
              <a:gd name="connsiteX38" fmla="*/ 6096650 w 6414448"/>
              <a:gd name="connsiteY38" fmla="*/ 881258 h 6414447"/>
              <a:gd name="connsiteX39" fmla="*/ 5539222 w 6414448"/>
              <a:gd name="connsiteY39" fmla="*/ 323830 h 6414447"/>
              <a:gd name="connsiteX40" fmla="*/ 618739 w 6414448"/>
              <a:gd name="connsiteY40" fmla="*/ 0 h 6414447"/>
              <a:gd name="connsiteX41" fmla="*/ 5795710 w 6414448"/>
              <a:gd name="connsiteY41" fmla="*/ 0 h 6414447"/>
              <a:gd name="connsiteX42" fmla="*/ 6414448 w 6414448"/>
              <a:gd name="connsiteY42" fmla="*/ 618738 h 6414447"/>
              <a:gd name="connsiteX43" fmla="*/ 6414448 w 6414448"/>
              <a:gd name="connsiteY43" fmla="*/ 5795709 h 6414447"/>
              <a:gd name="connsiteX44" fmla="*/ 5795710 w 6414448"/>
              <a:gd name="connsiteY44" fmla="*/ 6414447 h 6414447"/>
              <a:gd name="connsiteX45" fmla="*/ 618739 w 6414448"/>
              <a:gd name="connsiteY45" fmla="*/ 6414447 h 6414447"/>
              <a:gd name="connsiteX46" fmla="*/ 0 w 6414448"/>
              <a:gd name="connsiteY46" fmla="*/ 5795709 h 6414447"/>
              <a:gd name="connsiteX47" fmla="*/ 0 w 6414448"/>
              <a:gd name="connsiteY47" fmla="*/ 618738 h 6414447"/>
              <a:gd name="connsiteX48" fmla="*/ 618739 w 6414448"/>
              <a:gd name="connsiteY48" fmla="*/ 0 h 641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6414448" h="6414447">
                <a:moveTo>
                  <a:pt x="1869743" y="4449168"/>
                </a:moveTo>
                <a:lnTo>
                  <a:pt x="5540991" y="4449168"/>
                </a:lnTo>
                <a:lnTo>
                  <a:pt x="5540991" y="4809168"/>
                </a:lnTo>
                <a:lnTo>
                  <a:pt x="1869743" y="4809168"/>
                </a:lnTo>
                <a:close/>
                <a:moveTo>
                  <a:pt x="1037230" y="4449168"/>
                </a:moveTo>
                <a:lnTo>
                  <a:pt x="1665027" y="4449168"/>
                </a:lnTo>
                <a:lnTo>
                  <a:pt x="1665027" y="4809168"/>
                </a:lnTo>
                <a:lnTo>
                  <a:pt x="1037230" y="4809168"/>
                </a:lnTo>
                <a:close/>
                <a:moveTo>
                  <a:pt x="1869743" y="3452882"/>
                </a:moveTo>
                <a:lnTo>
                  <a:pt x="5540991" y="3452882"/>
                </a:lnTo>
                <a:lnTo>
                  <a:pt x="5540991" y="3812882"/>
                </a:lnTo>
                <a:lnTo>
                  <a:pt x="1869743" y="3812882"/>
                </a:lnTo>
                <a:close/>
                <a:moveTo>
                  <a:pt x="1037230" y="3452882"/>
                </a:moveTo>
                <a:lnTo>
                  <a:pt x="1665027" y="3452882"/>
                </a:lnTo>
                <a:lnTo>
                  <a:pt x="1665027" y="3812882"/>
                </a:lnTo>
                <a:lnTo>
                  <a:pt x="1037230" y="3812882"/>
                </a:lnTo>
                <a:close/>
                <a:moveTo>
                  <a:pt x="1037230" y="2456597"/>
                </a:moveTo>
                <a:lnTo>
                  <a:pt x="1665027" y="2456597"/>
                </a:lnTo>
                <a:lnTo>
                  <a:pt x="1665027" y="2816597"/>
                </a:lnTo>
                <a:lnTo>
                  <a:pt x="1037230" y="2816597"/>
                </a:lnTo>
                <a:close/>
                <a:moveTo>
                  <a:pt x="1869743" y="2456596"/>
                </a:moveTo>
                <a:lnTo>
                  <a:pt x="5540991" y="2456596"/>
                </a:lnTo>
                <a:lnTo>
                  <a:pt x="5540991" y="2816597"/>
                </a:lnTo>
                <a:lnTo>
                  <a:pt x="1869743" y="2816597"/>
                </a:lnTo>
                <a:close/>
                <a:moveTo>
                  <a:pt x="1869743" y="1473958"/>
                </a:moveTo>
                <a:lnTo>
                  <a:pt x="5540991" y="1473958"/>
                </a:lnTo>
                <a:lnTo>
                  <a:pt x="5540991" y="1833958"/>
                </a:lnTo>
                <a:lnTo>
                  <a:pt x="1869743" y="1833958"/>
                </a:lnTo>
                <a:close/>
                <a:moveTo>
                  <a:pt x="1037230" y="1473958"/>
                </a:moveTo>
                <a:lnTo>
                  <a:pt x="1665027" y="1473958"/>
                </a:lnTo>
                <a:lnTo>
                  <a:pt x="1665027" y="1833958"/>
                </a:lnTo>
                <a:lnTo>
                  <a:pt x="1037230" y="1833958"/>
                </a:lnTo>
                <a:close/>
                <a:moveTo>
                  <a:pt x="875226" y="323830"/>
                </a:moveTo>
                <a:cubicBezTo>
                  <a:pt x="567367" y="323830"/>
                  <a:pt x="317798" y="573399"/>
                  <a:pt x="317798" y="881258"/>
                </a:cubicBezTo>
                <a:lnTo>
                  <a:pt x="317798" y="5545253"/>
                </a:lnTo>
                <a:cubicBezTo>
                  <a:pt x="317798" y="5853112"/>
                  <a:pt x="567367" y="6102681"/>
                  <a:pt x="875226" y="6102681"/>
                </a:cubicBezTo>
                <a:lnTo>
                  <a:pt x="5539222" y="6102681"/>
                </a:lnTo>
                <a:cubicBezTo>
                  <a:pt x="5847081" y="6102681"/>
                  <a:pt x="6096650" y="5853112"/>
                  <a:pt x="6096650" y="5545253"/>
                </a:cubicBezTo>
                <a:lnTo>
                  <a:pt x="6096650" y="881258"/>
                </a:lnTo>
                <a:cubicBezTo>
                  <a:pt x="6096650" y="573399"/>
                  <a:pt x="5847081" y="323830"/>
                  <a:pt x="5539222" y="323830"/>
                </a:cubicBezTo>
                <a:close/>
                <a:moveTo>
                  <a:pt x="618739" y="0"/>
                </a:moveTo>
                <a:lnTo>
                  <a:pt x="5795710" y="0"/>
                </a:lnTo>
                <a:cubicBezTo>
                  <a:pt x="6137430" y="0"/>
                  <a:pt x="6414448" y="277018"/>
                  <a:pt x="6414448" y="618738"/>
                </a:cubicBezTo>
                <a:lnTo>
                  <a:pt x="6414448" y="5795709"/>
                </a:lnTo>
                <a:cubicBezTo>
                  <a:pt x="6414448" y="6137429"/>
                  <a:pt x="6137430" y="6414447"/>
                  <a:pt x="5795710" y="6414447"/>
                </a:cubicBezTo>
                <a:lnTo>
                  <a:pt x="618739" y="6414447"/>
                </a:lnTo>
                <a:cubicBezTo>
                  <a:pt x="277019" y="6414447"/>
                  <a:pt x="0" y="6137429"/>
                  <a:pt x="0" y="5795709"/>
                </a:cubicBezTo>
                <a:lnTo>
                  <a:pt x="0" y="618738"/>
                </a:lnTo>
                <a:cubicBezTo>
                  <a:pt x="0" y="277018"/>
                  <a:pt x="277019" y="0"/>
                  <a:pt x="6187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7353" y="2771282"/>
            <a:ext cx="2634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accent2"/>
                </a:solidFill>
                <a:cs typeface="+mn-ea"/>
                <a:sym typeface="+mn-lt"/>
              </a:rPr>
              <a:t>K</a:t>
            </a:r>
            <a:endParaRPr lang="zh-CN" altLang="en-US" sz="40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78992" y="2771282"/>
            <a:ext cx="2634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M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460630" y="2771282"/>
            <a:ext cx="2634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accent2"/>
                </a:solidFill>
                <a:cs typeface="+mn-ea"/>
                <a:sym typeface="+mn-lt"/>
              </a:rPr>
              <a:t>P</a:t>
            </a:r>
            <a:endParaRPr lang="zh-CN" altLang="en-US" sz="40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97353" y="4982809"/>
            <a:ext cx="2634018" cy="707886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en-US" altLang="zh-CN" sz="4000" dirty="0" err="1"/>
              <a:t>D.E.</a:t>
            </a:r>
            <a:r>
              <a:rPr lang="en-US" altLang="zh-CN" sz="4000" b="1" dirty="0" err="1"/>
              <a:t>K</a:t>
            </a:r>
            <a:r>
              <a:rPr lang="en-US" altLang="zh-CN" sz="4000" dirty="0" err="1"/>
              <a:t>nuth</a:t>
            </a:r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78992" y="4982809"/>
            <a:ext cx="2634018" cy="707886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en-US" altLang="zh-CN" sz="4000" dirty="0" err="1"/>
              <a:t>J.H.</a:t>
            </a:r>
            <a:r>
              <a:rPr lang="en-US" altLang="zh-CN" sz="4000" b="1" dirty="0" err="1"/>
              <a:t>M</a:t>
            </a:r>
            <a:r>
              <a:rPr lang="en-US" altLang="zh-CN" sz="4000" dirty="0" err="1"/>
              <a:t>orris</a:t>
            </a:r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60630" y="4982809"/>
            <a:ext cx="2634018" cy="707886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en-US" altLang="zh-CN" sz="4000" dirty="0" err="1"/>
              <a:t>V.R.</a:t>
            </a:r>
            <a:r>
              <a:rPr lang="en-US" altLang="zh-CN" sz="4000" b="1" dirty="0" err="1"/>
              <a:t>P</a:t>
            </a:r>
            <a:r>
              <a:rPr lang="en-US" altLang="zh-CN" sz="4000" dirty="0" err="1"/>
              <a:t>ratt</a:t>
            </a:r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86412" y="6124325"/>
            <a:ext cx="6559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767555" y="6124325"/>
            <a:ext cx="6559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449689" y="6124325"/>
            <a:ext cx="6559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2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4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4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875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375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875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495"/>
                            </p:stCondLst>
                            <p:childTnLst>
                              <p:par>
                                <p:cTn id="6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5" grpId="0"/>
      <p:bldP spid="16" grpId="0"/>
      <p:bldP spid="17" grpId="0"/>
      <p:bldP spid="18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wrap="square" anchor="ctr" anchorCtr="0">
            <a:sp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选题背景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019303" y="5052327"/>
            <a:ext cx="2631116" cy="54168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  <a:defRPr lang="en-US" altLang="ko-KR" sz="2000" dirty="0" smtClean="0">
                <a:latin typeface="Microsoft Sans Serif" panose="020B0604020202020204" pitchFamily="34" charset="0"/>
                <a:ea typeface="+mj-ea"/>
                <a:cs typeface="Microsoft Sans Serif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ctr" eaLnBrk="1" hangingPunct="1">
              <a:defRPr/>
            </a:pPr>
            <a:r>
              <a:rPr lang="en-US" sz="1600" dirty="0">
                <a:solidFill>
                  <a:srgbClr val="272D2D"/>
                </a:solidFill>
                <a:latin typeface="+mn-lt"/>
                <a:ea typeface="+mn-ea"/>
                <a:cs typeface="+mn-ea"/>
                <a:sym typeface="+mn-lt"/>
              </a:rPr>
              <a:t>s1.find('and’)</a:t>
            </a:r>
          </a:p>
          <a:p>
            <a:pPr marL="0" indent="0" algn="ctr" eaLnBrk="1" hangingPunct="1">
              <a:defRPr/>
            </a:pPr>
            <a:r>
              <a:rPr lang="en-US" sz="1600" dirty="0">
                <a:solidFill>
                  <a:srgbClr val="272D2D"/>
                </a:solidFill>
                <a:latin typeface="+mn-lt"/>
                <a:ea typeface="+mn-ea"/>
                <a:cs typeface="+mn-ea"/>
                <a:sym typeface="+mn-lt"/>
              </a:rPr>
              <a:t>s1.rfind('and')</a:t>
            </a:r>
          </a:p>
        </p:txBody>
      </p:sp>
      <p:sp>
        <p:nvSpPr>
          <p:cNvPr id="4" name="speed"/>
          <p:cNvSpPr txBox="1">
            <a:spLocks noChangeArrowheads="1"/>
          </p:cNvSpPr>
          <p:nvPr/>
        </p:nvSpPr>
        <p:spPr bwMode="auto">
          <a:xfrm>
            <a:off x="606330" y="4780005"/>
            <a:ext cx="3539105" cy="22775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9pPr>
          </a:lstStyle>
          <a:p>
            <a:pPr algn="ctr" latinLnBrk="0">
              <a:lnSpc>
                <a:spcPct val="90000"/>
              </a:lnSpc>
              <a:buClr>
                <a:prstClr val="white"/>
              </a:buClr>
              <a:defRPr/>
            </a:pPr>
            <a:r>
              <a:rPr lang="zh-CN" altLang="en-US" sz="1600" b="1" dirty="0">
                <a:solidFill>
                  <a:srgbClr val="272D2D"/>
                </a:solidFill>
                <a:latin typeface="+mn-lt"/>
                <a:ea typeface="+mn-ea"/>
                <a:cs typeface="+mn-ea"/>
                <a:sym typeface="+mn-lt"/>
              </a:rPr>
              <a:t>方法</a:t>
            </a:r>
            <a:r>
              <a:rPr lang="en-US" altLang="zh-CN" sz="1600" b="1" dirty="0">
                <a:solidFill>
                  <a:srgbClr val="272D2D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endParaRPr lang="en-US" altLang="ko-KR" sz="1600" b="1" dirty="0">
              <a:solidFill>
                <a:srgbClr val="272D2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728260" y="5051785"/>
            <a:ext cx="2631116" cy="54168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  <a:defRPr lang="en-US" altLang="ko-KR" sz="2000" dirty="0" smtClean="0">
                <a:latin typeface="Microsoft Sans Serif" panose="020B0604020202020204" pitchFamily="34" charset="0"/>
                <a:ea typeface="+mj-ea"/>
                <a:cs typeface="Microsoft Sans Serif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ctr" eaLnBrk="1" hangingPunct="1">
              <a:defRPr/>
            </a:pPr>
            <a:r>
              <a:rPr lang="en-US" altLang="zh-CN" sz="1600" dirty="0">
                <a:solidFill>
                  <a:srgbClr val="272D2D"/>
                </a:solidFill>
                <a:latin typeface="+mn-lt"/>
                <a:ea typeface="+mn-ea"/>
                <a:cs typeface="+mn-ea"/>
                <a:sym typeface="+mn-lt"/>
              </a:rPr>
              <a:t>s1.index('and’)</a:t>
            </a:r>
          </a:p>
          <a:p>
            <a:pPr marL="0" indent="0" algn="ctr" eaLnBrk="1" hangingPunct="1">
              <a:defRPr/>
            </a:pPr>
            <a:r>
              <a:rPr lang="en-US" sz="1600" dirty="0">
                <a:solidFill>
                  <a:srgbClr val="272D2D"/>
                </a:solidFill>
                <a:latin typeface="+mn-lt"/>
                <a:ea typeface="+mn-ea"/>
                <a:cs typeface="+mn-ea"/>
                <a:sym typeface="+mn-lt"/>
              </a:rPr>
              <a:t>s1.rindex('and')</a:t>
            </a:r>
          </a:p>
        </p:txBody>
      </p:sp>
      <p:sp>
        <p:nvSpPr>
          <p:cNvPr id="6" name="speed"/>
          <p:cNvSpPr txBox="1">
            <a:spLocks noChangeArrowheads="1"/>
          </p:cNvSpPr>
          <p:nvPr/>
        </p:nvSpPr>
        <p:spPr bwMode="auto">
          <a:xfrm>
            <a:off x="4315287" y="4779463"/>
            <a:ext cx="3539105" cy="22775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9pPr>
          </a:lstStyle>
          <a:p>
            <a:pPr algn="ctr" latinLnBrk="0">
              <a:lnSpc>
                <a:spcPct val="90000"/>
              </a:lnSpc>
              <a:buClr>
                <a:prstClr val="white"/>
              </a:buClr>
              <a:defRPr/>
            </a:pPr>
            <a:r>
              <a:rPr lang="zh-CN" altLang="en-US" sz="1600" b="1" dirty="0">
                <a:solidFill>
                  <a:srgbClr val="272D2D"/>
                </a:solidFill>
                <a:latin typeface="+mn-lt"/>
                <a:ea typeface="+mn-ea"/>
                <a:cs typeface="+mn-ea"/>
                <a:sym typeface="+mn-lt"/>
              </a:rPr>
              <a:t>方法</a:t>
            </a:r>
            <a:r>
              <a:rPr lang="en-US" altLang="zh-CN" sz="1600" b="1" dirty="0">
                <a:solidFill>
                  <a:srgbClr val="272D2D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endParaRPr lang="en-US" altLang="ko-KR" sz="1600" b="1" dirty="0">
              <a:solidFill>
                <a:srgbClr val="272D2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437218" y="5051785"/>
            <a:ext cx="2631116" cy="54168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  <a:defRPr lang="en-US" altLang="ko-KR" sz="2000" dirty="0" smtClean="0">
                <a:latin typeface="Microsoft Sans Serif" panose="020B0604020202020204" pitchFamily="34" charset="0"/>
                <a:ea typeface="+mj-ea"/>
                <a:cs typeface="Microsoft Sans Serif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ctr" eaLnBrk="1" hangingPunct="1">
              <a:defRPr/>
            </a:pPr>
            <a:r>
              <a:rPr lang="en-US" altLang="zh-CN" sz="1600" dirty="0">
                <a:solidFill>
                  <a:srgbClr val="272D2D"/>
                </a:solidFill>
                <a:latin typeface="+mn-lt"/>
                <a:ea typeface="+mn-ea"/>
                <a:cs typeface="+mn-ea"/>
                <a:sym typeface="+mn-lt"/>
              </a:rPr>
              <a:t>if s2 in s1:</a:t>
            </a:r>
          </a:p>
          <a:p>
            <a:pPr marL="0" indent="0" algn="ctr" eaLnBrk="1" hangingPunct="1">
              <a:defRPr/>
            </a:pPr>
            <a:r>
              <a:rPr lang="en-US" sz="1600" dirty="0">
                <a:solidFill>
                  <a:srgbClr val="272D2D"/>
                </a:solidFill>
                <a:latin typeface="+mn-lt"/>
                <a:ea typeface="+mn-ea"/>
                <a:cs typeface="+mn-ea"/>
                <a:sym typeface="+mn-lt"/>
              </a:rPr>
              <a:t>…</a:t>
            </a:r>
          </a:p>
        </p:txBody>
      </p:sp>
      <p:sp>
        <p:nvSpPr>
          <p:cNvPr id="8" name="speed"/>
          <p:cNvSpPr txBox="1">
            <a:spLocks noChangeArrowheads="1"/>
          </p:cNvSpPr>
          <p:nvPr/>
        </p:nvSpPr>
        <p:spPr bwMode="auto">
          <a:xfrm>
            <a:off x="8024245" y="4779463"/>
            <a:ext cx="3539105" cy="22775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9pPr>
          </a:lstStyle>
          <a:p>
            <a:pPr algn="ctr" latinLnBrk="0">
              <a:lnSpc>
                <a:spcPct val="90000"/>
              </a:lnSpc>
              <a:buClr>
                <a:prstClr val="white"/>
              </a:buClr>
              <a:defRPr/>
            </a:pPr>
            <a:r>
              <a:rPr lang="zh-CN" altLang="en-US" sz="1600" b="1" dirty="0">
                <a:solidFill>
                  <a:srgbClr val="272D2D"/>
                </a:solidFill>
                <a:latin typeface="+mn-lt"/>
                <a:ea typeface="+mn-ea"/>
                <a:cs typeface="+mn-ea"/>
                <a:sym typeface="+mn-lt"/>
              </a:rPr>
              <a:t>方法</a:t>
            </a:r>
            <a:r>
              <a:rPr lang="en-US" altLang="zh-CN" sz="1600" b="1" dirty="0">
                <a:solidFill>
                  <a:srgbClr val="272D2D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endParaRPr lang="en-US" altLang="ko-KR" sz="1600" b="1" dirty="0">
              <a:solidFill>
                <a:srgbClr val="272D2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053824" y="2324698"/>
            <a:ext cx="4855226" cy="1428083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  <a:defRPr lang="en-US" altLang="ko-KR" sz="2000" dirty="0" smtClean="0">
                <a:latin typeface="Microsoft Sans Serif" panose="020B0604020202020204" pitchFamily="34" charset="0"/>
                <a:ea typeface="+mj-ea"/>
                <a:cs typeface="Microsoft Sans Serif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defRPr/>
            </a:pPr>
            <a:r>
              <a:rPr lang="en-US" altLang="zh-CN" sz="1600" dirty="0">
                <a:solidFill>
                  <a:srgbClr val="272D2D"/>
                </a:solidFill>
                <a:latin typeface="+mn-lt"/>
                <a:ea typeface="+mn-ea"/>
                <a:cs typeface="+mn-ea"/>
                <a:sym typeface="+mn-lt"/>
              </a:rPr>
              <a:t>s1 = “hello and python and java and </a:t>
            </a:r>
            <a:r>
              <a:rPr lang="en-US" altLang="zh-CN" sz="1600" dirty="0" err="1">
                <a:solidFill>
                  <a:srgbClr val="272D2D"/>
                </a:solidFill>
                <a:latin typeface="+mn-lt"/>
                <a:ea typeface="+mn-ea"/>
                <a:cs typeface="+mn-ea"/>
                <a:sym typeface="+mn-lt"/>
              </a:rPr>
              <a:t>sql</a:t>
            </a:r>
            <a:r>
              <a:rPr lang="en-US" altLang="zh-CN" sz="1600" dirty="0">
                <a:solidFill>
                  <a:srgbClr val="272D2D"/>
                </a:solidFill>
                <a:latin typeface="+mn-lt"/>
                <a:ea typeface="+mn-ea"/>
                <a:cs typeface="+mn-ea"/>
                <a:sym typeface="+mn-lt"/>
              </a:rPr>
              <a:t> and </a:t>
            </a:r>
            <a:r>
              <a:rPr lang="en-US" altLang="zh-CN" sz="1600" dirty="0" err="1">
                <a:solidFill>
                  <a:srgbClr val="272D2D"/>
                </a:solidFill>
                <a:latin typeface="+mn-lt"/>
                <a:ea typeface="+mn-ea"/>
                <a:cs typeface="+mn-ea"/>
                <a:sym typeface="+mn-lt"/>
              </a:rPr>
              <a:t>scala</a:t>
            </a:r>
            <a:r>
              <a:rPr lang="en-US" altLang="zh-CN" sz="1600" dirty="0">
                <a:solidFill>
                  <a:srgbClr val="272D2D"/>
                </a:solidFill>
                <a:latin typeface="+mn-lt"/>
                <a:ea typeface="+mn-ea"/>
                <a:cs typeface="+mn-ea"/>
                <a:sym typeface="+mn-lt"/>
              </a:rPr>
              <a:t>”</a:t>
            </a:r>
          </a:p>
          <a:p>
            <a:pPr marL="0" indent="0">
              <a:defRPr/>
            </a:pPr>
            <a:r>
              <a:rPr lang="en-US" altLang="zh-CN" sz="1600" dirty="0">
                <a:solidFill>
                  <a:srgbClr val="272D2D"/>
                </a:solidFill>
                <a:latin typeface="+mn-lt"/>
                <a:ea typeface="+mn-ea"/>
                <a:cs typeface="+mn-ea"/>
                <a:sym typeface="+mn-lt"/>
              </a:rPr>
              <a:t>s2 = “and”</a:t>
            </a:r>
          </a:p>
          <a:p>
            <a:pPr marL="0" indent="0">
              <a:defRPr/>
            </a:pPr>
            <a:r>
              <a:rPr lang="en-US" altLang="zh-CN" sz="1600" dirty="0">
                <a:solidFill>
                  <a:srgbClr val="272D2D"/>
                </a:solidFill>
                <a:latin typeface="+mn-lt"/>
                <a:ea typeface="+mn-ea"/>
                <a:cs typeface="+mn-ea"/>
                <a:sym typeface="+mn-lt"/>
              </a:rPr>
              <a:t>s2</a:t>
            </a:r>
            <a:r>
              <a:rPr lang="zh-CN" altLang="en-US" sz="1600" dirty="0">
                <a:solidFill>
                  <a:srgbClr val="272D2D"/>
                </a:solidFill>
                <a:latin typeface="+mn-lt"/>
                <a:ea typeface="+mn-ea"/>
                <a:cs typeface="+mn-ea"/>
                <a:sym typeface="+mn-lt"/>
              </a:rPr>
              <a:t>是否是</a:t>
            </a:r>
            <a:r>
              <a:rPr lang="en-US" altLang="zh-CN" sz="1600" dirty="0">
                <a:solidFill>
                  <a:srgbClr val="272D2D"/>
                </a:solidFill>
                <a:latin typeface="+mn-lt"/>
                <a:ea typeface="+mn-ea"/>
                <a:cs typeface="+mn-ea"/>
                <a:sym typeface="+mn-lt"/>
              </a:rPr>
              <a:t>s1</a:t>
            </a:r>
            <a:r>
              <a:rPr lang="zh-CN" altLang="en-US" sz="1600" dirty="0">
                <a:solidFill>
                  <a:srgbClr val="272D2D"/>
                </a:solidFill>
                <a:latin typeface="+mn-lt"/>
                <a:ea typeface="+mn-ea"/>
                <a:cs typeface="+mn-ea"/>
                <a:sym typeface="+mn-lt"/>
              </a:rPr>
              <a:t>的字串</a:t>
            </a:r>
            <a:endParaRPr lang="en-US" altLang="zh-CN" sz="1600" dirty="0">
              <a:solidFill>
                <a:srgbClr val="272D2D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defRPr/>
            </a:pPr>
            <a:endParaRPr lang="en-US" altLang="zh-CN" sz="1600" dirty="0">
              <a:solidFill>
                <a:srgbClr val="272D2D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 algn="ctr">
              <a:defRPr/>
            </a:pPr>
            <a:endParaRPr lang="en-US" sz="1600" dirty="0">
              <a:solidFill>
                <a:srgbClr val="272D2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speed"/>
          <p:cNvSpPr txBox="1">
            <a:spLocks noChangeArrowheads="1"/>
          </p:cNvSpPr>
          <p:nvPr/>
        </p:nvSpPr>
        <p:spPr bwMode="auto">
          <a:xfrm>
            <a:off x="4326448" y="1975643"/>
            <a:ext cx="3539105" cy="284693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9pPr>
          </a:lstStyle>
          <a:p>
            <a:pPr algn="ctr" latinLnBrk="0">
              <a:lnSpc>
                <a:spcPct val="90000"/>
              </a:lnSpc>
              <a:buClr>
                <a:prstClr val="white"/>
              </a:buClr>
              <a:defRPr/>
            </a:pPr>
            <a:r>
              <a:rPr lang="zh-CN" altLang="en-US" sz="2000" b="1" dirty="0">
                <a:solidFill>
                  <a:srgbClr val="272D2D"/>
                </a:solidFill>
                <a:latin typeface="+mn-lt"/>
                <a:ea typeface="+mn-ea"/>
                <a:cs typeface="+mn-ea"/>
                <a:sym typeface="+mn-lt"/>
              </a:rPr>
              <a:t>问题</a:t>
            </a:r>
            <a:endParaRPr lang="en-US" altLang="ko-KR" sz="2000" b="1" dirty="0">
              <a:solidFill>
                <a:srgbClr val="272D2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892660" y="3676273"/>
            <a:ext cx="966444" cy="966444"/>
            <a:chOff x="1892660" y="3634069"/>
            <a:chExt cx="966444" cy="966444"/>
          </a:xfrm>
        </p:grpSpPr>
        <p:grpSp>
          <p:nvGrpSpPr>
            <p:cNvPr id="12" name="Group 32"/>
            <p:cNvGrpSpPr/>
            <p:nvPr/>
          </p:nvGrpSpPr>
          <p:grpSpPr>
            <a:xfrm>
              <a:off x="2149570" y="3890437"/>
              <a:ext cx="452624" cy="453709"/>
              <a:chOff x="6432731" y="3965404"/>
              <a:chExt cx="452624" cy="453709"/>
            </a:xfrm>
            <a:solidFill>
              <a:srgbClr val="B62B52"/>
            </a:solidFill>
          </p:grpSpPr>
          <p:sp>
            <p:nvSpPr>
              <p:cNvPr id="14" name="Freeform 88"/>
              <p:cNvSpPr>
                <a:spLocks noEditPoints="1"/>
              </p:cNvSpPr>
              <p:nvPr/>
            </p:nvSpPr>
            <p:spPr bwMode="auto">
              <a:xfrm>
                <a:off x="6432731" y="3965404"/>
                <a:ext cx="452624" cy="453709"/>
              </a:xfrm>
              <a:custGeom>
                <a:avLst/>
                <a:gdLst>
                  <a:gd name="T0" fmla="*/ 823 w 834"/>
                  <a:gd name="T1" fmla="*/ 1 h 835"/>
                  <a:gd name="T2" fmla="*/ 814 w 834"/>
                  <a:gd name="T3" fmla="*/ 1 h 835"/>
                  <a:gd name="T4" fmla="*/ 804 w 834"/>
                  <a:gd name="T5" fmla="*/ 6 h 835"/>
                  <a:gd name="T6" fmla="*/ 5 w 834"/>
                  <a:gd name="T7" fmla="*/ 805 h 835"/>
                  <a:gd name="T8" fmla="*/ 0 w 834"/>
                  <a:gd name="T9" fmla="*/ 814 h 835"/>
                  <a:gd name="T10" fmla="*/ 1 w 834"/>
                  <a:gd name="T11" fmla="*/ 824 h 835"/>
                  <a:gd name="T12" fmla="*/ 4 w 834"/>
                  <a:gd name="T13" fmla="*/ 828 h 835"/>
                  <a:gd name="T14" fmla="*/ 12 w 834"/>
                  <a:gd name="T15" fmla="*/ 834 h 835"/>
                  <a:gd name="T16" fmla="*/ 816 w 834"/>
                  <a:gd name="T17" fmla="*/ 835 h 835"/>
                  <a:gd name="T18" fmla="*/ 823 w 834"/>
                  <a:gd name="T19" fmla="*/ 833 h 835"/>
                  <a:gd name="T20" fmla="*/ 833 w 834"/>
                  <a:gd name="T21" fmla="*/ 824 h 835"/>
                  <a:gd name="T22" fmla="*/ 834 w 834"/>
                  <a:gd name="T23" fmla="*/ 18 h 835"/>
                  <a:gd name="T24" fmla="*/ 833 w 834"/>
                  <a:gd name="T25" fmla="*/ 13 h 835"/>
                  <a:gd name="T26" fmla="*/ 828 w 834"/>
                  <a:gd name="T27" fmla="*/ 5 h 835"/>
                  <a:gd name="T28" fmla="*/ 823 w 834"/>
                  <a:gd name="T29" fmla="*/ 1 h 835"/>
                  <a:gd name="T30" fmla="*/ 799 w 834"/>
                  <a:gd name="T31" fmla="*/ 60 h 835"/>
                  <a:gd name="T32" fmla="*/ 728 w 834"/>
                  <a:gd name="T33" fmla="*/ 221 h 835"/>
                  <a:gd name="T34" fmla="*/ 721 w 834"/>
                  <a:gd name="T35" fmla="*/ 224 h 835"/>
                  <a:gd name="T36" fmla="*/ 712 w 834"/>
                  <a:gd name="T37" fmla="*/ 232 h 835"/>
                  <a:gd name="T38" fmla="*/ 711 w 834"/>
                  <a:gd name="T39" fmla="*/ 240 h 835"/>
                  <a:gd name="T40" fmla="*/ 716 w 834"/>
                  <a:gd name="T41" fmla="*/ 252 h 835"/>
                  <a:gd name="T42" fmla="*/ 728 w 834"/>
                  <a:gd name="T43" fmla="*/ 257 h 835"/>
                  <a:gd name="T44" fmla="*/ 799 w 834"/>
                  <a:gd name="T45" fmla="*/ 338 h 835"/>
                  <a:gd name="T46" fmla="*/ 762 w 834"/>
                  <a:gd name="T47" fmla="*/ 338 h 835"/>
                  <a:gd name="T48" fmla="*/ 750 w 834"/>
                  <a:gd name="T49" fmla="*/ 343 h 835"/>
                  <a:gd name="T50" fmla="*/ 744 w 834"/>
                  <a:gd name="T51" fmla="*/ 355 h 835"/>
                  <a:gd name="T52" fmla="*/ 746 w 834"/>
                  <a:gd name="T53" fmla="*/ 362 h 835"/>
                  <a:gd name="T54" fmla="*/ 754 w 834"/>
                  <a:gd name="T55" fmla="*/ 372 h 835"/>
                  <a:gd name="T56" fmla="*/ 799 w 834"/>
                  <a:gd name="T57" fmla="*/ 373 h 835"/>
                  <a:gd name="T58" fmla="*/ 728 w 834"/>
                  <a:gd name="T59" fmla="*/ 454 h 835"/>
                  <a:gd name="T60" fmla="*/ 721 w 834"/>
                  <a:gd name="T61" fmla="*/ 455 h 835"/>
                  <a:gd name="T62" fmla="*/ 712 w 834"/>
                  <a:gd name="T63" fmla="*/ 465 h 835"/>
                  <a:gd name="T64" fmla="*/ 711 w 834"/>
                  <a:gd name="T65" fmla="*/ 471 h 835"/>
                  <a:gd name="T66" fmla="*/ 716 w 834"/>
                  <a:gd name="T67" fmla="*/ 483 h 835"/>
                  <a:gd name="T68" fmla="*/ 728 w 834"/>
                  <a:gd name="T69" fmla="*/ 489 h 835"/>
                  <a:gd name="T70" fmla="*/ 799 w 834"/>
                  <a:gd name="T71" fmla="*/ 569 h 835"/>
                  <a:gd name="T72" fmla="*/ 762 w 834"/>
                  <a:gd name="T73" fmla="*/ 569 h 835"/>
                  <a:gd name="T74" fmla="*/ 750 w 834"/>
                  <a:gd name="T75" fmla="*/ 575 h 835"/>
                  <a:gd name="T76" fmla="*/ 744 w 834"/>
                  <a:gd name="T77" fmla="*/ 587 h 835"/>
                  <a:gd name="T78" fmla="*/ 746 w 834"/>
                  <a:gd name="T79" fmla="*/ 593 h 835"/>
                  <a:gd name="T80" fmla="*/ 754 w 834"/>
                  <a:gd name="T81" fmla="*/ 603 h 835"/>
                  <a:gd name="T82" fmla="*/ 799 w 834"/>
                  <a:gd name="T83" fmla="*/ 604 h 835"/>
                  <a:gd name="T84" fmla="*/ 728 w 834"/>
                  <a:gd name="T85" fmla="*/ 685 h 835"/>
                  <a:gd name="T86" fmla="*/ 721 w 834"/>
                  <a:gd name="T87" fmla="*/ 686 h 835"/>
                  <a:gd name="T88" fmla="*/ 712 w 834"/>
                  <a:gd name="T89" fmla="*/ 696 h 835"/>
                  <a:gd name="T90" fmla="*/ 711 w 834"/>
                  <a:gd name="T91" fmla="*/ 703 h 835"/>
                  <a:gd name="T92" fmla="*/ 716 w 834"/>
                  <a:gd name="T93" fmla="*/ 715 h 835"/>
                  <a:gd name="T94" fmla="*/ 728 w 834"/>
                  <a:gd name="T95" fmla="*/ 720 h 835"/>
                  <a:gd name="T96" fmla="*/ 799 w 834"/>
                  <a:gd name="T97" fmla="*/ 800 h 8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34" h="835">
                    <a:moveTo>
                      <a:pt x="823" y="1"/>
                    </a:moveTo>
                    <a:lnTo>
                      <a:pt x="823" y="1"/>
                    </a:lnTo>
                    <a:lnTo>
                      <a:pt x="819" y="0"/>
                    </a:lnTo>
                    <a:lnTo>
                      <a:pt x="814" y="1"/>
                    </a:lnTo>
                    <a:lnTo>
                      <a:pt x="809" y="2"/>
                    </a:lnTo>
                    <a:lnTo>
                      <a:pt x="804" y="6"/>
                    </a:lnTo>
                    <a:lnTo>
                      <a:pt x="5" y="805"/>
                    </a:lnTo>
                    <a:lnTo>
                      <a:pt x="5" y="805"/>
                    </a:lnTo>
                    <a:lnTo>
                      <a:pt x="1" y="809"/>
                    </a:lnTo>
                    <a:lnTo>
                      <a:pt x="0" y="814"/>
                    </a:lnTo>
                    <a:lnTo>
                      <a:pt x="0" y="818"/>
                    </a:lnTo>
                    <a:lnTo>
                      <a:pt x="1" y="824"/>
                    </a:lnTo>
                    <a:lnTo>
                      <a:pt x="1" y="824"/>
                    </a:lnTo>
                    <a:lnTo>
                      <a:pt x="4" y="828"/>
                    </a:lnTo>
                    <a:lnTo>
                      <a:pt x="7" y="832"/>
                    </a:lnTo>
                    <a:lnTo>
                      <a:pt x="12" y="834"/>
                    </a:lnTo>
                    <a:lnTo>
                      <a:pt x="17" y="835"/>
                    </a:lnTo>
                    <a:lnTo>
                      <a:pt x="816" y="835"/>
                    </a:lnTo>
                    <a:lnTo>
                      <a:pt x="816" y="835"/>
                    </a:lnTo>
                    <a:lnTo>
                      <a:pt x="823" y="833"/>
                    </a:lnTo>
                    <a:lnTo>
                      <a:pt x="830" y="829"/>
                    </a:lnTo>
                    <a:lnTo>
                      <a:pt x="833" y="824"/>
                    </a:lnTo>
                    <a:lnTo>
                      <a:pt x="834" y="817"/>
                    </a:lnTo>
                    <a:lnTo>
                      <a:pt x="834" y="18"/>
                    </a:lnTo>
                    <a:lnTo>
                      <a:pt x="834" y="18"/>
                    </a:lnTo>
                    <a:lnTo>
                      <a:pt x="833" y="13"/>
                    </a:lnTo>
                    <a:lnTo>
                      <a:pt x="831" y="8"/>
                    </a:lnTo>
                    <a:lnTo>
                      <a:pt x="828" y="5"/>
                    </a:lnTo>
                    <a:lnTo>
                      <a:pt x="823" y="1"/>
                    </a:lnTo>
                    <a:lnTo>
                      <a:pt x="823" y="1"/>
                    </a:lnTo>
                    <a:close/>
                    <a:moveTo>
                      <a:pt x="59" y="800"/>
                    </a:moveTo>
                    <a:lnTo>
                      <a:pt x="799" y="60"/>
                    </a:lnTo>
                    <a:lnTo>
                      <a:pt x="799" y="221"/>
                    </a:lnTo>
                    <a:lnTo>
                      <a:pt x="728" y="221"/>
                    </a:lnTo>
                    <a:lnTo>
                      <a:pt x="728" y="221"/>
                    </a:lnTo>
                    <a:lnTo>
                      <a:pt x="721" y="224"/>
                    </a:lnTo>
                    <a:lnTo>
                      <a:pt x="716" y="228"/>
                    </a:lnTo>
                    <a:lnTo>
                      <a:pt x="712" y="232"/>
                    </a:lnTo>
                    <a:lnTo>
                      <a:pt x="711" y="240"/>
                    </a:lnTo>
                    <a:lnTo>
                      <a:pt x="711" y="240"/>
                    </a:lnTo>
                    <a:lnTo>
                      <a:pt x="712" y="246"/>
                    </a:lnTo>
                    <a:lnTo>
                      <a:pt x="716" y="252"/>
                    </a:lnTo>
                    <a:lnTo>
                      <a:pt x="721" y="255"/>
                    </a:lnTo>
                    <a:lnTo>
                      <a:pt x="728" y="257"/>
                    </a:lnTo>
                    <a:lnTo>
                      <a:pt x="799" y="257"/>
                    </a:lnTo>
                    <a:lnTo>
                      <a:pt x="799" y="338"/>
                    </a:lnTo>
                    <a:lnTo>
                      <a:pt x="762" y="338"/>
                    </a:lnTo>
                    <a:lnTo>
                      <a:pt x="762" y="338"/>
                    </a:lnTo>
                    <a:lnTo>
                      <a:pt x="754" y="339"/>
                    </a:lnTo>
                    <a:lnTo>
                      <a:pt x="750" y="343"/>
                    </a:lnTo>
                    <a:lnTo>
                      <a:pt x="746" y="349"/>
                    </a:lnTo>
                    <a:lnTo>
                      <a:pt x="744" y="355"/>
                    </a:lnTo>
                    <a:lnTo>
                      <a:pt x="744" y="355"/>
                    </a:lnTo>
                    <a:lnTo>
                      <a:pt x="746" y="362"/>
                    </a:lnTo>
                    <a:lnTo>
                      <a:pt x="750" y="368"/>
                    </a:lnTo>
                    <a:lnTo>
                      <a:pt x="754" y="372"/>
                    </a:lnTo>
                    <a:lnTo>
                      <a:pt x="762" y="373"/>
                    </a:lnTo>
                    <a:lnTo>
                      <a:pt x="799" y="373"/>
                    </a:lnTo>
                    <a:lnTo>
                      <a:pt x="799" y="454"/>
                    </a:lnTo>
                    <a:lnTo>
                      <a:pt x="728" y="454"/>
                    </a:lnTo>
                    <a:lnTo>
                      <a:pt x="728" y="454"/>
                    </a:lnTo>
                    <a:lnTo>
                      <a:pt x="721" y="455"/>
                    </a:lnTo>
                    <a:lnTo>
                      <a:pt x="716" y="459"/>
                    </a:lnTo>
                    <a:lnTo>
                      <a:pt x="712" y="465"/>
                    </a:lnTo>
                    <a:lnTo>
                      <a:pt x="711" y="471"/>
                    </a:lnTo>
                    <a:lnTo>
                      <a:pt x="711" y="471"/>
                    </a:lnTo>
                    <a:lnTo>
                      <a:pt x="712" y="478"/>
                    </a:lnTo>
                    <a:lnTo>
                      <a:pt x="716" y="483"/>
                    </a:lnTo>
                    <a:lnTo>
                      <a:pt x="721" y="487"/>
                    </a:lnTo>
                    <a:lnTo>
                      <a:pt x="728" y="489"/>
                    </a:lnTo>
                    <a:lnTo>
                      <a:pt x="799" y="489"/>
                    </a:lnTo>
                    <a:lnTo>
                      <a:pt x="799" y="569"/>
                    </a:lnTo>
                    <a:lnTo>
                      <a:pt x="762" y="569"/>
                    </a:lnTo>
                    <a:lnTo>
                      <a:pt x="762" y="569"/>
                    </a:lnTo>
                    <a:lnTo>
                      <a:pt x="754" y="571"/>
                    </a:lnTo>
                    <a:lnTo>
                      <a:pt x="750" y="575"/>
                    </a:lnTo>
                    <a:lnTo>
                      <a:pt x="746" y="580"/>
                    </a:lnTo>
                    <a:lnTo>
                      <a:pt x="744" y="587"/>
                    </a:lnTo>
                    <a:lnTo>
                      <a:pt x="744" y="587"/>
                    </a:lnTo>
                    <a:lnTo>
                      <a:pt x="746" y="593"/>
                    </a:lnTo>
                    <a:lnTo>
                      <a:pt x="750" y="599"/>
                    </a:lnTo>
                    <a:lnTo>
                      <a:pt x="754" y="603"/>
                    </a:lnTo>
                    <a:lnTo>
                      <a:pt x="762" y="604"/>
                    </a:lnTo>
                    <a:lnTo>
                      <a:pt x="799" y="604"/>
                    </a:lnTo>
                    <a:lnTo>
                      <a:pt x="799" y="685"/>
                    </a:lnTo>
                    <a:lnTo>
                      <a:pt x="728" y="685"/>
                    </a:lnTo>
                    <a:lnTo>
                      <a:pt x="728" y="685"/>
                    </a:lnTo>
                    <a:lnTo>
                      <a:pt x="721" y="686"/>
                    </a:lnTo>
                    <a:lnTo>
                      <a:pt x="716" y="690"/>
                    </a:lnTo>
                    <a:lnTo>
                      <a:pt x="712" y="696"/>
                    </a:lnTo>
                    <a:lnTo>
                      <a:pt x="711" y="703"/>
                    </a:lnTo>
                    <a:lnTo>
                      <a:pt x="711" y="703"/>
                    </a:lnTo>
                    <a:lnTo>
                      <a:pt x="712" y="709"/>
                    </a:lnTo>
                    <a:lnTo>
                      <a:pt x="716" y="715"/>
                    </a:lnTo>
                    <a:lnTo>
                      <a:pt x="721" y="719"/>
                    </a:lnTo>
                    <a:lnTo>
                      <a:pt x="728" y="720"/>
                    </a:lnTo>
                    <a:lnTo>
                      <a:pt x="799" y="720"/>
                    </a:lnTo>
                    <a:lnTo>
                      <a:pt x="799" y="800"/>
                    </a:lnTo>
                    <a:lnTo>
                      <a:pt x="59" y="8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600">
                  <a:solidFill>
                    <a:schemeClr val="accent4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Freeform 89"/>
              <p:cNvSpPr>
                <a:spLocks noEditPoints="1"/>
              </p:cNvSpPr>
              <p:nvPr/>
            </p:nvSpPr>
            <p:spPr bwMode="auto">
              <a:xfrm>
                <a:off x="6658500" y="4192259"/>
                <a:ext cx="128081" cy="128081"/>
              </a:xfrm>
              <a:custGeom>
                <a:avLst/>
                <a:gdLst>
                  <a:gd name="T0" fmla="*/ 228 w 238"/>
                  <a:gd name="T1" fmla="*/ 2 h 238"/>
                  <a:gd name="T2" fmla="*/ 228 w 238"/>
                  <a:gd name="T3" fmla="*/ 2 h 238"/>
                  <a:gd name="T4" fmla="*/ 222 w 238"/>
                  <a:gd name="T5" fmla="*/ 0 h 238"/>
                  <a:gd name="T6" fmla="*/ 217 w 238"/>
                  <a:gd name="T7" fmla="*/ 0 h 238"/>
                  <a:gd name="T8" fmla="*/ 212 w 238"/>
                  <a:gd name="T9" fmla="*/ 2 h 238"/>
                  <a:gd name="T10" fmla="*/ 209 w 238"/>
                  <a:gd name="T11" fmla="*/ 5 h 238"/>
                  <a:gd name="T12" fmla="*/ 5 w 238"/>
                  <a:gd name="T13" fmla="*/ 209 h 238"/>
                  <a:gd name="T14" fmla="*/ 5 w 238"/>
                  <a:gd name="T15" fmla="*/ 209 h 238"/>
                  <a:gd name="T16" fmla="*/ 2 w 238"/>
                  <a:gd name="T17" fmla="*/ 212 h 238"/>
                  <a:gd name="T18" fmla="*/ 0 w 238"/>
                  <a:gd name="T19" fmla="*/ 217 h 238"/>
                  <a:gd name="T20" fmla="*/ 0 w 238"/>
                  <a:gd name="T21" fmla="*/ 222 h 238"/>
                  <a:gd name="T22" fmla="*/ 2 w 238"/>
                  <a:gd name="T23" fmla="*/ 227 h 238"/>
                  <a:gd name="T24" fmla="*/ 2 w 238"/>
                  <a:gd name="T25" fmla="*/ 227 h 238"/>
                  <a:gd name="T26" fmla="*/ 4 w 238"/>
                  <a:gd name="T27" fmla="*/ 232 h 238"/>
                  <a:gd name="T28" fmla="*/ 8 w 238"/>
                  <a:gd name="T29" fmla="*/ 235 h 238"/>
                  <a:gd name="T30" fmla="*/ 13 w 238"/>
                  <a:gd name="T31" fmla="*/ 238 h 238"/>
                  <a:gd name="T32" fmla="*/ 17 w 238"/>
                  <a:gd name="T33" fmla="*/ 238 h 238"/>
                  <a:gd name="T34" fmla="*/ 221 w 238"/>
                  <a:gd name="T35" fmla="*/ 238 h 238"/>
                  <a:gd name="T36" fmla="*/ 221 w 238"/>
                  <a:gd name="T37" fmla="*/ 238 h 238"/>
                  <a:gd name="T38" fmla="*/ 228 w 238"/>
                  <a:gd name="T39" fmla="*/ 237 h 238"/>
                  <a:gd name="T40" fmla="*/ 233 w 238"/>
                  <a:gd name="T41" fmla="*/ 233 h 238"/>
                  <a:gd name="T42" fmla="*/ 237 w 238"/>
                  <a:gd name="T43" fmla="*/ 227 h 238"/>
                  <a:gd name="T44" fmla="*/ 238 w 238"/>
                  <a:gd name="T45" fmla="*/ 221 h 238"/>
                  <a:gd name="T46" fmla="*/ 238 w 238"/>
                  <a:gd name="T47" fmla="*/ 17 h 238"/>
                  <a:gd name="T48" fmla="*/ 238 w 238"/>
                  <a:gd name="T49" fmla="*/ 17 h 238"/>
                  <a:gd name="T50" fmla="*/ 238 w 238"/>
                  <a:gd name="T51" fmla="*/ 13 h 238"/>
                  <a:gd name="T52" fmla="*/ 235 w 238"/>
                  <a:gd name="T53" fmla="*/ 8 h 238"/>
                  <a:gd name="T54" fmla="*/ 232 w 238"/>
                  <a:gd name="T55" fmla="*/ 4 h 238"/>
                  <a:gd name="T56" fmla="*/ 228 w 238"/>
                  <a:gd name="T57" fmla="*/ 2 h 238"/>
                  <a:gd name="T58" fmla="*/ 228 w 238"/>
                  <a:gd name="T59" fmla="*/ 2 h 238"/>
                  <a:gd name="T60" fmla="*/ 204 w 238"/>
                  <a:gd name="T61" fmla="*/ 203 h 238"/>
                  <a:gd name="T62" fmla="*/ 60 w 238"/>
                  <a:gd name="T63" fmla="*/ 203 h 238"/>
                  <a:gd name="T64" fmla="*/ 204 w 238"/>
                  <a:gd name="T65" fmla="*/ 60 h 238"/>
                  <a:gd name="T66" fmla="*/ 204 w 238"/>
                  <a:gd name="T67" fmla="*/ 203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8" h="238">
                    <a:moveTo>
                      <a:pt x="228" y="2"/>
                    </a:moveTo>
                    <a:lnTo>
                      <a:pt x="228" y="2"/>
                    </a:lnTo>
                    <a:lnTo>
                      <a:pt x="222" y="0"/>
                    </a:lnTo>
                    <a:lnTo>
                      <a:pt x="217" y="0"/>
                    </a:lnTo>
                    <a:lnTo>
                      <a:pt x="212" y="2"/>
                    </a:lnTo>
                    <a:lnTo>
                      <a:pt x="209" y="5"/>
                    </a:lnTo>
                    <a:lnTo>
                      <a:pt x="5" y="209"/>
                    </a:lnTo>
                    <a:lnTo>
                      <a:pt x="5" y="209"/>
                    </a:lnTo>
                    <a:lnTo>
                      <a:pt x="2" y="212"/>
                    </a:lnTo>
                    <a:lnTo>
                      <a:pt x="0" y="217"/>
                    </a:lnTo>
                    <a:lnTo>
                      <a:pt x="0" y="222"/>
                    </a:lnTo>
                    <a:lnTo>
                      <a:pt x="2" y="227"/>
                    </a:lnTo>
                    <a:lnTo>
                      <a:pt x="2" y="227"/>
                    </a:lnTo>
                    <a:lnTo>
                      <a:pt x="4" y="232"/>
                    </a:lnTo>
                    <a:lnTo>
                      <a:pt x="8" y="235"/>
                    </a:lnTo>
                    <a:lnTo>
                      <a:pt x="13" y="238"/>
                    </a:lnTo>
                    <a:lnTo>
                      <a:pt x="17" y="238"/>
                    </a:lnTo>
                    <a:lnTo>
                      <a:pt x="221" y="238"/>
                    </a:lnTo>
                    <a:lnTo>
                      <a:pt x="221" y="238"/>
                    </a:lnTo>
                    <a:lnTo>
                      <a:pt x="228" y="237"/>
                    </a:lnTo>
                    <a:lnTo>
                      <a:pt x="233" y="233"/>
                    </a:lnTo>
                    <a:lnTo>
                      <a:pt x="237" y="227"/>
                    </a:lnTo>
                    <a:lnTo>
                      <a:pt x="238" y="221"/>
                    </a:lnTo>
                    <a:lnTo>
                      <a:pt x="238" y="17"/>
                    </a:lnTo>
                    <a:lnTo>
                      <a:pt x="238" y="17"/>
                    </a:lnTo>
                    <a:lnTo>
                      <a:pt x="238" y="13"/>
                    </a:lnTo>
                    <a:lnTo>
                      <a:pt x="235" y="8"/>
                    </a:lnTo>
                    <a:lnTo>
                      <a:pt x="232" y="4"/>
                    </a:lnTo>
                    <a:lnTo>
                      <a:pt x="228" y="2"/>
                    </a:lnTo>
                    <a:lnTo>
                      <a:pt x="228" y="2"/>
                    </a:lnTo>
                    <a:close/>
                    <a:moveTo>
                      <a:pt x="204" y="203"/>
                    </a:moveTo>
                    <a:lnTo>
                      <a:pt x="60" y="203"/>
                    </a:lnTo>
                    <a:lnTo>
                      <a:pt x="204" y="60"/>
                    </a:lnTo>
                    <a:lnTo>
                      <a:pt x="204" y="20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600">
                  <a:solidFill>
                    <a:schemeClr val="accent4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Freeform 90"/>
              <p:cNvSpPr>
                <a:spLocks noEditPoints="1"/>
              </p:cNvSpPr>
              <p:nvPr/>
            </p:nvSpPr>
            <p:spPr bwMode="auto">
              <a:xfrm>
                <a:off x="6442500" y="3976258"/>
                <a:ext cx="300664" cy="300664"/>
              </a:xfrm>
              <a:custGeom>
                <a:avLst/>
                <a:gdLst>
                  <a:gd name="T0" fmla="*/ 17 w 555"/>
                  <a:gd name="T1" fmla="*/ 555 h 555"/>
                  <a:gd name="T2" fmla="*/ 17 w 555"/>
                  <a:gd name="T3" fmla="*/ 555 h 555"/>
                  <a:gd name="T4" fmla="*/ 23 w 555"/>
                  <a:gd name="T5" fmla="*/ 555 h 555"/>
                  <a:gd name="T6" fmla="*/ 137 w 555"/>
                  <a:gd name="T7" fmla="*/ 518 h 555"/>
                  <a:gd name="T8" fmla="*/ 137 w 555"/>
                  <a:gd name="T9" fmla="*/ 518 h 555"/>
                  <a:gd name="T10" fmla="*/ 141 w 555"/>
                  <a:gd name="T11" fmla="*/ 516 h 555"/>
                  <a:gd name="T12" fmla="*/ 144 w 555"/>
                  <a:gd name="T13" fmla="*/ 513 h 555"/>
                  <a:gd name="T14" fmla="*/ 482 w 555"/>
                  <a:gd name="T15" fmla="*/ 176 h 555"/>
                  <a:gd name="T16" fmla="*/ 482 w 555"/>
                  <a:gd name="T17" fmla="*/ 176 h 555"/>
                  <a:gd name="T18" fmla="*/ 486 w 555"/>
                  <a:gd name="T19" fmla="*/ 172 h 555"/>
                  <a:gd name="T20" fmla="*/ 486 w 555"/>
                  <a:gd name="T21" fmla="*/ 172 h 555"/>
                  <a:gd name="T22" fmla="*/ 489 w 555"/>
                  <a:gd name="T23" fmla="*/ 168 h 555"/>
                  <a:gd name="T24" fmla="*/ 550 w 555"/>
                  <a:gd name="T25" fmla="*/ 108 h 555"/>
                  <a:gd name="T26" fmla="*/ 550 w 555"/>
                  <a:gd name="T27" fmla="*/ 108 h 555"/>
                  <a:gd name="T28" fmla="*/ 554 w 555"/>
                  <a:gd name="T29" fmla="*/ 103 h 555"/>
                  <a:gd name="T30" fmla="*/ 555 w 555"/>
                  <a:gd name="T31" fmla="*/ 96 h 555"/>
                  <a:gd name="T32" fmla="*/ 554 w 555"/>
                  <a:gd name="T33" fmla="*/ 90 h 555"/>
                  <a:gd name="T34" fmla="*/ 550 w 555"/>
                  <a:gd name="T35" fmla="*/ 84 h 555"/>
                  <a:gd name="T36" fmla="*/ 471 w 555"/>
                  <a:gd name="T37" fmla="*/ 5 h 555"/>
                  <a:gd name="T38" fmla="*/ 471 w 555"/>
                  <a:gd name="T39" fmla="*/ 5 h 555"/>
                  <a:gd name="T40" fmla="*/ 465 w 555"/>
                  <a:gd name="T41" fmla="*/ 1 h 555"/>
                  <a:gd name="T42" fmla="*/ 459 w 555"/>
                  <a:gd name="T43" fmla="*/ 0 h 555"/>
                  <a:gd name="T44" fmla="*/ 453 w 555"/>
                  <a:gd name="T45" fmla="*/ 1 h 555"/>
                  <a:gd name="T46" fmla="*/ 447 w 555"/>
                  <a:gd name="T47" fmla="*/ 5 h 555"/>
                  <a:gd name="T48" fmla="*/ 41 w 555"/>
                  <a:gd name="T49" fmla="*/ 411 h 555"/>
                  <a:gd name="T50" fmla="*/ 41 w 555"/>
                  <a:gd name="T51" fmla="*/ 411 h 555"/>
                  <a:gd name="T52" fmla="*/ 39 w 555"/>
                  <a:gd name="T53" fmla="*/ 414 h 555"/>
                  <a:gd name="T54" fmla="*/ 37 w 555"/>
                  <a:gd name="T55" fmla="*/ 418 h 555"/>
                  <a:gd name="T56" fmla="*/ 1 w 555"/>
                  <a:gd name="T57" fmla="*/ 533 h 555"/>
                  <a:gd name="T58" fmla="*/ 1 w 555"/>
                  <a:gd name="T59" fmla="*/ 533 h 555"/>
                  <a:gd name="T60" fmla="*/ 0 w 555"/>
                  <a:gd name="T61" fmla="*/ 536 h 555"/>
                  <a:gd name="T62" fmla="*/ 0 w 555"/>
                  <a:gd name="T63" fmla="*/ 541 h 555"/>
                  <a:gd name="T64" fmla="*/ 3 w 555"/>
                  <a:gd name="T65" fmla="*/ 546 h 555"/>
                  <a:gd name="T66" fmla="*/ 5 w 555"/>
                  <a:gd name="T67" fmla="*/ 550 h 555"/>
                  <a:gd name="T68" fmla="*/ 5 w 555"/>
                  <a:gd name="T69" fmla="*/ 550 h 555"/>
                  <a:gd name="T70" fmla="*/ 11 w 555"/>
                  <a:gd name="T71" fmla="*/ 553 h 555"/>
                  <a:gd name="T72" fmla="*/ 17 w 555"/>
                  <a:gd name="T73" fmla="*/ 555 h 555"/>
                  <a:gd name="T74" fmla="*/ 17 w 555"/>
                  <a:gd name="T75" fmla="*/ 555 h 555"/>
                  <a:gd name="T76" fmla="*/ 459 w 555"/>
                  <a:gd name="T77" fmla="*/ 42 h 555"/>
                  <a:gd name="T78" fmla="*/ 512 w 555"/>
                  <a:gd name="T79" fmla="*/ 96 h 555"/>
                  <a:gd name="T80" fmla="*/ 474 w 555"/>
                  <a:gd name="T81" fmla="*/ 134 h 555"/>
                  <a:gd name="T82" fmla="*/ 420 w 555"/>
                  <a:gd name="T83" fmla="*/ 81 h 555"/>
                  <a:gd name="T84" fmla="*/ 459 w 555"/>
                  <a:gd name="T85" fmla="*/ 42 h 555"/>
                  <a:gd name="T86" fmla="*/ 69 w 555"/>
                  <a:gd name="T87" fmla="*/ 432 h 555"/>
                  <a:gd name="T88" fmla="*/ 395 w 555"/>
                  <a:gd name="T89" fmla="*/ 107 h 555"/>
                  <a:gd name="T90" fmla="*/ 448 w 555"/>
                  <a:gd name="T91" fmla="*/ 160 h 555"/>
                  <a:gd name="T92" fmla="*/ 123 w 555"/>
                  <a:gd name="T93" fmla="*/ 486 h 555"/>
                  <a:gd name="T94" fmla="*/ 44 w 555"/>
                  <a:gd name="T95" fmla="*/ 511 h 555"/>
                  <a:gd name="T96" fmla="*/ 69 w 555"/>
                  <a:gd name="T97" fmla="*/ 432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55" h="555">
                    <a:moveTo>
                      <a:pt x="17" y="555"/>
                    </a:moveTo>
                    <a:lnTo>
                      <a:pt x="17" y="555"/>
                    </a:lnTo>
                    <a:lnTo>
                      <a:pt x="23" y="555"/>
                    </a:lnTo>
                    <a:lnTo>
                      <a:pt x="137" y="518"/>
                    </a:lnTo>
                    <a:lnTo>
                      <a:pt x="137" y="518"/>
                    </a:lnTo>
                    <a:lnTo>
                      <a:pt x="141" y="516"/>
                    </a:lnTo>
                    <a:lnTo>
                      <a:pt x="144" y="513"/>
                    </a:lnTo>
                    <a:lnTo>
                      <a:pt x="482" y="176"/>
                    </a:lnTo>
                    <a:lnTo>
                      <a:pt x="482" y="176"/>
                    </a:lnTo>
                    <a:lnTo>
                      <a:pt x="486" y="172"/>
                    </a:lnTo>
                    <a:lnTo>
                      <a:pt x="486" y="172"/>
                    </a:lnTo>
                    <a:lnTo>
                      <a:pt x="489" y="168"/>
                    </a:lnTo>
                    <a:lnTo>
                      <a:pt x="550" y="108"/>
                    </a:lnTo>
                    <a:lnTo>
                      <a:pt x="550" y="108"/>
                    </a:lnTo>
                    <a:lnTo>
                      <a:pt x="554" y="103"/>
                    </a:lnTo>
                    <a:lnTo>
                      <a:pt x="555" y="96"/>
                    </a:lnTo>
                    <a:lnTo>
                      <a:pt x="554" y="90"/>
                    </a:lnTo>
                    <a:lnTo>
                      <a:pt x="550" y="84"/>
                    </a:lnTo>
                    <a:lnTo>
                      <a:pt x="471" y="5"/>
                    </a:lnTo>
                    <a:lnTo>
                      <a:pt x="471" y="5"/>
                    </a:lnTo>
                    <a:lnTo>
                      <a:pt x="465" y="1"/>
                    </a:lnTo>
                    <a:lnTo>
                      <a:pt x="459" y="0"/>
                    </a:lnTo>
                    <a:lnTo>
                      <a:pt x="453" y="1"/>
                    </a:lnTo>
                    <a:lnTo>
                      <a:pt x="447" y="5"/>
                    </a:lnTo>
                    <a:lnTo>
                      <a:pt x="41" y="411"/>
                    </a:lnTo>
                    <a:lnTo>
                      <a:pt x="41" y="411"/>
                    </a:lnTo>
                    <a:lnTo>
                      <a:pt x="39" y="414"/>
                    </a:lnTo>
                    <a:lnTo>
                      <a:pt x="37" y="418"/>
                    </a:lnTo>
                    <a:lnTo>
                      <a:pt x="1" y="533"/>
                    </a:lnTo>
                    <a:lnTo>
                      <a:pt x="1" y="533"/>
                    </a:lnTo>
                    <a:lnTo>
                      <a:pt x="0" y="536"/>
                    </a:lnTo>
                    <a:lnTo>
                      <a:pt x="0" y="541"/>
                    </a:lnTo>
                    <a:lnTo>
                      <a:pt x="3" y="546"/>
                    </a:lnTo>
                    <a:lnTo>
                      <a:pt x="5" y="550"/>
                    </a:lnTo>
                    <a:lnTo>
                      <a:pt x="5" y="550"/>
                    </a:lnTo>
                    <a:lnTo>
                      <a:pt x="11" y="553"/>
                    </a:lnTo>
                    <a:lnTo>
                      <a:pt x="17" y="555"/>
                    </a:lnTo>
                    <a:lnTo>
                      <a:pt x="17" y="555"/>
                    </a:lnTo>
                    <a:close/>
                    <a:moveTo>
                      <a:pt x="459" y="42"/>
                    </a:moveTo>
                    <a:lnTo>
                      <a:pt x="512" y="96"/>
                    </a:lnTo>
                    <a:lnTo>
                      <a:pt x="474" y="134"/>
                    </a:lnTo>
                    <a:lnTo>
                      <a:pt x="420" y="81"/>
                    </a:lnTo>
                    <a:lnTo>
                      <a:pt x="459" y="42"/>
                    </a:lnTo>
                    <a:close/>
                    <a:moveTo>
                      <a:pt x="69" y="432"/>
                    </a:moveTo>
                    <a:lnTo>
                      <a:pt x="395" y="107"/>
                    </a:lnTo>
                    <a:lnTo>
                      <a:pt x="448" y="160"/>
                    </a:lnTo>
                    <a:lnTo>
                      <a:pt x="123" y="486"/>
                    </a:lnTo>
                    <a:lnTo>
                      <a:pt x="44" y="511"/>
                    </a:lnTo>
                    <a:lnTo>
                      <a:pt x="69" y="43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600">
                  <a:solidFill>
                    <a:schemeClr val="accent4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3" name="Oval 7"/>
            <p:cNvSpPr/>
            <p:nvPr/>
          </p:nvSpPr>
          <p:spPr>
            <a:xfrm>
              <a:off x="1892660" y="3634069"/>
              <a:ext cx="966444" cy="96644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cs typeface="+mn-ea"/>
                <a:sym typeface="+mn-lt"/>
              </a:endParaRPr>
            </a:p>
          </p:txBody>
        </p:sp>
      </p:grpSp>
      <p:grpSp>
        <p:nvGrpSpPr>
          <p:cNvPr id="17" name="Group 9"/>
          <p:cNvGrpSpPr/>
          <p:nvPr/>
        </p:nvGrpSpPr>
        <p:grpSpPr>
          <a:xfrm>
            <a:off x="5601617" y="3676273"/>
            <a:ext cx="966444" cy="966444"/>
            <a:chOff x="5601617" y="3634069"/>
            <a:chExt cx="966444" cy="966444"/>
          </a:xfrm>
        </p:grpSpPr>
        <p:grpSp>
          <p:nvGrpSpPr>
            <p:cNvPr id="18" name="Group 54"/>
            <p:cNvGrpSpPr/>
            <p:nvPr/>
          </p:nvGrpSpPr>
          <p:grpSpPr>
            <a:xfrm>
              <a:off x="5858527" y="3891522"/>
              <a:ext cx="452624" cy="451538"/>
              <a:chOff x="8941875" y="3966489"/>
              <a:chExt cx="452624" cy="451538"/>
            </a:xfrm>
            <a:solidFill>
              <a:srgbClr val="B62B52"/>
            </a:solidFill>
          </p:grpSpPr>
          <p:sp>
            <p:nvSpPr>
              <p:cNvPr id="20" name="Freeform 135"/>
              <p:cNvSpPr>
                <a:spLocks noEditPoints="1"/>
              </p:cNvSpPr>
              <p:nvPr/>
            </p:nvSpPr>
            <p:spPr bwMode="auto">
              <a:xfrm>
                <a:off x="8941875" y="3966489"/>
                <a:ext cx="452624" cy="451538"/>
              </a:xfrm>
              <a:custGeom>
                <a:avLst/>
                <a:gdLst>
                  <a:gd name="T0" fmla="*/ 825 w 833"/>
                  <a:gd name="T1" fmla="*/ 516 h 833"/>
                  <a:gd name="T2" fmla="*/ 785 w 833"/>
                  <a:gd name="T3" fmla="*/ 419 h 833"/>
                  <a:gd name="T4" fmla="*/ 756 w 833"/>
                  <a:gd name="T5" fmla="*/ 383 h 833"/>
                  <a:gd name="T6" fmla="*/ 741 w 833"/>
                  <a:gd name="T7" fmla="*/ 325 h 833"/>
                  <a:gd name="T8" fmla="*/ 675 w 833"/>
                  <a:gd name="T9" fmla="*/ 241 h 833"/>
                  <a:gd name="T10" fmla="*/ 630 w 833"/>
                  <a:gd name="T11" fmla="*/ 219 h 833"/>
                  <a:gd name="T12" fmla="*/ 604 w 833"/>
                  <a:gd name="T13" fmla="*/ 169 h 833"/>
                  <a:gd name="T14" fmla="*/ 515 w 833"/>
                  <a:gd name="T15" fmla="*/ 104 h 833"/>
                  <a:gd name="T16" fmla="*/ 457 w 833"/>
                  <a:gd name="T17" fmla="*/ 94 h 833"/>
                  <a:gd name="T18" fmla="*/ 423 w 833"/>
                  <a:gd name="T19" fmla="*/ 57 h 833"/>
                  <a:gd name="T20" fmla="*/ 323 w 833"/>
                  <a:gd name="T21" fmla="*/ 21 h 833"/>
                  <a:gd name="T22" fmla="*/ 264 w 833"/>
                  <a:gd name="T23" fmla="*/ 25 h 833"/>
                  <a:gd name="T24" fmla="*/ 219 w 833"/>
                  <a:gd name="T25" fmla="*/ 8 h 833"/>
                  <a:gd name="T26" fmla="*/ 115 w 833"/>
                  <a:gd name="T27" fmla="*/ 0 h 833"/>
                  <a:gd name="T28" fmla="*/ 50 w 833"/>
                  <a:gd name="T29" fmla="*/ 20 h 833"/>
                  <a:gd name="T30" fmla="*/ 9 w 833"/>
                  <a:gd name="T31" fmla="*/ 69 h 833"/>
                  <a:gd name="T32" fmla="*/ 0 w 833"/>
                  <a:gd name="T33" fmla="*/ 753 h 833"/>
                  <a:gd name="T34" fmla="*/ 13 w 833"/>
                  <a:gd name="T35" fmla="*/ 797 h 833"/>
                  <a:gd name="T36" fmla="*/ 48 w 833"/>
                  <a:gd name="T37" fmla="*/ 826 h 833"/>
                  <a:gd name="T38" fmla="*/ 753 w 833"/>
                  <a:gd name="T39" fmla="*/ 833 h 833"/>
                  <a:gd name="T40" fmla="*/ 798 w 833"/>
                  <a:gd name="T41" fmla="*/ 819 h 833"/>
                  <a:gd name="T42" fmla="*/ 827 w 833"/>
                  <a:gd name="T43" fmla="*/ 784 h 833"/>
                  <a:gd name="T44" fmla="*/ 833 w 833"/>
                  <a:gd name="T45" fmla="*/ 618 h 833"/>
                  <a:gd name="T46" fmla="*/ 731 w 833"/>
                  <a:gd name="T47" fmla="*/ 418 h 833"/>
                  <a:gd name="T48" fmla="*/ 761 w 833"/>
                  <a:gd name="T49" fmla="*/ 443 h 833"/>
                  <a:gd name="T50" fmla="*/ 795 w 833"/>
                  <a:gd name="T51" fmla="*/ 539 h 833"/>
                  <a:gd name="T52" fmla="*/ 753 w 833"/>
                  <a:gd name="T53" fmla="*/ 539 h 833"/>
                  <a:gd name="T54" fmla="*/ 715 w 833"/>
                  <a:gd name="T55" fmla="*/ 413 h 833"/>
                  <a:gd name="T56" fmla="*/ 616 w 833"/>
                  <a:gd name="T57" fmla="*/ 252 h 833"/>
                  <a:gd name="T58" fmla="*/ 657 w 833"/>
                  <a:gd name="T59" fmla="*/ 272 h 833"/>
                  <a:gd name="T60" fmla="*/ 718 w 833"/>
                  <a:gd name="T61" fmla="*/ 358 h 833"/>
                  <a:gd name="T62" fmla="*/ 676 w 833"/>
                  <a:gd name="T63" fmla="*/ 377 h 833"/>
                  <a:gd name="T64" fmla="*/ 578 w 833"/>
                  <a:gd name="T65" fmla="*/ 255 h 833"/>
                  <a:gd name="T66" fmla="*/ 449 w 833"/>
                  <a:gd name="T67" fmla="*/ 130 h 833"/>
                  <a:gd name="T68" fmla="*/ 475 w 833"/>
                  <a:gd name="T69" fmla="*/ 129 h 833"/>
                  <a:gd name="T70" fmla="*/ 566 w 833"/>
                  <a:gd name="T71" fmla="*/ 182 h 833"/>
                  <a:gd name="T72" fmla="*/ 594 w 833"/>
                  <a:gd name="T73" fmla="*/ 217 h 833"/>
                  <a:gd name="T74" fmla="*/ 402 w 833"/>
                  <a:gd name="T75" fmla="*/ 161 h 833"/>
                  <a:gd name="T76" fmla="*/ 449 w 833"/>
                  <a:gd name="T77" fmla="*/ 130 h 833"/>
                  <a:gd name="T78" fmla="*/ 261 w 833"/>
                  <a:gd name="T79" fmla="*/ 62 h 833"/>
                  <a:gd name="T80" fmla="*/ 307 w 833"/>
                  <a:gd name="T81" fmla="*/ 54 h 833"/>
                  <a:gd name="T82" fmla="*/ 405 w 833"/>
                  <a:gd name="T83" fmla="*/ 88 h 833"/>
                  <a:gd name="T84" fmla="*/ 383 w 833"/>
                  <a:gd name="T85" fmla="*/ 129 h 833"/>
                  <a:gd name="T86" fmla="*/ 227 w 833"/>
                  <a:gd name="T87" fmla="*/ 95 h 833"/>
                  <a:gd name="T88" fmla="*/ 35 w 833"/>
                  <a:gd name="T89" fmla="*/ 114 h 833"/>
                  <a:gd name="T90" fmla="*/ 48 w 833"/>
                  <a:gd name="T91" fmla="*/ 71 h 833"/>
                  <a:gd name="T92" fmla="*/ 83 w 833"/>
                  <a:gd name="T93" fmla="*/ 42 h 833"/>
                  <a:gd name="T94" fmla="*/ 179 w 833"/>
                  <a:gd name="T95" fmla="*/ 35 h 833"/>
                  <a:gd name="T96" fmla="*/ 211 w 833"/>
                  <a:gd name="T97" fmla="*/ 58 h 833"/>
                  <a:gd name="T98" fmla="*/ 43 w 833"/>
                  <a:gd name="T99" fmla="*/ 548 h 833"/>
                  <a:gd name="T100" fmla="*/ 796 w 833"/>
                  <a:gd name="T101" fmla="*/ 762 h 833"/>
                  <a:gd name="T102" fmla="*/ 762 w 833"/>
                  <a:gd name="T103" fmla="*/ 797 h 833"/>
                  <a:gd name="T104" fmla="*/ 54 w 833"/>
                  <a:gd name="T105" fmla="*/ 790 h 833"/>
                  <a:gd name="T106" fmla="*/ 35 w 833"/>
                  <a:gd name="T107" fmla="*/ 618 h 833"/>
                  <a:gd name="T108" fmla="*/ 54 w 833"/>
                  <a:gd name="T109" fmla="*/ 582 h 833"/>
                  <a:gd name="T110" fmla="*/ 174 w 833"/>
                  <a:gd name="T111" fmla="*/ 573 h 833"/>
                  <a:gd name="T112" fmla="*/ 784 w 833"/>
                  <a:gd name="T113" fmla="*/ 586 h 8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33" h="833">
                    <a:moveTo>
                      <a:pt x="825" y="586"/>
                    </a:moveTo>
                    <a:lnTo>
                      <a:pt x="825" y="586"/>
                    </a:lnTo>
                    <a:lnTo>
                      <a:pt x="830" y="568"/>
                    </a:lnTo>
                    <a:lnTo>
                      <a:pt x="831" y="551"/>
                    </a:lnTo>
                    <a:lnTo>
                      <a:pt x="829" y="534"/>
                    </a:lnTo>
                    <a:lnTo>
                      <a:pt x="825" y="516"/>
                    </a:lnTo>
                    <a:lnTo>
                      <a:pt x="805" y="454"/>
                    </a:lnTo>
                    <a:lnTo>
                      <a:pt x="805" y="454"/>
                    </a:lnTo>
                    <a:lnTo>
                      <a:pt x="801" y="445"/>
                    </a:lnTo>
                    <a:lnTo>
                      <a:pt x="798" y="435"/>
                    </a:lnTo>
                    <a:lnTo>
                      <a:pt x="791" y="427"/>
                    </a:lnTo>
                    <a:lnTo>
                      <a:pt x="785" y="419"/>
                    </a:lnTo>
                    <a:lnTo>
                      <a:pt x="779" y="411"/>
                    </a:lnTo>
                    <a:lnTo>
                      <a:pt x="772" y="405"/>
                    </a:lnTo>
                    <a:lnTo>
                      <a:pt x="765" y="399"/>
                    </a:lnTo>
                    <a:lnTo>
                      <a:pt x="756" y="393"/>
                    </a:lnTo>
                    <a:lnTo>
                      <a:pt x="756" y="393"/>
                    </a:lnTo>
                    <a:lnTo>
                      <a:pt x="756" y="383"/>
                    </a:lnTo>
                    <a:lnTo>
                      <a:pt x="756" y="372"/>
                    </a:lnTo>
                    <a:lnTo>
                      <a:pt x="755" y="362"/>
                    </a:lnTo>
                    <a:lnTo>
                      <a:pt x="753" y="353"/>
                    </a:lnTo>
                    <a:lnTo>
                      <a:pt x="749" y="343"/>
                    </a:lnTo>
                    <a:lnTo>
                      <a:pt x="745" y="335"/>
                    </a:lnTo>
                    <a:lnTo>
                      <a:pt x="741" y="325"/>
                    </a:lnTo>
                    <a:lnTo>
                      <a:pt x="735" y="316"/>
                    </a:lnTo>
                    <a:lnTo>
                      <a:pt x="696" y="263"/>
                    </a:lnTo>
                    <a:lnTo>
                      <a:pt x="696" y="263"/>
                    </a:lnTo>
                    <a:lnTo>
                      <a:pt x="690" y="256"/>
                    </a:lnTo>
                    <a:lnTo>
                      <a:pt x="682" y="249"/>
                    </a:lnTo>
                    <a:lnTo>
                      <a:pt x="675" y="241"/>
                    </a:lnTo>
                    <a:lnTo>
                      <a:pt x="668" y="235"/>
                    </a:lnTo>
                    <a:lnTo>
                      <a:pt x="659" y="230"/>
                    </a:lnTo>
                    <a:lnTo>
                      <a:pt x="650" y="226"/>
                    </a:lnTo>
                    <a:lnTo>
                      <a:pt x="640" y="222"/>
                    </a:lnTo>
                    <a:lnTo>
                      <a:pt x="630" y="219"/>
                    </a:lnTo>
                    <a:lnTo>
                      <a:pt x="630" y="219"/>
                    </a:lnTo>
                    <a:lnTo>
                      <a:pt x="629" y="210"/>
                    </a:lnTo>
                    <a:lnTo>
                      <a:pt x="626" y="200"/>
                    </a:lnTo>
                    <a:lnTo>
                      <a:pt x="622" y="192"/>
                    </a:lnTo>
                    <a:lnTo>
                      <a:pt x="617" y="183"/>
                    </a:lnTo>
                    <a:lnTo>
                      <a:pt x="611" y="176"/>
                    </a:lnTo>
                    <a:lnTo>
                      <a:pt x="604" y="169"/>
                    </a:lnTo>
                    <a:lnTo>
                      <a:pt x="595" y="160"/>
                    </a:lnTo>
                    <a:lnTo>
                      <a:pt x="587" y="153"/>
                    </a:lnTo>
                    <a:lnTo>
                      <a:pt x="534" y="115"/>
                    </a:lnTo>
                    <a:lnTo>
                      <a:pt x="534" y="115"/>
                    </a:lnTo>
                    <a:lnTo>
                      <a:pt x="525" y="109"/>
                    </a:lnTo>
                    <a:lnTo>
                      <a:pt x="515" y="104"/>
                    </a:lnTo>
                    <a:lnTo>
                      <a:pt x="506" y="101"/>
                    </a:lnTo>
                    <a:lnTo>
                      <a:pt x="497" y="97"/>
                    </a:lnTo>
                    <a:lnTo>
                      <a:pt x="488" y="95"/>
                    </a:lnTo>
                    <a:lnTo>
                      <a:pt x="477" y="94"/>
                    </a:lnTo>
                    <a:lnTo>
                      <a:pt x="467" y="94"/>
                    </a:lnTo>
                    <a:lnTo>
                      <a:pt x="457" y="94"/>
                    </a:lnTo>
                    <a:lnTo>
                      <a:pt x="457" y="94"/>
                    </a:lnTo>
                    <a:lnTo>
                      <a:pt x="452" y="85"/>
                    </a:lnTo>
                    <a:lnTo>
                      <a:pt x="445" y="78"/>
                    </a:lnTo>
                    <a:lnTo>
                      <a:pt x="439" y="71"/>
                    </a:lnTo>
                    <a:lnTo>
                      <a:pt x="432" y="63"/>
                    </a:lnTo>
                    <a:lnTo>
                      <a:pt x="423" y="57"/>
                    </a:lnTo>
                    <a:lnTo>
                      <a:pt x="415" y="52"/>
                    </a:lnTo>
                    <a:lnTo>
                      <a:pt x="405" y="48"/>
                    </a:lnTo>
                    <a:lnTo>
                      <a:pt x="396" y="44"/>
                    </a:lnTo>
                    <a:lnTo>
                      <a:pt x="333" y="25"/>
                    </a:lnTo>
                    <a:lnTo>
                      <a:pt x="333" y="25"/>
                    </a:lnTo>
                    <a:lnTo>
                      <a:pt x="323" y="21"/>
                    </a:lnTo>
                    <a:lnTo>
                      <a:pt x="313" y="20"/>
                    </a:lnTo>
                    <a:lnTo>
                      <a:pt x="303" y="18"/>
                    </a:lnTo>
                    <a:lnTo>
                      <a:pt x="293" y="18"/>
                    </a:lnTo>
                    <a:lnTo>
                      <a:pt x="283" y="20"/>
                    </a:lnTo>
                    <a:lnTo>
                      <a:pt x="273" y="21"/>
                    </a:lnTo>
                    <a:lnTo>
                      <a:pt x="264" y="25"/>
                    </a:lnTo>
                    <a:lnTo>
                      <a:pt x="254" y="27"/>
                    </a:lnTo>
                    <a:lnTo>
                      <a:pt x="254" y="27"/>
                    </a:lnTo>
                    <a:lnTo>
                      <a:pt x="245" y="21"/>
                    </a:lnTo>
                    <a:lnTo>
                      <a:pt x="237" y="16"/>
                    </a:lnTo>
                    <a:lnTo>
                      <a:pt x="228" y="11"/>
                    </a:lnTo>
                    <a:lnTo>
                      <a:pt x="219" y="8"/>
                    </a:lnTo>
                    <a:lnTo>
                      <a:pt x="209" y="4"/>
                    </a:lnTo>
                    <a:lnTo>
                      <a:pt x="199" y="2"/>
                    </a:lnTo>
                    <a:lnTo>
                      <a:pt x="190" y="0"/>
                    </a:lnTo>
                    <a:lnTo>
                      <a:pt x="179" y="0"/>
                    </a:lnTo>
                    <a:lnTo>
                      <a:pt x="115" y="0"/>
                    </a:lnTo>
                    <a:lnTo>
                      <a:pt x="115" y="0"/>
                    </a:lnTo>
                    <a:lnTo>
                      <a:pt x="102" y="0"/>
                    </a:lnTo>
                    <a:lnTo>
                      <a:pt x="92" y="3"/>
                    </a:lnTo>
                    <a:lnTo>
                      <a:pt x="81" y="5"/>
                    </a:lnTo>
                    <a:lnTo>
                      <a:pt x="70" y="9"/>
                    </a:lnTo>
                    <a:lnTo>
                      <a:pt x="60" y="14"/>
                    </a:lnTo>
                    <a:lnTo>
                      <a:pt x="50" y="20"/>
                    </a:lnTo>
                    <a:lnTo>
                      <a:pt x="42" y="26"/>
                    </a:lnTo>
                    <a:lnTo>
                      <a:pt x="33" y="33"/>
                    </a:lnTo>
                    <a:lnTo>
                      <a:pt x="26" y="42"/>
                    </a:lnTo>
                    <a:lnTo>
                      <a:pt x="19" y="50"/>
                    </a:lnTo>
                    <a:lnTo>
                      <a:pt x="13" y="60"/>
                    </a:lnTo>
                    <a:lnTo>
                      <a:pt x="9" y="69"/>
                    </a:lnTo>
                    <a:lnTo>
                      <a:pt x="4" y="80"/>
                    </a:lnTo>
                    <a:lnTo>
                      <a:pt x="2" y="91"/>
                    </a:lnTo>
                    <a:lnTo>
                      <a:pt x="1" y="103"/>
                    </a:lnTo>
                    <a:lnTo>
                      <a:pt x="0" y="114"/>
                    </a:lnTo>
                    <a:lnTo>
                      <a:pt x="0" y="753"/>
                    </a:lnTo>
                    <a:lnTo>
                      <a:pt x="0" y="753"/>
                    </a:lnTo>
                    <a:lnTo>
                      <a:pt x="0" y="761"/>
                    </a:lnTo>
                    <a:lnTo>
                      <a:pt x="1" y="769"/>
                    </a:lnTo>
                    <a:lnTo>
                      <a:pt x="3" y="776"/>
                    </a:lnTo>
                    <a:lnTo>
                      <a:pt x="6" y="784"/>
                    </a:lnTo>
                    <a:lnTo>
                      <a:pt x="9" y="791"/>
                    </a:lnTo>
                    <a:lnTo>
                      <a:pt x="13" y="797"/>
                    </a:lnTo>
                    <a:lnTo>
                      <a:pt x="18" y="804"/>
                    </a:lnTo>
                    <a:lnTo>
                      <a:pt x="23" y="809"/>
                    </a:lnTo>
                    <a:lnTo>
                      <a:pt x="29" y="814"/>
                    </a:lnTo>
                    <a:lnTo>
                      <a:pt x="35" y="819"/>
                    </a:lnTo>
                    <a:lnTo>
                      <a:pt x="42" y="824"/>
                    </a:lnTo>
                    <a:lnTo>
                      <a:pt x="48" y="826"/>
                    </a:lnTo>
                    <a:lnTo>
                      <a:pt x="55" y="830"/>
                    </a:lnTo>
                    <a:lnTo>
                      <a:pt x="64" y="831"/>
                    </a:lnTo>
                    <a:lnTo>
                      <a:pt x="71" y="832"/>
                    </a:lnTo>
                    <a:lnTo>
                      <a:pt x="79" y="833"/>
                    </a:lnTo>
                    <a:lnTo>
                      <a:pt x="753" y="833"/>
                    </a:lnTo>
                    <a:lnTo>
                      <a:pt x="753" y="833"/>
                    </a:lnTo>
                    <a:lnTo>
                      <a:pt x="761" y="832"/>
                    </a:lnTo>
                    <a:lnTo>
                      <a:pt x="768" y="831"/>
                    </a:lnTo>
                    <a:lnTo>
                      <a:pt x="777" y="830"/>
                    </a:lnTo>
                    <a:lnTo>
                      <a:pt x="784" y="826"/>
                    </a:lnTo>
                    <a:lnTo>
                      <a:pt x="790" y="824"/>
                    </a:lnTo>
                    <a:lnTo>
                      <a:pt x="798" y="819"/>
                    </a:lnTo>
                    <a:lnTo>
                      <a:pt x="804" y="814"/>
                    </a:lnTo>
                    <a:lnTo>
                      <a:pt x="810" y="809"/>
                    </a:lnTo>
                    <a:lnTo>
                      <a:pt x="814" y="804"/>
                    </a:lnTo>
                    <a:lnTo>
                      <a:pt x="819" y="797"/>
                    </a:lnTo>
                    <a:lnTo>
                      <a:pt x="823" y="791"/>
                    </a:lnTo>
                    <a:lnTo>
                      <a:pt x="827" y="784"/>
                    </a:lnTo>
                    <a:lnTo>
                      <a:pt x="829" y="776"/>
                    </a:lnTo>
                    <a:lnTo>
                      <a:pt x="831" y="769"/>
                    </a:lnTo>
                    <a:lnTo>
                      <a:pt x="833" y="761"/>
                    </a:lnTo>
                    <a:lnTo>
                      <a:pt x="833" y="753"/>
                    </a:lnTo>
                    <a:lnTo>
                      <a:pt x="833" y="618"/>
                    </a:lnTo>
                    <a:lnTo>
                      <a:pt x="833" y="618"/>
                    </a:lnTo>
                    <a:lnTo>
                      <a:pt x="833" y="609"/>
                    </a:lnTo>
                    <a:lnTo>
                      <a:pt x="830" y="602"/>
                    </a:lnTo>
                    <a:lnTo>
                      <a:pt x="829" y="594"/>
                    </a:lnTo>
                    <a:lnTo>
                      <a:pt x="825" y="586"/>
                    </a:lnTo>
                    <a:lnTo>
                      <a:pt x="825" y="586"/>
                    </a:lnTo>
                    <a:close/>
                    <a:moveTo>
                      <a:pt x="731" y="418"/>
                    </a:moveTo>
                    <a:lnTo>
                      <a:pt x="731" y="418"/>
                    </a:lnTo>
                    <a:lnTo>
                      <a:pt x="738" y="422"/>
                    </a:lnTo>
                    <a:lnTo>
                      <a:pt x="744" y="427"/>
                    </a:lnTo>
                    <a:lnTo>
                      <a:pt x="750" y="431"/>
                    </a:lnTo>
                    <a:lnTo>
                      <a:pt x="756" y="437"/>
                    </a:lnTo>
                    <a:lnTo>
                      <a:pt x="761" y="443"/>
                    </a:lnTo>
                    <a:lnTo>
                      <a:pt x="765" y="451"/>
                    </a:lnTo>
                    <a:lnTo>
                      <a:pt x="768" y="458"/>
                    </a:lnTo>
                    <a:lnTo>
                      <a:pt x="772" y="465"/>
                    </a:lnTo>
                    <a:lnTo>
                      <a:pt x="793" y="527"/>
                    </a:lnTo>
                    <a:lnTo>
                      <a:pt x="793" y="527"/>
                    </a:lnTo>
                    <a:lnTo>
                      <a:pt x="795" y="539"/>
                    </a:lnTo>
                    <a:lnTo>
                      <a:pt x="796" y="551"/>
                    </a:lnTo>
                    <a:lnTo>
                      <a:pt x="796" y="551"/>
                    </a:lnTo>
                    <a:lnTo>
                      <a:pt x="787" y="546"/>
                    </a:lnTo>
                    <a:lnTo>
                      <a:pt x="776" y="542"/>
                    </a:lnTo>
                    <a:lnTo>
                      <a:pt x="765" y="539"/>
                    </a:lnTo>
                    <a:lnTo>
                      <a:pt x="753" y="539"/>
                    </a:lnTo>
                    <a:lnTo>
                      <a:pt x="285" y="539"/>
                    </a:lnTo>
                    <a:lnTo>
                      <a:pt x="672" y="414"/>
                    </a:lnTo>
                    <a:lnTo>
                      <a:pt x="672" y="414"/>
                    </a:lnTo>
                    <a:lnTo>
                      <a:pt x="686" y="411"/>
                    </a:lnTo>
                    <a:lnTo>
                      <a:pt x="701" y="411"/>
                    </a:lnTo>
                    <a:lnTo>
                      <a:pt x="715" y="413"/>
                    </a:lnTo>
                    <a:lnTo>
                      <a:pt x="729" y="417"/>
                    </a:lnTo>
                    <a:lnTo>
                      <a:pt x="729" y="417"/>
                    </a:lnTo>
                    <a:lnTo>
                      <a:pt x="731" y="418"/>
                    </a:lnTo>
                    <a:lnTo>
                      <a:pt x="731" y="418"/>
                    </a:lnTo>
                    <a:close/>
                    <a:moveTo>
                      <a:pt x="616" y="252"/>
                    </a:moveTo>
                    <a:lnTo>
                      <a:pt x="616" y="252"/>
                    </a:lnTo>
                    <a:lnTo>
                      <a:pt x="624" y="253"/>
                    </a:lnTo>
                    <a:lnTo>
                      <a:pt x="632" y="256"/>
                    </a:lnTo>
                    <a:lnTo>
                      <a:pt x="639" y="259"/>
                    </a:lnTo>
                    <a:lnTo>
                      <a:pt x="645" y="263"/>
                    </a:lnTo>
                    <a:lnTo>
                      <a:pt x="652" y="267"/>
                    </a:lnTo>
                    <a:lnTo>
                      <a:pt x="657" y="272"/>
                    </a:lnTo>
                    <a:lnTo>
                      <a:pt x="663" y="278"/>
                    </a:lnTo>
                    <a:lnTo>
                      <a:pt x="668" y="284"/>
                    </a:lnTo>
                    <a:lnTo>
                      <a:pt x="707" y="337"/>
                    </a:lnTo>
                    <a:lnTo>
                      <a:pt x="707" y="337"/>
                    </a:lnTo>
                    <a:lnTo>
                      <a:pt x="713" y="347"/>
                    </a:lnTo>
                    <a:lnTo>
                      <a:pt x="718" y="358"/>
                    </a:lnTo>
                    <a:lnTo>
                      <a:pt x="720" y="367"/>
                    </a:lnTo>
                    <a:lnTo>
                      <a:pt x="721" y="378"/>
                    </a:lnTo>
                    <a:lnTo>
                      <a:pt x="721" y="378"/>
                    </a:lnTo>
                    <a:lnTo>
                      <a:pt x="707" y="376"/>
                    </a:lnTo>
                    <a:lnTo>
                      <a:pt x="692" y="376"/>
                    </a:lnTo>
                    <a:lnTo>
                      <a:pt x="676" y="377"/>
                    </a:lnTo>
                    <a:lnTo>
                      <a:pt x="661" y="381"/>
                    </a:lnTo>
                    <a:lnTo>
                      <a:pt x="191" y="532"/>
                    </a:lnTo>
                    <a:lnTo>
                      <a:pt x="557" y="267"/>
                    </a:lnTo>
                    <a:lnTo>
                      <a:pt x="557" y="267"/>
                    </a:lnTo>
                    <a:lnTo>
                      <a:pt x="567" y="259"/>
                    </a:lnTo>
                    <a:lnTo>
                      <a:pt x="578" y="255"/>
                    </a:lnTo>
                    <a:lnTo>
                      <a:pt x="590" y="252"/>
                    </a:lnTo>
                    <a:lnTo>
                      <a:pt x="604" y="251"/>
                    </a:lnTo>
                    <a:lnTo>
                      <a:pt x="604" y="251"/>
                    </a:lnTo>
                    <a:lnTo>
                      <a:pt x="616" y="252"/>
                    </a:lnTo>
                    <a:lnTo>
                      <a:pt x="616" y="252"/>
                    </a:lnTo>
                    <a:close/>
                    <a:moveTo>
                      <a:pt x="449" y="130"/>
                    </a:moveTo>
                    <a:lnTo>
                      <a:pt x="449" y="130"/>
                    </a:lnTo>
                    <a:lnTo>
                      <a:pt x="452" y="130"/>
                    </a:lnTo>
                    <a:lnTo>
                      <a:pt x="452" y="130"/>
                    </a:lnTo>
                    <a:lnTo>
                      <a:pt x="460" y="129"/>
                    </a:lnTo>
                    <a:lnTo>
                      <a:pt x="468" y="129"/>
                    </a:lnTo>
                    <a:lnTo>
                      <a:pt x="475" y="129"/>
                    </a:lnTo>
                    <a:lnTo>
                      <a:pt x="484" y="130"/>
                    </a:lnTo>
                    <a:lnTo>
                      <a:pt x="491" y="132"/>
                    </a:lnTo>
                    <a:lnTo>
                      <a:pt x="498" y="135"/>
                    </a:lnTo>
                    <a:lnTo>
                      <a:pt x="506" y="138"/>
                    </a:lnTo>
                    <a:lnTo>
                      <a:pt x="513" y="143"/>
                    </a:lnTo>
                    <a:lnTo>
                      <a:pt x="566" y="182"/>
                    </a:lnTo>
                    <a:lnTo>
                      <a:pt x="566" y="182"/>
                    </a:lnTo>
                    <a:lnTo>
                      <a:pt x="576" y="190"/>
                    </a:lnTo>
                    <a:lnTo>
                      <a:pt x="584" y="199"/>
                    </a:lnTo>
                    <a:lnTo>
                      <a:pt x="590" y="207"/>
                    </a:lnTo>
                    <a:lnTo>
                      <a:pt x="594" y="217"/>
                    </a:lnTo>
                    <a:lnTo>
                      <a:pt x="594" y="217"/>
                    </a:lnTo>
                    <a:lnTo>
                      <a:pt x="578" y="218"/>
                    </a:lnTo>
                    <a:lnTo>
                      <a:pt x="564" y="223"/>
                    </a:lnTo>
                    <a:lnTo>
                      <a:pt x="549" y="229"/>
                    </a:lnTo>
                    <a:lnTo>
                      <a:pt x="536" y="238"/>
                    </a:lnTo>
                    <a:lnTo>
                      <a:pt x="133" y="531"/>
                    </a:lnTo>
                    <a:lnTo>
                      <a:pt x="402" y="161"/>
                    </a:lnTo>
                    <a:lnTo>
                      <a:pt x="402" y="161"/>
                    </a:lnTo>
                    <a:lnTo>
                      <a:pt x="411" y="149"/>
                    </a:lnTo>
                    <a:lnTo>
                      <a:pt x="423" y="141"/>
                    </a:lnTo>
                    <a:lnTo>
                      <a:pt x="435" y="135"/>
                    </a:lnTo>
                    <a:lnTo>
                      <a:pt x="449" y="130"/>
                    </a:lnTo>
                    <a:lnTo>
                      <a:pt x="449" y="130"/>
                    </a:lnTo>
                    <a:close/>
                    <a:moveTo>
                      <a:pt x="257" y="65"/>
                    </a:moveTo>
                    <a:lnTo>
                      <a:pt x="257" y="65"/>
                    </a:lnTo>
                    <a:lnTo>
                      <a:pt x="261" y="63"/>
                    </a:lnTo>
                    <a:lnTo>
                      <a:pt x="261" y="63"/>
                    </a:lnTo>
                    <a:lnTo>
                      <a:pt x="261" y="62"/>
                    </a:lnTo>
                    <a:lnTo>
                      <a:pt x="261" y="62"/>
                    </a:lnTo>
                    <a:lnTo>
                      <a:pt x="268" y="60"/>
                    </a:lnTo>
                    <a:lnTo>
                      <a:pt x="276" y="56"/>
                    </a:lnTo>
                    <a:lnTo>
                      <a:pt x="284" y="55"/>
                    </a:lnTo>
                    <a:lnTo>
                      <a:pt x="291" y="54"/>
                    </a:lnTo>
                    <a:lnTo>
                      <a:pt x="299" y="54"/>
                    </a:lnTo>
                    <a:lnTo>
                      <a:pt x="307" y="54"/>
                    </a:lnTo>
                    <a:lnTo>
                      <a:pt x="314" y="55"/>
                    </a:lnTo>
                    <a:lnTo>
                      <a:pt x="322" y="57"/>
                    </a:lnTo>
                    <a:lnTo>
                      <a:pt x="385" y="78"/>
                    </a:lnTo>
                    <a:lnTo>
                      <a:pt x="385" y="78"/>
                    </a:lnTo>
                    <a:lnTo>
                      <a:pt x="396" y="81"/>
                    </a:lnTo>
                    <a:lnTo>
                      <a:pt x="405" y="88"/>
                    </a:lnTo>
                    <a:lnTo>
                      <a:pt x="414" y="95"/>
                    </a:lnTo>
                    <a:lnTo>
                      <a:pt x="421" y="102"/>
                    </a:lnTo>
                    <a:lnTo>
                      <a:pt x="421" y="102"/>
                    </a:lnTo>
                    <a:lnTo>
                      <a:pt x="408" y="109"/>
                    </a:lnTo>
                    <a:lnTo>
                      <a:pt x="396" y="118"/>
                    </a:lnTo>
                    <a:lnTo>
                      <a:pt x="383" y="129"/>
                    </a:lnTo>
                    <a:lnTo>
                      <a:pt x="374" y="141"/>
                    </a:lnTo>
                    <a:lnTo>
                      <a:pt x="84" y="539"/>
                    </a:lnTo>
                    <a:lnTo>
                      <a:pt x="82" y="539"/>
                    </a:lnTo>
                    <a:lnTo>
                      <a:pt x="222" y="108"/>
                    </a:lnTo>
                    <a:lnTo>
                      <a:pt x="222" y="108"/>
                    </a:lnTo>
                    <a:lnTo>
                      <a:pt x="227" y="95"/>
                    </a:lnTo>
                    <a:lnTo>
                      <a:pt x="236" y="84"/>
                    </a:lnTo>
                    <a:lnTo>
                      <a:pt x="245" y="73"/>
                    </a:lnTo>
                    <a:lnTo>
                      <a:pt x="257" y="65"/>
                    </a:lnTo>
                    <a:lnTo>
                      <a:pt x="257" y="65"/>
                    </a:lnTo>
                    <a:close/>
                    <a:moveTo>
                      <a:pt x="35" y="114"/>
                    </a:moveTo>
                    <a:lnTo>
                      <a:pt x="35" y="114"/>
                    </a:lnTo>
                    <a:lnTo>
                      <a:pt x="35" y="107"/>
                    </a:lnTo>
                    <a:lnTo>
                      <a:pt x="36" y="98"/>
                    </a:lnTo>
                    <a:lnTo>
                      <a:pt x="38" y="91"/>
                    </a:lnTo>
                    <a:lnTo>
                      <a:pt x="41" y="84"/>
                    </a:lnTo>
                    <a:lnTo>
                      <a:pt x="44" y="77"/>
                    </a:lnTo>
                    <a:lnTo>
                      <a:pt x="48" y="71"/>
                    </a:lnTo>
                    <a:lnTo>
                      <a:pt x="53" y="63"/>
                    </a:lnTo>
                    <a:lnTo>
                      <a:pt x="58" y="58"/>
                    </a:lnTo>
                    <a:lnTo>
                      <a:pt x="64" y="54"/>
                    </a:lnTo>
                    <a:lnTo>
                      <a:pt x="70" y="49"/>
                    </a:lnTo>
                    <a:lnTo>
                      <a:pt x="76" y="44"/>
                    </a:lnTo>
                    <a:lnTo>
                      <a:pt x="83" y="42"/>
                    </a:lnTo>
                    <a:lnTo>
                      <a:pt x="90" y="38"/>
                    </a:lnTo>
                    <a:lnTo>
                      <a:pt x="98" y="37"/>
                    </a:lnTo>
                    <a:lnTo>
                      <a:pt x="106" y="35"/>
                    </a:lnTo>
                    <a:lnTo>
                      <a:pt x="115" y="35"/>
                    </a:lnTo>
                    <a:lnTo>
                      <a:pt x="179" y="35"/>
                    </a:lnTo>
                    <a:lnTo>
                      <a:pt x="179" y="35"/>
                    </a:lnTo>
                    <a:lnTo>
                      <a:pt x="191" y="35"/>
                    </a:lnTo>
                    <a:lnTo>
                      <a:pt x="202" y="38"/>
                    </a:lnTo>
                    <a:lnTo>
                      <a:pt x="211" y="42"/>
                    </a:lnTo>
                    <a:lnTo>
                      <a:pt x="222" y="48"/>
                    </a:lnTo>
                    <a:lnTo>
                      <a:pt x="222" y="48"/>
                    </a:lnTo>
                    <a:lnTo>
                      <a:pt x="211" y="58"/>
                    </a:lnTo>
                    <a:lnTo>
                      <a:pt x="202" y="71"/>
                    </a:lnTo>
                    <a:lnTo>
                      <a:pt x="195" y="84"/>
                    </a:lnTo>
                    <a:lnTo>
                      <a:pt x="188" y="97"/>
                    </a:lnTo>
                    <a:lnTo>
                      <a:pt x="43" y="545"/>
                    </a:lnTo>
                    <a:lnTo>
                      <a:pt x="43" y="545"/>
                    </a:lnTo>
                    <a:lnTo>
                      <a:pt x="43" y="548"/>
                    </a:lnTo>
                    <a:lnTo>
                      <a:pt x="43" y="548"/>
                    </a:lnTo>
                    <a:lnTo>
                      <a:pt x="35" y="552"/>
                    </a:lnTo>
                    <a:lnTo>
                      <a:pt x="35" y="114"/>
                    </a:lnTo>
                    <a:close/>
                    <a:moveTo>
                      <a:pt x="798" y="753"/>
                    </a:moveTo>
                    <a:lnTo>
                      <a:pt x="798" y="753"/>
                    </a:lnTo>
                    <a:lnTo>
                      <a:pt x="796" y="762"/>
                    </a:lnTo>
                    <a:lnTo>
                      <a:pt x="794" y="770"/>
                    </a:lnTo>
                    <a:lnTo>
                      <a:pt x="790" y="778"/>
                    </a:lnTo>
                    <a:lnTo>
                      <a:pt x="784" y="785"/>
                    </a:lnTo>
                    <a:lnTo>
                      <a:pt x="778" y="790"/>
                    </a:lnTo>
                    <a:lnTo>
                      <a:pt x="770" y="795"/>
                    </a:lnTo>
                    <a:lnTo>
                      <a:pt x="762" y="797"/>
                    </a:lnTo>
                    <a:lnTo>
                      <a:pt x="753" y="798"/>
                    </a:lnTo>
                    <a:lnTo>
                      <a:pt x="79" y="798"/>
                    </a:lnTo>
                    <a:lnTo>
                      <a:pt x="79" y="798"/>
                    </a:lnTo>
                    <a:lnTo>
                      <a:pt x="70" y="797"/>
                    </a:lnTo>
                    <a:lnTo>
                      <a:pt x="63" y="795"/>
                    </a:lnTo>
                    <a:lnTo>
                      <a:pt x="54" y="790"/>
                    </a:lnTo>
                    <a:lnTo>
                      <a:pt x="48" y="785"/>
                    </a:lnTo>
                    <a:lnTo>
                      <a:pt x="42" y="778"/>
                    </a:lnTo>
                    <a:lnTo>
                      <a:pt x="38" y="770"/>
                    </a:lnTo>
                    <a:lnTo>
                      <a:pt x="36" y="762"/>
                    </a:lnTo>
                    <a:lnTo>
                      <a:pt x="35" y="753"/>
                    </a:lnTo>
                    <a:lnTo>
                      <a:pt x="35" y="618"/>
                    </a:lnTo>
                    <a:lnTo>
                      <a:pt x="35" y="618"/>
                    </a:lnTo>
                    <a:lnTo>
                      <a:pt x="36" y="609"/>
                    </a:lnTo>
                    <a:lnTo>
                      <a:pt x="38" y="601"/>
                    </a:lnTo>
                    <a:lnTo>
                      <a:pt x="42" y="594"/>
                    </a:lnTo>
                    <a:lnTo>
                      <a:pt x="48" y="586"/>
                    </a:lnTo>
                    <a:lnTo>
                      <a:pt x="54" y="582"/>
                    </a:lnTo>
                    <a:lnTo>
                      <a:pt x="63" y="577"/>
                    </a:lnTo>
                    <a:lnTo>
                      <a:pt x="70" y="574"/>
                    </a:lnTo>
                    <a:lnTo>
                      <a:pt x="79" y="573"/>
                    </a:lnTo>
                    <a:lnTo>
                      <a:pt x="174" y="573"/>
                    </a:lnTo>
                    <a:lnTo>
                      <a:pt x="174" y="573"/>
                    </a:lnTo>
                    <a:lnTo>
                      <a:pt x="174" y="573"/>
                    </a:lnTo>
                    <a:lnTo>
                      <a:pt x="753" y="573"/>
                    </a:lnTo>
                    <a:lnTo>
                      <a:pt x="753" y="573"/>
                    </a:lnTo>
                    <a:lnTo>
                      <a:pt x="762" y="574"/>
                    </a:lnTo>
                    <a:lnTo>
                      <a:pt x="770" y="577"/>
                    </a:lnTo>
                    <a:lnTo>
                      <a:pt x="778" y="582"/>
                    </a:lnTo>
                    <a:lnTo>
                      <a:pt x="784" y="586"/>
                    </a:lnTo>
                    <a:lnTo>
                      <a:pt x="790" y="594"/>
                    </a:lnTo>
                    <a:lnTo>
                      <a:pt x="794" y="601"/>
                    </a:lnTo>
                    <a:lnTo>
                      <a:pt x="796" y="609"/>
                    </a:lnTo>
                    <a:lnTo>
                      <a:pt x="798" y="618"/>
                    </a:lnTo>
                    <a:lnTo>
                      <a:pt x="798" y="75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600">
                  <a:solidFill>
                    <a:schemeClr val="accent4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Freeform 136"/>
              <p:cNvSpPr>
                <a:spLocks noEditPoints="1"/>
              </p:cNvSpPr>
              <p:nvPr/>
            </p:nvSpPr>
            <p:spPr bwMode="auto">
              <a:xfrm>
                <a:off x="8988549" y="4305143"/>
                <a:ext cx="66211" cy="66211"/>
              </a:xfrm>
              <a:custGeom>
                <a:avLst/>
                <a:gdLst>
                  <a:gd name="T0" fmla="*/ 47 w 122"/>
                  <a:gd name="T1" fmla="*/ 3 h 121"/>
                  <a:gd name="T2" fmla="*/ 25 w 122"/>
                  <a:gd name="T3" fmla="*/ 12 h 121"/>
                  <a:gd name="T4" fmla="*/ 10 w 122"/>
                  <a:gd name="T5" fmla="*/ 28 h 121"/>
                  <a:gd name="T6" fmla="*/ 2 w 122"/>
                  <a:gd name="T7" fmla="*/ 46 h 121"/>
                  <a:gd name="T8" fmla="*/ 1 w 122"/>
                  <a:gd name="T9" fmla="*/ 68 h 121"/>
                  <a:gd name="T10" fmla="*/ 3 w 122"/>
                  <a:gd name="T11" fmla="*/ 80 h 121"/>
                  <a:gd name="T12" fmla="*/ 14 w 122"/>
                  <a:gd name="T13" fmla="*/ 98 h 121"/>
                  <a:gd name="T14" fmla="*/ 30 w 122"/>
                  <a:gd name="T15" fmla="*/ 113 h 121"/>
                  <a:gd name="T16" fmla="*/ 49 w 122"/>
                  <a:gd name="T17" fmla="*/ 120 h 121"/>
                  <a:gd name="T18" fmla="*/ 60 w 122"/>
                  <a:gd name="T19" fmla="*/ 121 h 121"/>
                  <a:gd name="T20" fmla="*/ 76 w 122"/>
                  <a:gd name="T21" fmla="*/ 119 h 121"/>
                  <a:gd name="T22" fmla="*/ 88 w 122"/>
                  <a:gd name="T23" fmla="*/ 115 h 121"/>
                  <a:gd name="T24" fmla="*/ 106 w 122"/>
                  <a:gd name="T25" fmla="*/ 102 h 121"/>
                  <a:gd name="T26" fmla="*/ 117 w 122"/>
                  <a:gd name="T27" fmla="*/ 84 h 121"/>
                  <a:gd name="T28" fmla="*/ 122 w 122"/>
                  <a:gd name="T29" fmla="*/ 64 h 121"/>
                  <a:gd name="T30" fmla="*/ 121 w 122"/>
                  <a:gd name="T31" fmla="*/ 53 h 121"/>
                  <a:gd name="T32" fmla="*/ 112 w 122"/>
                  <a:gd name="T33" fmla="*/ 29 h 121"/>
                  <a:gd name="T34" fmla="*/ 95 w 122"/>
                  <a:gd name="T35" fmla="*/ 10 h 121"/>
                  <a:gd name="T36" fmla="*/ 72 w 122"/>
                  <a:gd name="T37" fmla="*/ 1 h 121"/>
                  <a:gd name="T38" fmla="*/ 60 w 122"/>
                  <a:gd name="T39" fmla="*/ 0 h 121"/>
                  <a:gd name="T40" fmla="*/ 47 w 122"/>
                  <a:gd name="T41" fmla="*/ 3 h 121"/>
                  <a:gd name="T42" fmla="*/ 67 w 122"/>
                  <a:gd name="T43" fmla="*/ 85 h 121"/>
                  <a:gd name="T44" fmla="*/ 60 w 122"/>
                  <a:gd name="T45" fmla="*/ 86 h 121"/>
                  <a:gd name="T46" fmla="*/ 55 w 122"/>
                  <a:gd name="T47" fmla="*/ 86 h 121"/>
                  <a:gd name="T48" fmla="*/ 47 w 122"/>
                  <a:gd name="T49" fmla="*/ 82 h 121"/>
                  <a:gd name="T50" fmla="*/ 41 w 122"/>
                  <a:gd name="T51" fmla="*/ 75 h 121"/>
                  <a:gd name="T52" fmla="*/ 36 w 122"/>
                  <a:gd name="T53" fmla="*/ 63 h 121"/>
                  <a:gd name="T54" fmla="*/ 35 w 122"/>
                  <a:gd name="T55" fmla="*/ 57 h 121"/>
                  <a:gd name="T56" fmla="*/ 37 w 122"/>
                  <a:gd name="T57" fmla="*/ 50 h 121"/>
                  <a:gd name="T58" fmla="*/ 44 w 122"/>
                  <a:gd name="T59" fmla="*/ 42 h 121"/>
                  <a:gd name="T60" fmla="*/ 56 w 122"/>
                  <a:gd name="T61" fmla="*/ 36 h 121"/>
                  <a:gd name="T62" fmla="*/ 64 w 122"/>
                  <a:gd name="T63" fmla="*/ 35 h 121"/>
                  <a:gd name="T64" fmla="*/ 69 w 122"/>
                  <a:gd name="T65" fmla="*/ 35 h 121"/>
                  <a:gd name="T66" fmla="*/ 77 w 122"/>
                  <a:gd name="T67" fmla="*/ 39 h 121"/>
                  <a:gd name="T68" fmla="*/ 84 w 122"/>
                  <a:gd name="T69" fmla="*/ 50 h 121"/>
                  <a:gd name="T70" fmla="*/ 87 w 122"/>
                  <a:gd name="T71" fmla="*/ 58 h 121"/>
                  <a:gd name="T72" fmla="*/ 86 w 122"/>
                  <a:gd name="T73" fmla="*/ 68 h 121"/>
                  <a:gd name="T74" fmla="*/ 82 w 122"/>
                  <a:gd name="T75" fmla="*/ 76 h 121"/>
                  <a:gd name="T76" fmla="*/ 75 w 122"/>
                  <a:gd name="T77" fmla="*/ 82 h 121"/>
                  <a:gd name="T78" fmla="*/ 67 w 122"/>
                  <a:gd name="T79" fmla="*/ 8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22" h="121">
                    <a:moveTo>
                      <a:pt x="47" y="3"/>
                    </a:moveTo>
                    <a:lnTo>
                      <a:pt x="47" y="3"/>
                    </a:lnTo>
                    <a:lnTo>
                      <a:pt x="35" y="7"/>
                    </a:lnTo>
                    <a:lnTo>
                      <a:pt x="25" y="12"/>
                    </a:lnTo>
                    <a:lnTo>
                      <a:pt x="16" y="19"/>
                    </a:lnTo>
                    <a:lnTo>
                      <a:pt x="10" y="28"/>
                    </a:lnTo>
                    <a:lnTo>
                      <a:pt x="4" y="36"/>
                    </a:lnTo>
                    <a:lnTo>
                      <a:pt x="2" y="46"/>
                    </a:lnTo>
                    <a:lnTo>
                      <a:pt x="0" y="57"/>
                    </a:lnTo>
                    <a:lnTo>
                      <a:pt x="1" y="68"/>
                    </a:lnTo>
                    <a:lnTo>
                      <a:pt x="1" y="68"/>
                    </a:lnTo>
                    <a:lnTo>
                      <a:pt x="3" y="80"/>
                    </a:lnTo>
                    <a:lnTo>
                      <a:pt x="8" y="90"/>
                    </a:lnTo>
                    <a:lnTo>
                      <a:pt x="14" y="98"/>
                    </a:lnTo>
                    <a:lnTo>
                      <a:pt x="21" y="107"/>
                    </a:lnTo>
                    <a:lnTo>
                      <a:pt x="30" y="113"/>
                    </a:lnTo>
                    <a:lnTo>
                      <a:pt x="38" y="118"/>
                    </a:lnTo>
                    <a:lnTo>
                      <a:pt x="49" y="120"/>
                    </a:lnTo>
                    <a:lnTo>
                      <a:pt x="60" y="121"/>
                    </a:lnTo>
                    <a:lnTo>
                      <a:pt x="60" y="121"/>
                    </a:lnTo>
                    <a:lnTo>
                      <a:pt x="69" y="121"/>
                    </a:lnTo>
                    <a:lnTo>
                      <a:pt x="76" y="119"/>
                    </a:lnTo>
                    <a:lnTo>
                      <a:pt x="76" y="119"/>
                    </a:lnTo>
                    <a:lnTo>
                      <a:pt x="88" y="115"/>
                    </a:lnTo>
                    <a:lnTo>
                      <a:pt x="99" y="109"/>
                    </a:lnTo>
                    <a:lnTo>
                      <a:pt x="106" y="102"/>
                    </a:lnTo>
                    <a:lnTo>
                      <a:pt x="113" y="93"/>
                    </a:lnTo>
                    <a:lnTo>
                      <a:pt x="117" y="84"/>
                    </a:lnTo>
                    <a:lnTo>
                      <a:pt x="121" y="74"/>
                    </a:lnTo>
                    <a:lnTo>
                      <a:pt x="122" y="64"/>
                    </a:lnTo>
                    <a:lnTo>
                      <a:pt x="121" y="53"/>
                    </a:lnTo>
                    <a:lnTo>
                      <a:pt x="121" y="53"/>
                    </a:lnTo>
                    <a:lnTo>
                      <a:pt x="118" y="40"/>
                    </a:lnTo>
                    <a:lnTo>
                      <a:pt x="112" y="29"/>
                    </a:lnTo>
                    <a:lnTo>
                      <a:pt x="105" y="18"/>
                    </a:lnTo>
                    <a:lnTo>
                      <a:pt x="95" y="10"/>
                    </a:lnTo>
                    <a:lnTo>
                      <a:pt x="84" y="5"/>
                    </a:lnTo>
                    <a:lnTo>
                      <a:pt x="72" y="1"/>
                    </a:lnTo>
                    <a:lnTo>
                      <a:pt x="66" y="0"/>
                    </a:lnTo>
                    <a:lnTo>
                      <a:pt x="60" y="0"/>
                    </a:lnTo>
                    <a:lnTo>
                      <a:pt x="53" y="1"/>
                    </a:lnTo>
                    <a:lnTo>
                      <a:pt x="47" y="3"/>
                    </a:lnTo>
                    <a:lnTo>
                      <a:pt x="47" y="3"/>
                    </a:lnTo>
                    <a:close/>
                    <a:moveTo>
                      <a:pt x="67" y="85"/>
                    </a:moveTo>
                    <a:lnTo>
                      <a:pt x="67" y="85"/>
                    </a:lnTo>
                    <a:lnTo>
                      <a:pt x="60" y="86"/>
                    </a:lnTo>
                    <a:lnTo>
                      <a:pt x="60" y="86"/>
                    </a:lnTo>
                    <a:lnTo>
                      <a:pt x="55" y="86"/>
                    </a:lnTo>
                    <a:lnTo>
                      <a:pt x="50" y="85"/>
                    </a:lnTo>
                    <a:lnTo>
                      <a:pt x="47" y="82"/>
                    </a:lnTo>
                    <a:lnTo>
                      <a:pt x="43" y="79"/>
                    </a:lnTo>
                    <a:lnTo>
                      <a:pt x="41" y="75"/>
                    </a:lnTo>
                    <a:lnTo>
                      <a:pt x="38" y="72"/>
                    </a:lnTo>
                    <a:lnTo>
                      <a:pt x="36" y="63"/>
                    </a:lnTo>
                    <a:lnTo>
                      <a:pt x="36" y="63"/>
                    </a:lnTo>
                    <a:lnTo>
                      <a:pt x="35" y="57"/>
                    </a:lnTo>
                    <a:lnTo>
                      <a:pt x="36" y="53"/>
                    </a:lnTo>
                    <a:lnTo>
                      <a:pt x="37" y="50"/>
                    </a:lnTo>
                    <a:lnTo>
                      <a:pt x="39" y="46"/>
                    </a:lnTo>
                    <a:lnTo>
                      <a:pt x="44" y="42"/>
                    </a:lnTo>
                    <a:lnTo>
                      <a:pt x="49" y="39"/>
                    </a:lnTo>
                    <a:lnTo>
                      <a:pt x="56" y="36"/>
                    </a:lnTo>
                    <a:lnTo>
                      <a:pt x="56" y="36"/>
                    </a:lnTo>
                    <a:lnTo>
                      <a:pt x="64" y="35"/>
                    </a:lnTo>
                    <a:lnTo>
                      <a:pt x="64" y="35"/>
                    </a:lnTo>
                    <a:lnTo>
                      <a:pt x="69" y="35"/>
                    </a:lnTo>
                    <a:lnTo>
                      <a:pt x="73" y="38"/>
                    </a:lnTo>
                    <a:lnTo>
                      <a:pt x="77" y="39"/>
                    </a:lnTo>
                    <a:lnTo>
                      <a:pt x="79" y="42"/>
                    </a:lnTo>
                    <a:lnTo>
                      <a:pt x="84" y="50"/>
                    </a:lnTo>
                    <a:lnTo>
                      <a:pt x="87" y="58"/>
                    </a:lnTo>
                    <a:lnTo>
                      <a:pt x="87" y="58"/>
                    </a:lnTo>
                    <a:lnTo>
                      <a:pt x="87" y="64"/>
                    </a:lnTo>
                    <a:lnTo>
                      <a:pt x="86" y="68"/>
                    </a:lnTo>
                    <a:lnTo>
                      <a:pt x="84" y="72"/>
                    </a:lnTo>
                    <a:lnTo>
                      <a:pt x="82" y="76"/>
                    </a:lnTo>
                    <a:lnTo>
                      <a:pt x="79" y="80"/>
                    </a:lnTo>
                    <a:lnTo>
                      <a:pt x="75" y="82"/>
                    </a:lnTo>
                    <a:lnTo>
                      <a:pt x="67" y="85"/>
                    </a:lnTo>
                    <a:lnTo>
                      <a:pt x="67" y="85"/>
                    </a:lnTo>
                    <a:close/>
                  </a:path>
                </a:pathLst>
              </a:custGeom>
              <a:solidFill>
                <a:srgbClr val="759D2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600">
                  <a:solidFill>
                    <a:schemeClr val="accent4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9" name="Oval 27"/>
            <p:cNvSpPr/>
            <p:nvPr/>
          </p:nvSpPr>
          <p:spPr>
            <a:xfrm>
              <a:off x="5601617" y="3634069"/>
              <a:ext cx="966444" cy="966444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cs typeface="+mn-ea"/>
                <a:sym typeface="+mn-lt"/>
              </a:endParaRPr>
            </a:p>
          </p:txBody>
        </p:sp>
      </p:grpSp>
      <p:grpSp>
        <p:nvGrpSpPr>
          <p:cNvPr id="22" name="Group 8"/>
          <p:cNvGrpSpPr/>
          <p:nvPr/>
        </p:nvGrpSpPr>
        <p:grpSpPr>
          <a:xfrm>
            <a:off x="9310575" y="3676273"/>
            <a:ext cx="966444" cy="966444"/>
            <a:chOff x="9310575" y="3634069"/>
            <a:chExt cx="966444" cy="966444"/>
          </a:xfrm>
        </p:grpSpPr>
        <p:sp>
          <p:nvSpPr>
            <p:cNvPr id="23" name="Freeform 141"/>
            <p:cNvSpPr>
              <a:spLocks noEditPoints="1"/>
            </p:cNvSpPr>
            <p:nvPr/>
          </p:nvSpPr>
          <p:spPr bwMode="auto">
            <a:xfrm>
              <a:off x="9576169" y="3880668"/>
              <a:ext cx="435257" cy="473246"/>
            </a:xfrm>
            <a:custGeom>
              <a:avLst/>
              <a:gdLst>
                <a:gd name="T0" fmla="*/ 167 w 803"/>
                <a:gd name="T1" fmla="*/ 873 h 873"/>
                <a:gd name="T2" fmla="*/ 14 w 803"/>
                <a:gd name="T3" fmla="*/ 872 h 873"/>
                <a:gd name="T4" fmla="*/ 0 w 803"/>
                <a:gd name="T5" fmla="*/ 856 h 873"/>
                <a:gd name="T6" fmla="*/ 51 w 803"/>
                <a:gd name="T7" fmla="*/ 597 h 873"/>
                <a:gd name="T8" fmla="*/ 95 w 803"/>
                <a:gd name="T9" fmla="*/ 576 h 873"/>
                <a:gd name="T10" fmla="*/ 153 w 803"/>
                <a:gd name="T11" fmla="*/ 551 h 873"/>
                <a:gd name="T12" fmla="*/ 256 w 803"/>
                <a:gd name="T13" fmla="*/ 506 h 873"/>
                <a:gd name="T14" fmla="*/ 528 w 803"/>
                <a:gd name="T15" fmla="*/ 722 h 873"/>
                <a:gd name="T16" fmla="*/ 548 w 803"/>
                <a:gd name="T17" fmla="*/ 506 h 873"/>
                <a:gd name="T18" fmla="*/ 651 w 803"/>
                <a:gd name="T19" fmla="*/ 551 h 873"/>
                <a:gd name="T20" fmla="*/ 730 w 803"/>
                <a:gd name="T21" fmla="*/ 586 h 873"/>
                <a:gd name="T22" fmla="*/ 803 w 803"/>
                <a:gd name="T23" fmla="*/ 852 h 873"/>
                <a:gd name="T24" fmla="*/ 796 w 803"/>
                <a:gd name="T25" fmla="*/ 869 h 873"/>
                <a:gd name="T26" fmla="*/ 741 w 803"/>
                <a:gd name="T27" fmla="*/ 651 h 873"/>
                <a:gd name="T28" fmla="*/ 715 w 803"/>
                <a:gd name="T29" fmla="*/ 617 h 873"/>
                <a:gd name="T30" fmla="*/ 635 w 803"/>
                <a:gd name="T31" fmla="*/ 581 h 873"/>
                <a:gd name="T32" fmla="*/ 551 w 803"/>
                <a:gd name="T33" fmla="*/ 756 h 873"/>
                <a:gd name="T34" fmla="*/ 241 w 803"/>
                <a:gd name="T35" fmla="*/ 740 h 873"/>
                <a:gd name="T36" fmla="*/ 141 w 803"/>
                <a:gd name="T37" fmla="*/ 838 h 873"/>
                <a:gd name="T38" fmla="*/ 83 w 803"/>
                <a:gd name="T39" fmla="*/ 617 h 873"/>
                <a:gd name="T40" fmla="*/ 62 w 803"/>
                <a:gd name="T41" fmla="*/ 651 h 873"/>
                <a:gd name="T42" fmla="*/ 333 w 803"/>
                <a:gd name="T43" fmla="*/ 511 h 873"/>
                <a:gd name="T44" fmla="*/ 249 w 803"/>
                <a:gd name="T45" fmla="*/ 401 h 873"/>
                <a:gd name="T46" fmla="*/ 228 w 803"/>
                <a:gd name="T47" fmla="*/ 277 h 873"/>
                <a:gd name="T48" fmla="*/ 172 w 803"/>
                <a:gd name="T49" fmla="*/ 249 h 873"/>
                <a:gd name="T50" fmla="*/ 171 w 803"/>
                <a:gd name="T51" fmla="*/ 217 h 873"/>
                <a:gd name="T52" fmla="*/ 211 w 803"/>
                <a:gd name="T53" fmla="*/ 186 h 873"/>
                <a:gd name="T54" fmla="*/ 235 w 803"/>
                <a:gd name="T55" fmla="*/ 86 h 873"/>
                <a:gd name="T56" fmla="*/ 315 w 803"/>
                <a:gd name="T57" fmla="*/ 18 h 873"/>
                <a:gd name="T58" fmla="*/ 419 w 803"/>
                <a:gd name="T59" fmla="*/ 1 h 873"/>
                <a:gd name="T60" fmla="*/ 533 w 803"/>
                <a:gd name="T61" fmla="*/ 45 h 873"/>
                <a:gd name="T62" fmla="*/ 591 w 803"/>
                <a:gd name="T63" fmla="*/ 156 h 873"/>
                <a:gd name="T64" fmla="*/ 623 w 803"/>
                <a:gd name="T65" fmla="*/ 201 h 873"/>
                <a:gd name="T66" fmla="*/ 636 w 803"/>
                <a:gd name="T67" fmla="*/ 235 h 873"/>
                <a:gd name="T68" fmla="*/ 613 w 803"/>
                <a:gd name="T69" fmla="*/ 262 h 873"/>
                <a:gd name="T70" fmla="*/ 575 w 803"/>
                <a:gd name="T71" fmla="*/ 309 h 873"/>
                <a:gd name="T72" fmla="*/ 526 w 803"/>
                <a:gd name="T73" fmla="*/ 458 h 873"/>
                <a:gd name="T74" fmla="*/ 419 w 803"/>
                <a:gd name="T75" fmla="*/ 529 h 873"/>
                <a:gd name="T76" fmla="*/ 262 w 803"/>
                <a:gd name="T77" fmla="*/ 305 h 873"/>
                <a:gd name="T78" fmla="*/ 303 w 803"/>
                <a:gd name="T79" fmla="*/ 433 h 873"/>
                <a:gd name="T80" fmla="*/ 388 w 803"/>
                <a:gd name="T81" fmla="*/ 494 h 873"/>
                <a:gd name="T82" fmla="*/ 468 w 803"/>
                <a:gd name="T83" fmla="*/ 470 h 873"/>
                <a:gd name="T84" fmla="*/ 531 w 803"/>
                <a:gd name="T85" fmla="*/ 366 h 873"/>
                <a:gd name="T86" fmla="*/ 543 w 803"/>
                <a:gd name="T87" fmla="*/ 278 h 873"/>
                <a:gd name="T88" fmla="*/ 358 w 803"/>
                <a:gd name="T89" fmla="*/ 285 h 873"/>
                <a:gd name="T90" fmla="*/ 210 w 803"/>
                <a:gd name="T91" fmla="*/ 234 h 873"/>
                <a:gd name="T92" fmla="*/ 390 w 803"/>
                <a:gd name="T93" fmla="*/ 251 h 873"/>
                <a:gd name="T94" fmla="*/ 562 w 803"/>
                <a:gd name="T95" fmla="*/ 240 h 873"/>
                <a:gd name="T96" fmla="*/ 595 w 803"/>
                <a:gd name="T97" fmla="*/ 223 h 873"/>
                <a:gd name="T98" fmla="*/ 563 w 803"/>
                <a:gd name="T99" fmla="*/ 214 h 873"/>
                <a:gd name="T100" fmla="*/ 556 w 803"/>
                <a:gd name="T101" fmla="*/ 150 h 873"/>
                <a:gd name="T102" fmla="*/ 519 w 803"/>
                <a:gd name="T103" fmla="*/ 80 h 873"/>
                <a:gd name="T104" fmla="*/ 452 w 803"/>
                <a:gd name="T105" fmla="*/ 138 h 873"/>
                <a:gd name="T106" fmla="*/ 428 w 803"/>
                <a:gd name="T107" fmla="*/ 154 h 873"/>
                <a:gd name="T108" fmla="*/ 387 w 803"/>
                <a:gd name="T109" fmla="*/ 36 h 873"/>
                <a:gd name="T110" fmla="*/ 368 w 803"/>
                <a:gd name="T111" fmla="*/ 156 h 873"/>
                <a:gd name="T112" fmla="*/ 336 w 803"/>
                <a:gd name="T113" fmla="*/ 47 h 873"/>
                <a:gd name="T114" fmla="*/ 264 w 803"/>
                <a:gd name="T115" fmla="*/ 104 h 873"/>
                <a:gd name="T116" fmla="*/ 246 w 803"/>
                <a:gd name="T117" fmla="*/ 202 h 873"/>
                <a:gd name="T118" fmla="*/ 228 w 803"/>
                <a:gd name="T119" fmla="*/ 219 h 873"/>
                <a:gd name="T120" fmla="*/ 203 w 803"/>
                <a:gd name="T121" fmla="*/ 230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03" h="873">
                  <a:moveTo>
                    <a:pt x="786" y="873"/>
                  </a:moveTo>
                  <a:lnTo>
                    <a:pt x="642" y="873"/>
                  </a:lnTo>
                  <a:lnTo>
                    <a:pt x="642" y="873"/>
                  </a:lnTo>
                  <a:lnTo>
                    <a:pt x="640" y="872"/>
                  </a:lnTo>
                  <a:lnTo>
                    <a:pt x="640" y="872"/>
                  </a:lnTo>
                  <a:lnTo>
                    <a:pt x="636" y="873"/>
                  </a:lnTo>
                  <a:lnTo>
                    <a:pt x="167" y="873"/>
                  </a:lnTo>
                  <a:lnTo>
                    <a:pt x="167" y="873"/>
                  </a:lnTo>
                  <a:lnTo>
                    <a:pt x="163" y="872"/>
                  </a:lnTo>
                  <a:lnTo>
                    <a:pt x="163" y="872"/>
                  </a:lnTo>
                  <a:lnTo>
                    <a:pt x="159" y="873"/>
                  </a:lnTo>
                  <a:lnTo>
                    <a:pt x="17" y="873"/>
                  </a:lnTo>
                  <a:lnTo>
                    <a:pt x="17" y="873"/>
                  </a:lnTo>
                  <a:lnTo>
                    <a:pt x="14" y="872"/>
                  </a:lnTo>
                  <a:lnTo>
                    <a:pt x="10" y="871"/>
                  </a:lnTo>
                  <a:lnTo>
                    <a:pt x="8" y="869"/>
                  </a:lnTo>
                  <a:lnTo>
                    <a:pt x="4" y="867"/>
                  </a:lnTo>
                  <a:lnTo>
                    <a:pt x="4" y="867"/>
                  </a:lnTo>
                  <a:lnTo>
                    <a:pt x="3" y="863"/>
                  </a:lnTo>
                  <a:lnTo>
                    <a:pt x="0" y="860"/>
                  </a:lnTo>
                  <a:lnTo>
                    <a:pt x="0" y="856"/>
                  </a:lnTo>
                  <a:lnTo>
                    <a:pt x="0" y="852"/>
                  </a:lnTo>
                  <a:lnTo>
                    <a:pt x="28" y="647"/>
                  </a:lnTo>
                  <a:lnTo>
                    <a:pt x="28" y="647"/>
                  </a:lnTo>
                  <a:lnTo>
                    <a:pt x="31" y="633"/>
                  </a:lnTo>
                  <a:lnTo>
                    <a:pt x="35" y="620"/>
                  </a:lnTo>
                  <a:lnTo>
                    <a:pt x="43" y="608"/>
                  </a:lnTo>
                  <a:lnTo>
                    <a:pt x="51" y="597"/>
                  </a:lnTo>
                  <a:lnTo>
                    <a:pt x="51" y="597"/>
                  </a:lnTo>
                  <a:lnTo>
                    <a:pt x="58" y="591"/>
                  </a:lnTo>
                  <a:lnTo>
                    <a:pt x="67" y="586"/>
                  </a:lnTo>
                  <a:lnTo>
                    <a:pt x="74" y="582"/>
                  </a:lnTo>
                  <a:lnTo>
                    <a:pt x="83" y="580"/>
                  </a:lnTo>
                  <a:lnTo>
                    <a:pt x="83" y="580"/>
                  </a:lnTo>
                  <a:lnTo>
                    <a:pt x="95" y="576"/>
                  </a:lnTo>
                  <a:lnTo>
                    <a:pt x="95" y="576"/>
                  </a:lnTo>
                  <a:lnTo>
                    <a:pt x="142" y="556"/>
                  </a:lnTo>
                  <a:lnTo>
                    <a:pt x="142" y="556"/>
                  </a:lnTo>
                  <a:lnTo>
                    <a:pt x="146" y="555"/>
                  </a:lnTo>
                  <a:lnTo>
                    <a:pt x="150" y="555"/>
                  </a:lnTo>
                  <a:lnTo>
                    <a:pt x="150" y="555"/>
                  </a:lnTo>
                  <a:lnTo>
                    <a:pt x="153" y="551"/>
                  </a:lnTo>
                  <a:lnTo>
                    <a:pt x="157" y="548"/>
                  </a:lnTo>
                  <a:lnTo>
                    <a:pt x="239" y="506"/>
                  </a:lnTo>
                  <a:lnTo>
                    <a:pt x="239" y="506"/>
                  </a:lnTo>
                  <a:lnTo>
                    <a:pt x="242" y="504"/>
                  </a:lnTo>
                  <a:lnTo>
                    <a:pt x="247" y="504"/>
                  </a:lnTo>
                  <a:lnTo>
                    <a:pt x="251" y="504"/>
                  </a:lnTo>
                  <a:lnTo>
                    <a:pt x="256" y="506"/>
                  </a:lnTo>
                  <a:lnTo>
                    <a:pt x="256" y="506"/>
                  </a:lnTo>
                  <a:lnTo>
                    <a:pt x="259" y="509"/>
                  </a:lnTo>
                  <a:lnTo>
                    <a:pt x="262" y="512"/>
                  </a:lnTo>
                  <a:lnTo>
                    <a:pt x="263" y="516"/>
                  </a:lnTo>
                  <a:lnTo>
                    <a:pt x="264" y="521"/>
                  </a:lnTo>
                  <a:lnTo>
                    <a:pt x="275" y="722"/>
                  </a:lnTo>
                  <a:lnTo>
                    <a:pt x="528" y="722"/>
                  </a:lnTo>
                  <a:lnTo>
                    <a:pt x="539" y="521"/>
                  </a:lnTo>
                  <a:lnTo>
                    <a:pt x="539" y="521"/>
                  </a:lnTo>
                  <a:lnTo>
                    <a:pt x="540" y="516"/>
                  </a:lnTo>
                  <a:lnTo>
                    <a:pt x="542" y="512"/>
                  </a:lnTo>
                  <a:lnTo>
                    <a:pt x="545" y="509"/>
                  </a:lnTo>
                  <a:lnTo>
                    <a:pt x="548" y="506"/>
                  </a:lnTo>
                  <a:lnTo>
                    <a:pt x="548" y="506"/>
                  </a:lnTo>
                  <a:lnTo>
                    <a:pt x="552" y="505"/>
                  </a:lnTo>
                  <a:lnTo>
                    <a:pt x="556" y="504"/>
                  </a:lnTo>
                  <a:lnTo>
                    <a:pt x="561" y="504"/>
                  </a:lnTo>
                  <a:lnTo>
                    <a:pt x="565" y="506"/>
                  </a:lnTo>
                  <a:lnTo>
                    <a:pt x="647" y="548"/>
                  </a:lnTo>
                  <a:lnTo>
                    <a:pt x="647" y="548"/>
                  </a:lnTo>
                  <a:lnTo>
                    <a:pt x="651" y="551"/>
                  </a:lnTo>
                  <a:lnTo>
                    <a:pt x="653" y="555"/>
                  </a:lnTo>
                  <a:lnTo>
                    <a:pt x="653" y="555"/>
                  </a:lnTo>
                  <a:lnTo>
                    <a:pt x="659" y="556"/>
                  </a:lnTo>
                  <a:lnTo>
                    <a:pt x="707" y="576"/>
                  </a:lnTo>
                  <a:lnTo>
                    <a:pt x="707" y="576"/>
                  </a:lnTo>
                  <a:lnTo>
                    <a:pt x="720" y="581"/>
                  </a:lnTo>
                  <a:lnTo>
                    <a:pt x="730" y="586"/>
                  </a:lnTo>
                  <a:lnTo>
                    <a:pt x="741" y="593"/>
                  </a:lnTo>
                  <a:lnTo>
                    <a:pt x="751" y="601"/>
                  </a:lnTo>
                  <a:lnTo>
                    <a:pt x="760" y="610"/>
                  </a:lnTo>
                  <a:lnTo>
                    <a:pt x="767" y="621"/>
                  </a:lnTo>
                  <a:lnTo>
                    <a:pt x="773" y="633"/>
                  </a:lnTo>
                  <a:lnTo>
                    <a:pt x="775" y="647"/>
                  </a:lnTo>
                  <a:lnTo>
                    <a:pt x="803" y="852"/>
                  </a:lnTo>
                  <a:lnTo>
                    <a:pt x="803" y="852"/>
                  </a:lnTo>
                  <a:lnTo>
                    <a:pt x="803" y="856"/>
                  </a:lnTo>
                  <a:lnTo>
                    <a:pt x="803" y="860"/>
                  </a:lnTo>
                  <a:lnTo>
                    <a:pt x="801" y="863"/>
                  </a:lnTo>
                  <a:lnTo>
                    <a:pt x="799" y="867"/>
                  </a:lnTo>
                  <a:lnTo>
                    <a:pt x="799" y="867"/>
                  </a:lnTo>
                  <a:lnTo>
                    <a:pt x="796" y="869"/>
                  </a:lnTo>
                  <a:lnTo>
                    <a:pt x="793" y="871"/>
                  </a:lnTo>
                  <a:lnTo>
                    <a:pt x="790" y="872"/>
                  </a:lnTo>
                  <a:lnTo>
                    <a:pt x="786" y="873"/>
                  </a:lnTo>
                  <a:lnTo>
                    <a:pt x="786" y="873"/>
                  </a:lnTo>
                  <a:close/>
                  <a:moveTo>
                    <a:pt x="660" y="838"/>
                  </a:moveTo>
                  <a:lnTo>
                    <a:pt x="766" y="838"/>
                  </a:lnTo>
                  <a:lnTo>
                    <a:pt x="741" y="651"/>
                  </a:lnTo>
                  <a:lnTo>
                    <a:pt x="741" y="651"/>
                  </a:lnTo>
                  <a:lnTo>
                    <a:pt x="740" y="645"/>
                  </a:lnTo>
                  <a:lnTo>
                    <a:pt x="738" y="638"/>
                  </a:lnTo>
                  <a:lnTo>
                    <a:pt x="734" y="633"/>
                  </a:lnTo>
                  <a:lnTo>
                    <a:pt x="729" y="627"/>
                  </a:lnTo>
                  <a:lnTo>
                    <a:pt x="723" y="622"/>
                  </a:lnTo>
                  <a:lnTo>
                    <a:pt x="715" y="617"/>
                  </a:lnTo>
                  <a:lnTo>
                    <a:pt x="694" y="608"/>
                  </a:lnTo>
                  <a:lnTo>
                    <a:pt x="669" y="597"/>
                  </a:lnTo>
                  <a:lnTo>
                    <a:pt x="660" y="838"/>
                  </a:lnTo>
                  <a:close/>
                  <a:moveTo>
                    <a:pt x="176" y="838"/>
                  </a:moveTo>
                  <a:lnTo>
                    <a:pt x="625" y="838"/>
                  </a:lnTo>
                  <a:lnTo>
                    <a:pt x="635" y="581"/>
                  </a:lnTo>
                  <a:lnTo>
                    <a:pt x="635" y="581"/>
                  </a:lnTo>
                  <a:lnTo>
                    <a:pt x="631" y="580"/>
                  </a:lnTo>
                  <a:lnTo>
                    <a:pt x="573" y="550"/>
                  </a:lnTo>
                  <a:lnTo>
                    <a:pt x="562" y="740"/>
                  </a:lnTo>
                  <a:lnTo>
                    <a:pt x="562" y="740"/>
                  </a:lnTo>
                  <a:lnTo>
                    <a:pt x="560" y="746"/>
                  </a:lnTo>
                  <a:lnTo>
                    <a:pt x="556" y="752"/>
                  </a:lnTo>
                  <a:lnTo>
                    <a:pt x="551" y="756"/>
                  </a:lnTo>
                  <a:lnTo>
                    <a:pt x="544" y="757"/>
                  </a:lnTo>
                  <a:lnTo>
                    <a:pt x="259" y="757"/>
                  </a:lnTo>
                  <a:lnTo>
                    <a:pt x="259" y="757"/>
                  </a:lnTo>
                  <a:lnTo>
                    <a:pt x="252" y="756"/>
                  </a:lnTo>
                  <a:lnTo>
                    <a:pt x="247" y="752"/>
                  </a:lnTo>
                  <a:lnTo>
                    <a:pt x="244" y="746"/>
                  </a:lnTo>
                  <a:lnTo>
                    <a:pt x="241" y="740"/>
                  </a:lnTo>
                  <a:lnTo>
                    <a:pt x="230" y="550"/>
                  </a:lnTo>
                  <a:lnTo>
                    <a:pt x="172" y="580"/>
                  </a:lnTo>
                  <a:lnTo>
                    <a:pt x="172" y="580"/>
                  </a:lnTo>
                  <a:lnTo>
                    <a:pt x="166" y="581"/>
                  </a:lnTo>
                  <a:lnTo>
                    <a:pt x="176" y="838"/>
                  </a:lnTo>
                  <a:close/>
                  <a:moveTo>
                    <a:pt x="38" y="838"/>
                  </a:moveTo>
                  <a:lnTo>
                    <a:pt x="141" y="838"/>
                  </a:lnTo>
                  <a:lnTo>
                    <a:pt x="132" y="598"/>
                  </a:lnTo>
                  <a:lnTo>
                    <a:pt x="109" y="608"/>
                  </a:lnTo>
                  <a:lnTo>
                    <a:pt x="109" y="608"/>
                  </a:lnTo>
                  <a:lnTo>
                    <a:pt x="101" y="611"/>
                  </a:lnTo>
                  <a:lnTo>
                    <a:pt x="92" y="614"/>
                  </a:lnTo>
                  <a:lnTo>
                    <a:pt x="92" y="614"/>
                  </a:lnTo>
                  <a:lnTo>
                    <a:pt x="83" y="617"/>
                  </a:lnTo>
                  <a:lnTo>
                    <a:pt x="79" y="619"/>
                  </a:lnTo>
                  <a:lnTo>
                    <a:pt x="77" y="621"/>
                  </a:lnTo>
                  <a:lnTo>
                    <a:pt x="77" y="621"/>
                  </a:lnTo>
                  <a:lnTo>
                    <a:pt x="71" y="627"/>
                  </a:lnTo>
                  <a:lnTo>
                    <a:pt x="67" y="634"/>
                  </a:lnTo>
                  <a:lnTo>
                    <a:pt x="64" y="643"/>
                  </a:lnTo>
                  <a:lnTo>
                    <a:pt x="62" y="651"/>
                  </a:lnTo>
                  <a:lnTo>
                    <a:pt x="38" y="838"/>
                  </a:lnTo>
                  <a:close/>
                  <a:moveTo>
                    <a:pt x="402" y="530"/>
                  </a:moveTo>
                  <a:lnTo>
                    <a:pt x="402" y="530"/>
                  </a:lnTo>
                  <a:lnTo>
                    <a:pt x="384" y="529"/>
                  </a:lnTo>
                  <a:lnTo>
                    <a:pt x="367" y="525"/>
                  </a:lnTo>
                  <a:lnTo>
                    <a:pt x="350" y="519"/>
                  </a:lnTo>
                  <a:lnTo>
                    <a:pt x="333" y="511"/>
                  </a:lnTo>
                  <a:lnTo>
                    <a:pt x="319" y="501"/>
                  </a:lnTo>
                  <a:lnTo>
                    <a:pt x="304" y="488"/>
                  </a:lnTo>
                  <a:lnTo>
                    <a:pt x="291" y="473"/>
                  </a:lnTo>
                  <a:lnTo>
                    <a:pt x="279" y="458"/>
                  </a:lnTo>
                  <a:lnTo>
                    <a:pt x="267" y="441"/>
                  </a:lnTo>
                  <a:lnTo>
                    <a:pt x="257" y="421"/>
                  </a:lnTo>
                  <a:lnTo>
                    <a:pt x="249" y="401"/>
                  </a:lnTo>
                  <a:lnTo>
                    <a:pt x="241" y="379"/>
                  </a:lnTo>
                  <a:lnTo>
                    <a:pt x="235" y="356"/>
                  </a:lnTo>
                  <a:lnTo>
                    <a:pt x="230" y="333"/>
                  </a:lnTo>
                  <a:lnTo>
                    <a:pt x="228" y="309"/>
                  </a:lnTo>
                  <a:lnTo>
                    <a:pt x="227" y="283"/>
                  </a:lnTo>
                  <a:lnTo>
                    <a:pt x="227" y="283"/>
                  </a:lnTo>
                  <a:lnTo>
                    <a:pt x="228" y="277"/>
                  </a:lnTo>
                  <a:lnTo>
                    <a:pt x="229" y="274"/>
                  </a:lnTo>
                  <a:lnTo>
                    <a:pt x="229" y="274"/>
                  </a:lnTo>
                  <a:lnTo>
                    <a:pt x="209" y="268"/>
                  </a:lnTo>
                  <a:lnTo>
                    <a:pt x="190" y="262"/>
                  </a:lnTo>
                  <a:lnTo>
                    <a:pt x="183" y="258"/>
                  </a:lnTo>
                  <a:lnTo>
                    <a:pt x="177" y="254"/>
                  </a:lnTo>
                  <a:lnTo>
                    <a:pt x="172" y="249"/>
                  </a:lnTo>
                  <a:lnTo>
                    <a:pt x="170" y="245"/>
                  </a:lnTo>
                  <a:lnTo>
                    <a:pt x="170" y="245"/>
                  </a:lnTo>
                  <a:lnTo>
                    <a:pt x="167" y="240"/>
                  </a:lnTo>
                  <a:lnTo>
                    <a:pt x="167" y="235"/>
                  </a:lnTo>
                  <a:lnTo>
                    <a:pt x="167" y="235"/>
                  </a:lnTo>
                  <a:lnTo>
                    <a:pt x="167" y="225"/>
                  </a:lnTo>
                  <a:lnTo>
                    <a:pt x="171" y="217"/>
                  </a:lnTo>
                  <a:lnTo>
                    <a:pt x="175" y="208"/>
                  </a:lnTo>
                  <a:lnTo>
                    <a:pt x="181" y="201"/>
                  </a:lnTo>
                  <a:lnTo>
                    <a:pt x="181" y="201"/>
                  </a:lnTo>
                  <a:lnTo>
                    <a:pt x="187" y="196"/>
                  </a:lnTo>
                  <a:lnTo>
                    <a:pt x="194" y="191"/>
                  </a:lnTo>
                  <a:lnTo>
                    <a:pt x="203" y="188"/>
                  </a:lnTo>
                  <a:lnTo>
                    <a:pt x="211" y="186"/>
                  </a:lnTo>
                  <a:lnTo>
                    <a:pt x="211" y="177"/>
                  </a:lnTo>
                  <a:lnTo>
                    <a:pt x="211" y="177"/>
                  </a:lnTo>
                  <a:lnTo>
                    <a:pt x="212" y="157"/>
                  </a:lnTo>
                  <a:lnTo>
                    <a:pt x="215" y="138"/>
                  </a:lnTo>
                  <a:lnTo>
                    <a:pt x="219" y="120"/>
                  </a:lnTo>
                  <a:lnTo>
                    <a:pt x="227" y="103"/>
                  </a:lnTo>
                  <a:lnTo>
                    <a:pt x="235" y="86"/>
                  </a:lnTo>
                  <a:lnTo>
                    <a:pt x="245" y="71"/>
                  </a:lnTo>
                  <a:lnTo>
                    <a:pt x="257" y="57"/>
                  </a:lnTo>
                  <a:lnTo>
                    <a:pt x="272" y="44"/>
                  </a:lnTo>
                  <a:lnTo>
                    <a:pt x="272" y="44"/>
                  </a:lnTo>
                  <a:lnTo>
                    <a:pt x="285" y="34"/>
                  </a:lnTo>
                  <a:lnTo>
                    <a:pt x="299" y="25"/>
                  </a:lnTo>
                  <a:lnTo>
                    <a:pt x="315" y="18"/>
                  </a:lnTo>
                  <a:lnTo>
                    <a:pt x="331" y="12"/>
                  </a:lnTo>
                  <a:lnTo>
                    <a:pt x="348" y="7"/>
                  </a:lnTo>
                  <a:lnTo>
                    <a:pt x="365" y="4"/>
                  </a:lnTo>
                  <a:lnTo>
                    <a:pt x="383" y="1"/>
                  </a:lnTo>
                  <a:lnTo>
                    <a:pt x="401" y="0"/>
                  </a:lnTo>
                  <a:lnTo>
                    <a:pt x="401" y="0"/>
                  </a:lnTo>
                  <a:lnTo>
                    <a:pt x="419" y="1"/>
                  </a:lnTo>
                  <a:lnTo>
                    <a:pt x="437" y="4"/>
                  </a:lnTo>
                  <a:lnTo>
                    <a:pt x="454" y="7"/>
                  </a:lnTo>
                  <a:lnTo>
                    <a:pt x="471" y="12"/>
                  </a:lnTo>
                  <a:lnTo>
                    <a:pt x="488" y="18"/>
                  </a:lnTo>
                  <a:lnTo>
                    <a:pt x="504" y="25"/>
                  </a:lnTo>
                  <a:lnTo>
                    <a:pt x="519" y="35"/>
                  </a:lnTo>
                  <a:lnTo>
                    <a:pt x="533" y="45"/>
                  </a:lnTo>
                  <a:lnTo>
                    <a:pt x="545" y="57"/>
                  </a:lnTo>
                  <a:lnTo>
                    <a:pt x="557" y="70"/>
                  </a:lnTo>
                  <a:lnTo>
                    <a:pt x="567" y="85"/>
                  </a:lnTo>
                  <a:lnTo>
                    <a:pt x="577" y="100"/>
                  </a:lnTo>
                  <a:lnTo>
                    <a:pt x="583" y="117"/>
                  </a:lnTo>
                  <a:lnTo>
                    <a:pt x="589" y="137"/>
                  </a:lnTo>
                  <a:lnTo>
                    <a:pt x="591" y="156"/>
                  </a:lnTo>
                  <a:lnTo>
                    <a:pt x="592" y="177"/>
                  </a:lnTo>
                  <a:lnTo>
                    <a:pt x="592" y="186"/>
                  </a:lnTo>
                  <a:lnTo>
                    <a:pt x="592" y="186"/>
                  </a:lnTo>
                  <a:lnTo>
                    <a:pt x="601" y="188"/>
                  </a:lnTo>
                  <a:lnTo>
                    <a:pt x="609" y="191"/>
                  </a:lnTo>
                  <a:lnTo>
                    <a:pt x="617" y="196"/>
                  </a:lnTo>
                  <a:lnTo>
                    <a:pt x="623" y="201"/>
                  </a:lnTo>
                  <a:lnTo>
                    <a:pt x="623" y="201"/>
                  </a:lnTo>
                  <a:lnTo>
                    <a:pt x="629" y="208"/>
                  </a:lnTo>
                  <a:lnTo>
                    <a:pt x="634" y="217"/>
                  </a:lnTo>
                  <a:lnTo>
                    <a:pt x="636" y="225"/>
                  </a:lnTo>
                  <a:lnTo>
                    <a:pt x="636" y="235"/>
                  </a:lnTo>
                  <a:lnTo>
                    <a:pt x="636" y="235"/>
                  </a:lnTo>
                  <a:lnTo>
                    <a:pt x="636" y="235"/>
                  </a:lnTo>
                  <a:lnTo>
                    <a:pt x="636" y="241"/>
                  </a:lnTo>
                  <a:lnTo>
                    <a:pt x="634" y="246"/>
                  </a:lnTo>
                  <a:lnTo>
                    <a:pt x="634" y="246"/>
                  </a:lnTo>
                  <a:lnTo>
                    <a:pt x="631" y="251"/>
                  </a:lnTo>
                  <a:lnTo>
                    <a:pt x="626" y="254"/>
                  </a:lnTo>
                  <a:lnTo>
                    <a:pt x="620" y="258"/>
                  </a:lnTo>
                  <a:lnTo>
                    <a:pt x="613" y="262"/>
                  </a:lnTo>
                  <a:lnTo>
                    <a:pt x="596" y="269"/>
                  </a:lnTo>
                  <a:lnTo>
                    <a:pt x="574" y="274"/>
                  </a:lnTo>
                  <a:lnTo>
                    <a:pt x="574" y="274"/>
                  </a:lnTo>
                  <a:lnTo>
                    <a:pt x="575" y="277"/>
                  </a:lnTo>
                  <a:lnTo>
                    <a:pt x="577" y="283"/>
                  </a:lnTo>
                  <a:lnTo>
                    <a:pt x="577" y="283"/>
                  </a:lnTo>
                  <a:lnTo>
                    <a:pt x="575" y="309"/>
                  </a:lnTo>
                  <a:lnTo>
                    <a:pt x="573" y="333"/>
                  </a:lnTo>
                  <a:lnTo>
                    <a:pt x="568" y="356"/>
                  </a:lnTo>
                  <a:lnTo>
                    <a:pt x="563" y="379"/>
                  </a:lnTo>
                  <a:lnTo>
                    <a:pt x="555" y="401"/>
                  </a:lnTo>
                  <a:lnTo>
                    <a:pt x="546" y="421"/>
                  </a:lnTo>
                  <a:lnTo>
                    <a:pt x="537" y="441"/>
                  </a:lnTo>
                  <a:lnTo>
                    <a:pt x="526" y="458"/>
                  </a:lnTo>
                  <a:lnTo>
                    <a:pt x="513" y="473"/>
                  </a:lnTo>
                  <a:lnTo>
                    <a:pt x="499" y="488"/>
                  </a:lnTo>
                  <a:lnTo>
                    <a:pt x="485" y="501"/>
                  </a:lnTo>
                  <a:lnTo>
                    <a:pt x="470" y="511"/>
                  </a:lnTo>
                  <a:lnTo>
                    <a:pt x="453" y="519"/>
                  </a:lnTo>
                  <a:lnTo>
                    <a:pt x="437" y="525"/>
                  </a:lnTo>
                  <a:lnTo>
                    <a:pt x="419" y="529"/>
                  </a:lnTo>
                  <a:lnTo>
                    <a:pt x="402" y="530"/>
                  </a:lnTo>
                  <a:lnTo>
                    <a:pt x="402" y="530"/>
                  </a:lnTo>
                  <a:close/>
                  <a:moveTo>
                    <a:pt x="261" y="278"/>
                  </a:moveTo>
                  <a:lnTo>
                    <a:pt x="261" y="278"/>
                  </a:lnTo>
                  <a:lnTo>
                    <a:pt x="262" y="283"/>
                  </a:lnTo>
                  <a:lnTo>
                    <a:pt x="262" y="283"/>
                  </a:lnTo>
                  <a:lnTo>
                    <a:pt x="262" y="305"/>
                  </a:lnTo>
                  <a:lnTo>
                    <a:pt x="264" y="326"/>
                  </a:lnTo>
                  <a:lnTo>
                    <a:pt x="268" y="346"/>
                  </a:lnTo>
                  <a:lnTo>
                    <a:pt x="273" y="366"/>
                  </a:lnTo>
                  <a:lnTo>
                    <a:pt x="279" y="384"/>
                  </a:lnTo>
                  <a:lnTo>
                    <a:pt x="286" y="402"/>
                  </a:lnTo>
                  <a:lnTo>
                    <a:pt x="293" y="418"/>
                  </a:lnTo>
                  <a:lnTo>
                    <a:pt x="303" y="433"/>
                  </a:lnTo>
                  <a:lnTo>
                    <a:pt x="313" y="447"/>
                  </a:lnTo>
                  <a:lnTo>
                    <a:pt x="324" y="459"/>
                  </a:lnTo>
                  <a:lnTo>
                    <a:pt x="336" y="470"/>
                  </a:lnTo>
                  <a:lnTo>
                    <a:pt x="348" y="479"/>
                  </a:lnTo>
                  <a:lnTo>
                    <a:pt x="360" y="486"/>
                  </a:lnTo>
                  <a:lnTo>
                    <a:pt x="373" y="492"/>
                  </a:lnTo>
                  <a:lnTo>
                    <a:pt x="388" y="494"/>
                  </a:lnTo>
                  <a:lnTo>
                    <a:pt x="402" y="495"/>
                  </a:lnTo>
                  <a:lnTo>
                    <a:pt x="402" y="495"/>
                  </a:lnTo>
                  <a:lnTo>
                    <a:pt x="416" y="494"/>
                  </a:lnTo>
                  <a:lnTo>
                    <a:pt x="430" y="492"/>
                  </a:lnTo>
                  <a:lnTo>
                    <a:pt x="443" y="486"/>
                  </a:lnTo>
                  <a:lnTo>
                    <a:pt x="456" y="479"/>
                  </a:lnTo>
                  <a:lnTo>
                    <a:pt x="468" y="470"/>
                  </a:lnTo>
                  <a:lnTo>
                    <a:pt x="480" y="459"/>
                  </a:lnTo>
                  <a:lnTo>
                    <a:pt x="491" y="447"/>
                  </a:lnTo>
                  <a:lnTo>
                    <a:pt x="500" y="433"/>
                  </a:lnTo>
                  <a:lnTo>
                    <a:pt x="510" y="418"/>
                  </a:lnTo>
                  <a:lnTo>
                    <a:pt x="517" y="402"/>
                  </a:lnTo>
                  <a:lnTo>
                    <a:pt x="525" y="384"/>
                  </a:lnTo>
                  <a:lnTo>
                    <a:pt x="531" y="366"/>
                  </a:lnTo>
                  <a:lnTo>
                    <a:pt x="536" y="346"/>
                  </a:lnTo>
                  <a:lnTo>
                    <a:pt x="539" y="326"/>
                  </a:lnTo>
                  <a:lnTo>
                    <a:pt x="542" y="305"/>
                  </a:lnTo>
                  <a:lnTo>
                    <a:pt x="542" y="283"/>
                  </a:lnTo>
                  <a:lnTo>
                    <a:pt x="542" y="283"/>
                  </a:lnTo>
                  <a:lnTo>
                    <a:pt x="543" y="278"/>
                  </a:lnTo>
                  <a:lnTo>
                    <a:pt x="543" y="278"/>
                  </a:lnTo>
                  <a:lnTo>
                    <a:pt x="511" y="281"/>
                  </a:lnTo>
                  <a:lnTo>
                    <a:pt x="479" y="283"/>
                  </a:lnTo>
                  <a:lnTo>
                    <a:pt x="446" y="285"/>
                  </a:lnTo>
                  <a:lnTo>
                    <a:pt x="413" y="285"/>
                  </a:lnTo>
                  <a:lnTo>
                    <a:pt x="390" y="285"/>
                  </a:lnTo>
                  <a:lnTo>
                    <a:pt x="390" y="285"/>
                  </a:lnTo>
                  <a:lnTo>
                    <a:pt x="358" y="285"/>
                  </a:lnTo>
                  <a:lnTo>
                    <a:pt x="325" y="283"/>
                  </a:lnTo>
                  <a:lnTo>
                    <a:pt x="292" y="281"/>
                  </a:lnTo>
                  <a:lnTo>
                    <a:pt x="261" y="278"/>
                  </a:lnTo>
                  <a:lnTo>
                    <a:pt x="261" y="278"/>
                  </a:lnTo>
                  <a:close/>
                  <a:moveTo>
                    <a:pt x="203" y="230"/>
                  </a:moveTo>
                  <a:lnTo>
                    <a:pt x="203" y="230"/>
                  </a:lnTo>
                  <a:lnTo>
                    <a:pt x="210" y="234"/>
                  </a:lnTo>
                  <a:lnTo>
                    <a:pt x="222" y="236"/>
                  </a:lnTo>
                  <a:lnTo>
                    <a:pt x="239" y="240"/>
                  </a:lnTo>
                  <a:lnTo>
                    <a:pt x="261" y="243"/>
                  </a:lnTo>
                  <a:lnTo>
                    <a:pt x="286" y="246"/>
                  </a:lnTo>
                  <a:lnTo>
                    <a:pt x="316" y="248"/>
                  </a:lnTo>
                  <a:lnTo>
                    <a:pt x="351" y="249"/>
                  </a:lnTo>
                  <a:lnTo>
                    <a:pt x="390" y="251"/>
                  </a:lnTo>
                  <a:lnTo>
                    <a:pt x="413" y="251"/>
                  </a:lnTo>
                  <a:lnTo>
                    <a:pt x="413" y="251"/>
                  </a:lnTo>
                  <a:lnTo>
                    <a:pt x="451" y="249"/>
                  </a:lnTo>
                  <a:lnTo>
                    <a:pt x="486" y="248"/>
                  </a:lnTo>
                  <a:lnTo>
                    <a:pt x="515" y="246"/>
                  </a:lnTo>
                  <a:lnTo>
                    <a:pt x="542" y="243"/>
                  </a:lnTo>
                  <a:lnTo>
                    <a:pt x="562" y="240"/>
                  </a:lnTo>
                  <a:lnTo>
                    <a:pt x="580" y="236"/>
                  </a:lnTo>
                  <a:lnTo>
                    <a:pt x="592" y="234"/>
                  </a:lnTo>
                  <a:lnTo>
                    <a:pt x="601" y="230"/>
                  </a:lnTo>
                  <a:lnTo>
                    <a:pt x="601" y="230"/>
                  </a:lnTo>
                  <a:lnTo>
                    <a:pt x="598" y="225"/>
                  </a:lnTo>
                  <a:lnTo>
                    <a:pt x="598" y="225"/>
                  </a:lnTo>
                  <a:lnTo>
                    <a:pt x="595" y="223"/>
                  </a:lnTo>
                  <a:lnTo>
                    <a:pt x="589" y="222"/>
                  </a:lnTo>
                  <a:lnTo>
                    <a:pt x="583" y="220"/>
                  </a:lnTo>
                  <a:lnTo>
                    <a:pt x="575" y="219"/>
                  </a:lnTo>
                  <a:lnTo>
                    <a:pt x="575" y="219"/>
                  </a:lnTo>
                  <a:lnTo>
                    <a:pt x="569" y="218"/>
                  </a:lnTo>
                  <a:lnTo>
                    <a:pt x="566" y="217"/>
                  </a:lnTo>
                  <a:lnTo>
                    <a:pt x="563" y="214"/>
                  </a:lnTo>
                  <a:lnTo>
                    <a:pt x="563" y="214"/>
                  </a:lnTo>
                  <a:lnTo>
                    <a:pt x="560" y="209"/>
                  </a:lnTo>
                  <a:lnTo>
                    <a:pt x="557" y="202"/>
                  </a:lnTo>
                  <a:lnTo>
                    <a:pt x="557" y="177"/>
                  </a:lnTo>
                  <a:lnTo>
                    <a:pt x="557" y="177"/>
                  </a:lnTo>
                  <a:lnTo>
                    <a:pt x="557" y="163"/>
                  </a:lnTo>
                  <a:lnTo>
                    <a:pt x="556" y="150"/>
                  </a:lnTo>
                  <a:lnTo>
                    <a:pt x="552" y="138"/>
                  </a:lnTo>
                  <a:lnTo>
                    <a:pt x="549" y="127"/>
                  </a:lnTo>
                  <a:lnTo>
                    <a:pt x="545" y="116"/>
                  </a:lnTo>
                  <a:lnTo>
                    <a:pt x="539" y="105"/>
                  </a:lnTo>
                  <a:lnTo>
                    <a:pt x="533" y="96"/>
                  </a:lnTo>
                  <a:lnTo>
                    <a:pt x="526" y="87"/>
                  </a:lnTo>
                  <a:lnTo>
                    <a:pt x="519" y="80"/>
                  </a:lnTo>
                  <a:lnTo>
                    <a:pt x="511" y="71"/>
                  </a:lnTo>
                  <a:lnTo>
                    <a:pt x="502" y="65"/>
                  </a:lnTo>
                  <a:lnTo>
                    <a:pt x="493" y="59"/>
                  </a:lnTo>
                  <a:lnTo>
                    <a:pt x="483" y="54"/>
                  </a:lnTo>
                  <a:lnTo>
                    <a:pt x="474" y="50"/>
                  </a:lnTo>
                  <a:lnTo>
                    <a:pt x="452" y="42"/>
                  </a:lnTo>
                  <a:lnTo>
                    <a:pt x="452" y="138"/>
                  </a:lnTo>
                  <a:lnTo>
                    <a:pt x="452" y="138"/>
                  </a:lnTo>
                  <a:lnTo>
                    <a:pt x="451" y="145"/>
                  </a:lnTo>
                  <a:lnTo>
                    <a:pt x="447" y="150"/>
                  </a:lnTo>
                  <a:lnTo>
                    <a:pt x="442" y="154"/>
                  </a:lnTo>
                  <a:lnTo>
                    <a:pt x="435" y="156"/>
                  </a:lnTo>
                  <a:lnTo>
                    <a:pt x="435" y="156"/>
                  </a:lnTo>
                  <a:lnTo>
                    <a:pt x="428" y="154"/>
                  </a:lnTo>
                  <a:lnTo>
                    <a:pt x="423" y="150"/>
                  </a:lnTo>
                  <a:lnTo>
                    <a:pt x="419" y="145"/>
                  </a:lnTo>
                  <a:lnTo>
                    <a:pt x="417" y="138"/>
                  </a:lnTo>
                  <a:lnTo>
                    <a:pt x="417" y="36"/>
                  </a:lnTo>
                  <a:lnTo>
                    <a:pt x="417" y="36"/>
                  </a:lnTo>
                  <a:lnTo>
                    <a:pt x="401" y="35"/>
                  </a:lnTo>
                  <a:lnTo>
                    <a:pt x="387" y="36"/>
                  </a:lnTo>
                  <a:lnTo>
                    <a:pt x="387" y="138"/>
                  </a:lnTo>
                  <a:lnTo>
                    <a:pt x="387" y="138"/>
                  </a:lnTo>
                  <a:lnTo>
                    <a:pt x="384" y="145"/>
                  </a:lnTo>
                  <a:lnTo>
                    <a:pt x="381" y="150"/>
                  </a:lnTo>
                  <a:lnTo>
                    <a:pt x="376" y="154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2" y="154"/>
                  </a:lnTo>
                  <a:lnTo>
                    <a:pt x="356" y="150"/>
                  </a:lnTo>
                  <a:lnTo>
                    <a:pt x="353" y="145"/>
                  </a:lnTo>
                  <a:lnTo>
                    <a:pt x="351" y="138"/>
                  </a:lnTo>
                  <a:lnTo>
                    <a:pt x="351" y="42"/>
                  </a:lnTo>
                  <a:lnTo>
                    <a:pt x="351" y="42"/>
                  </a:lnTo>
                  <a:lnTo>
                    <a:pt x="336" y="47"/>
                  </a:lnTo>
                  <a:lnTo>
                    <a:pt x="320" y="53"/>
                  </a:lnTo>
                  <a:lnTo>
                    <a:pt x="307" y="62"/>
                  </a:lnTo>
                  <a:lnTo>
                    <a:pt x="293" y="71"/>
                  </a:lnTo>
                  <a:lnTo>
                    <a:pt x="293" y="71"/>
                  </a:lnTo>
                  <a:lnTo>
                    <a:pt x="282" y="81"/>
                  </a:lnTo>
                  <a:lnTo>
                    <a:pt x="273" y="92"/>
                  </a:lnTo>
                  <a:lnTo>
                    <a:pt x="264" y="104"/>
                  </a:lnTo>
                  <a:lnTo>
                    <a:pt x="258" y="117"/>
                  </a:lnTo>
                  <a:lnTo>
                    <a:pt x="252" y="131"/>
                  </a:lnTo>
                  <a:lnTo>
                    <a:pt x="249" y="145"/>
                  </a:lnTo>
                  <a:lnTo>
                    <a:pt x="246" y="161"/>
                  </a:lnTo>
                  <a:lnTo>
                    <a:pt x="246" y="177"/>
                  </a:lnTo>
                  <a:lnTo>
                    <a:pt x="246" y="202"/>
                  </a:lnTo>
                  <a:lnTo>
                    <a:pt x="246" y="202"/>
                  </a:lnTo>
                  <a:lnTo>
                    <a:pt x="244" y="209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38" y="217"/>
                  </a:lnTo>
                  <a:lnTo>
                    <a:pt x="234" y="218"/>
                  </a:lnTo>
                  <a:lnTo>
                    <a:pt x="228" y="219"/>
                  </a:lnTo>
                  <a:lnTo>
                    <a:pt x="228" y="219"/>
                  </a:lnTo>
                  <a:lnTo>
                    <a:pt x="221" y="220"/>
                  </a:lnTo>
                  <a:lnTo>
                    <a:pt x="215" y="222"/>
                  </a:lnTo>
                  <a:lnTo>
                    <a:pt x="209" y="223"/>
                  </a:lnTo>
                  <a:lnTo>
                    <a:pt x="205" y="225"/>
                  </a:lnTo>
                  <a:lnTo>
                    <a:pt x="205" y="225"/>
                  </a:lnTo>
                  <a:lnTo>
                    <a:pt x="204" y="228"/>
                  </a:lnTo>
                  <a:lnTo>
                    <a:pt x="203" y="230"/>
                  </a:lnTo>
                  <a:lnTo>
                    <a:pt x="203" y="2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600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  <p:sp>
          <p:nvSpPr>
            <p:cNvPr id="24" name="Oval 28"/>
            <p:cNvSpPr/>
            <p:nvPr/>
          </p:nvSpPr>
          <p:spPr>
            <a:xfrm>
              <a:off x="9310575" y="3634069"/>
              <a:ext cx="966444" cy="966444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55"/>
                            </p:stCondLst>
                            <p:childTnLst>
                              <p:par>
                                <p:cTn id="1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105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wrap="square" anchor="ctr" anchorCtr="0">
            <a:sp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思考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1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36F2FAFB-9DA3-2565-F0E0-CD062DD62137}"/>
              </a:ext>
            </a:extLst>
          </p:cNvPr>
          <p:cNvGraphicFramePr>
            <a:graphicFrameLocks noGrp="1"/>
          </p:cNvGraphicFramePr>
          <p:nvPr/>
        </p:nvGraphicFramePr>
        <p:xfrm>
          <a:off x="1765300" y="2084916"/>
          <a:ext cx="7543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119532977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8497252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1106316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55781098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3652248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425423882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4285955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93344303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71247548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24558242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8797237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06582922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68137318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7101627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19628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253464"/>
                  </a:ext>
                </a:extLst>
              </a:tr>
            </a:tbl>
          </a:graphicData>
        </a:graphic>
      </p:graphicFrame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0111C506-8435-8CF8-0C8A-7C8C35EB7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338022"/>
              </p:ext>
            </p:extLst>
          </p:nvPr>
        </p:nvGraphicFramePr>
        <p:xfrm>
          <a:off x="1746250" y="3092875"/>
          <a:ext cx="305435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301">
                  <a:extLst>
                    <a:ext uri="{9D8B030D-6E8A-4147-A177-3AD203B41FA5}">
                      <a16:colId xmlns:a16="http://schemas.microsoft.com/office/drawing/2014/main" val="788829323"/>
                    </a:ext>
                  </a:extLst>
                </a:gridCol>
                <a:gridCol w="505010">
                  <a:extLst>
                    <a:ext uri="{9D8B030D-6E8A-4147-A177-3AD203B41FA5}">
                      <a16:colId xmlns:a16="http://schemas.microsoft.com/office/drawing/2014/main" val="3475423611"/>
                    </a:ext>
                  </a:extLst>
                </a:gridCol>
                <a:gridCol w="505010">
                  <a:extLst>
                    <a:ext uri="{9D8B030D-6E8A-4147-A177-3AD203B41FA5}">
                      <a16:colId xmlns:a16="http://schemas.microsoft.com/office/drawing/2014/main" val="1003955837"/>
                    </a:ext>
                  </a:extLst>
                </a:gridCol>
                <a:gridCol w="505010">
                  <a:extLst>
                    <a:ext uri="{9D8B030D-6E8A-4147-A177-3AD203B41FA5}">
                      <a16:colId xmlns:a16="http://schemas.microsoft.com/office/drawing/2014/main" val="3185243578"/>
                    </a:ext>
                  </a:extLst>
                </a:gridCol>
                <a:gridCol w="505010">
                  <a:extLst>
                    <a:ext uri="{9D8B030D-6E8A-4147-A177-3AD203B41FA5}">
                      <a16:colId xmlns:a16="http://schemas.microsoft.com/office/drawing/2014/main" val="4196059277"/>
                    </a:ext>
                  </a:extLst>
                </a:gridCol>
                <a:gridCol w="505010">
                  <a:extLst>
                    <a:ext uri="{9D8B030D-6E8A-4147-A177-3AD203B41FA5}">
                      <a16:colId xmlns:a16="http://schemas.microsoft.com/office/drawing/2014/main" val="4172757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833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90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288473"/>
                  </a:ext>
                </a:extLst>
              </a:tr>
            </a:tbl>
          </a:graphicData>
        </a:graphic>
      </p:graphicFrame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79A2EC5-2C83-A3EF-833D-3D55C3D15FB9}"/>
              </a:ext>
            </a:extLst>
          </p:cNvPr>
          <p:cNvCxnSpPr/>
          <p:nvPr/>
        </p:nvCxnSpPr>
        <p:spPr>
          <a:xfrm flipV="1">
            <a:off x="2540000" y="2571750"/>
            <a:ext cx="0" cy="4064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7A31B49-89CC-73A8-E648-8522597DDDCA}"/>
              </a:ext>
            </a:extLst>
          </p:cNvPr>
          <p:cNvCxnSpPr/>
          <p:nvPr/>
        </p:nvCxnSpPr>
        <p:spPr>
          <a:xfrm flipV="1">
            <a:off x="3524250" y="2578100"/>
            <a:ext cx="0" cy="4064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883B366-6E4A-E297-E754-E3628463FAFB}"/>
              </a:ext>
            </a:extLst>
          </p:cNvPr>
          <p:cNvCxnSpPr/>
          <p:nvPr/>
        </p:nvCxnSpPr>
        <p:spPr>
          <a:xfrm flipV="1">
            <a:off x="3028950" y="2571750"/>
            <a:ext cx="0" cy="4064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D747E57-E457-E3C0-3136-3AE289CFE326}"/>
              </a:ext>
            </a:extLst>
          </p:cNvPr>
          <p:cNvCxnSpPr/>
          <p:nvPr/>
        </p:nvCxnSpPr>
        <p:spPr>
          <a:xfrm flipV="1">
            <a:off x="4038600" y="2578100"/>
            <a:ext cx="0" cy="4064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乘号 28">
            <a:extLst>
              <a:ext uri="{FF2B5EF4-FFF2-40B4-BE49-F238E27FC236}">
                <a16:creationId xmlns:a16="http://schemas.microsoft.com/office/drawing/2014/main" id="{B4194F65-3DD1-A94E-A97D-81B5558A643A}"/>
              </a:ext>
            </a:extLst>
          </p:cNvPr>
          <p:cNvSpPr/>
          <p:nvPr/>
        </p:nvSpPr>
        <p:spPr>
          <a:xfrm>
            <a:off x="4330700" y="2632711"/>
            <a:ext cx="406400" cy="37084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表格 10">
            <a:extLst>
              <a:ext uri="{FF2B5EF4-FFF2-40B4-BE49-F238E27FC236}">
                <a16:creationId xmlns:a16="http://schemas.microsoft.com/office/drawing/2014/main" id="{524C6A2B-B3CD-6936-E2BE-3F8F55997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055656"/>
              </p:ext>
            </p:extLst>
          </p:nvPr>
        </p:nvGraphicFramePr>
        <p:xfrm>
          <a:off x="1765300" y="4417006"/>
          <a:ext cx="7543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119532977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8497252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1106316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55781098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3652248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425423882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4285955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93344303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71247548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24558242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8797237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06582922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68137318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7101627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19628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253464"/>
                  </a:ext>
                </a:extLst>
              </a:tr>
            </a:tbl>
          </a:graphicData>
        </a:graphic>
      </p:graphicFrame>
      <p:graphicFrame>
        <p:nvGraphicFramePr>
          <p:cNvPr id="4" name="表格 11">
            <a:extLst>
              <a:ext uri="{FF2B5EF4-FFF2-40B4-BE49-F238E27FC236}">
                <a16:creationId xmlns:a16="http://schemas.microsoft.com/office/drawing/2014/main" id="{34DBB919-4F27-151F-56C2-59C3C022F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707931"/>
              </p:ext>
            </p:extLst>
          </p:nvPr>
        </p:nvGraphicFramePr>
        <p:xfrm>
          <a:off x="3759200" y="5424965"/>
          <a:ext cx="305435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301">
                  <a:extLst>
                    <a:ext uri="{9D8B030D-6E8A-4147-A177-3AD203B41FA5}">
                      <a16:colId xmlns:a16="http://schemas.microsoft.com/office/drawing/2014/main" val="788829323"/>
                    </a:ext>
                  </a:extLst>
                </a:gridCol>
                <a:gridCol w="505010">
                  <a:extLst>
                    <a:ext uri="{9D8B030D-6E8A-4147-A177-3AD203B41FA5}">
                      <a16:colId xmlns:a16="http://schemas.microsoft.com/office/drawing/2014/main" val="3475423611"/>
                    </a:ext>
                  </a:extLst>
                </a:gridCol>
                <a:gridCol w="505010">
                  <a:extLst>
                    <a:ext uri="{9D8B030D-6E8A-4147-A177-3AD203B41FA5}">
                      <a16:colId xmlns:a16="http://schemas.microsoft.com/office/drawing/2014/main" val="1003955837"/>
                    </a:ext>
                  </a:extLst>
                </a:gridCol>
                <a:gridCol w="505010">
                  <a:extLst>
                    <a:ext uri="{9D8B030D-6E8A-4147-A177-3AD203B41FA5}">
                      <a16:colId xmlns:a16="http://schemas.microsoft.com/office/drawing/2014/main" val="3185243578"/>
                    </a:ext>
                  </a:extLst>
                </a:gridCol>
                <a:gridCol w="505010">
                  <a:extLst>
                    <a:ext uri="{9D8B030D-6E8A-4147-A177-3AD203B41FA5}">
                      <a16:colId xmlns:a16="http://schemas.microsoft.com/office/drawing/2014/main" val="4196059277"/>
                    </a:ext>
                  </a:extLst>
                </a:gridCol>
                <a:gridCol w="505010">
                  <a:extLst>
                    <a:ext uri="{9D8B030D-6E8A-4147-A177-3AD203B41FA5}">
                      <a16:colId xmlns:a16="http://schemas.microsoft.com/office/drawing/2014/main" val="4172757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833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51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895911"/>
                  </a:ext>
                </a:extLst>
              </a:tr>
            </a:tbl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40E447A-7129-AAE8-84CC-56F03F44804B}"/>
              </a:ext>
            </a:extLst>
          </p:cNvPr>
          <p:cNvCxnSpPr/>
          <p:nvPr/>
        </p:nvCxnSpPr>
        <p:spPr>
          <a:xfrm flipV="1">
            <a:off x="4552950" y="4903840"/>
            <a:ext cx="0" cy="4064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765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wrap="square" anchor="ctr" anchorCtr="0">
            <a:sp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思考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2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36F2FAFB-9DA3-2565-F0E0-CD062DD62137}"/>
              </a:ext>
            </a:extLst>
          </p:cNvPr>
          <p:cNvGraphicFramePr>
            <a:graphicFrameLocks noGrp="1"/>
          </p:cNvGraphicFramePr>
          <p:nvPr/>
        </p:nvGraphicFramePr>
        <p:xfrm>
          <a:off x="1765300" y="2084916"/>
          <a:ext cx="7543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119532977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8497252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1106316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55781098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3652248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425423882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4285955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93344303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71247548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24558242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8797237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06582922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68137318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7101627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19628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253464"/>
                  </a:ext>
                </a:extLst>
              </a:tr>
            </a:tbl>
          </a:graphicData>
        </a:graphic>
      </p:graphicFrame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0111C506-8435-8CF8-0C8A-7C8C35EB7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987610"/>
              </p:ext>
            </p:extLst>
          </p:nvPr>
        </p:nvGraphicFramePr>
        <p:xfrm>
          <a:off x="1746250" y="3092875"/>
          <a:ext cx="354965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859">
                  <a:extLst>
                    <a:ext uri="{9D8B030D-6E8A-4147-A177-3AD203B41FA5}">
                      <a16:colId xmlns:a16="http://schemas.microsoft.com/office/drawing/2014/main" val="788829323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3475423611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1003955837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3185243578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65971547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787235458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085476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833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8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650467"/>
                  </a:ext>
                </a:extLst>
              </a:tr>
            </a:tbl>
          </a:graphicData>
        </a:graphic>
      </p:graphicFrame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79A2EC5-2C83-A3EF-833D-3D55C3D15FB9}"/>
              </a:ext>
            </a:extLst>
          </p:cNvPr>
          <p:cNvCxnSpPr/>
          <p:nvPr/>
        </p:nvCxnSpPr>
        <p:spPr>
          <a:xfrm flipV="1">
            <a:off x="2552700" y="2571750"/>
            <a:ext cx="0" cy="4064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格 10">
            <a:extLst>
              <a:ext uri="{FF2B5EF4-FFF2-40B4-BE49-F238E27FC236}">
                <a16:creationId xmlns:a16="http://schemas.microsoft.com/office/drawing/2014/main" id="{67B53262-074D-1660-A278-5F0B547FED8C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4510616"/>
          <a:ext cx="7543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119532977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8497252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1106316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55781098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3652248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425423882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4285955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93344303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71247548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24558242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8797237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06582922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68137318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7101627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19628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253464"/>
                  </a:ext>
                </a:extLst>
              </a:tr>
            </a:tbl>
          </a:graphicData>
        </a:graphic>
      </p:graphicFrame>
      <p:graphicFrame>
        <p:nvGraphicFramePr>
          <p:cNvPr id="5" name="表格 11">
            <a:extLst>
              <a:ext uri="{FF2B5EF4-FFF2-40B4-BE49-F238E27FC236}">
                <a16:creationId xmlns:a16="http://schemas.microsoft.com/office/drawing/2014/main" id="{A05777D2-21C6-14A8-898F-54039A8DB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242711"/>
              </p:ext>
            </p:extLst>
          </p:nvPr>
        </p:nvGraphicFramePr>
        <p:xfrm>
          <a:off x="2228710" y="5518575"/>
          <a:ext cx="354965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859">
                  <a:extLst>
                    <a:ext uri="{9D8B030D-6E8A-4147-A177-3AD203B41FA5}">
                      <a16:colId xmlns:a16="http://schemas.microsoft.com/office/drawing/2014/main" val="788829323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3475423611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1003955837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3185243578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65971547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787235458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085476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833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72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656544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775160F-4553-0144-E5CC-49266149AEB0}"/>
              </a:ext>
            </a:extLst>
          </p:cNvPr>
          <p:cNvCxnSpPr/>
          <p:nvPr/>
        </p:nvCxnSpPr>
        <p:spPr>
          <a:xfrm flipV="1">
            <a:off x="3016110" y="4997450"/>
            <a:ext cx="0" cy="4064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DFC560A-E5F5-ED90-7C7B-27973788EBAA}"/>
              </a:ext>
            </a:extLst>
          </p:cNvPr>
          <p:cNvCxnSpPr/>
          <p:nvPr/>
        </p:nvCxnSpPr>
        <p:spPr>
          <a:xfrm flipV="1">
            <a:off x="3054350" y="2578100"/>
            <a:ext cx="0" cy="4064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乘号 15">
            <a:extLst>
              <a:ext uri="{FF2B5EF4-FFF2-40B4-BE49-F238E27FC236}">
                <a16:creationId xmlns:a16="http://schemas.microsoft.com/office/drawing/2014/main" id="{D07C63C5-3B95-EDF2-71CC-37005CFE084E}"/>
              </a:ext>
            </a:extLst>
          </p:cNvPr>
          <p:cNvSpPr/>
          <p:nvPr/>
        </p:nvSpPr>
        <p:spPr>
          <a:xfrm>
            <a:off x="3346450" y="2632711"/>
            <a:ext cx="406400" cy="37084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51D0D69-ED61-C1CC-2052-BD5B7525C57D}"/>
              </a:ext>
            </a:extLst>
          </p:cNvPr>
          <p:cNvCxnSpPr/>
          <p:nvPr/>
        </p:nvCxnSpPr>
        <p:spPr>
          <a:xfrm flipV="1">
            <a:off x="3515837" y="5000996"/>
            <a:ext cx="0" cy="4064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357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wrap="square" anchor="ctr" anchorCtr="0">
            <a:sp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思考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3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36F2FAFB-9DA3-2565-F0E0-CD062DD62137}"/>
              </a:ext>
            </a:extLst>
          </p:cNvPr>
          <p:cNvGraphicFramePr>
            <a:graphicFrameLocks noGrp="1"/>
          </p:cNvGraphicFramePr>
          <p:nvPr/>
        </p:nvGraphicFramePr>
        <p:xfrm>
          <a:off x="1765300" y="2084916"/>
          <a:ext cx="7543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119532977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8497252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1106316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55781098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3652248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425423882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4285955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93344303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71247548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24558242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8797237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06582922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68137318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7101627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19628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253464"/>
                  </a:ext>
                </a:extLst>
              </a:tr>
            </a:tbl>
          </a:graphicData>
        </a:graphic>
      </p:graphicFrame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0111C506-8435-8CF8-0C8A-7C8C35EB7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980883"/>
              </p:ext>
            </p:extLst>
          </p:nvPr>
        </p:nvGraphicFramePr>
        <p:xfrm>
          <a:off x="1746250" y="3092875"/>
          <a:ext cx="354965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859">
                  <a:extLst>
                    <a:ext uri="{9D8B030D-6E8A-4147-A177-3AD203B41FA5}">
                      <a16:colId xmlns:a16="http://schemas.microsoft.com/office/drawing/2014/main" val="788829323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3475423611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1003955837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3185243578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65971547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787235458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085476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833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67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957354"/>
                  </a:ext>
                </a:extLst>
              </a:tr>
            </a:tbl>
          </a:graphicData>
        </a:graphic>
      </p:graphicFrame>
      <p:graphicFrame>
        <p:nvGraphicFramePr>
          <p:cNvPr id="4" name="表格 10">
            <a:extLst>
              <a:ext uri="{FF2B5EF4-FFF2-40B4-BE49-F238E27FC236}">
                <a16:creationId xmlns:a16="http://schemas.microsoft.com/office/drawing/2014/main" id="{67B53262-074D-1660-A278-5F0B547FED8C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4510616"/>
          <a:ext cx="7543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119532977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8497252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1106316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55781098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3652248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425423882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4285955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93344303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71247548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24558242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8797237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06582922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68137318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7101627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19628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253464"/>
                  </a:ext>
                </a:extLst>
              </a:tr>
            </a:tbl>
          </a:graphicData>
        </a:graphic>
      </p:graphicFrame>
      <p:graphicFrame>
        <p:nvGraphicFramePr>
          <p:cNvPr id="5" name="表格 11">
            <a:extLst>
              <a:ext uri="{FF2B5EF4-FFF2-40B4-BE49-F238E27FC236}">
                <a16:creationId xmlns:a16="http://schemas.microsoft.com/office/drawing/2014/main" id="{A05777D2-21C6-14A8-898F-54039A8DB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519397"/>
              </p:ext>
            </p:extLst>
          </p:nvPr>
        </p:nvGraphicFramePr>
        <p:xfrm>
          <a:off x="3238500" y="5518575"/>
          <a:ext cx="354965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859">
                  <a:extLst>
                    <a:ext uri="{9D8B030D-6E8A-4147-A177-3AD203B41FA5}">
                      <a16:colId xmlns:a16="http://schemas.microsoft.com/office/drawing/2014/main" val="788829323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3475423611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1003955837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3185243578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65971547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787235458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085476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833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41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954183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775160F-4553-0144-E5CC-49266149AEB0}"/>
              </a:ext>
            </a:extLst>
          </p:cNvPr>
          <p:cNvCxnSpPr/>
          <p:nvPr/>
        </p:nvCxnSpPr>
        <p:spPr>
          <a:xfrm flipV="1">
            <a:off x="4025900" y="4997450"/>
            <a:ext cx="0" cy="4064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3EF6C20-F3C7-1C65-82B6-78F2C59FC9D4}"/>
              </a:ext>
            </a:extLst>
          </p:cNvPr>
          <p:cNvCxnSpPr/>
          <p:nvPr/>
        </p:nvCxnSpPr>
        <p:spPr>
          <a:xfrm flipV="1">
            <a:off x="2552700" y="2571750"/>
            <a:ext cx="0" cy="4064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E6CF611-E964-48BE-109B-4EE675362483}"/>
              </a:ext>
            </a:extLst>
          </p:cNvPr>
          <p:cNvCxnSpPr/>
          <p:nvPr/>
        </p:nvCxnSpPr>
        <p:spPr>
          <a:xfrm flipV="1">
            <a:off x="3054350" y="2578100"/>
            <a:ext cx="0" cy="4064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E684B27-CF3A-7F59-DA7A-ED8ECE5C278B}"/>
              </a:ext>
            </a:extLst>
          </p:cNvPr>
          <p:cNvCxnSpPr/>
          <p:nvPr/>
        </p:nvCxnSpPr>
        <p:spPr>
          <a:xfrm flipV="1">
            <a:off x="3524250" y="2578100"/>
            <a:ext cx="0" cy="4064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DE38988-6F53-ADFE-58E0-2AA806E03009}"/>
              </a:ext>
            </a:extLst>
          </p:cNvPr>
          <p:cNvCxnSpPr/>
          <p:nvPr/>
        </p:nvCxnSpPr>
        <p:spPr>
          <a:xfrm flipV="1">
            <a:off x="4038600" y="2578100"/>
            <a:ext cx="0" cy="4064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乘号 15">
            <a:extLst>
              <a:ext uri="{FF2B5EF4-FFF2-40B4-BE49-F238E27FC236}">
                <a16:creationId xmlns:a16="http://schemas.microsoft.com/office/drawing/2014/main" id="{21F2AEA4-BD76-74FC-AEC2-C3269E1E4B6F}"/>
              </a:ext>
            </a:extLst>
          </p:cNvPr>
          <p:cNvSpPr/>
          <p:nvPr/>
        </p:nvSpPr>
        <p:spPr>
          <a:xfrm>
            <a:off x="4838700" y="2632711"/>
            <a:ext cx="406400" cy="37084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CDA29F2-5B8E-BE39-E9B4-12813EBFD0D6}"/>
              </a:ext>
            </a:extLst>
          </p:cNvPr>
          <p:cNvCxnSpPr/>
          <p:nvPr/>
        </p:nvCxnSpPr>
        <p:spPr>
          <a:xfrm flipV="1">
            <a:off x="4533900" y="2578100"/>
            <a:ext cx="0" cy="4064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8C23FA3-E3FB-8437-2FA0-EE09B1778663}"/>
              </a:ext>
            </a:extLst>
          </p:cNvPr>
          <p:cNvCxnSpPr/>
          <p:nvPr/>
        </p:nvCxnSpPr>
        <p:spPr>
          <a:xfrm flipV="1">
            <a:off x="5014726" y="5000997"/>
            <a:ext cx="0" cy="4064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4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wrap="square" anchor="ctr" anchorCtr="0">
            <a:sp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思考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4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36F2FAFB-9DA3-2565-F0E0-CD062DD62137}"/>
              </a:ext>
            </a:extLst>
          </p:cNvPr>
          <p:cNvGraphicFramePr>
            <a:graphicFrameLocks noGrp="1"/>
          </p:cNvGraphicFramePr>
          <p:nvPr/>
        </p:nvGraphicFramePr>
        <p:xfrm>
          <a:off x="1765300" y="2084916"/>
          <a:ext cx="7543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119532977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8497252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1106316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55781098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3652248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425423882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4285955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93344303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71247548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24558242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8797237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06582922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68137318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7101627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19628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253464"/>
                  </a:ext>
                </a:extLst>
              </a:tr>
            </a:tbl>
          </a:graphicData>
        </a:graphic>
      </p:graphicFrame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0111C506-8435-8CF8-0C8A-7C8C35EB7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206323"/>
              </p:ext>
            </p:extLst>
          </p:nvPr>
        </p:nvGraphicFramePr>
        <p:xfrm>
          <a:off x="1746250" y="3092875"/>
          <a:ext cx="354965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859">
                  <a:extLst>
                    <a:ext uri="{9D8B030D-6E8A-4147-A177-3AD203B41FA5}">
                      <a16:colId xmlns:a16="http://schemas.microsoft.com/office/drawing/2014/main" val="788829323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3475423611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1003955837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3185243578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65971547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787235458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085476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833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690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543860"/>
                  </a:ext>
                </a:extLst>
              </a:tr>
            </a:tbl>
          </a:graphicData>
        </a:graphic>
      </p:graphicFrame>
      <p:graphicFrame>
        <p:nvGraphicFramePr>
          <p:cNvPr id="4" name="表格 10">
            <a:extLst>
              <a:ext uri="{FF2B5EF4-FFF2-40B4-BE49-F238E27FC236}">
                <a16:creationId xmlns:a16="http://schemas.microsoft.com/office/drawing/2014/main" id="{67B53262-074D-1660-A278-5F0B547FED8C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4510616"/>
          <a:ext cx="7543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119532977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8497252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1106316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55781098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3652248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425423882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4285955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93344303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71247548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24558242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8797237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06582922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68137318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7101627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19628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253464"/>
                  </a:ext>
                </a:extLst>
              </a:tr>
            </a:tbl>
          </a:graphicData>
        </a:graphic>
      </p:graphicFrame>
      <p:graphicFrame>
        <p:nvGraphicFramePr>
          <p:cNvPr id="5" name="表格 11">
            <a:extLst>
              <a:ext uri="{FF2B5EF4-FFF2-40B4-BE49-F238E27FC236}">
                <a16:creationId xmlns:a16="http://schemas.microsoft.com/office/drawing/2014/main" id="{A05777D2-21C6-14A8-898F-54039A8DB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784558"/>
              </p:ext>
            </p:extLst>
          </p:nvPr>
        </p:nvGraphicFramePr>
        <p:xfrm>
          <a:off x="2222500" y="5518575"/>
          <a:ext cx="354965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859">
                  <a:extLst>
                    <a:ext uri="{9D8B030D-6E8A-4147-A177-3AD203B41FA5}">
                      <a16:colId xmlns:a16="http://schemas.microsoft.com/office/drawing/2014/main" val="788829323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3475423611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1003955837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3185243578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65971547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787235458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085476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833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881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817639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775160F-4553-0144-E5CC-49266149AEB0}"/>
              </a:ext>
            </a:extLst>
          </p:cNvPr>
          <p:cNvCxnSpPr/>
          <p:nvPr/>
        </p:nvCxnSpPr>
        <p:spPr>
          <a:xfrm flipV="1">
            <a:off x="3009900" y="4997450"/>
            <a:ext cx="0" cy="4064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3EF6C20-F3C7-1C65-82B6-78F2C59FC9D4}"/>
              </a:ext>
            </a:extLst>
          </p:cNvPr>
          <p:cNvCxnSpPr/>
          <p:nvPr/>
        </p:nvCxnSpPr>
        <p:spPr>
          <a:xfrm flipV="1">
            <a:off x="2552700" y="2571750"/>
            <a:ext cx="0" cy="4064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E6CF611-E964-48BE-109B-4EE675362483}"/>
              </a:ext>
            </a:extLst>
          </p:cNvPr>
          <p:cNvCxnSpPr/>
          <p:nvPr/>
        </p:nvCxnSpPr>
        <p:spPr>
          <a:xfrm flipV="1">
            <a:off x="3054350" y="2578100"/>
            <a:ext cx="0" cy="4064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E684B27-CF3A-7F59-DA7A-ED8ECE5C278B}"/>
              </a:ext>
            </a:extLst>
          </p:cNvPr>
          <p:cNvCxnSpPr/>
          <p:nvPr/>
        </p:nvCxnSpPr>
        <p:spPr>
          <a:xfrm flipV="1">
            <a:off x="3524250" y="2578100"/>
            <a:ext cx="0" cy="4064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DE38988-6F53-ADFE-58E0-2AA806E03009}"/>
              </a:ext>
            </a:extLst>
          </p:cNvPr>
          <p:cNvCxnSpPr/>
          <p:nvPr/>
        </p:nvCxnSpPr>
        <p:spPr>
          <a:xfrm flipV="1">
            <a:off x="4038600" y="2578100"/>
            <a:ext cx="0" cy="4064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乘号 15">
            <a:extLst>
              <a:ext uri="{FF2B5EF4-FFF2-40B4-BE49-F238E27FC236}">
                <a16:creationId xmlns:a16="http://schemas.microsoft.com/office/drawing/2014/main" id="{21F2AEA4-BD76-74FC-AEC2-C3269E1E4B6F}"/>
              </a:ext>
            </a:extLst>
          </p:cNvPr>
          <p:cNvSpPr/>
          <p:nvPr/>
        </p:nvSpPr>
        <p:spPr>
          <a:xfrm>
            <a:off x="4838700" y="2632711"/>
            <a:ext cx="406400" cy="37084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CDA29F2-5B8E-BE39-E9B4-12813EBFD0D6}"/>
              </a:ext>
            </a:extLst>
          </p:cNvPr>
          <p:cNvCxnSpPr/>
          <p:nvPr/>
        </p:nvCxnSpPr>
        <p:spPr>
          <a:xfrm flipV="1">
            <a:off x="4533900" y="2578100"/>
            <a:ext cx="0" cy="4064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5922A53-D64A-7421-1510-3FD7608B833F}"/>
              </a:ext>
            </a:extLst>
          </p:cNvPr>
          <p:cNvCxnSpPr/>
          <p:nvPr/>
        </p:nvCxnSpPr>
        <p:spPr>
          <a:xfrm flipV="1">
            <a:off x="5019453" y="4993908"/>
            <a:ext cx="0" cy="4064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086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6307" y="247277"/>
            <a:ext cx="7113116" cy="584775"/>
          </a:xfrm>
        </p:spPr>
        <p:txBody>
          <a:bodyPr wrap="square" anchor="ctr" anchorCtr="0">
            <a:sp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Next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数组构建</a:t>
            </a: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36F2FAFB-9DA3-2565-F0E0-CD062DD62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930096"/>
              </p:ext>
            </p:extLst>
          </p:nvPr>
        </p:nvGraphicFramePr>
        <p:xfrm>
          <a:off x="1765300" y="2084916"/>
          <a:ext cx="7543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119532977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8497252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1106316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55781098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3652248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425423882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4285955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93344303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71247548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24558242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8797237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06582922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68137318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7101627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19628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25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j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20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-1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518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696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6307" y="247277"/>
            <a:ext cx="7113116" cy="584775"/>
          </a:xfrm>
        </p:spPr>
        <p:txBody>
          <a:bodyPr wrap="square" anchor="ctr" anchorCtr="0">
            <a:sp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Next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数组构建</a:t>
            </a: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36F2FAFB-9DA3-2565-F0E0-CD062DD62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521538"/>
              </p:ext>
            </p:extLst>
          </p:nvPr>
        </p:nvGraphicFramePr>
        <p:xfrm>
          <a:off x="5238597" y="1999857"/>
          <a:ext cx="45262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119532977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8497252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1106316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55781098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3652248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425423882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4285955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93344303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712475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25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i</a:t>
                      </a:r>
                      <a:endParaRPr lang="en-US" altLang="zh-CN" sz="18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20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-1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518862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E4E43A1D-35FF-D943-3125-E4AF8DCE2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53" y="1916448"/>
            <a:ext cx="3589288" cy="3347484"/>
          </a:xfrm>
          <a:prstGeom prst="rect">
            <a:avLst/>
          </a:prstGeom>
        </p:spPr>
      </p:pic>
      <p:graphicFrame>
        <p:nvGraphicFramePr>
          <p:cNvPr id="5" name="表格 10">
            <a:extLst>
              <a:ext uri="{FF2B5EF4-FFF2-40B4-BE49-F238E27FC236}">
                <a16:creationId xmlns:a16="http://schemas.microsoft.com/office/drawing/2014/main" id="{A0BBEB7A-E0F2-99CD-BEDF-1F9B8A995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217163"/>
              </p:ext>
            </p:extLst>
          </p:nvPr>
        </p:nvGraphicFramePr>
        <p:xfrm>
          <a:off x="4391538" y="3867643"/>
          <a:ext cx="65379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119532977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8497252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1106316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55781098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3652248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425423882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4285955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93344303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71247548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24558242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8797237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06582922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681373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k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-1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20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j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51886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E517F72-229A-014A-C8A4-B6F2CFB76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089149"/>
              </p:ext>
            </p:extLst>
          </p:nvPr>
        </p:nvGraphicFramePr>
        <p:xfrm>
          <a:off x="5296787" y="5384003"/>
          <a:ext cx="4526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195981032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58467914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04363438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58021174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35687298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406542280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10995074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47427585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620839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-1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307020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05C1125-8ABB-7900-7CEC-55D3718E8000}"/>
              </a:ext>
            </a:extLst>
          </p:cNvPr>
          <p:cNvCxnSpPr/>
          <p:nvPr/>
        </p:nvCxnSpPr>
        <p:spPr>
          <a:xfrm flipV="1">
            <a:off x="5699051" y="3182679"/>
            <a:ext cx="730102" cy="562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B786E57-29BE-E77D-F15A-1B1A0D94A4B5}"/>
              </a:ext>
            </a:extLst>
          </p:cNvPr>
          <p:cNvCxnSpPr/>
          <p:nvPr/>
        </p:nvCxnSpPr>
        <p:spPr>
          <a:xfrm flipV="1">
            <a:off x="6726865" y="3182679"/>
            <a:ext cx="262270" cy="630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A8AA304-2AA4-2EF5-81D8-56F9C50A3009}"/>
              </a:ext>
            </a:extLst>
          </p:cNvPr>
          <p:cNvCxnSpPr/>
          <p:nvPr/>
        </p:nvCxnSpPr>
        <p:spPr>
          <a:xfrm flipH="1" flipV="1">
            <a:off x="7559927" y="3239386"/>
            <a:ext cx="60073" cy="50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CAE9C33-F178-CBA5-4E41-D8521277BCAC}"/>
              </a:ext>
            </a:extLst>
          </p:cNvPr>
          <p:cNvCxnSpPr/>
          <p:nvPr/>
        </p:nvCxnSpPr>
        <p:spPr>
          <a:xfrm flipH="1" flipV="1">
            <a:off x="8059479" y="3239386"/>
            <a:ext cx="106326" cy="574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7E6D5DB-0DA6-5700-7785-89E3DD5ED37C}"/>
              </a:ext>
            </a:extLst>
          </p:cNvPr>
          <p:cNvCxnSpPr/>
          <p:nvPr/>
        </p:nvCxnSpPr>
        <p:spPr>
          <a:xfrm flipH="1" flipV="1">
            <a:off x="8499423" y="3202931"/>
            <a:ext cx="198010" cy="542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BDB4F21-A87C-DE5B-A1CA-A0119DF8D626}"/>
              </a:ext>
            </a:extLst>
          </p:cNvPr>
          <p:cNvCxnSpPr/>
          <p:nvPr/>
        </p:nvCxnSpPr>
        <p:spPr>
          <a:xfrm flipH="1" flipV="1">
            <a:off x="9066028" y="3202931"/>
            <a:ext cx="170121" cy="542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32680D5-B424-6437-FAFE-4FFE57DC5B9E}"/>
              </a:ext>
            </a:extLst>
          </p:cNvPr>
          <p:cNvCxnSpPr/>
          <p:nvPr/>
        </p:nvCxnSpPr>
        <p:spPr>
          <a:xfrm flipH="1" flipV="1">
            <a:off x="9576856" y="3218663"/>
            <a:ext cx="1112409" cy="59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530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6307" y="247277"/>
            <a:ext cx="7113116" cy="584775"/>
          </a:xfrm>
        </p:spPr>
        <p:txBody>
          <a:bodyPr wrap="square" anchor="ctr" anchorCtr="0">
            <a:sp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Next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数组构建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2824D2D-A937-59EF-EF65-35F09D94B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137" y="987871"/>
            <a:ext cx="3589288" cy="334748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669D865-C3F9-DA12-EDAE-4EB374364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800" y="987872"/>
            <a:ext cx="4283196" cy="334748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7654852-798F-FEA1-0551-F8101C2F7B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8137" y="4839400"/>
            <a:ext cx="2584583" cy="146057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AE2D8AB2-8884-956D-02C7-178EADE704DE}"/>
              </a:ext>
            </a:extLst>
          </p:cNvPr>
          <p:cNvSpPr txBox="1"/>
          <p:nvPr/>
        </p:nvSpPr>
        <p:spPr>
          <a:xfrm>
            <a:off x="6096000" y="53369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[-1, 0, 0, 0, 1, 2, 3, 0]</a:t>
            </a:r>
          </a:p>
          <a:p>
            <a:r>
              <a:rPr lang="en-US" altLang="zh-CN" dirty="0"/>
              <a:t>6</a:t>
            </a:r>
            <a:endParaRPr lang="zh-CN" altLang="en-US" dirty="0"/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D3702FDE-4E84-4138-1D08-26E23E193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138998"/>
              </p:ext>
            </p:extLst>
          </p:nvPr>
        </p:nvGraphicFramePr>
        <p:xfrm>
          <a:off x="5913488" y="4774393"/>
          <a:ext cx="4526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173798794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3813533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90597119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81232267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42148654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95283967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24414075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47523205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623447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-1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421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847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wrap="square" anchor="ctr" anchorCtr="0">
            <a:sp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选题背景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249287" y="2737448"/>
            <a:ext cx="5464826" cy="898708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  <a:defRPr lang="en-US" altLang="ko-KR" sz="2000" dirty="0" smtClean="0">
                <a:latin typeface="Microsoft Sans Serif" panose="020B0604020202020204" pitchFamily="34" charset="0"/>
                <a:ea typeface="+mj-ea"/>
                <a:cs typeface="Microsoft Sans Serif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defRPr/>
            </a:pPr>
            <a:r>
              <a:rPr lang="zh-CN" altLang="en-US" dirty="0">
                <a:solidFill>
                  <a:srgbClr val="272D2D"/>
                </a:solidFill>
                <a:latin typeface="+mn-lt"/>
                <a:ea typeface="+mn-ea"/>
                <a:cs typeface="+mn-ea"/>
                <a:sym typeface="+mn-lt"/>
              </a:rPr>
              <a:t>新问题</a:t>
            </a:r>
            <a:r>
              <a:rPr lang="en-US" altLang="zh-CN" dirty="0">
                <a:solidFill>
                  <a:srgbClr val="272D2D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zh-CN" altLang="en-US" dirty="0">
                <a:solidFill>
                  <a:srgbClr val="272D2D"/>
                </a:solidFill>
                <a:latin typeface="+mn-lt"/>
                <a:ea typeface="+mn-ea"/>
                <a:cs typeface="+mn-ea"/>
                <a:sym typeface="+mn-lt"/>
              </a:rPr>
              <a:t>这些方法底层又是如何实现字符串匹配</a:t>
            </a:r>
            <a:endParaRPr lang="en-US" altLang="zh-CN" dirty="0">
              <a:solidFill>
                <a:srgbClr val="272D2D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defRPr/>
            </a:pPr>
            <a:endParaRPr lang="en-US" altLang="zh-CN" sz="1600" dirty="0">
              <a:solidFill>
                <a:srgbClr val="272D2D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 algn="ctr">
              <a:defRPr/>
            </a:pPr>
            <a:endParaRPr lang="en-US" sz="1600" dirty="0">
              <a:solidFill>
                <a:srgbClr val="272D2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720608F4-4C7A-6E33-4321-D6D7FBBB7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1936" y="3753448"/>
            <a:ext cx="7482213" cy="898708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  <a:defRPr lang="en-US" altLang="ko-KR" sz="2000" dirty="0" smtClean="0">
                <a:latin typeface="Microsoft Sans Serif" panose="020B0604020202020204" pitchFamily="34" charset="0"/>
                <a:ea typeface="+mj-ea"/>
                <a:cs typeface="Microsoft Sans Serif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defRPr/>
            </a:pPr>
            <a:r>
              <a:rPr lang="zh-CN" altLang="en-US" dirty="0">
                <a:solidFill>
                  <a:srgbClr val="272D2D"/>
                </a:solidFill>
                <a:cs typeface="+mn-ea"/>
                <a:sym typeface="+mn-lt"/>
              </a:rPr>
              <a:t>换个问法</a:t>
            </a:r>
            <a:r>
              <a:rPr lang="en-US" altLang="zh-CN" dirty="0">
                <a:solidFill>
                  <a:srgbClr val="272D2D"/>
                </a:solidFill>
                <a:cs typeface="+mn-ea"/>
                <a:sym typeface="+mn-lt"/>
              </a:rPr>
              <a:t>: </a:t>
            </a:r>
            <a:r>
              <a:rPr lang="zh-CN" altLang="en-US" dirty="0">
                <a:solidFill>
                  <a:srgbClr val="272D2D"/>
                </a:solidFill>
                <a:cs typeface="+mn-ea"/>
                <a:sym typeface="+mn-lt"/>
              </a:rPr>
              <a:t>如果让你自定义一个函数实现字符串匹配</a:t>
            </a:r>
            <a:r>
              <a:rPr lang="en-US" altLang="zh-CN" dirty="0">
                <a:solidFill>
                  <a:srgbClr val="272D2D"/>
                </a:solidFill>
                <a:cs typeface="+mn-ea"/>
                <a:sym typeface="+mn-lt"/>
              </a:rPr>
              <a:t>,</a:t>
            </a:r>
            <a:r>
              <a:rPr lang="zh-CN" altLang="en-US" dirty="0">
                <a:solidFill>
                  <a:srgbClr val="272D2D"/>
                </a:solidFill>
                <a:cs typeface="+mn-ea"/>
                <a:sym typeface="+mn-lt"/>
              </a:rPr>
              <a:t>如何实现</a:t>
            </a:r>
            <a:endParaRPr lang="en-US" altLang="zh-CN" dirty="0">
              <a:solidFill>
                <a:srgbClr val="272D2D"/>
              </a:solidFill>
              <a:cs typeface="+mn-ea"/>
              <a:sym typeface="+mn-lt"/>
            </a:endParaRPr>
          </a:p>
          <a:p>
            <a:pPr marL="0" indent="0">
              <a:defRPr/>
            </a:pPr>
            <a:endParaRPr lang="en-US" altLang="zh-CN" sz="1600" dirty="0">
              <a:solidFill>
                <a:srgbClr val="272D2D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 algn="ctr">
              <a:defRPr/>
            </a:pPr>
            <a:endParaRPr lang="en-US" sz="1600" dirty="0">
              <a:solidFill>
                <a:srgbClr val="272D2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1274594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wrap="square" anchor="ctr" anchorCtr="0">
            <a:sp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底层实现</a:t>
            </a: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36F2FAFB-9DA3-2565-F0E0-CD062DD62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423384"/>
              </p:ext>
            </p:extLst>
          </p:nvPr>
        </p:nvGraphicFramePr>
        <p:xfrm>
          <a:off x="1765300" y="2084916"/>
          <a:ext cx="7543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119532977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8497252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1106316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55781098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3652248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425423882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4285955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93344303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71247548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24558242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8797237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06582922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68137318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7101627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19628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253464"/>
                  </a:ext>
                </a:extLst>
              </a:tr>
            </a:tbl>
          </a:graphicData>
        </a:graphic>
      </p:graphicFrame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0111C506-8435-8CF8-0C8A-7C8C35EB7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970735"/>
              </p:ext>
            </p:extLst>
          </p:nvPr>
        </p:nvGraphicFramePr>
        <p:xfrm>
          <a:off x="1746250" y="3092875"/>
          <a:ext cx="354965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859">
                  <a:extLst>
                    <a:ext uri="{9D8B030D-6E8A-4147-A177-3AD203B41FA5}">
                      <a16:colId xmlns:a16="http://schemas.microsoft.com/office/drawing/2014/main" val="788829323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3475423611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1003955837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3185243578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65971547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787235458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085476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833908"/>
                  </a:ext>
                </a:extLst>
              </a:tr>
            </a:tbl>
          </a:graphicData>
        </a:graphic>
      </p:graphicFrame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79A2EC5-2C83-A3EF-833D-3D55C3D15FB9}"/>
              </a:ext>
            </a:extLst>
          </p:cNvPr>
          <p:cNvCxnSpPr/>
          <p:nvPr/>
        </p:nvCxnSpPr>
        <p:spPr>
          <a:xfrm flipV="1">
            <a:off x="2540000" y="2571750"/>
            <a:ext cx="0" cy="4064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E1639F9-F39C-F327-3DC5-2D3799BBBEB7}"/>
              </a:ext>
            </a:extLst>
          </p:cNvPr>
          <p:cNvCxnSpPr/>
          <p:nvPr/>
        </p:nvCxnSpPr>
        <p:spPr>
          <a:xfrm flipV="1">
            <a:off x="3035300" y="2578100"/>
            <a:ext cx="0" cy="4064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300366C-29C2-8640-6116-42DD8BABBAB1}"/>
              </a:ext>
            </a:extLst>
          </p:cNvPr>
          <p:cNvCxnSpPr/>
          <p:nvPr/>
        </p:nvCxnSpPr>
        <p:spPr>
          <a:xfrm flipV="1">
            <a:off x="3530600" y="2578100"/>
            <a:ext cx="0" cy="4064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C1E7849-A78A-739F-30AC-BB30FB152D33}"/>
              </a:ext>
            </a:extLst>
          </p:cNvPr>
          <p:cNvCxnSpPr/>
          <p:nvPr/>
        </p:nvCxnSpPr>
        <p:spPr>
          <a:xfrm flipV="1">
            <a:off x="4025900" y="2584450"/>
            <a:ext cx="0" cy="4064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7AC7FA3-256A-0660-0957-7786EBDD2B38}"/>
              </a:ext>
            </a:extLst>
          </p:cNvPr>
          <p:cNvCxnSpPr/>
          <p:nvPr/>
        </p:nvCxnSpPr>
        <p:spPr>
          <a:xfrm flipV="1">
            <a:off x="4546600" y="2584450"/>
            <a:ext cx="0" cy="4064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乘号 7">
            <a:extLst>
              <a:ext uri="{FF2B5EF4-FFF2-40B4-BE49-F238E27FC236}">
                <a16:creationId xmlns:a16="http://schemas.microsoft.com/office/drawing/2014/main" id="{876689E4-73C4-9875-BC7E-5CC6F60662B6}"/>
              </a:ext>
            </a:extLst>
          </p:cNvPr>
          <p:cNvSpPr/>
          <p:nvPr/>
        </p:nvSpPr>
        <p:spPr>
          <a:xfrm>
            <a:off x="4826000" y="2632711"/>
            <a:ext cx="406400" cy="37084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268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wrap="square" anchor="ctr" anchorCtr="0">
            <a:sp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底层实现</a:t>
            </a: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36F2FAFB-9DA3-2565-F0E0-CD062DD62137}"/>
              </a:ext>
            </a:extLst>
          </p:cNvPr>
          <p:cNvGraphicFramePr>
            <a:graphicFrameLocks noGrp="1"/>
          </p:cNvGraphicFramePr>
          <p:nvPr/>
        </p:nvGraphicFramePr>
        <p:xfrm>
          <a:off x="1765300" y="2084916"/>
          <a:ext cx="7543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119532977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8497252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1106316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55781098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3652248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425423882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4285955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93344303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71247548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24558242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8797237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06582922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68137318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7101627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19628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253464"/>
                  </a:ext>
                </a:extLst>
              </a:tr>
            </a:tbl>
          </a:graphicData>
        </a:graphic>
      </p:graphicFrame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0111C506-8435-8CF8-0C8A-7C8C35EB7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596870"/>
              </p:ext>
            </p:extLst>
          </p:nvPr>
        </p:nvGraphicFramePr>
        <p:xfrm>
          <a:off x="2247900" y="3092875"/>
          <a:ext cx="354965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859">
                  <a:extLst>
                    <a:ext uri="{9D8B030D-6E8A-4147-A177-3AD203B41FA5}">
                      <a16:colId xmlns:a16="http://schemas.microsoft.com/office/drawing/2014/main" val="788829323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3475423611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1003955837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3185243578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65971547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787235458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085476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833908"/>
                  </a:ext>
                </a:extLst>
              </a:tr>
            </a:tbl>
          </a:graphicData>
        </a:graphic>
      </p:graphicFrame>
      <p:sp>
        <p:nvSpPr>
          <p:cNvPr id="8" name="乘号 7">
            <a:extLst>
              <a:ext uri="{FF2B5EF4-FFF2-40B4-BE49-F238E27FC236}">
                <a16:creationId xmlns:a16="http://schemas.microsoft.com/office/drawing/2014/main" id="{876689E4-73C4-9875-BC7E-5CC6F60662B6}"/>
              </a:ext>
            </a:extLst>
          </p:cNvPr>
          <p:cNvSpPr/>
          <p:nvPr/>
        </p:nvSpPr>
        <p:spPr>
          <a:xfrm>
            <a:off x="2825750" y="2632711"/>
            <a:ext cx="406400" cy="37084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886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wrap="square" anchor="ctr" anchorCtr="0">
            <a:sp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底层实现</a:t>
            </a: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36F2FAFB-9DA3-2565-F0E0-CD062DD62137}"/>
              </a:ext>
            </a:extLst>
          </p:cNvPr>
          <p:cNvGraphicFramePr>
            <a:graphicFrameLocks noGrp="1"/>
          </p:cNvGraphicFramePr>
          <p:nvPr/>
        </p:nvGraphicFramePr>
        <p:xfrm>
          <a:off x="1765300" y="2084916"/>
          <a:ext cx="7543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119532977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8497252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1106316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55781098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3652248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425423882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4285955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93344303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71247548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24558242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8797237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06582922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68137318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7101627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19628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253464"/>
                  </a:ext>
                </a:extLst>
              </a:tr>
            </a:tbl>
          </a:graphicData>
        </a:graphic>
      </p:graphicFrame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0111C506-8435-8CF8-0C8A-7C8C35EB7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757282"/>
              </p:ext>
            </p:extLst>
          </p:nvPr>
        </p:nvGraphicFramePr>
        <p:xfrm>
          <a:off x="2749550" y="3092875"/>
          <a:ext cx="354965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859">
                  <a:extLst>
                    <a:ext uri="{9D8B030D-6E8A-4147-A177-3AD203B41FA5}">
                      <a16:colId xmlns:a16="http://schemas.microsoft.com/office/drawing/2014/main" val="788829323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3475423611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1003955837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3185243578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65971547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787235458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085476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833908"/>
                  </a:ext>
                </a:extLst>
              </a:tr>
            </a:tbl>
          </a:graphicData>
        </a:graphic>
      </p:graphicFrame>
      <p:sp>
        <p:nvSpPr>
          <p:cNvPr id="8" name="乘号 7">
            <a:extLst>
              <a:ext uri="{FF2B5EF4-FFF2-40B4-BE49-F238E27FC236}">
                <a16:creationId xmlns:a16="http://schemas.microsoft.com/office/drawing/2014/main" id="{876689E4-73C4-9875-BC7E-5CC6F60662B6}"/>
              </a:ext>
            </a:extLst>
          </p:cNvPr>
          <p:cNvSpPr/>
          <p:nvPr/>
        </p:nvSpPr>
        <p:spPr>
          <a:xfrm>
            <a:off x="3327400" y="2632711"/>
            <a:ext cx="406400" cy="37084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349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wrap="square" anchor="ctr" anchorCtr="0">
            <a:sp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底层实现</a:t>
            </a: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36F2FAFB-9DA3-2565-F0E0-CD062DD62137}"/>
              </a:ext>
            </a:extLst>
          </p:cNvPr>
          <p:cNvGraphicFramePr>
            <a:graphicFrameLocks noGrp="1"/>
          </p:cNvGraphicFramePr>
          <p:nvPr/>
        </p:nvGraphicFramePr>
        <p:xfrm>
          <a:off x="1765300" y="2084916"/>
          <a:ext cx="7543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119532977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8497252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1106316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55781098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3652248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425423882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4285955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93344303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71247548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24558242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8797237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06582922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68137318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7101627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19628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253464"/>
                  </a:ext>
                </a:extLst>
              </a:tr>
            </a:tbl>
          </a:graphicData>
        </a:graphic>
      </p:graphicFrame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0111C506-8435-8CF8-0C8A-7C8C35EB7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531200"/>
              </p:ext>
            </p:extLst>
          </p:nvPr>
        </p:nvGraphicFramePr>
        <p:xfrm>
          <a:off x="3238500" y="3092875"/>
          <a:ext cx="354965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859">
                  <a:extLst>
                    <a:ext uri="{9D8B030D-6E8A-4147-A177-3AD203B41FA5}">
                      <a16:colId xmlns:a16="http://schemas.microsoft.com/office/drawing/2014/main" val="788829323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3475423611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1003955837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3185243578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65971547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787235458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085476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833908"/>
                  </a:ext>
                </a:extLst>
              </a:tr>
            </a:tbl>
          </a:graphicData>
        </a:graphic>
      </p:graphicFrame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79A2EC5-2C83-A3EF-833D-3D55C3D15FB9}"/>
              </a:ext>
            </a:extLst>
          </p:cNvPr>
          <p:cNvCxnSpPr/>
          <p:nvPr/>
        </p:nvCxnSpPr>
        <p:spPr>
          <a:xfrm flipV="1">
            <a:off x="4032250" y="2571750"/>
            <a:ext cx="0" cy="4064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E1639F9-F39C-F327-3DC5-2D3799BBBEB7}"/>
              </a:ext>
            </a:extLst>
          </p:cNvPr>
          <p:cNvCxnSpPr/>
          <p:nvPr/>
        </p:nvCxnSpPr>
        <p:spPr>
          <a:xfrm flipV="1">
            <a:off x="4527550" y="2578100"/>
            <a:ext cx="0" cy="4064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乘号 7">
            <a:extLst>
              <a:ext uri="{FF2B5EF4-FFF2-40B4-BE49-F238E27FC236}">
                <a16:creationId xmlns:a16="http://schemas.microsoft.com/office/drawing/2014/main" id="{876689E4-73C4-9875-BC7E-5CC6F60662B6}"/>
              </a:ext>
            </a:extLst>
          </p:cNvPr>
          <p:cNvSpPr/>
          <p:nvPr/>
        </p:nvSpPr>
        <p:spPr>
          <a:xfrm>
            <a:off x="4826000" y="2632711"/>
            <a:ext cx="406400" cy="37084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51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wrap="square" anchor="ctr" anchorCtr="0">
            <a:sp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底层实现</a:t>
            </a: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36F2FAFB-9DA3-2565-F0E0-CD062DD62137}"/>
              </a:ext>
            </a:extLst>
          </p:cNvPr>
          <p:cNvGraphicFramePr>
            <a:graphicFrameLocks noGrp="1"/>
          </p:cNvGraphicFramePr>
          <p:nvPr/>
        </p:nvGraphicFramePr>
        <p:xfrm>
          <a:off x="1765300" y="2084916"/>
          <a:ext cx="7543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119532977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8497252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1106316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55781098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3652248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425423882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4285955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93344303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71247548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24558242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8797237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06582922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68137318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7101627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19628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253464"/>
                  </a:ext>
                </a:extLst>
              </a:tr>
            </a:tbl>
          </a:graphicData>
        </a:graphic>
      </p:graphicFrame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0111C506-8435-8CF8-0C8A-7C8C35EB7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829444"/>
              </p:ext>
            </p:extLst>
          </p:nvPr>
        </p:nvGraphicFramePr>
        <p:xfrm>
          <a:off x="3752850" y="3092875"/>
          <a:ext cx="354965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859">
                  <a:extLst>
                    <a:ext uri="{9D8B030D-6E8A-4147-A177-3AD203B41FA5}">
                      <a16:colId xmlns:a16="http://schemas.microsoft.com/office/drawing/2014/main" val="788829323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3475423611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1003955837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3185243578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65971547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787235458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085476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833908"/>
                  </a:ext>
                </a:extLst>
              </a:tr>
            </a:tbl>
          </a:graphicData>
        </a:graphic>
      </p:graphicFrame>
      <p:sp>
        <p:nvSpPr>
          <p:cNvPr id="8" name="乘号 7">
            <a:extLst>
              <a:ext uri="{FF2B5EF4-FFF2-40B4-BE49-F238E27FC236}">
                <a16:creationId xmlns:a16="http://schemas.microsoft.com/office/drawing/2014/main" id="{876689E4-73C4-9875-BC7E-5CC6F60662B6}"/>
              </a:ext>
            </a:extLst>
          </p:cNvPr>
          <p:cNvSpPr/>
          <p:nvPr/>
        </p:nvSpPr>
        <p:spPr>
          <a:xfrm>
            <a:off x="4330700" y="2632711"/>
            <a:ext cx="406400" cy="370840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688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wrap="square" anchor="ctr" anchorCtr="0">
            <a:sp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底层实现</a:t>
            </a: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36F2FAFB-9DA3-2565-F0E0-CD062DD62137}"/>
              </a:ext>
            </a:extLst>
          </p:cNvPr>
          <p:cNvGraphicFramePr>
            <a:graphicFrameLocks noGrp="1"/>
          </p:cNvGraphicFramePr>
          <p:nvPr/>
        </p:nvGraphicFramePr>
        <p:xfrm>
          <a:off x="1765300" y="2084916"/>
          <a:ext cx="7543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119532977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8497252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1106316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55781098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3652248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425423882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4285955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93344303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71247548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24558242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8797237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06582922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68137318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7101627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19628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253464"/>
                  </a:ext>
                </a:extLst>
              </a:tr>
            </a:tbl>
          </a:graphicData>
        </a:graphic>
      </p:graphicFrame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0111C506-8435-8CF8-0C8A-7C8C35EB7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675163"/>
              </p:ext>
            </p:extLst>
          </p:nvPr>
        </p:nvGraphicFramePr>
        <p:xfrm>
          <a:off x="4254500" y="3092875"/>
          <a:ext cx="354965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859">
                  <a:extLst>
                    <a:ext uri="{9D8B030D-6E8A-4147-A177-3AD203B41FA5}">
                      <a16:colId xmlns:a16="http://schemas.microsoft.com/office/drawing/2014/main" val="788829323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3475423611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1003955837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3185243578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65971547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787235458"/>
                    </a:ext>
                  </a:extLst>
                </a:gridCol>
                <a:gridCol w="503632">
                  <a:extLst>
                    <a:ext uri="{9D8B030D-6E8A-4147-A177-3AD203B41FA5}">
                      <a16:colId xmlns:a16="http://schemas.microsoft.com/office/drawing/2014/main" val="2085476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833908"/>
                  </a:ext>
                </a:extLst>
              </a:tr>
            </a:tbl>
          </a:graphicData>
        </a:graphic>
      </p:graphicFrame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79A2EC5-2C83-A3EF-833D-3D55C3D15FB9}"/>
              </a:ext>
            </a:extLst>
          </p:cNvPr>
          <p:cNvCxnSpPr/>
          <p:nvPr/>
        </p:nvCxnSpPr>
        <p:spPr>
          <a:xfrm flipV="1">
            <a:off x="5048250" y="2571750"/>
            <a:ext cx="0" cy="4064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E1639F9-F39C-F327-3DC5-2D3799BBBEB7}"/>
              </a:ext>
            </a:extLst>
          </p:cNvPr>
          <p:cNvCxnSpPr/>
          <p:nvPr/>
        </p:nvCxnSpPr>
        <p:spPr>
          <a:xfrm flipV="1">
            <a:off x="5543550" y="2578100"/>
            <a:ext cx="0" cy="4064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300366C-29C2-8640-6116-42DD8BABBAB1}"/>
              </a:ext>
            </a:extLst>
          </p:cNvPr>
          <p:cNvCxnSpPr/>
          <p:nvPr/>
        </p:nvCxnSpPr>
        <p:spPr>
          <a:xfrm flipV="1">
            <a:off x="6038850" y="2578100"/>
            <a:ext cx="0" cy="4064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C1E7849-A78A-739F-30AC-BB30FB152D33}"/>
              </a:ext>
            </a:extLst>
          </p:cNvPr>
          <p:cNvCxnSpPr/>
          <p:nvPr/>
        </p:nvCxnSpPr>
        <p:spPr>
          <a:xfrm flipV="1">
            <a:off x="6534150" y="2584450"/>
            <a:ext cx="0" cy="4064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7AC7FA3-256A-0660-0957-7786EBDD2B38}"/>
              </a:ext>
            </a:extLst>
          </p:cNvPr>
          <p:cNvCxnSpPr/>
          <p:nvPr/>
        </p:nvCxnSpPr>
        <p:spPr>
          <a:xfrm flipV="1">
            <a:off x="7054850" y="2584450"/>
            <a:ext cx="0" cy="4064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CD33DAF-080A-9648-7420-99AC42995995}"/>
              </a:ext>
            </a:extLst>
          </p:cNvPr>
          <p:cNvCxnSpPr/>
          <p:nvPr/>
        </p:nvCxnSpPr>
        <p:spPr>
          <a:xfrm flipV="1">
            <a:off x="7550150" y="2584450"/>
            <a:ext cx="0" cy="4064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473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785EC659-D5D8-4AFA-99FA-BF8B8A87A556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OgQ40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oEONIeEoGHCgDAACGDAAAJwAAAHVuaXZlcnNhbC9mbGFzaF9wdWJsaXNoaW5nX3NldHRpbmdzLnhtbNVX3W7aMBS+5yksT70saTu6diihmgpoVVtAhW3tVWViQ6w6dhbbUHq1p9mD7Ul2HAMFtevSH6QNCRGfn+/8n5jw6DYVaMJyzZWM8G51ByMmY0W5HEf4y6C9fYiRNkRSIpRkEZYKo6NGJczsUHCd9JkxIKoRwEhdz0yEE2OyehBMp9Mq11nuuEpYA/i6Gqs0yHKmmTQsDzJBZvBjZhnTeI5QAgC+qZJztUalglDokc4VtYIhTsFzyV1QRLQF0QkOvNiQxDfjXFlJj5VQOcrHwwi/axefhYyHavKUSZcT3QCiI5s6oZQ7L4jo8zuGEsbHCbh7UMNoyqlJIrxXcyggHTxEKbB96MShHCvIgTRz+JQZQokh/ujtGXZr9ILgSXQmScrjAXCQiz/CzcH156te6+LspHN6Peh2zwYnPe9EoROs44TBuqEQHFI2j9nSTkiMIXECfoPOiAjNwmCVtBAbKbnmnDujoRKQ+0IL2igdMtohKVupRv+GyzZI7mI0gkDELMKfck4ERtwQweOlsrZDbbgpqt5elUSABe3J0Hkf35v32YkTkmu26taCo13O48Y3ZQVFM2WR4DcMGYUgfpvCU8LQanHQKFdpQYX2MUgLDhYnnE0ZPSpyOgf8k6ErMJFa0IRezQQz3sJ3y+/QkI1UDriMTKCzgc61x68+CzgjWt+DkoWPW/2zk2br+qTTbF1uuQAJnRAZPxMcCs7SzGwEn8yQVGahB+mIidWsKArltOCVia368jJonlrhy/zWxViB3mBJNmPlOYX5qwelzSZkUgyiG64CGkaQQ0k8JjBiWBdcWlYWMCYSKSlmiMSw1rQb6wlXVgPFD7CH1i/30OsjLovTGFYbWMwpy0tB7uzuva/tfzg4/FivBr9+/Nx+Umm+8HuCOHN+4x8/ufKXa//hNgwDt6UfX9omt//mzu5dtL6WyWundTkoVdJWvxRct4xU97SM1IV/yfRWXjClXIClNPZDBmtJ8JQbRt+yxV7QJq96t/se20ybbDDm14zGfxOyPy2viWv3wjB49OLqOCmXPIVEuJW4vO029ms7cNN8lFWpANr6f4dG5TdQSwMEFAACAAgA6BDjSCkiHkG1AgAAUwoAACEAAAB1bml2ZXJzYWwvZmxhc2hfc2tpbl9zZXR0aW5ncy54bWyVVm1v2yAQ/r5fEWXf6+41m0QjtWkmVerWaq36HdsXGwVDBOd0+fcDDDUkceIGVQrPPQ93HHeXEr1mYv5hMiGF5FI9ASITlbZIwCasvJrmLaIUF4UUCAIvhFQN5dP5x1/uQzLHPKeSW1BjNStaQO9m5j5jJN7Ht5ldQ4JCNhsqdveykhc5LdaVkq0oz4ZW7zagOBNrw7z8OVssBx1wpvEOoUliWv6wa5xko0BrsCF9X9p1VsVpDjx4unSfkZre1enb78m2TDN0sutPdg3JNrSC9yTZPIw5PRXM7DotQPiHhvrls12DVE53oNLDb7/aNaiQm3bzrvCVrGxCU83pR3zTcElL0342qku7zgrshayjs6/g0+PuehuR/Ne474ltVyX5o83r3kCwj55zmKNqgWRh19l0LV8fWjT9AfMV5doQYqgnPZqgH2mrwzEp1vP+wisTZUTyQM94kbxtYNHFGxFTvOcvFjduVMTxvWFRgAq2Howi7MGe+cek9YAZgT3zibMSHgTfHdD3LZ0mPPEN9Y95OvvGCoKabchX2AWr9XRvG1dHrj0QOI0sYa5tOM+sAftqJHNYF1J2EBMRdMsqikyK35aX79xlNMn2DL7SjtcVQYYcjpWbi9EM6fi93D6tRm9Ny7H7Uegv1+0naGb41ZQi0qJuzI+Snk68zjSJScw0O66wU9LQQd2JlYw0zveQqKFqDepZSj7WjZAIeuzxsmutITrJohyQ7HiWiT/kWPpF2+SglubVGOiQ5RTsiDWram7+8IXBK5R7igFrJ8XanCcoe6vLCPBFAFQVdajabtNZmpYj47CF0PsR4K48dDeiTZUOFdw13sMK45LzyKia9KOir5V0hET4Ef6LCSs5eM8youyR5trdLOn8MIT7WJKxHKaZLb54kLm9r6XkYGM/zKAB7T+T/wFQSwMEFAACAAgA6BDjSJNBNSb9AgAAlwsAACYAAAB1bml2ZXJzYWwvaHRtbF9wdWJsaXNoaW5nX3NldHRpbmdzLnhtbM2W3VIaMRSA73mKTDpeyqq11TK7OB3B0akVRmirV07YBDZjNtnmB8SrPk0frE/Skw0gjJaujnTKDAM5yfnOX3KS+OguF2jMtOFKJni3voMRk6miXI4S/KV/sn2IkbFEUiKUZAmWCqOjZi0u3EBwk/WYtbDUIMBI0yhsgjNri0YUTSaTOjeF9rNKOAt8U09VHhWaGSYt01EhyBR+7LRgBs8IFQDwzZWcqTVrNYTiQPqsqBMMcQqeS+6DIuLU5gJHYdWApLcjrZykx0oojfRokOA3J+VnviaQWjxn0qfENEHoxbZBKOXeCSJ6/J6hjPFRBt4e7GM04dRmCd7b9xRYHT2mlOwQOfGUYwUpkHaGz5kllFgShsGeZXfWzAVBRKeS5Dztwwzy4Se41b85ve62L8/PLj7d9Dud8/5ZNzhR6kSrnDhaNRSDQ8rplC3sxMRakmbgN+gMiTAsjpZF82VDJVec82M0UAJSX2phNARPxTTBHzUnAiNuieDpYtYSPWL2hAuIwevu1ofS4gdgiDfNiDZs2dB8xvgsps1vygmKpsohwW8ZsgpBRC6HfxlDy+lGQ63yUiqIscgIThkaczZh9KjM0gz4J0PXYCJ3oAmbrxDMBgvfHb9HAzZUGriMjGGrgpybwK8/C1wQYx6gZO7jVu/8rNW+Obtota+2fICEjolMnwmHErK8sBvhkymSys71IB0pcYaVRaGclnNVYqu/vAyG506EMr92MZbQGyzJZqw8pzB/9aCy2YyMy4PoD1eJhiPIoSSBCRMpHHcuHasKTIlESoopIik0KuOP9ZgrZ0ASDnBAm5d7GPQRl+VoBDcHWNSU6UrInd29t/vv3h8cfmjUo18/fm6vVZq18K4g3lzo4cdrm/iikT/uhnHke+fTbdhq96+6cPey/bVKpi7aV/1KRWr3KuE6VVZ1PlVZdRmuje7SlVHJBWgzo3BsoNEInnPL6GtumhcUfv39G7bFKxV+g1Gs3b7/bxBhtHhurbyv4ujJB2AN5KuP6WbtN1BLAwQUAAIACADoEONIKshEQpQBAAAdBgAAHwAAAHVuaXZlcnNhbC9odG1sX3NraW5fc2V0dGluZ3MuanONlMtuwjAQRfd8ReRuK0SfaburCpUqsahUdlUXThhChGNHtpOSIv69HgMldpyCZ4MvhzsP5NkMInNISqKnaGM/2/u7e7caoKZlBZeuznr0AnWiWD6HWV4AyzkQD6kPP/2Tt0ciZEy4NU2aD7RVLT8i8JsFZaqNlwELGdBUQKsD2ndAW4cS/zid7bvaddQac1JpLfgwFVwD10MuZEEtQy5e7Wk36MGiBnkCXdAUHNPYnj7y6HgXY7S5VBQl5c1UZGKY0HSVSVHxeV/+ZVOCNH/4ageMHuOXiWPHcqXfNBR+4skDRj9ZSlAK9nnvJxhBmNEEWMt3ZM8/qGPcbcij61zl+kA/X2G06ZJmcMaUzECNV4eLMbqchrXeETfXGA7BaAOyYzW+xXBAUVblOaVJkeFEOmh35n8oE3Se82yfeoQR5LBYtO2b3rFRW/6YOE9IeE9oGXp9Rd/m8MHQu9fBp6u8vNOQHQuJPJBDBLSybwdZQ6cY7e8RvH9GhGpN02Vh1oNZjWYMVK5AzoRgpvqvU3X6uQbbX1BLAwQUAAIACACTuC1JPTwv0cEAAADlAQAAGgAAAHVuaXZlcnNhbC9pMThuX3ByZXNldHMueG1snZGxCsIwEIb3PkW43cRupSR1E9wcdJaaphppLyWXWh/flIp0kYBDIP/xfT8kJ3evvmNP48k6VJDzLTCD2jUWbwrOp/2mAEahxqbuHBoF6IDtqkzavMCjN2QCsViBpOAewlAKMU0TtzT42ECuG0MsJq5dL+LpHYrZFMOiwuKW9i/7M4MqyxiT19F24YBVvMe0IIy8VjA7F43cYutA/AIakwBMqsFQAmh9AngMCcCPK0CK75vnpEcK8aNikGK1nip7A1BLAwQUAAIACACTuC1JsO1dV24AAAB2AAAAHAAAAHVuaXZlcnNhbC9sb2NhbF9zZXR0aW5ncy54bWwNzD0OwjAMQOG9p7C8l5+NoWk3NhAS5QBWY1Akx0aJheD2eHvDpzct3yrw4daLacLj7oDAulku+kr4WM/jCaE7aSYx5YRqCMs8TGIbyZ3dA3Z4C/24rVwjnK9UQ94ad1YnjzOMcInns3DG/Tz8AV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CTuC1JF6nhQW8BAAD7AgAAKQAAAHVuaXZlcnNhbC9za2luX2N1c3RvbWl6YXRpb25fc2V0dGluZ3MueG1sjVLbatwwEH3PV4j8wEoa3Qzugm4ufklCspBnd60W00QulkJL0cdXTrJsttnQap5mzpkzzOi06fsU7VPK8+P0e8jTHO9CzlP8lrYXCLX7+WFebpaQQk6bY+V+iuP8s49f57VWqykPcRyW0a5o2mLUPT+kpFZO1YwZRpFknnqFnOe2Yg24BmzFHCW23fwl8aK7hH2I+bxquzlB3zf0MYUl93EMv7Zwyn4LnW7weRnGqfLSVrA1ymFqcWwNxAiX3BeqAUAgyx1xuEjZSE2Qx4xjKEZRoIAI56QRhUjKoWZdI6oK841ATDJGXaGe1m6ktXHUFgkNIbpO86qxpeuMxBgRQoC5wgV0BqPKhqqhQa0HBAcGRNFGEwWos53pWPHOC8uRol5gXJgxgPHxuMft3p7rWP3vdQ7n/Ifg2S84i67e2pwxV7t/WpZK3oXHHw9DDujLkEI/frq8ufV3/mqnd/311eWrN599fGCuhq2bf+jvP1BLAwQUAAIACACUuC1JHJprY8cOAACQGwAAFwAAAHVuaXZlcnNhbC91bml2ZXJzYWwucG5n7Vl7WJJ337/VylZpNNsszx322LOcztQyTdRlmU9qK13OI5WZ4QHTRMQD2LYn3dLYVkF5wMrCM8xMUfDUKqlpUiqS0S0VIcmtqDFEQOC9se169+/773v5x31xfz/A9/f5nr/3df/4dWig2SqrVQAAmAUdCDgCACYIADD+YeUKGKHgX9rAH0ZnjwR+BdAHbCZgYVmif4g/ADSRVi8cXw7LH505EHkWAMzvGy4jTlrNSQCw/iwowD88O24K5F7YKrblzGrLFkzem779/K1D3IOyA3tqr/98LOBXm4Dl/us/VdwKePBqX8DTvR+HI9avCwjonDdZxi97VpP53lb+zq1FKNP92X+XPST/PNu1OfabWNAD5HHZrMS5waTSLtV4Ga+6ksBSz4tIpA7lWC4A9Cx3y7n+4rrVcSrBvIjrq++I3QgAbc/rPunNXI+IoMegLZcBwDbemkCjWRAnbFkNW9BfZ+vMk5SyrsH3zUmFB+3zZvy9LQDg2NGpM7VlRgDwdB3sEr9gP/h7VyNYfrAM1oGwWAKXwCVwCVwCl8AlcAlcApfAJfD/N+is1Qj1cfDd1v+jIu/DfnlaBb+eEpeDVjyPJzXqFiS+DFmXRgaFgnRWPtYbmstSmgAFlf0iNiYFGzc85eLSMfN7aHxPVOvIRgjHz4choWRDtqRg/s0Fl6PEBZG9wDq3s04QzWSzfQHAEnSszMsAqeuRJVYmI/mQTN5A3p0mEgRogy9puusrTN5cS6Si014p6BgcjhgKqSSVvoNPolnwY1OEPXFh9huKHkLpo3zU76oCqTnS2vrxZt9pmB9XoxNTUMidabr24Qx5R6S2vzcDRVCJm/Ci939KWDLXjE8Fz1tfonTvKSVK+d1xt+jE2c3YQdxG0LxAJN0KRdoU0iMOIVUnc7sTW4KZsk01lVORlQeEux0Gkit4UzIZFz3sN3neGuNpdRkrp2A6FSP1zvXzNX3Jv0URNAKhXX6sM4cw3MU4U5NP4NjiFmzWeRyw973wni3UYlIXeDmKlpFGcW9HTszw9Y7xkmkJ1huMf+vU2oRuZzGwWsW3dJU8JzFBOB0zgnU0DWSavGrzej3zdO/aFs6vewdBZSRzYFNt5WwkNebFbgeWNTYuUym5ldTzjUm7OsrkDuZapBmSfS+2Ip1qmoqNfaxIz2kRSu5lV+QzTtdMU76f/OmhOpKn/CRflLjT+KRTBKlw9mK42SMJbjVBXia8u25HQ25xeaY11r5XWUau1+yx42pWFaFEFX1vY/cbqOTw73iftymVdXFZWPMQbQNbQ/jY+M0PvYE+g0ZEMz+J/yuvsXPzimHuSVVz/bms/Njzsfm+Y7Y1/roNPXy/PKewXtGNFZI+nIVUWEZohey2OIL781GkodS+kp+vungna/YIkMM7Wancl+YFqOFEEVvE2SSV6RuiJU+Hod8jtcgfCjxvu16Fxp9I10znrWgL+34knVymhQhZWxzI30+oCbtXusSrjsckMhdajdQsziM08xdn5tRcxX5l3stCjKAZU5H/rtUHGhmFBeA2ciDjUbfyt+Gp7w1urSPtwCqJEcZvLvceo5ftijZ/dcrjdIPqzWs+TztJT/DL5KOWBdAFcw3RifYwRRZ2JIQIR/yF2AJsNfpjk37wTLXAFD5h7zfEulaBKRuBqHZfcRbsuIEkw4H5qVA9iVeO4ubqkefdAwUL3gisav7qkWtE0xNH+0gk4Mqs5iPsaBv9+NC0X0pOcXmW9UQG38uBSlBP8HKnO5lwopNC95yW/c0ePgjjFbLnMmwHo1uXk9vveRIkXMVCNneYQgIbXFub/Cmi798VOCtQu7txq8Pn5iNafL/V5YuoOFuyifdc1dxZs1scLo3w6ZaPkwrifCmrOtbht2yTQhtOc6FhRb+J3OouF3IynW1OJf1yKaXKjsJ+SU7+BLHWd2FG2sxFavTN2uqJKxFxaApIW/RJGZZ5myZ7P5iaO9LYXB7KWnsKbD13IVVIXC7L4U1dMHi4ntOD1kVVwjG0Ki45N+oF271GVHXwoIBOag7TsJCbw/d/WYz3OG0vlzbo2/J0n0nXWca3qxJ3rdBg8fmguyejMheH3z2xU+oVeHkrMyHsQflRZZ4TFmBniP/QV07UV02zcQ5xebMPq/BYFc2ya9FN2CRvbHSSdJzB7sgUULGQU3Val2p8G52VEGZgOOVOvNMSmuLEY3PiCZ0X++XS59p5EQmFdSqjXOO5EmICleYpsRFP6hl9eEGm5gRsXQhIZpHkCaKdI9oaIh++cEmEqW41YYx0m850ZvBv4ituX5q88Nq9e+0mh4JOiEpKWPM0uc7kODO4lrTzyVB0WifPnM5O5ZL7GGGmb616SGjqLp1PV9ZiWvWGK1ODsdY7lw/tNPCrR2rGbLcfgWiuRfR4Cav2okhAr46zSNJ56pxJRBEodfUU7mP6ngK9BMVouwf85NG80QUvZnkSoZPMc7ef3v6vJCtN/NDdiRa39EFhIQLRM4blcry2u9Gs3HF9ayCa+FyzYC4lLgs9dDcGo3sxYciwWnR5epkypPMY1X0zK9XEckgz3S20c8w6PLRhmLyqUHVnHULe1L5CI6oYd51hoLuot9M3JyDZKGgknPMAPxrOPLTIp1YmbEuJ9StWVTSFgtNeY6SCqPODz7vL5sCg4fgqgWPZypXHplkSUXbEDfOOshWPRMH9V6U9UaYC2Zpw5tRohmqUhu6f/ssv5DQ+P7KWxRDfsk+QtprFBCfORlCSoszjOGxjRb4lQmyvn+c8E8d/HTtE85/x3O7L+b3oirhpB2/qEpx8O+XuMnmQ8c1irScZJbt/h1FQw9nPPLRz3Qd/uPJWH9xFvOo7GDZEaz4EtiaCXvf/cbaXYnPOYPY2QzxqvfdP1tG8VvD9Wou/rLGw9SDavRoB2pwoG/lDIfLr+I5k14vn4gs6GbiTbGxrba0sGWxlEbEnkmP9nKoTlhWfrkMTAuNbGQXbQORogF/KzOtCezo1+82PVaYPGpzr8aBXDw92yVVWs1NzqS/hcUowmHF7scKeu5eoQH4ocyqSGVp30R8UV2AEPQ+HbbdktWCsuoE9K9riZ1BhZg2QrUT13MOZcW4mhYA7/kNgfiM2+cVcOj+Elb8Dbh40GgsUEfjaGEuEXOvUdylRHkhJ0u1JQyD0zeWD+OpnYGXoQ3+fb4l6jZChU/O76Xb4t7/E22W/OsdLZYJZd4t/LpgyMCSbPsP2XggKARcWi94tpbR3QZZcbeDqeNiFqjBuzos4AbLXG7w24aTjT5SO4xx6HfAbTF6mnzi9hkbhqEpbzb7jbFR5jZeQXL7QH3nm/DfFdN9etlgxXdrbtVFP5UP99lAjWqclHZ8UNpsX5aRkak5aGDXN8CJQjbIO+UDVgRpTqRfFBYWMopEbsSzImDDoY8/xx4LRLQdFU5D6xROXv2Pa/nKhZWixST3Jfl2DvlikjtLHOaMWszyZ0TmymOW0e9AOhz88s1z0q8J2rKQKHx9AbR+ZmHts6HOlvdqrQv8aNKVgA9GzilxxH43POI0yOkwqwVSmbHb4VGp7PlfWXl1yPvSLaCiTv3zhVi5ygIg+TWiaGD6bGgxGXrthcFG120BpyT/r/mM5st6SolZm35OSp+H8jiH5zH2b23CAdxc982L5g/n5wyFwbofZsqUscm9OQof86zA1RuEF6uCunxI2lFcm4dcl+PUr02v8arRhmpvDypaBNmGfxSnNyqKc4ExNvLWRa60+oB5Z6m761ZvxsrQ4rXaaiOqUD3iXu3F9lC+fBfK+ZZifAeUJlqC8qT+RMrIvwIfT69DehVEvZ33opVI/n1bBExQOv9gmgp6scz0E3jEEGIIY3chZl00UqzaM1SM+tO+LME6t6r0Vgi8WeaKEDDdGhIk0XbUhpjL8Q7ManoqSkdTbwmKRYz41KhHSibej5ZBUI37clO6jsPJ0ttYo77p6DMffsLMAdc/3+wVLKVUQzm7cc5vivlbiq8ff6kINdOt1mggliEN5+4nVfLPS3fTcrsmbuUiy14aL/jkh2Nbb1Pj788HvrkpVI7Hcp4thD7KNgY6BT+pr/5oHkzfnnmRIyRDs8pTEWb1/eSDYZRikrMVBavkjPEj5X+GIp2BR8yySs9u8biXFZICVEkcb07VP0MroURflN6y/PBujzBvdp8yzkTYMzhdPsmo3x3fYdgQZqnUAuXjQLfIzDxpmFJ7YLp1/HvnHxE6k4mng2n8bubYrRqJJ//WfWFGe0P6yZNfYc2eOgvG/qst513Sr5KotIR68bqjxxZ+N0D9WmqCGC4WlLDE71eRyoV1OjQ/Gpg5j3w/vad9oebcvETLRCISFUbor1uTURYjqwn5HJWk++GPtYmXAgvV1eHJaVqvzi+S0D5uM4rFj5V3NMUvjE4P5P9QikztszowkyHcgf8/s+lvPvEfcrSRrWAXGtMdF6jYDzooQ8Bo10ni2KI6oVczppv8Dh47blNUdoJXWM3R7njdMU+QQpQbitg98f2SAhOnpTzeknCKyT7YbT/6Ve5ZlC3C0VpwqyB8nhJkVjjuhLLPM4T20fxS5NVE0li0qqbo3uAPR2i4mRx+Fd5EUb0+xes6Q0R7fjrexZaz6/K7JE8K0K3ws/69tsr5iTl/YNvaZfuh95MIhkN98SUdcC03aICQt4UNS9X173W8K4g0qD14FcLEGQyia7F/qoJdieTlsWLoGWZve+Fl8z16C4yl7xyswG/m8gyCBk6+eqA7sXj1b7autNTv/+r24L7BveFEHAEj8K7I9HxQd4BQUWh3GVs6lH0FLCrZpvM62rnXcbR3h/3X32sP2YA2jLzt75p4pCfnisPyBCXBm5cDQvHMTtGHmplAfW77Nwfknflzu1LtpLr8SV8FL8GBEmwKA+bUC+InthLExABR9tBIAHLImBGndqYl/vSAy1Ac60fgvAd5mpoIBoCCy5f5tnv5f01/BvyoLdxvOXI/wyNdrlVPfAUDPw6ONX9IqTW7S7AnzxxWGt03b4cdBy4Mt/h6/uwwlKVDvc3a85TifcIT/DATtCw2gf3Xsu/8BUEsDBBQAAgAIAJS4LUm86NwPSQAAAGoAAAAbAAAAdW5pdmVyc2FsL3VuaXZlcnNhbC5wbmcueG1ss7GvyM1RKEstKs7Mz7NVMtQzULK34+WyKShKLctMLVeoAIoZ6RlAgJJCJSq3PDOlJMNWydzMACGWkZqZnlFiq2RqjhDUBxoJAFBLAQIAABQAAgAIAOgQ40gVDq0oZAQAAAcRAAAdAAAAAAAAAAEAAAAAAAAAAAB1bml2ZXJzYWwvY29tbW9uX21lc3NhZ2VzLmxuZ1BLAQIAABQAAgAIAOgQ40h4SgYcKAMAAIYMAAAnAAAAAAAAAAEAAAAAAJ8EAAB1bml2ZXJzYWwvZmxhc2hfcHVibGlzaGluZ19zZXR0aW5ncy54bWxQSwECAAAUAAIACADoEONIKSIeQbUCAABTCgAAIQAAAAAAAAABAAAAAAAMCAAAdW5pdmVyc2FsL2ZsYXNoX3NraW5fc2V0dGluZ3MueG1sUEsBAgAAFAACAAgA6BDjSJNBNSb9AgAAlwsAACYAAAAAAAAAAQAAAAAAAAsAAHVuaXZlcnNhbC9odG1sX3B1Ymxpc2hpbmdfc2V0dGluZ3MueG1sUEsBAgAAFAACAAgA6BDjSCrIREKUAQAAHQYAAB8AAAAAAAAAAQAAAAAAQQ4AAHVuaXZlcnNhbC9odG1sX3NraW5fc2V0dGluZ3MuanNQSwECAAAUAAIACACTuC1JPTwv0cEAAADlAQAAGgAAAAAAAAABAAAAAAASEAAAdW5pdmVyc2FsL2kxOG5fcHJlc2V0cy54bWxQSwECAAAUAAIACACTuC1JsO1dV24AAAB2AAAAHAAAAAAAAAABAAAAAAALEQAAdW5pdmVyc2FsL2xvY2FsX3NldHRpbmdzLnhtbFBLAQIAABQAAgAIAESUV0cjtE77+wIAALAIAAAUAAAAAAAAAAEAAAAAALMRAAB1bml2ZXJzYWwvcGxheWVyLnhtbFBLAQIAABQAAgAIAJO4LUkXqeFBbwEAAPsCAAApAAAAAAAAAAEAAAAAAOAUAAB1bml2ZXJzYWwvc2tpbl9jdXN0b21pemF0aW9uX3NldHRpbmdzLnhtbFBLAQIAABQAAgAIAJS4LUkcmmtjxw4AAJAbAAAXAAAAAAAAAAAAAAAAAJYWAAB1bml2ZXJzYWwvdW5pdmVyc2FsLnBuZ1BLAQIAABQAAgAIAJS4LUm86NwPSQAAAGoAAAAbAAAAAAAAAAEAAAAAAJIlAAB1bml2ZXJzYWwvdW5pdmVyc2FsLnBuZy54bWxQSwUGAAAAAAsACwBJAwAAFCYAAAAA"/>
  <p:tag name="ISPRING_PRESENTATION_TITLE" val="25691"/>
</p:tagLst>
</file>

<file path=ppt/theme/theme1.xml><?xml version="1.0" encoding="utf-8"?>
<a:theme xmlns:a="http://schemas.openxmlformats.org/drawingml/2006/main" name="第一PPT，www.1ppt.com">
  <a:themeElements>
    <a:clrScheme name="PPT 单色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3F3F3F"/>
      </a:accent2>
      <a:accent3>
        <a:srgbClr val="7F7F7F"/>
      </a:accent3>
      <a:accent4>
        <a:srgbClr val="A5A5A5"/>
      </a:accent4>
      <a:accent5>
        <a:srgbClr val="BFBFBF"/>
      </a:accent5>
      <a:accent6>
        <a:srgbClr val="D8D8D8"/>
      </a:accent6>
      <a:hlink>
        <a:srgbClr val="7F7F7F"/>
      </a:hlink>
      <a:folHlink>
        <a:srgbClr val="7F7F7F"/>
      </a:folHlink>
    </a:clrScheme>
    <a:fontScheme name="415fl4s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707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415fl4s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1151</Words>
  <Application>Microsoft Office PowerPoint</Application>
  <PresentationFormat>宽屏</PresentationFormat>
  <Paragraphs>908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微软雅黑</vt:lpstr>
      <vt:lpstr>Arial</vt:lpstr>
      <vt:lpstr>Calibri</vt:lpstr>
      <vt:lpstr>Microsoft Sans Serif</vt:lpstr>
      <vt:lpstr>第一PPT，www.1ppt.com</vt:lpstr>
      <vt:lpstr>自定义设计方案</vt:lpstr>
      <vt:lpstr>PowerPoint 演示文稿</vt:lpstr>
      <vt:lpstr>选题背景</vt:lpstr>
      <vt:lpstr>选题背景</vt:lpstr>
      <vt:lpstr>底层实现</vt:lpstr>
      <vt:lpstr>底层实现</vt:lpstr>
      <vt:lpstr>底层实现</vt:lpstr>
      <vt:lpstr>底层实现</vt:lpstr>
      <vt:lpstr>底层实现</vt:lpstr>
      <vt:lpstr>底层实现</vt:lpstr>
      <vt:lpstr>底层实现</vt:lpstr>
      <vt:lpstr>底层实现</vt:lpstr>
      <vt:lpstr>选题背景</vt:lpstr>
      <vt:lpstr>思考1</vt:lpstr>
      <vt:lpstr>思考1</vt:lpstr>
      <vt:lpstr>思考2</vt:lpstr>
      <vt:lpstr>思考2</vt:lpstr>
      <vt:lpstr>思考3</vt:lpstr>
      <vt:lpstr>思考4</vt:lpstr>
      <vt:lpstr>名字由来</vt:lpstr>
      <vt:lpstr>思考1</vt:lpstr>
      <vt:lpstr>思考2</vt:lpstr>
      <vt:lpstr>思考3</vt:lpstr>
      <vt:lpstr>思考4</vt:lpstr>
      <vt:lpstr>Next数组构建</vt:lpstr>
      <vt:lpstr>Next数组构建</vt:lpstr>
      <vt:lpstr>Next数组构建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栋豪 贾</cp:lastModifiedBy>
  <cp:revision>139</cp:revision>
  <dcterms:created xsi:type="dcterms:W3CDTF">2016-03-23T02:00:00Z</dcterms:created>
  <dcterms:modified xsi:type="dcterms:W3CDTF">2024-07-29T11:25:22Z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BDC51ED1B5C44F698476DCD219638CDF_12</vt:lpwstr>
  </property>
  <property fmtid="{D5CDD505-2E9C-101B-9397-08002B2CF9AE}" pid="3" name="KSOProductBuildVer">
    <vt:lpwstr>2052-12.1.0.15374</vt:lpwstr>
  </property>
</Properties>
</file>