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4" r:id="rId4"/>
    <p:sldMasterId id="2147483668" r:id="rId5"/>
    <p:sldMasterId id="2147483688" r:id="rId6"/>
    <p:sldMasterId id="2147483690" r:id="rId7"/>
    <p:sldMasterId id="2147483692" r:id="rId8"/>
    <p:sldMasterId id="2147483694" r:id="rId9"/>
  </p:sldMasterIdLst>
  <p:notesMasterIdLst>
    <p:notesMasterId r:id="rId11"/>
  </p:notesMasterIdLst>
  <p:sldIdLst>
    <p:sldId id="260" r:id="rId10"/>
    <p:sldId id="424" r:id="rId12"/>
    <p:sldId id="432" r:id="rId13"/>
    <p:sldId id="265" r:id="rId14"/>
    <p:sldId id="428" r:id="rId15"/>
    <p:sldId id="429" r:id="rId16"/>
    <p:sldId id="430" r:id="rId17"/>
    <p:sldId id="434" r:id="rId18"/>
    <p:sldId id="431" r:id="rId19"/>
    <p:sldId id="433" r:id="rId20"/>
    <p:sldId id="435" r:id="rId21"/>
    <p:sldId id="436" r:id="rId22"/>
    <p:sldId id="440" r:id="rId23"/>
    <p:sldId id="441" r:id="rId24"/>
    <p:sldId id="448" r:id="rId25"/>
    <p:sldId id="450" r:id="rId26"/>
    <p:sldId id="451" r:id="rId27"/>
    <p:sldId id="452" r:id="rId28"/>
    <p:sldId id="453" r:id="rId29"/>
    <p:sldId id="462" r:id="rId30"/>
    <p:sldId id="447" r:id="rId31"/>
    <p:sldId id="264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datetime 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获取了</a:t>
            </a:r>
            <a:r>
              <a:rPr lang="en-US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d = pd.to_datetime('2023-04-20’)</a:t>
            </a:r>
            <a:endParaRPr lang="en-GB" altLang="zh-CN" dirty="0"/>
          </a:p>
          <a:p>
            <a:r>
              <a:rPr lang="zh-CN" altLang="en-US" dirty="0"/>
              <a:t>可以看到得到的数据是</a:t>
            </a:r>
            <a:r>
              <a:rPr lang="en-GB" altLang="zh-CN" dirty="0"/>
              <a:t>Timestamp</a:t>
            </a:r>
            <a:r>
              <a:rPr lang="zh-CN" altLang="en-US" dirty="0"/>
              <a:t>类型，通过</a:t>
            </a:r>
            <a:r>
              <a:rPr lang="en-GB" altLang="zh-CN" dirty="0"/>
              <a:t>Timestamp</a:t>
            </a:r>
            <a:r>
              <a:rPr lang="zh-CN" altLang="en-US" dirty="0"/>
              <a:t>可以获取年，月，日等部分</a:t>
            </a:r>
            <a:endParaRPr lang="en-US" altLang="zh-CN" dirty="0"/>
          </a:p>
          <a:p>
            <a:r>
              <a:rPr lang="en-GB" altLang="zh-CN" dirty="0" err="1"/>
              <a:t>d.year</a:t>
            </a:r>
            <a:endParaRPr lang="en-GB" altLang="zh-CN" dirty="0"/>
          </a:p>
          <a:p>
            <a:r>
              <a:rPr lang="en-GB" altLang="zh-CN" dirty="0" err="1"/>
              <a:t>d.month</a:t>
            </a:r>
            <a:endParaRPr lang="en-GB" altLang="zh-CN" dirty="0"/>
          </a:p>
          <a:p>
            <a:r>
              <a:rPr lang="en-GB" altLang="zh-CN" dirty="0" err="1"/>
              <a:t>d.day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获取了</a:t>
            </a:r>
            <a:r>
              <a:rPr lang="en-US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ebola</a:t>
            </a:r>
            <a:r>
              <a:rPr lang="zh-CN" altLang="en-US" dirty="0"/>
              <a:t>数据集的</a:t>
            </a:r>
            <a:r>
              <a:rPr lang="en-US" altLang="zh-CN" dirty="0"/>
              <a:t>Date</a:t>
            </a:r>
            <a:r>
              <a:rPr lang="zh-CN" altLang="en-US" dirty="0"/>
              <a:t>列，创建新列</a:t>
            </a:r>
            <a:r>
              <a:rPr lang="en-US" altLang="zh-CN" dirty="0"/>
              <a:t>year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['year'] = </a:t>
            </a:r>
            <a:r>
              <a:rPr lang="en-US" altLang="zh-CN" dirty="0" err="1"/>
              <a:t>ebola</a:t>
            </a:r>
            <a:r>
              <a:rPr lang="en-US" altLang="zh-CN" dirty="0"/>
              <a:t>['Date'].</a:t>
            </a:r>
            <a:r>
              <a:rPr lang="en-US" altLang="zh-CN" dirty="0" err="1"/>
              <a:t>dt.year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['year’]</a:t>
            </a:r>
            <a:endParaRPr lang="en-US" altLang="zh-CN" dirty="0"/>
          </a:p>
          <a:p>
            <a:r>
              <a:rPr lang="zh-CN" altLang="en-US" dirty="0"/>
              <a:t>创建年月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['month'],</a:t>
            </a:r>
            <a:r>
              <a:rPr lang="en-US" altLang="zh-CN" dirty="0" err="1"/>
              <a:t>ebola</a:t>
            </a:r>
            <a:r>
              <a:rPr lang="en-US" altLang="zh-CN" dirty="0"/>
              <a:t>['day']  = (</a:t>
            </a:r>
            <a:r>
              <a:rPr lang="en-US" altLang="zh-CN" dirty="0" err="1"/>
              <a:t>ebola</a:t>
            </a:r>
            <a:r>
              <a:rPr lang="en-US" altLang="zh-CN" dirty="0"/>
              <a:t>['Date'].</a:t>
            </a:r>
            <a:r>
              <a:rPr lang="en-US" altLang="zh-CN" dirty="0" err="1"/>
              <a:t>dt.month,ebola</a:t>
            </a:r>
            <a:r>
              <a:rPr lang="en-US" altLang="zh-CN" dirty="0"/>
              <a:t>['Date'].</a:t>
            </a:r>
            <a:r>
              <a:rPr lang="en-US" altLang="zh-CN" dirty="0" err="1"/>
              <a:t>dt.day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[['</a:t>
            </a:r>
            <a:r>
              <a:rPr lang="en-US" altLang="zh-CN" dirty="0" err="1"/>
              <a:t>Date','year','month','day</a:t>
            </a:r>
            <a:r>
              <a:rPr lang="en-US" altLang="zh-CN" dirty="0"/>
              <a:t>']].head()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ebola.info()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80684"/>
            <a:ext cx="10933333" cy="7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429000"/>
            <a:ext cx="10942857" cy="7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4677316"/>
            <a:ext cx="10933333" cy="5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日期运算和</a:t>
            </a:r>
            <a:r>
              <a:rPr lang="en-GB" altLang="zh-CN" b="1" dirty="0" err="1">
                <a:solidFill>
                  <a:srgbClr val="FF0000"/>
                </a:solidFill>
              </a:rPr>
              <a:t>Timedelta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  <a:endParaRPr lang="zh-CN" altLang="en-US" dirty="0"/>
          </a:p>
          <a:p>
            <a:r>
              <a:rPr lang="en-GB" altLang="zh-CN" dirty="0"/>
              <a:t>banks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banklist.csv</a:t>
            </a:r>
            <a:r>
              <a:rPr lang="en-GB" altLang="zh-CN" dirty="0"/>
              <a:t>')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可以看到有两列数据是日期时间类型，可以在导入数据的时候直接解析日期</a:t>
            </a:r>
            <a:endParaRPr lang="en-US" altLang="zh-CN" dirty="0"/>
          </a:p>
          <a:p>
            <a:r>
              <a:rPr lang="en-GB" altLang="zh-CN" dirty="0"/>
              <a:t>banks = </a:t>
            </a:r>
            <a:r>
              <a:rPr lang="en-GB" altLang="zh-CN" dirty="0" err="1"/>
              <a:t>pd.read_csv</a:t>
            </a:r>
            <a:r>
              <a:rPr lang="en-GB" altLang="zh-CN" dirty="0"/>
              <a:t>('data/banklist.csv',</a:t>
            </a:r>
            <a:r>
              <a:rPr lang="en-GB" altLang="zh-CN" dirty="0" err="1"/>
              <a:t>parse_dates</a:t>
            </a:r>
            <a:r>
              <a:rPr lang="en-GB" altLang="zh-CN" dirty="0"/>
              <a:t>=[5,6])</a:t>
            </a:r>
            <a:endParaRPr lang="en-GB" altLang="zh-CN" dirty="0"/>
          </a:p>
          <a:p>
            <a:r>
              <a:rPr lang="en-GB" altLang="zh-CN" dirty="0" err="1"/>
              <a:t>banks.info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添加两列，分别表示银行破产的季度和年份</a:t>
            </a:r>
            <a:endParaRPr lang="en-US" altLang="zh-CN" dirty="0"/>
          </a:p>
          <a:p>
            <a:r>
              <a:rPr lang="en-GB" altLang="zh-CN" dirty="0"/>
              <a:t>banks['</a:t>
            </a:r>
            <a:r>
              <a:rPr lang="en-GB" altLang="zh-CN" dirty="0" err="1"/>
              <a:t>closing_quarter</a:t>
            </a:r>
            <a:r>
              <a:rPr lang="en-GB" altLang="zh-CN" dirty="0"/>
              <a:t>'],banks['</a:t>
            </a:r>
            <a:r>
              <a:rPr lang="en-GB" altLang="zh-CN" dirty="0" err="1"/>
              <a:t>closing_year</a:t>
            </a:r>
            <a:r>
              <a:rPr lang="en-GB" altLang="zh-CN" dirty="0"/>
              <a:t>'] = (banks['Closing Date'].</a:t>
            </a:r>
            <a:r>
              <a:rPr lang="en-GB" altLang="zh-CN" dirty="0" err="1"/>
              <a:t>dt.quarter,banks</a:t>
            </a:r>
            <a:r>
              <a:rPr lang="en-GB" altLang="zh-CN" dirty="0"/>
              <a:t>['Closing Date'].</a:t>
            </a:r>
            <a:r>
              <a:rPr lang="en-GB" altLang="zh-CN" dirty="0" err="1"/>
              <a:t>dt.year</a:t>
            </a:r>
            <a:r>
              <a:rPr lang="en-GB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656000"/>
            <a:ext cx="9257143" cy="10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6" y="3361025"/>
            <a:ext cx="9266667" cy="8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064081"/>
            <a:ext cx="10914286" cy="7714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可以根据新添加的两列，计算每年破产银行数量，计算每年每季度破产银行数量</a:t>
            </a:r>
            <a:endParaRPr lang="en-US" altLang="zh-CN" dirty="0"/>
          </a:p>
          <a:p>
            <a:r>
              <a:rPr lang="en-GB" altLang="zh-CN" dirty="0" err="1"/>
              <a:t>closing_year</a:t>
            </a:r>
            <a:r>
              <a:rPr lang="en-GB" altLang="zh-CN" dirty="0"/>
              <a:t> = </a:t>
            </a:r>
            <a:r>
              <a:rPr lang="en-GB" altLang="zh-CN" dirty="0" err="1"/>
              <a:t>banks.groupby</a:t>
            </a:r>
            <a:r>
              <a:rPr lang="en-GB" altLang="zh-CN" dirty="0"/>
              <a:t>(['</a:t>
            </a:r>
            <a:r>
              <a:rPr lang="en-GB" altLang="zh-CN" dirty="0" err="1"/>
              <a:t>closing_year</a:t>
            </a:r>
            <a:r>
              <a:rPr lang="en-GB" altLang="zh-CN" dirty="0"/>
              <a:t>']).size()</a:t>
            </a:r>
            <a:endParaRPr lang="en-GB" altLang="zh-CN" dirty="0"/>
          </a:p>
          <a:p>
            <a:r>
              <a:rPr lang="en-GB" altLang="zh-CN" dirty="0" err="1"/>
              <a:t>closing_year</a:t>
            </a:r>
            <a:endParaRPr lang="en-GB" altLang="zh-CN" dirty="0"/>
          </a:p>
          <a:p>
            <a:r>
              <a:rPr lang="en-GB" altLang="zh-CN" dirty="0" err="1"/>
              <a:t>closing_year_q</a:t>
            </a:r>
            <a:r>
              <a:rPr lang="en-GB" altLang="zh-CN" dirty="0"/>
              <a:t> = </a:t>
            </a:r>
            <a:r>
              <a:rPr lang="en-GB" altLang="zh-CN" dirty="0" err="1"/>
              <a:t>banks.groupby</a:t>
            </a:r>
            <a:r>
              <a:rPr lang="en-GB" altLang="zh-CN" dirty="0"/>
              <a:t>(['closing_year','</a:t>
            </a:r>
            <a:r>
              <a:rPr lang="en-GB" altLang="zh-CN" dirty="0" err="1"/>
              <a:t>closing_quarter</a:t>
            </a:r>
            <a:r>
              <a:rPr lang="en-GB" altLang="zh-CN" dirty="0"/>
              <a:t>']).size()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可以使用绘图函数绘制结果</a:t>
            </a:r>
            <a:endParaRPr lang="zh-CN" altLang="en-US" dirty="0"/>
          </a:p>
          <a:p>
            <a:r>
              <a:rPr lang="en-GB" altLang="zh-CN" dirty="0" err="1"/>
              <a:t>closing_year.plot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closing_year_q.plot</a:t>
            </a:r>
            <a:r>
              <a:rPr lang="en-GB" altLang="zh-CN" dirty="0"/>
              <a:t>()</a:t>
            </a:r>
            <a:endParaRPr lang="zh-CN" altLang="en-US" dirty="0"/>
          </a:p>
          <a:p>
            <a:endParaRPr lang="en-GB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33454"/>
            <a:ext cx="10933333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0" y="3039979"/>
            <a:ext cx="10933333" cy="4952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日期范围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函数创建日期序列时，可以传入一个参数</a:t>
            </a:r>
            <a:r>
              <a:rPr lang="en-US" altLang="zh-CN" dirty="0" err="1"/>
              <a:t>freq</a:t>
            </a:r>
            <a:r>
              <a:rPr lang="zh-CN" altLang="en-US" dirty="0"/>
              <a:t>，默认情况下</a:t>
            </a:r>
            <a:r>
              <a:rPr lang="en-US" altLang="zh-CN" dirty="0" err="1"/>
              <a:t>freq</a:t>
            </a:r>
            <a:r>
              <a:rPr lang="zh-CN" altLang="en-US" dirty="0"/>
              <a:t>取值为</a:t>
            </a:r>
            <a:r>
              <a:rPr lang="en-US" altLang="zh-CN" dirty="0"/>
              <a:t>D</a:t>
            </a:r>
            <a:r>
              <a:rPr lang="zh-CN" altLang="en-US" dirty="0"/>
              <a:t>，表示日期范围内的值是逐日递增的。</a:t>
            </a:r>
            <a:endParaRPr lang="zh-CN" altLang="en-US" dirty="0"/>
          </a:p>
          <a:p>
            <a:r>
              <a:rPr lang="en-US" altLang="zh-CN" dirty="0"/>
              <a:t># 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日这周所有的工作日</a:t>
            </a:r>
            <a:endParaRPr lang="zh-CN" altLang="en-US" dirty="0"/>
          </a:p>
          <a:p>
            <a:r>
              <a:rPr lang="en-GB" altLang="zh-CN" dirty="0" err="1"/>
              <a:t>pd.date_range</a:t>
            </a:r>
            <a:r>
              <a:rPr lang="en-GB" altLang="zh-CN" dirty="0"/>
              <a:t>('2020-01-01','2020-01-07',freq='B’)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从结果中看到生成的日期中缺少的为休息日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15288"/>
            <a:ext cx="10914286" cy="7904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feq</a:t>
            </a:r>
            <a:r>
              <a:rPr lang="zh-CN" altLang="en-US" dirty="0"/>
              <a:t>参数的可能取值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632" y="1560998"/>
            <a:ext cx="4426809" cy="50758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feq</a:t>
            </a:r>
            <a:r>
              <a:rPr lang="zh-CN" altLang="en-US" dirty="0"/>
              <a:t>参数的可能取值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11" y="1688152"/>
            <a:ext cx="4730621" cy="49330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freq</a:t>
            </a:r>
            <a:r>
              <a:rPr lang="zh-CN" altLang="en-US" dirty="0"/>
              <a:t>传入参数的基础上，可以做一些调整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隔一个工作日取一个工作日</a:t>
            </a:r>
            <a:endParaRPr lang="zh-CN" altLang="en-US" dirty="0"/>
          </a:p>
          <a:p>
            <a:r>
              <a:rPr lang="en-GB" altLang="zh-CN" dirty="0"/>
              <a:t>pd.date_range('2023-01-01','2023-01-07',freq='2B’)</a:t>
            </a:r>
            <a:endParaRPr lang="en-GB" altLang="zh-CN" dirty="0"/>
          </a:p>
          <a:p>
            <a:r>
              <a:rPr lang="en-US" altLang="zh-CN" dirty="0" err="1"/>
              <a:t>freq</a:t>
            </a:r>
            <a:r>
              <a:rPr lang="zh-CN" altLang="en-US" dirty="0"/>
              <a:t>传入的参数可以传入多个</a:t>
            </a:r>
            <a:endParaRPr lang="en-US" altLang="zh-CN" dirty="0"/>
          </a:p>
          <a:p>
            <a:r>
              <a:rPr lang="en-US" altLang="zh-CN" dirty="0"/>
              <a:t>#2023</a:t>
            </a:r>
            <a:r>
              <a:rPr lang="zh-CN" altLang="en-US" dirty="0"/>
              <a:t>年每个月的第一个星期四</a:t>
            </a:r>
            <a:endParaRPr lang="zh-CN" altLang="en-US" dirty="0"/>
          </a:p>
          <a:p>
            <a:r>
              <a:rPr lang="en-GB" altLang="zh-CN" dirty="0"/>
              <a:t>pd.date_range('2023-01-01','2023-12-31',freq='WOM-1THU’)</a:t>
            </a:r>
            <a:endParaRPr lang="en-GB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每个月的第三个星期五</a:t>
            </a:r>
            <a:endParaRPr lang="zh-CN" altLang="en-US" dirty="0"/>
          </a:p>
          <a:p>
            <a:r>
              <a:rPr lang="en-GB" altLang="zh-CN" dirty="0"/>
              <a:t>pd.date_range('2023-01-01','2023-12-31',freq='WOM-3FRI')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Pandas</a:t>
            </a:r>
            <a:r>
              <a:rPr lang="zh-CN" altLang="en-US" dirty="0"/>
              <a:t>来处理日期时间类型数据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中，</a:t>
            </a:r>
            <a:r>
              <a:rPr lang="en-US" altLang="zh-CN" dirty="0"/>
              <a:t>datetime64</a:t>
            </a:r>
            <a:r>
              <a:rPr lang="zh-CN" altLang="en-US" dirty="0"/>
              <a:t>用来表示时间序列类型</a:t>
            </a:r>
            <a:endParaRPr lang="zh-CN" altLang="en-US" dirty="0"/>
          </a:p>
          <a:p>
            <a:r>
              <a:rPr lang="zh-CN" altLang="en-US" dirty="0"/>
              <a:t>时间序列类型的数据可以作为行索引，对应的数据类型是</a:t>
            </a:r>
            <a:r>
              <a:rPr lang="en-US" altLang="zh-CN" dirty="0" err="1"/>
              <a:t>DatetimeIndex</a:t>
            </a:r>
            <a:r>
              <a:rPr lang="zh-CN" altLang="en-US" dirty="0"/>
              <a:t>类型</a:t>
            </a:r>
            <a:endParaRPr lang="zh-CN" altLang="en-US" dirty="0"/>
          </a:p>
          <a:p>
            <a:r>
              <a:rPr lang="en-US" altLang="zh-CN" dirty="0"/>
              <a:t>datetime64</a:t>
            </a:r>
            <a:r>
              <a:rPr lang="zh-CN" altLang="en-US" dirty="0"/>
              <a:t>类型可以做差，返回的是</a:t>
            </a:r>
            <a:r>
              <a:rPr lang="en-US" altLang="zh-CN" dirty="0" err="1"/>
              <a:t>Timedelta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转换成时间序列类型后，可以按照时间的特点对数据进行处理</a:t>
            </a:r>
            <a:endParaRPr lang="zh-CN" altLang="en-US" dirty="0"/>
          </a:p>
          <a:p>
            <a:pPr lvl="1"/>
            <a:r>
              <a:rPr lang="zh-CN" altLang="en-US" b="0" dirty="0"/>
              <a:t>提取日期的各个部分（月，日，星期</a:t>
            </a:r>
            <a:r>
              <a:rPr lang="en-US" altLang="zh-CN" b="0" dirty="0"/>
              <a:t>...)</a:t>
            </a:r>
            <a:endParaRPr lang="en-US" altLang="zh-CN" b="0" dirty="0"/>
          </a:p>
          <a:p>
            <a:pPr lvl="1"/>
            <a:r>
              <a:rPr lang="zh-CN" altLang="en-US" b="0" dirty="0"/>
              <a:t>进行日期运算</a:t>
            </a:r>
            <a:endParaRPr lang="zh-CN" altLang="en-US" b="0" dirty="0"/>
          </a:p>
          <a:p>
            <a:pPr lvl="1"/>
            <a:r>
              <a:rPr lang="zh-CN" altLang="en-US" b="0" dirty="0"/>
              <a:t>按照日期范围取值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GB" altLang="zh-CN" b="1" dirty="0">
                <a:solidFill>
                  <a:srgbClr val="FF0000"/>
                </a:solidFill>
              </a:rPr>
              <a:t>datetime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Python</a:t>
            </a:r>
            <a:r>
              <a:rPr lang="zh-CN" altLang="en-US" dirty="0"/>
              <a:t>内置了</a:t>
            </a:r>
            <a:r>
              <a:rPr lang="en-GB" altLang="zh-CN" dirty="0"/>
              <a:t>datetime</a:t>
            </a:r>
            <a:r>
              <a:rPr lang="zh-CN" altLang="en-US" dirty="0"/>
              <a:t>对象，可以在</a:t>
            </a:r>
            <a:r>
              <a:rPr lang="en-GB" altLang="zh-CN" dirty="0"/>
              <a:t>datetime</a:t>
            </a:r>
            <a:r>
              <a:rPr lang="zh-CN" altLang="en-US" dirty="0"/>
              <a:t>库中找到</a:t>
            </a:r>
            <a:endParaRPr lang="en-US" altLang="zh-CN" dirty="0"/>
          </a:p>
          <a:p>
            <a:r>
              <a:rPr lang="en-GB" altLang="zh-CN" dirty="0"/>
              <a:t>from datetime import datetime</a:t>
            </a:r>
            <a:endParaRPr lang="en-GB" altLang="zh-CN" dirty="0"/>
          </a:p>
          <a:p>
            <a:r>
              <a:rPr lang="en-GB" altLang="zh-CN" dirty="0"/>
              <a:t>now = datetime.now()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还可以手动创建</a:t>
            </a:r>
            <a:r>
              <a:rPr lang="en-GB" altLang="zh-CN" dirty="0"/>
              <a:t>datetime</a:t>
            </a:r>
            <a:endParaRPr lang="en-GB" altLang="zh-CN" dirty="0"/>
          </a:p>
          <a:p>
            <a:r>
              <a:rPr lang="en-GB" altLang="zh-CN" dirty="0"/>
              <a:t>t1 = </a:t>
            </a:r>
            <a:r>
              <a:rPr lang="en-GB" altLang="zh-CN" dirty="0" err="1"/>
              <a:t>datetime.now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t2 = datetime(2020,1,1)</a:t>
            </a:r>
            <a:endParaRPr lang="en-GB" altLang="zh-CN" dirty="0"/>
          </a:p>
          <a:p>
            <a:r>
              <a:rPr lang="en-GB" altLang="zh-CN" dirty="0"/>
              <a:t>diff = t1-t2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diff</a:t>
            </a:r>
            <a:r>
              <a:rPr lang="zh-CN" altLang="en-US" dirty="0"/>
              <a:t>的数据类型</a:t>
            </a:r>
            <a:endParaRPr lang="zh-CN" altLang="en-US" dirty="0"/>
          </a:p>
          <a:p>
            <a:r>
              <a:rPr lang="en-GB" altLang="zh-CN" dirty="0"/>
              <a:t>type(diff)</a:t>
            </a:r>
            <a:endParaRPr lang="en-GB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22572"/>
            <a:ext cx="10971428" cy="1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59143"/>
            <a:ext cx="10895238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将</a:t>
            </a:r>
            <a:r>
              <a:rPr lang="en-GB" altLang="zh-CN" b="1" dirty="0">
                <a:solidFill>
                  <a:srgbClr val="FF0000"/>
                </a:solidFill>
              </a:rPr>
              <a:t>pandas</a:t>
            </a:r>
            <a:r>
              <a:rPr lang="zh-CN" altLang="en-US" b="1" dirty="0">
                <a:solidFill>
                  <a:srgbClr val="FF0000"/>
                </a:solidFill>
              </a:rPr>
              <a:t>中的数据转换成</a:t>
            </a:r>
            <a:r>
              <a:rPr lang="en-GB" altLang="zh-CN" b="1" dirty="0">
                <a:solidFill>
                  <a:srgbClr val="FF0000"/>
                </a:solidFill>
              </a:rPr>
              <a:t>datetime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GB" altLang="zh-CN" dirty="0" err="1"/>
              <a:t>to_datetime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Timestamp</a:t>
            </a:r>
            <a:r>
              <a:rPr lang="zh-CN" altLang="en-GB" dirty="0"/>
              <a:t>是</a:t>
            </a:r>
            <a:r>
              <a:rPr lang="en-GB" altLang="zh-CN" dirty="0"/>
              <a:t>pandas</a:t>
            </a:r>
            <a:r>
              <a:rPr lang="zh-CN" altLang="en-US" dirty="0"/>
              <a:t>用来替换</a:t>
            </a:r>
            <a:r>
              <a:rPr lang="en-GB" altLang="zh-CN" dirty="0"/>
              <a:t>python </a:t>
            </a:r>
            <a:r>
              <a:rPr lang="en-GB" altLang="zh-CN" dirty="0" err="1"/>
              <a:t>datetime.datetime</a:t>
            </a:r>
            <a:r>
              <a:rPr lang="zh-CN" altLang="en-GB" dirty="0"/>
              <a:t>的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GB" altLang="zh-CN" dirty="0" err="1"/>
              <a:t>to_datetime</a:t>
            </a:r>
            <a:r>
              <a:rPr lang="zh-CN" altLang="en-US" dirty="0"/>
              <a:t>函数把数据转换成</a:t>
            </a:r>
            <a:r>
              <a:rPr lang="en-GB" altLang="zh-CN" dirty="0"/>
              <a:t>Timestamp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加载数据 并把</a:t>
            </a:r>
            <a:r>
              <a:rPr lang="en-GB" altLang="zh-CN" dirty="0"/>
              <a:t>Date</a:t>
            </a:r>
            <a:r>
              <a:rPr lang="zh-CN" altLang="en-US" dirty="0"/>
              <a:t>列转换为</a:t>
            </a:r>
            <a:r>
              <a:rPr lang="en-GB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country_timeseries.csv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获取左上角数据</a:t>
            </a:r>
            <a:endParaRPr lang="zh-CN" altLang="en-US" dirty="0"/>
          </a:p>
          <a:p>
            <a:endParaRPr lang="en-GB" altLang="zh-CN" dirty="0"/>
          </a:p>
          <a:p>
            <a:r>
              <a:rPr lang="zh-CN" altLang="en-US" dirty="0"/>
              <a:t>从数据中看出 </a:t>
            </a:r>
            <a:r>
              <a:rPr lang="en-US" altLang="zh-CN" dirty="0"/>
              <a:t>Date</a:t>
            </a:r>
            <a:r>
              <a:rPr lang="zh-CN" altLang="en-US" dirty="0"/>
              <a:t>列是日期，但通过</a:t>
            </a:r>
            <a:r>
              <a:rPr lang="en-US" altLang="zh-CN" dirty="0"/>
              <a:t>info</a:t>
            </a:r>
            <a:r>
              <a:rPr lang="zh-CN" altLang="en-US" dirty="0"/>
              <a:t>查看加载后数据为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zh-CN" altLang="en-US" dirty="0"/>
              <a:t>可以通过</a:t>
            </a:r>
            <a:r>
              <a:rPr lang="en-GB" altLang="zh-CN" dirty="0" err="1"/>
              <a:t>to_datetime</a:t>
            </a:r>
            <a:r>
              <a:rPr lang="zh-CN" altLang="en-US" dirty="0"/>
              <a:t>方法把</a:t>
            </a:r>
            <a:r>
              <a:rPr lang="en-GB" altLang="zh-CN" dirty="0"/>
              <a:t>Date</a:t>
            </a:r>
            <a:r>
              <a:rPr lang="zh-CN" altLang="en-US" dirty="0"/>
              <a:t>列转换为</a:t>
            </a:r>
            <a:r>
              <a:rPr lang="en-GB" altLang="zh-CN" dirty="0"/>
              <a:t>Timestamp,</a:t>
            </a:r>
            <a:r>
              <a:rPr lang="zh-CN" altLang="en-US" dirty="0"/>
              <a:t>然后创建新列</a:t>
            </a:r>
            <a:endParaRPr lang="en-US" altLang="zh-CN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['</a:t>
            </a:r>
            <a:r>
              <a:rPr lang="en-GB" altLang="zh-CN" dirty="0" err="1"/>
              <a:t>date_dt</a:t>
            </a:r>
            <a:r>
              <a:rPr lang="en-GB" altLang="zh-CN" dirty="0"/>
              <a:t>'] = </a:t>
            </a:r>
            <a:r>
              <a:rPr lang="en-GB" altLang="zh-CN" dirty="0" err="1"/>
              <a:t>pd.to_datetime</a:t>
            </a:r>
            <a:r>
              <a:rPr lang="en-GB" altLang="zh-CN" dirty="0"/>
              <a:t>(</a:t>
            </a:r>
            <a:r>
              <a:rPr lang="en-GB" altLang="zh-CN" dirty="0" err="1"/>
              <a:t>ebola</a:t>
            </a:r>
            <a:r>
              <a:rPr lang="en-GB" altLang="zh-CN" dirty="0"/>
              <a:t>['Date'])</a:t>
            </a:r>
            <a:endParaRPr lang="en-GB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526663"/>
            <a:ext cx="10971428" cy="13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470813"/>
            <a:ext cx="10933333" cy="809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通过</a:t>
            </a:r>
            <a:r>
              <a:rPr lang="en-US" altLang="zh-CN" dirty="0"/>
              <a:t>Timestamp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d = </a:t>
            </a:r>
            <a:r>
              <a:rPr lang="en-GB" altLang="zh-CN" dirty="0" err="1"/>
              <a:t>pd.Timestamp</a:t>
            </a:r>
            <a:r>
              <a:rPr lang="en-GB" altLang="zh-CN" dirty="0"/>
              <a:t>(2017,6,19)</a:t>
            </a:r>
            <a:endParaRPr lang="en-GB" altLang="zh-CN" dirty="0"/>
          </a:p>
          <a:p>
            <a:r>
              <a:rPr lang="en-GB" altLang="zh-CN" dirty="0"/>
              <a:t>type(d)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 通过</a:t>
            </a:r>
            <a:r>
              <a:rPr lang="en-US" altLang="zh-CN" dirty="0" err="1"/>
              <a:t>parse_dates</a:t>
            </a:r>
            <a:r>
              <a:rPr lang="zh-CN" altLang="en-US" dirty="0"/>
              <a:t>参数指定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 err="1"/>
              <a:t>ebola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('data/country_timeseries.csv',</a:t>
            </a:r>
            <a:r>
              <a:rPr lang="en-GB" altLang="zh-CN" dirty="0" err="1"/>
              <a:t>parse_dates</a:t>
            </a:r>
            <a:r>
              <a:rPr lang="en-GB" altLang="zh-CN" dirty="0"/>
              <a:t>=[0])</a:t>
            </a:r>
            <a:endParaRPr lang="en-GB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提取日期的各个部分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  <p:tag name="commondata" val="eyJoZGlkIjoiZDQyYmI2YWIwMGE0NjZkZjEwMWNhNGQwYzZmYTJjZTA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WPS 演示</Application>
  <PresentationFormat>宽屏</PresentationFormat>
  <Paragraphs>171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Alibaba PuHuiTi R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章节页版式（一级+二级标题）</vt:lpstr>
      <vt:lpstr>章节页版式（一级标题）</vt:lpstr>
      <vt:lpstr>6_结束页设计方案</vt:lpstr>
      <vt:lpstr>datetime 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183</cp:revision>
  <dcterms:created xsi:type="dcterms:W3CDTF">2020-03-31T02:23:00Z</dcterms:created>
  <dcterms:modified xsi:type="dcterms:W3CDTF">2024-07-22T17:19:40Z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B1AA9D64B2784AA193A9AD90D6A4C959_12</vt:lpwstr>
  </property>
  <property fmtid="{D5CDD505-2E9C-101B-9397-08002B2CF9AE}" pid="3" name="KSOProductBuildVer">
    <vt:lpwstr>2052-12.1.0.17147</vt:lpwstr>
  </property>
</Properties>
</file>