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电话号码的字母</a:t>
            </a:r>
            <a:r>
              <a:rPr lang="zh-CN" altLang="zh-CN"/>
              <a:t>组合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317500"/>
            <a:ext cx="10968990" cy="3541395"/>
          </a:xfrm>
        </p:spPr>
        <p:txBody>
          <a:bodyPr>
            <a:normAutofit fontScale="90000"/>
          </a:bodyPr>
          <a:p>
            <a:br>
              <a:rPr lang="zh-CN" altLang="en-US"/>
            </a:br>
            <a:br>
              <a:rPr lang="zh-CN" altLang="en-US"/>
            </a:br>
            <a:r>
              <a:rPr lang="zh-CN" altLang="en-US" sz="4400" b="1"/>
              <a:t>题目：</a:t>
            </a:r>
            <a:r>
              <a:rPr lang="zh-CN" altLang="en-US"/>
              <a:t>给定一个仅包含数字 2-9 的字符串，返回所有它能表示的字母组合。答案可以按 任意顺序 返回。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给出数字到字母的映射如下（与电话按键相同）。注意 1 不对应任何字母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3286760"/>
            <a:ext cx="4005580" cy="32454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265" y="3286760"/>
            <a:ext cx="7150735" cy="3514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深度优先和广度</a:t>
            </a:r>
            <a:r>
              <a:rPr lang="zh-CN" altLang="en-US"/>
              <a:t>优先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8045" y="1814830"/>
            <a:ext cx="10858500" cy="451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ym typeface="+mn-ea"/>
              </a:rPr>
              <a:t>深度优先</a:t>
            </a:r>
            <a:r>
              <a:rPr lang="zh-CN" altLang="en-US" sz="2800"/>
              <a:t>DFS </a:t>
            </a:r>
            <a:endParaRPr lang="zh-CN" altLang="en-US" sz="2800"/>
          </a:p>
          <a:p>
            <a:r>
              <a:rPr lang="zh-CN" altLang="en-US" sz="2800"/>
              <a:t>是一种递归算法，从根节点开始沿着每条路径深入探索，直到达到叶节点或已访问过的节点。</a:t>
            </a:r>
            <a:endParaRPr lang="zh-CN" altLang="en-US" sz="2800"/>
          </a:p>
          <a:p>
            <a:r>
              <a:rPr lang="zh-CN" altLang="en-US" sz="2800"/>
              <a:t>当到达一个节点时，DFS 会尽可能深地搜索该节点的子节点。</a:t>
            </a:r>
            <a:endParaRPr lang="zh-CN" altLang="en-US" sz="2800"/>
          </a:p>
          <a:p>
            <a:r>
              <a:rPr lang="zh-CN" altLang="en-US" sz="2800"/>
              <a:t>如果节点没有未被访问的子节点，则回溯到上一层节点继续探索。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广度优先搜索（BFS）</a:t>
            </a:r>
            <a:endParaRPr lang="zh-CN" altLang="en-US" sz="2800"/>
          </a:p>
          <a:p>
            <a:r>
              <a:rPr lang="zh-CN" altLang="en-US" sz="2800"/>
              <a:t>BFS 是一种非递归算法，从根节点开始逐层向外扩展，即先访问所有离根节点距离为 1 的节点，然后是距离为 2 的节点，以此类推。</a:t>
            </a:r>
            <a:endParaRPr lang="zh-CN" altLang="en-US" sz="2800"/>
          </a:p>
          <a:p>
            <a:r>
              <a:rPr lang="zh-CN" altLang="en-US" sz="2800"/>
              <a:t>每次只访问与当前节点相邻且未被访问过的节点。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" y="528320"/>
            <a:ext cx="11026140" cy="5851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" y="688340"/>
            <a:ext cx="11685270" cy="5543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5475" y="2950210"/>
            <a:ext cx="5616575" cy="957580"/>
          </a:xfrm>
        </p:spPr>
        <p:txBody>
          <a:bodyPr/>
          <a:p>
            <a:r>
              <a:rPr lang="zh-CN" altLang="en-US" sz="4400"/>
              <a:t>下面运行一下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YmIyOWYwMTRkNDRjYjNhYTUzZDU2MWZjNTRjNTY2ZT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WPS 演示</Application>
  <PresentationFormat>宽屏</PresentationFormat>
  <Paragraphs>17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电话号码的字母组合</vt:lpstr>
      <vt:lpstr>  题目：给定一个仅包含数字 2-9 的字符串，返回所有它能表示的字母组合。答案可以按 任意顺序 返回。  给出数字到字母的映射如下（与电话按键相同）。注意 1 不对应任何字母   </vt:lpstr>
      <vt:lpstr>深度优先和广度优先</vt:lpstr>
      <vt:lpstr>PowerPoint 演示文稿</vt:lpstr>
      <vt:lpstr>PowerPoint 演示文稿</vt:lpstr>
      <vt:lpstr>下面运行一下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紫苏</cp:lastModifiedBy>
  <cp:revision>165</cp:revision>
  <dcterms:created xsi:type="dcterms:W3CDTF">2019-06-19T02:08:00Z</dcterms:created>
  <dcterms:modified xsi:type="dcterms:W3CDTF">2024-08-08T04:35:59Z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A3785DF30B6C4B5D8545660A26EE86ED_13</vt:lpwstr>
  </property>
</Properties>
</file>