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6:47:46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6:47:5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6:47:5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6:48:18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2729A-119A-177B-4F80-4E7DE8143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567CEC-E8BF-79E1-4805-0328C56D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E1544-187F-3E39-F784-7EE135CEA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55AC-4AF3-4BA9-A65A-4FB30AE71F15}" type="datetimeFigureOut">
              <a:rPr lang="zh-CN" altLang="en-US" smtClean="0"/>
              <a:t>2024-7-29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D1F8D-9C2F-4FE4-A8F4-E6E32D72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CD298-769F-331F-5E31-227C0374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AEC9-9130-45ED-BEF1-6A269AA42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5875C-D34B-B6D3-75B5-354E9A92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6119D6-45D4-E7EF-3561-94B7D1AA9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418B8-E3B2-BBB2-9480-6600512A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55AC-4AF3-4BA9-A65A-4FB30AE71F15}" type="datetimeFigureOut">
              <a:rPr lang="zh-CN" altLang="en-US" smtClean="0"/>
              <a:t>2024-7-29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77194-FABA-48DA-F524-74B7FA10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0BB44-2DB9-E570-8CE8-186012D1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AEC9-9130-45ED-BEF1-6A269AA42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25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5D3EE2-0B68-5D4D-7F9A-DB1783DE5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66BBBF-D63A-5F2A-5916-DE0E1EF72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CF3FE-2AD7-5410-CB85-CC01D4C9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55AC-4AF3-4BA9-A65A-4FB30AE71F15}" type="datetimeFigureOut">
              <a:rPr lang="zh-CN" altLang="en-US" smtClean="0"/>
              <a:t>2024-7-29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16E074-6D31-DEAE-9D99-80B5BAAD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3D6609-03FE-BF31-5960-B1C335A0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AEC9-9130-45ED-BEF1-6A269AA42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5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1096A-A159-3C95-C1FF-F855EE70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C2DEE-22F8-D9AA-C6CC-400ED95E4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251D8-6ED7-8EF3-4E56-048341BC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55AC-4AF3-4BA9-A65A-4FB30AE71F15}" type="datetimeFigureOut">
              <a:rPr lang="zh-CN" altLang="en-US" smtClean="0"/>
              <a:t>2024-7-29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471FF3-E422-45CA-4BBA-24E70033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1BD04-8396-98B8-5471-2DF5A1DA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AEC9-9130-45ED-BEF1-6A269AA42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3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C50E6-D613-6C79-8E15-7F3FB8B8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83ED17-BB7B-F3BC-8D00-BB5975FB8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2C3F2-6D92-2862-8DE0-7B78617E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55AC-4AF3-4BA9-A65A-4FB30AE71F15}" type="datetimeFigureOut">
              <a:rPr lang="zh-CN" altLang="en-US" smtClean="0"/>
              <a:t>2024-7-29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A840E-FD23-E994-05F0-673C16A3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BCBDD-DAB7-A003-1750-E5E4EF0D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AEC9-9130-45ED-BEF1-6A269AA42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66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0B001-AA61-884C-244A-1CD55135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6E86C-4E42-6948-9529-2A1DE4FF9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8BA1E7-B634-49FD-A9DD-F84D1D29B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6737C4-F0D2-166B-2F79-7A2B9FA9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55AC-4AF3-4BA9-A65A-4FB30AE71F15}" type="datetimeFigureOut">
              <a:rPr lang="zh-CN" altLang="en-US" smtClean="0"/>
              <a:t>2024-7-29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389DB-BED7-2F72-CA21-A28FC89E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CB598-ABE4-FBF2-BB31-6184EAA8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AEC9-9130-45ED-BEF1-6A269AA42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0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EB17C-45E4-5874-FC41-0943E5EEB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640BCF-C606-0A22-988F-833B56BFB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2110A-37B2-5EF9-C698-02489790C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363A8D-22C4-6811-F2AF-1694DE0C7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466E56-3530-23C3-8813-B5E9E8883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FB5A42-FB23-471E-DC88-67591D0A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55AC-4AF3-4BA9-A65A-4FB30AE71F15}" type="datetimeFigureOut">
              <a:rPr lang="zh-CN" altLang="en-US" smtClean="0"/>
              <a:t>2024-7-29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AD1BA4-D6AE-40A9-8BAC-CA446261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FE2653-C589-595E-DD72-31EA7D30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AEC9-9130-45ED-BEF1-6A269AA42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92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F3E49-37ED-F4B1-0741-4661A2FF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73EEBF-0167-D71E-FC32-5D1D425D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55AC-4AF3-4BA9-A65A-4FB30AE71F15}" type="datetimeFigureOut">
              <a:rPr lang="zh-CN" altLang="en-US" smtClean="0"/>
              <a:t>2024-7-29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6B8454-F0CD-2F6B-D9F7-5B6ACCCF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623717-514D-E69C-639B-6D575BA3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AEC9-9130-45ED-BEF1-6A269AA42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2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E4E13D-DC81-906A-C05F-B837FB3D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55AC-4AF3-4BA9-A65A-4FB30AE71F15}" type="datetimeFigureOut">
              <a:rPr lang="zh-CN" altLang="en-US" smtClean="0"/>
              <a:t>2024-7-29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5DBE1D-8716-56C3-F174-91C93C4C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C03A25-1720-3D0A-E25E-05553ABC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AEC9-9130-45ED-BEF1-6A269AA42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8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DF454-0951-8624-618D-EE24FDDC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41949-2496-8AF8-9ADA-C901732AA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44B811-D172-F010-A02E-D6A170C5E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388038-23EE-4A97-2B2B-85AB9EF8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55AC-4AF3-4BA9-A65A-4FB30AE71F15}" type="datetimeFigureOut">
              <a:rPr lang="zh-CN" altLang="en-US" smtClean="0"/>
              <a:t>2024-7-29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B8A7BE-43A1-9521-5038-B78382E3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E7405-A564-F37F-B21D-11B939ED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AEC9-9130-45ED-BEF1-6A269AA42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39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B0277-3A2A-4F1D-68DB-CAFB51DA6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029B60-2E44-4A0D-04CB-114A61477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F309F0-0185-4F55-61C3-E3C1CF11A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10992-0631-6042-1DB8-39C4B74D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55AC-4AF3-4BA9-A65A-4FB30AE71F15}" type="datetimeFigureOut">
              <a:rPr lang="zh-CN" altLang="en-US" smtClean="0"/>
              <a:t>2024-7-29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42C624-57D3-E6E2-0B39-F71DFBB9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D63A35-54F3-FE49-15BA-BF7B8019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AEC9-9130-45ED-BEF1-6A269AA42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98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1F63C5-A345-4BD0-2118-6F8330DA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905615-CBEB-DF9D-3D5B-3C71834C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ABEA6-00D0-69D3-AF0C-5E780C867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E55AC-4AF3-4BA9-A65A-4FB30AE71F15}" type="datetimeFigureOut">
              <a:rPr lang="zh-CN" altLang="en-US" smtClean="0"/>
              <a:t>2024-7-29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C7EA6-D710-5082-D50A-1DD939B2F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373CA-2AB5-6907-7DDD-38C1AAA41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9AEC9-9130-45ED-BEF1-6A269AA42B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3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8DDB1-684C-97D0-EF95-1874AFE5D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自由落体运动</a:t>
            </a:r>
          </a:p>
        </p:txBody>
      </p:sp>
    </p:spTree>
    <p:extLst>
      <p:ext uri="{BB962C8B-B14F-4D97-AF65-F5344CB8AC3E}">
        <p14:creationId xmlns:p14="http://schemas.microsoft.com/office/powerpoint/2010/main" val="85506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83F32-03E7-5BF4-21E9-B1CB5234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词语释义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39C68-7CC7-F763-5DB9-C694A0AE6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自由落体的“落体”，顾名思义是指物体在只受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highlight>
                  <a:srgbClr val="FFFFFF"/>
                </a:highlight>
                <a:latin typeface="Helvetica Neue"/>
              </a:rPr>
              <a:t>重力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作用下，由高空自由下落。</a:t>
            </a:r>
            <a:endParaRPr lang="en-US" altLang="zh-CN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关键是“自由”二字，其含意为：其一，物体开始下落时是静止的，即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highlight>
                  <a:srgbClr val="FFFFFF"/>
                </a:highlight>
                <a:latin typeface="Helvetica Neue"/>
              </a:rPr>
              <a:t>初速度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为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0</a:t>
            </a:r>
            <a:r>
              <a:rPr lang="zh-CN" altLang="en-US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；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其二，物体在下落过程中，除受重力作用外，不再受其他任何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highlight>
                  <a:srgbClr val="FFFFFF"/>
                </a:highlight>
                <a:latin typeface="Helvetica Neue"/>
              </a:rPr>
              <a:t>作用力</a:t>
            </a:r>
            <a:endParaRPr lang="en-US" altLang="zh-CN" b="0" i="0" u="none" strike="noStrike" dirty="0">
              <a:solidFill>
                <a:srgbClr val="136EC2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35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1BEE1-7597-4559-0D05-BB61CB8C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运动特点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64B14-09E3-11F7-72E4-EA71DB437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b="1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1</a:t>
            </a:r>
            <a:r>
              <a:rPr lang="zh-CN" altLang="en-US" b="1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、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物体开始下落时是静止的，即初速度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V=0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。</a:t>
            </a:r>
          </a:p>
          <a:p>
            <a:pPr marL="0" indent="0" algn="l">
              <a:buNone/>
            </a:pPr>
            <a:r>
              <a:rPr lang="en-US" altLang="zh-CN" b="1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、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物体下落过程中，除受重力作用外，不受其他任何外界的作用力，或外力的合力为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0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。</a:t>
            </a:r>
          </a:p>
          <a:p>
            <a:pPr marL="0" indent="0" algn="l">
              <a:buNone/>
            </a:pPr>
            <a:r>
              <a:rPr lang="en-US" altLang="zh-CN" b="1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3</a:t>
            </a:r>
            <a:r>
              <a:rPr lang="zh-CN" altLang="en-US" b="1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、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真空状态下，任何物体在相同高度做自由落体运动时，下落时间相同。</a:t>
            </a:r>
          </a:p>
        </p:txBody>
      </p:sp>
    </p:spTree>
    <p:extLst>
      <p:ext uri="{BB962C8B-B14F-4D97-AF65-F5344CB8AC3E}">
        <p14:creationId xmlns:p14="http://schemas.microsoft.com/office/powerpoint/2010/main" val="315220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D46B6-956A-AA78-3DDE-1600B5FC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77DE0-57B7-6EF1-1321-35A48F35D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对于</a:t>
            </a:r>
            <a:r>
              <a:rPr lang="zh-CN" altLang="en-US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球体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的自由落体后反弹的模拟，可以考虑弹性球体从一定高度开始自由落体，到达地面后被弹起上升到一定高度。</a:t>
            </a:r>
            <a:endParaRPr lang="en-US" altLang="zh-CN" sz="32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当球体停止上升时，即速度等于</a:t>
            </a:r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0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，只有重力，便再次重复自由落体运动</a:t>
            </a:r>
            <a:r>
              <a:rPr lang="zh-CN" altLang="en-US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en-US" altLang="zh-CN" sz="32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lang="zh-CN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循环往复，直到动能完全耗尽落到地面不再弹起为止。</a:t>
            </a:r>
          </a:p>
        </p:txBody>
      </p:sp>
    </p:spTree>
    <p:extLst>
      <p:ext uri="{BB962C8B-B14F-4D97-AF65-F5344CB8AC3E}">
        <p14:creationId xmlns:p14="http://schemas.microsoft.com/office/powerpoint/2010/main" val="201067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F93F39A0-8417-A5A9-136C-6E918E0E424A}"/>
              </a:ext>
            </a:extLst>
          </p:cNvPr>
          <p:cNvSpPr/>
          <p:nvPr/>
        </p:nvSpPr>
        <p:spPr>
          <a:xfrm>
            <a:off x="1055803" y="1168924"/>
            <a:ext cx="329938" cy="311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B965DB3E-93CA-C4A0-70B7-35D145DF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运动原理图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6BBF9D5-45AB-BABA-75AD-F2A412FB8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46" y="1008668"/>
            <a:ext cx="11619748" cy="57112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1600" dirty="0"/>
              <a:t>初始高度：</a:t>
            </a:r>
            <a:r>
              <a:rPr lang="en-US" altLang="zh-CN" sz="1600" dirty="0" err="1"/>
              <a:t>start_height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             										</a:t>
            </a:r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zh-CN" altLang="en-US" sz="1600" dirty="0"/>
              <a:t>第一次落体</a:t>
            </a:r>
            <a:r>
              <a:rPr lang="en-US" altLang="zh-CN" dirty="0"/>
              <a:t>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</a:t>
            </a:r>
            <a:r>
              <a:rPr lang="zh-CN" altLang="en-US" sz="1600" dirty="0"/>
              <a:t>第二次落体</a:t>
            </a:r>
            <a:r>
              <a:rPr lang="en-US" altLang="zh-CN" dirty="0"/>
              <a:t>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                          </a:t>
            </a:r>
            <a:r>
              <a:rPr lang="en-US" altLang="zh-CN" sz="1400" dirty="0"/>
              <a:t>……</a:t>
            </a:r>
            <a:r>
              <a:rPr lang="en-US" altLang="zh-CN" dirty="0"/>
              <a:t>         </a:t>
            </a:r>
            <a:r>
              <a:rPr lang="zh-CN" altLang="en-US" sz="1600" dirty="0"/>
              <a:t>最后落体</a:t>
            </a:r>
            <a:r>
              <a:rPr lang="en-US" altLang="zh-CN" sz="1600" dirty="0"/>
              <a:t>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zh-CN" dirty="0"/>
              <a:t>----------------------------------------------------------------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DB613ADB-557D-5627-992A-9C73BF4C591A}"/>
                  </a:ext>
                </a:extLst>
              </p14:cNvPr>
              <p14:cNvContentPartPr/>
              <p14:nvPr/>
            </p14:nvContentPartPr>
            <p14:xfrm>
              <a:off x="-509088" y="140905"/>
              <a:ext cx="360" cy="3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DB613ADB-557D-5627-992A-9C73BF4C59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15208" y="13478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0628E40D-9574-C220-542E-6B77F818ED42}"/>
                  </a:ext>
                </a:extLst>
              </p14:cNvPr>
              <p14:cNvContentPartPr/>
              <p14:nvPr/>
            </p14:nvContentPartPr>
            <p14:xfrm>
              <a:off x="-123168" y="273025"/>
              <a:ext cx="360" cy="3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0628E40D-9574-C220-542E-6B77F818ED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31808" y="2643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55F68B21-CDB2-EDAB-9B4F-E1DB27FF9BAD}"/>
                  </a:ext>
                </a:extLst>
              </p14:cNvPr>
              <p14:cNvContentPartPr/>
              <p14:nvPr/>
            </p14:nvContentPartPr>
            <p14:xfrm>
              <a:off x="-405768" y="1234585"/>
              <a:ext cx="360" cy="3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55F68B21-CDB2-EDAB-9B4F-E1DB27FF9B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14768" y="12259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1D9481A5-5D47-AA1A-D8E5-8D9B529D1EDF}"/>
                  </a:ext>
                </a:extLst>
              </p14:cNvPr>
              <p14:cNvContentPartPr/>
              <p14:nvPr/>
            </p14:nvContentPartPr>
            <p14:xfrm>
              <a:off x="-1018128" y="1187425"/>
              <a:ext cx="360" cy="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1D9481A5-5D47-AA1A-D8E5-8D9B529D1E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27128" y="1178785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B64DD2F-892F-302A-EF6A-04FC41896CA2}"/>
              </a:ext>
            </a:extLst>
          </p:cNvPr>
          <p:cNvCxnSpPr>
            <a:cxnSpLocks/>
          </p:cNvCxnSpPr>
          <p:nvPr/>
        </p:nvCxnSpPr>
        <p:spPr>
          <a:xfrm>
            <a:off x="1220772" y="1480009"/>
            <a:ext cx="0" cy="462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E88336D7-76FA-71F5-4ACB-DDAD8BBA9177}"/>
              </a:ext>
            </a:extLst>
          </p:cNvPr>
          <p:cNvSpPr/>
          <p:nvPr/>
        </p:nvSpPr>
        <p:spPr>
          <a:xfrm>
            <a:off x="2611225" y="3273458"/>
            <a:ext cx="329939" cy="31108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EBEE699-9FDB-CB2E-7A12-49B72323F716}"/>
              </a:ext>
            </a:extLst>
          </p:cNvPr>
          <p:cNvCxnSpPr>
            <a:cxnSpLocks/>
          </p:cNvCxnSpPr>
          <p:nvPr/>
        </p:nvCxnSpPr>
        <p:spPr>
          <a:xfrm flipV="1">
            <a:off x="2605710" y="3584542"/>
            <a:ext cx="0" cy="252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41F85FA-7061-0820-6BF1-3AECDEAC92B0}"/>
              </a:ext>
            </a:extLst>
          </p:cNvPr>
          <p:cNvCxnSpPr>
            <a:cxnSpLocks/>
          </p:cNvCxnSpPr>
          <p:nvPr/>
        </p:nvCxnSpPr>
        <p:spPr>
          <a:xfrm>
            <a:off x="2941164" y="3584542"/>
            <a:ext cx="13437" cy="2521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9D938593-4BE2-C440-9B8A-26C52E7809A6}"/>
              </a:ext>
            </a:extLst>
          </p:cNvPr>
          <p:cNvSpPr/>
          <p:nvPr/>
        </p:nvSpPr>
        <p:spPr>
          <a:xfrm>
            <a:off x="4166647" y="4646235"/>
            <a:ext cx="358222" cy="3393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39E9987-EECD-906E-2E35-8A3639681298}"/>
              </a:ext>
            </a:extLst>
          </p:cNvPr>
          <p:cNvCxnSpPr>
            <a:cxnSpLocks/>
          </p:cNvCxnSpPr>
          <p:nvPr/>
        </p:nvCxnSpPr>
        <p:spPr>
          <a:xfrm flipV="1">
            <a:off x="4166647" y="4995404"/>
            <a:ext cx="0" cy="114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FF92B61-FEFB-F4C5-4AC8-A4A8751CB796}"/>
              </a:ext>
            </a:extLst>
          </p:cNvPr>
          <p:cNvCxnSpPr>
            <a:cxnSpLocks/>
          </p:cNvCxnSpPr>
          <p:nvPr/>
        </p:nvCxnSpPr>
        <p:spPr>
          <a:xfrm>
            <a:off x="4545832" y="5027958"/>
            <a:ext cx="0" cy="108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AB779A6E-0A21-E2CC-CEEA-420C5956A754}"/>
              </a:ext>
            </a:extLst>
          </p:cNvPr>
          <p:cNvSpPr/>
          <p:nvPr/>
        </p:nvSpPr>
        <p:spPr>
          <a:xfrm>
            <a:off x="5521183" y="5406596"/>
            <a:ext cx="348785" cy="3252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7F4518A-899D-7396-9E87-CBED2BDD9162}"/>
              </a:ext>
            </a:extLst>
          </p:cNvPr>
          <p:cNvCxnSpPr>
            <a:cxnSpLocks/>
          </p:cNvCxnSpPr>
          <p:nvPr/>
        </p:nvCxnSpPr>
        <p:spPr>
          <a:xfrm flipV="1">
            <a:off x="5521183" y="5724714"/>
            <a:ext cx="0" cy="38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A72FC32-36E4-2830-DD56-61D8A51C06A0}"/>
              </a:ext>
            </a:extLst>
          </p:cNvPr>
          <p:cNvCxnSpPr>
            <a:cxnSpLocks/>
          </p:cNvCxnSpPr>
          <p:nvPr/>
        </p:nvCxnSpPr>
        <p:spPr>
          <a:xfrm>
            <a:off x="5869968" y="5731821"/>
            <a:ext cx="0" cy="38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820AFD78-354F-60BB-CC9C-381C579E8BDA}"/>
              </a:ext>
            </a:extLst>
          </p:cNvPr>
          <p:cNvSpPr/>
          <p:nvPr/>
        </p:nvSpPr>
        <p:spPr>
          <a:xfrm>
            <a:off x="6815579" y="5731821"/>
            <a:ext cx="408923" cy="3746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D96E005-046B-4355-86C0-B57AE896B830}"/>
              </a:ext>
            </a:extLst>
          </p:cNvPr>
          <p:cNvCxnSpPr>
            <a:cxnSpLocks/>
          </p:cNvCxnSpPr>
          <p:nvPr/>
        </p:nvCxnSpPr>
        <p:spPr>
          <a:xfrm>
            <a:off x="1385741" y="4081806"/>
            <a:ext cx="93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FE0B65B-A996-1E34-EA9A-AB9347A85106}"/>
              </a:ext>
            </a:extLst>
          </p:cNvPr>
          <p:cNvCxnSpPr/>
          <p:nvPr/>
        </p:nvCxnSpPr>
        <p:spPr>
          <a:xfrm>
            <a:off x="3073138" y="5406596"/>
            <a:ext cx="989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5255BE3-B277-7597-56FC-D0A973ECCF3B}"/>
              </a:ext>
            </a:extLst>
          </p:cNvPr>
          <p:cNvCxnSpPr>
            <a:cxnSpLocks/>
          </p:cNvCxnSpPr>
          <p:nvPr/>
        </p:nvCxnSpPr>
        <p:spPr>
          <a:xfrm>
            <a:off x="4619137" y="5854369"/>
            <a:ext cx="810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AE14AB9-C557-80B4-D160-0D2FB4A2D82C}"/>
              </a:ext>
            </a:extLst>
          </p:cNvPr>
          <p:cNvCxnSpPr>
            <a:cxnSpLocks/>
          </p:cNvCxnSpPr>
          <p:nvPr/>
        </p:nvCxnSpPr>
        <p:spPr>
          <a:xfrm>
            <a:off x="5948314" y="5953026"/>
            <a:ext cx="792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35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22491-E460-F11A-5783-AF21ED48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真实场景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5C958-02F0-490D-6AA9-0184C4DF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3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想要真实的模拟场景，则在该运动模拟的过程中，还需要考虑空气阻力和反弹系数对小球运动的影响，那么模拟就变得复杂了。因此在此简单示例中，忽略其他物理因素，只计算理想状态中的球体运动距离及反弹高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06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294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Helvetica Neue</vt:lpstr>
      <vt:lpstr>等线</vt:lpstr>
      <vt:lpstr>等线 Light</vt:lpstr>
      <vt:lpstr>宋体</vt:lpstr>
      <vt:lpstr>Arial</vt:lpstr>
      <vt:lpstr>Office 主题​​</vt:lpstr>
      <vt:lpstr>自由落体运动</vt:lpstr>
      <vt:lpstr>词语释义</vt:lpstr>
      <vt:lpstr>运动特点</vt:lpstr>
      <vt:lpstr>模拟场景</vt:lpstr>
      <vt:lpstr>运动原理图</vt:lpstr>
      <vt:lpstr>真实场景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龙 周</dc:creator>
  <cp:lastModifiedBy>龙 周</cp:lastModifiedBy>
  <cp:revision>2</cp:revision>
  <dcterms:created xsi:type="dcterms:W3CDTF">2024-07-29T06:36:12Z</dcterms:created>
  <dcterms:modified xsi:type="dcterms:W3CDTF">2024-07-29T07:19:01Z</dcterms:modified>
</cp:coreProperties>
</file>