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10.xml" ContentType="application/vnd.openxmlformats-officedocument.drawingml.chart+xml"/>
  <Override PartName="/ppt/charts/chart11.xml" ContentType="application/vnd.openxmlformats-officedocument.drawingml.chart+xml"/>
  <Override PartName="/ppt/charts/chart12.xml" ContentType="application/vnd.openxmlformats-officedocument.drawingml.chart+xml"/>
  <Override PartName="/ppt/charts/chart13.xml" ContentType="application/vnd.openxmlformats-officedocument.drawingml.chart+xml"/>
  <Override PartName="/ppt/charts/chart14.xml" ContentType="application/vnd.openxmlformats-officedocument.drawingml.chart+xml"/>
  <Override PartName="/ppt/charts/chart15.xml" ContentType="application/vnd.openxmlformats-officedocument.drawingml.chart+xml"/>
  <Override PartName="/ppt/charts/chart16.xml" ContentType="application/vnd.openxmlformats-officedocument.drawingml.chart+xml"/>
  <Override PartName="/ppt/charts/chart17.xml" ContentType="application/vnd.openxmlformats-officedocument.drawingml.chart+xml"/>
  <Override PartName="/ppt/charts/chart18.xml" ContentType="application/vnd.openxmlformats-officedocument.drawingml.chart+xml"/>
  <Override PartName="/ppt/charts/chart19.xml" ContentType="application/vnd.openxmlformats-officedocument.drawingml.chart+xml"/>
  <Override PartName="/ppt/charts/chart2.xml" ContentType="application/vnd.openxmlformats-officedocument.drawingml.chart+xml"/>
  <Override PartName="/ppt/charts/chart20.xml" ContentType="application/vnd.openxmlformats-officedocument.drawingml.chart+xml"/>
  <Override PartName="/ppt/charts/chart21.xml" ContentType="application/vnd.openxmlformats-officedocument.drawingml.chart+xml"/>
  <Override PartName="/ppt/charts/chart22.xml" ContentType="application/vnd.openxmlformats-officedocument.drawingml.chart+xml"/>
  <Override PartName="/ppt/charts/chart23.xml" ContentType="application/vnd.openxmlformats-officedocument.drawingml.chart+xml"/>
  <Override PartName="/ppt/charts/chart24.xml" ContentType="application/vnd.openxmlformats-officedocument.drawingml.chart+xml"/>
  <Override PartName="/ppt/charts/chart25.xml" ContentType="application/vnd.openxmlformats-officedocument.drawingml.chart+xml"/>
  <Override PartName="/ppt/charts/chart26.xml" ContentType="application/vnd.openxmlformats-officedocument.drawingml.chart+xml"/>
  <Override PartName="/ppt/charts/chart27.xml" ContentType="application/vnd.openxmlformats-officedocument.drawingml.chart+xml"/>
  <Override PartName="/ppt/charts/chart28.xml" ContentType="application/vnd.openxmlformats-officedocument.drawingml.chart+xml"/>
  <Override PartName="/ppt/charts/chart29.xml" ContentType="application/vnd.openxmlformats-officedocument.drawingml.chart+xml"/>
  <Override PartName="/ppt/charts/chart3.xml" ContentType="application/vnd.openxmlformats-officedocument.drawingml.chart+xml"/>
  <Override PartName="/ppt/charts/chart30.xml" ContentType="application/vnd.openxmlformats-officedocument.drawingml.chart+xml"/>
  <Override PartName="/ppt/charts/chart31.xml" ContentType="application/vnd.openxmlformats-officedocument.drawingml.chart+xml"/>
  <Override PartName="/ppt/charts/chart32.xml" ContentType="application/vnd.openxmlformats-officedocument.drawingml.chart+xml"/>
  <Override PartName="/ppt/charts/chart3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hart7.xml" ContentType="application/vnd.openxmlformats-officedocument.drawingml.chart+xml"/>
  <Override PartName="/ppt/charts/chart8.xml" ContentType="application/vnd.openxmlformats-officedocument.drawingml.chart+xml"/>
  <Override PartName="/ppt/charts/chart9.xml" ContentType="application/vnd.openxmlformats-officedocument.drawingml.chart+xml"/>
  <Override PartName="/ppt/charts/colors1.xml" ContentType="application/vnd.ms-office.chartcolorstyle+xml"/>
  <Override PartName="/ppt/charts/colors10.xml" ContentType="application/vnd.ms-office.chartcolorstyle+xml"/>
  <Override PartName="/ppt/charts/colors11.xml" ContentType="application/vnd.ms-office.chartcolorstyle+xml"/>
  <Override PartName="/ppt/charts/colors12.xml" ContentType="application/vnd.ms-office.chartcolorstyle+xml"/>
  <Override PartName="/ppt/charts/colors13.xml" ContentType="application/vnd.ms-office.chartcolorstyle+xml"/>
  <Override PartName="/ppt/charts/colors14.xml" ContentType="application/vnd.ms-office.chartcolorstyle+xml"/>
  <Override PartName="/ppt/charts/colors15.xml" ContentType="application/vnd.ms-office.chartcolorstyle+xml"/>
  <Override PartName="/ppt/charts/colors16.xml" ContentType="application/vnd.ms-office.chartcolorstyle+xml"/>
  <Override PartName="/ppt/charts/colors17.xml" ContentType="application/vnd.ms-office.chartcolorstyle+xml"/>
  <Override PartName="/ppt/charts/colors18.xml" ContentType="application/vnd.ms-office.chartcolorstyle+xml"/>
  <Override PartName="/ppt/charts/colors19.xml" ContentType="application/vnd.ms-office.chartcolorstyle+xml"/>
  <Override PartName="/ppt/charts/colors2.xml" ContentType="application/vnd.ms-office.chartcolorstyle+xml"/>
  <Override PartName="/ppt/charts/colors20.xml" ContentType="application/vnd.ms-office.chartcolorstyle+xml"/>
  <Override PartName="/ppt/charts/colors21.xml" ContentType="application/vnd.ms-office.chartcolorstyle+xml"/>
  <Override PartName="/ppt/charts/colors22.xml" ContentType="application/vnd.ms-office.chartcolorstyle+xml"/>
  <Override PartName="/ppt/charts/colors23.xml" ContentType="application/vnd.ms-office.chartcolorstyle+xml"/>
  <Override PartName="/ppt/charts/colors24.xml" ContentType="application/vnd.ms-office.chartcolorstyle+xml"/>
  <Override PartName="/ppt/charts/colors25.xml" ContentType="application/vnd.ms-office.chartcolorstyle+xml"/>
  <Override PartName="/ppt/charts/colors26.xml" ContentType="application/vnd.ms-office.chartcolorstyle+xml"/>
  <Override PartName="/ppt/charts/colors27.xml" ContentType="application/vnd.ms-office.chartcolorstyle+xml"/>
  <Override PartName="/ppt/charts/colors28.xml" ContentType="application/vnd.ms-office.chartcolorstyle+xml"/>
  <Override PartName="/ppt/charts/colors29.xml" ContentType="application/vnd.ms-office.chartcolorstyle+xml"/>
  <Override PartName="/ppt/charts/colors3.xml" ContentType="application/vnd.ms-office.chartcolorstyle+xml"/>
  <Override PartName="/ppt/charts/colors30.xml" ContentType="application/vnd.ms-office.chartcolorstyle+xml"/>
  <Override PartName="/ppt/charts/colors31.xml" ContentType="application/vnd.ms-office.chartcolorstyle+xml"/>
  <Override PartName="/ppt/charts/colors32.xml" ContentType="application/vnd.ms-office.chartcolorstyle+xml"/>
  <Override PartName="/ppt/charts/colors3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colors7.xml" ContentType="application/vnd.ms-office.chartcolorstyle+xml"/>
  <Override PartName="/ppt/charts/colors8.xml" ContentType="application/vnd.ms-office.chartcolorstyle+xml"/>
  <Override PartName="/ppt/charts/colors9.xml" ContentType="application/vnd.ms-office.chartcolorstyle+xml"/>
  <Override PartName="/ppt/charts/style1.xml" ContentType="application/vnd.ms-office.chartstyle+xml"/>
  <Override PartName="/ppt/charts/style10.xml" ContentType="application/vnd.ms-office.chartstyle+xml"/>
  <Override PartName="/ppt/charts/style11.xml" ContentType="application/vnd.ms-office.chartstyle+xml"/>
  <Override PartName="/ppt/charts/style12.xml" ContentType="application/vnd.ms-office.chartstyle+xml"/>
  <Override PartName="/ppt/charts/style13.xml" ContentType="application/vnd.ms-office.chartstyle+xml"/>
  <Override PartName="/ppt/charts/style14.xml" ContentType="application/vnd.ms-office.chartstyle+xml"/>
  <Override PartName="/ppt/charts/style15.xml" ContentType="application/vnd.ms-office.chartstyle+xml"/>
  <Override PartName="/ppt/charts/style16.xml" ContentType="application/vnd.ms-office.chartstyle+xml"/>
  <Override PartName="/ppt/charts/style17.xml" ContentType="application/vnd.ms-office.chartstyle+xml"/>
  <Override PartName="/ppt/charts/style18.xml" ContentType="application/vnd.ms-office.chartstyle+xml"/>
  <Override PartName="/ppt/charts/style19.xml" ContentType="application/vnd.ms-office.chartstyle+xml"/>
  <Override PartName="/ppt/charts/style2.xml" ContentType="application/vnd.ms-office.chartstyle+xml"/>
  <Override PartName="/ppt/charts/style20.xml" ContentType="application/vnd.ms-office.chartstyle+xml"/>
  <Override PartName="/ppt/charts/style21.xml" ContentType="application/vnd.ms-office.chartstyle+xml"/>
  <Override PartName="/ppt/charts/style22.xml" ContentType="application/vnd.ms-office.chartstyle+xml"/>
  <Override PartName="/ppt/charts/style23.xml" ContentType="application/vnd.ms-office.chartstyle+xml"/>
  <Override PartName="/ppt/charts/style24.xml" ContentType="application/vnd.ms-office.chartstyle+xml"/>
  <Override PartName="/ppt/charts/style25.xml" ContentType="application/vnd.ms-office.chartstyle+xml"/>
  <Override PartName="/ppt/charts/style26.xml" ContentType="application/vnd.ms-office.chartstyle+xml"/>
  <Override PartName="/ppt/charts/style27.xml" ContentType="application/vnd.ms-office.chartstyle+xml"/>
  <Override PartName="/ppt/charts/style28.xml" ContentType="application/vnd.ms-office.chartstyle+xml"/>
  <Override PartName="/ppt/charts/style29.xml" ContentType="application/vnd.ms-office.chartstyle+xml"/>
  <Override PartName="/ppt/charts/style3.xml" ContentType="application/vnd.ms-office.chartstyle+xml"/>
  <Override PartName="/ppt/charts/style30.xml" ContentType="application/vnd.ms-office.chartstyle+xml"/>
  <Override PartName="/ppt/charts/style31.xml" ContentType="application/vnd.ms-office.chartstyle+xml"/>
  <Override PartName="/ppt/charts/style32.xml" ContentType="application/vnd.ms-office.chartstyle+xml"/>
  <Override PartName="/ppt/charts/style3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harts/style7.xml" ContentType="application/vnd.ms-office.chartstyle+xml"/>
  <Override PartName="/ppt/charts/style8.xml" ContentType="application/vnd.ms-office.chartstyle+xml"/>
  <Override PartName="/ppt/charts/style9.xml" ContentType="application/vnd.ms-office.chartstyle+xml"/>
  <Override PartName="/ppt/media/image12.svg" ContentType="image/svg+xml"/>
  <Override PartName="/ppt/media/image14.svg" ContentType="image/svg+xml"/>
  <Override PartName="/ppt/media/image3.svg" ContentType="image/svg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20.xml" ContentType="application/vnd.openxmlformats-officedocument.presentationml.tags+xml"/>
  <Override PartName="/ppt/tags/tag121.xml" ContentType="application/vnd.openxmlformats-officedocument.presentationml.tags+xml"/>
  <Override PartName="/ppt/tags/tag122.xml" ContentType="application/vnd.openxmlformats-officedocument.presentationml.tags+xml"/>
  <Override PartName="/ppt/tags/tag123.xml" ContentType="application/vnd.openxmlformats-officedocument.presentationml.tags+xml"/>
  <Override PartName="/ppt/tags/tag124.xml" ContentType="application/vnd.openxmlformats-officedocument.presentationml.tags+xml"/>
  <Override PartName="/ppt/tags/tag125.xml" ContentType="application/vnd.openxmlformats-officedocument.presentationml.tags+xml"/>
  <Override PartName="/ppt/tags/tag126.xml" ContentType="application/vnd.openxmlformats-officedocument.presentationml.tags+xml"/>
  <Override PartName="/ppt/tags/tag127.xml" ContentType="application/vnd.openxmlformats-officedocument.presentationml.tags+xml"/>
  <Override PartName="/ppt/tags/tag128.xml" ContentType="application/vnd.openxmlformats-officedocument.presentationml.tags+xml"/>
  <Override PartName="/ppt/tags/tag129.xml" ContentType="application/vnd.openxmlformats-officedocument.presentationml.tags+xml"/>
  <Override PartName="/ppt/tags/tag13.xml" ContentType="application/vnd.openxmlformats-officedocument.presentationml.tags+xml"/>
  <Override PartName="/ppt/tags/tag130.xml" ContentType="application/vnd.openxmlformats-officedocument.presentationml.tags+xml"/>
  <Override PartName="/ppt/tags/tag131.xml" ContentType="application/vnd.openxmlformats-officedocument.presentationml.tags+xml"/>
  <Override PartName="/ppt/tags/tag132.xml" ContentType="application/vnd.openxmlformats-officedocument.presentationml.tags+xml"/>
  <Override PartName="/ppt/tags/tag133.xml" ContentType="application/vnd.openxmlformats-officedocument.presentationml.tags+xml"/>
  <Override PartName="/ppt/tags/tag134.xml" ContentType="application/vnd.openxmlformats-officedocument.presentationml.tags+xml"/>
  <Override PartName="/ppt/tags/tag135.xml" ContentType="application/vnd.openxmlformats-officedocument.presentationml.tags+xml"/>
  <Override PartName="/ppt/tags/tag136.xml" ContentType="application/vnd.openxmlformats-officedocument.presentationml.tags+xml"/>
  <Override PartName="/ppt/tags/tag137.xml" ContentType="application/vnd.openxmlformats-officedocument.presentationml.tags+xml"/>
  <Override PartName="/ppt/tags/tag138.xml" ContentType="application/vnd.openxmlformats-officedocument.presentationml.tags+xml"/>
  <Override PartName="/ppt/tags/tag139.xml" ContentType="application/vnd.openxmlformats-officedocument.presentationml.tags+xml"/>
  <Override PartName="/ppt/tags/tag14.xml" ContentType="application/vnd.openxmlformats-officedocument.presentationml.tags+xml"/>
  <Override PartName="/ppt/tags/tag140.xml" ContentType="application/vnd.openxmlformats-officedocument.presentationml.tags+xml"/>
  <Override PartName="/ppt/tags/tag141.xml" ContentType="application/vnd.openxmlformats-officedocument.presentationml.tags+xml"/>
  <Override PartName="/ppt/tags/tag142.xml" ContentType="application/vnd.openxmlformats-officedocument.presentationml.tags+xml"/>
  <Override PartName="/ppt/tags/tag143.xml" ContentType="application/vnd.openxmlformats-officedocument.presentationml.tags+xml"/>
  <Override PartName="/ppt/tags/tag144.xml" ContentType="application/vnd.openxmlformats-officedocument.presentationml.tags+xml"/>
  <Override PartName="/ppt/tags/tag145.xml" ContentType="application/vnd.openxmlformats-officedocument.presentationml.tags+xml"/>
  <Override PartName="/ppt/tags/tag146.xml" ContentType="application/vnd.openxmlformats-officedocument.presentationml.tags+xml"/>
  <Override PartName="/ppt/tags/tag147.xml" ContentType="application/vnd.openxmlformats-officedocument.presentationml.tags+xml"/>
  <Override PartName="/ppt/tags/tag148.xml" ContentType="application/vnd.openxmlformats-officedocument.presentationml.tags+xml"/>
  <Override PartName="/ppt/tags/tag149.xml" ContentType="application/vnd.openxmlformats-officedocument.presentationml.tags+xml"/>
  <Override PartName="/ppt/tags/tag15.xml" ContentType="application/vnd.openxmlformats-officedocument.presentationml.tags+xml"/>
  <Override PartName="/ppt/tags/tag150.xml" ContentType="application/vnd.openxmlformats-officedocument.presentationml.tags+xml"/>
  <Override PartName="/ppt/tags/tag151.xml" ContentType="application/vnd.openxmlformats-officedocument.presentationml.tags+xml"/>
  <Override PartName="/ppt/tags/tag152.xml" ContentType="application/vnd.openxmlformats-officedocument.presentationml.tags+xml"/>
  <Override PartName="/ppt/tags/tag153.xml" ContentType="application/vnd.openxmlformats-officedocument.presentationml.tags+xml"/>
  <Override PartName="/ppt/tags/tag154.xml" ContentType="application/vnd.openxmlformats-officedocument.presentationml.tags+xml"/>
  <Override PartName="/ppt/tags/tag155.xml" ContentType="application/vnd.openxmlformats-officedocument.presentationml.tags+xml"/>
  <Override PartName="/ppt/tags/tag156.xml" ContentType="application/vnd.openxmlformats-officedocument.presentationml.tags+xml"/>
  <Override PartName="/ppt/tags/tag157.xml" ContentType="application/vnd.openxmlformats-officedocument.presentationml.tags+xml"/>
  <Override PartName="/ppt/tags/tag158.xml" ContentType="application/vnd.openxmlformats-officedocument.presentationml.tags+xml"/>
  <Override PartName="/ppt/tags/tag159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71" r:id="rId3"/>
    <p:sldId id="272" r:id="rId4"/>
    <p:sldId id="256" r:id="rId5"/>
    <p:sldId id="269" r:id="rId6"/>
    <p:sldId id="268" r:id="rId7"/>
    <p:sldId id="258" r:id="rId8"/>
    <p:sldId id="259" r:id="rId9"/>
    <p:sldId id="273" r:id="rId10"/>
    <p:sldId id="264" r:id="rId11"/>
    <p:sldId id="260" r:id="rId12"/>
    <p:sldId id="266" r:id="rId13"/>
    <p:sldId id="267" r:id="rId14"/>
    <p:sldId id="262" r:id="rId15"/>
    <p:sldId id="275" r:id="rId16"/>
    <p:sldId id="257" r:id="rId17"/>
    <p:sldId id="276" r:id="rId18"/>
    <p:sldId id="263" r:id="rId19"/>
    <p:sldId id="277" r:id="rId20"/>
    <p:sldId id="278" r:id="rId21"/>
    <p:sldId id="274" r:id="rId22"/>
  </p:sldIdLst>
  <p:sldSz cx="12192000" cy="6858000"/>
  <p:notesSz cx="6858000" cy="9144000"/>
  <p:custDataLst>
    <p:tags r:id="rId2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7c42a1a-b5ec-494b-a575-8a57802cdce4}">
          <p14:sldIdLst>
            <p14:sldId id="271"/>
            <p14:sldId id="272"/>
          </p14:sldIdLst>
        </p14:section>
        <p14:section name="数据情况" id="{8cfe22f5-3898-4cfa-a892-075768877e6c}">
          <p14:sldIdLst>
            <p14:sldId id="256"/>
          </p14:sldIdLst>
        </p14:section>
        <p14:section name="数据分析" id="{78e19dc6-dfbd-4b6f-8853-aee4d9a2f0a3}">
          <p14:sldIdLst>
            <p14:sldId id="269"/>
            <p14:sldId id="268"/>
            <p14:sldId id="258"/>
            <p14:sldId id="259"/>
            <p14:sldId id="273"/>
            <p14:sldId id="264"/>
            <p14:sldId id="260"/>
            <p14:sldId id="266"/>
            <p14:sldId id="267"/>
            <p14:sldId id="262"/>
            <p14:sldId id="275"/>
            <p14:sldId id="257"/>
            <p14:sldId id="276"/>
            <p14:sldId id="263"/>
            <p14:sldId id="277"/>
            <p14:sldId id="278"/>
            <p14:sldId id="2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EEBA2C"/>
    <a:srgbClr val="BBBD19"/>
    <a:srgbClr val="C9A40D"/>
    <a:srgbClr val="0766D4"/>
    <a:srgbClr val="DCDCDC"/>
    <a:srgbClr val="F0F0F0"/>
    <a:srgbClr val="E6E6E6"/>
    <a:srgbClr val="C8C8C8"/>
    <a:srgbClr val="FAF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6" Type="http://schemas.openxmlformats.org/officeDocument/2006/relationships/tags" Target="tags/tag159.xml"/><Relationship Id="rId25" Type="http://schemas.openxmlformats.org/officeDocument/2006/relationships/tableStyles" Target="tableStyles.xml"/><Relationship Id="rId24" Type="http://schemas.openxmlformats.org/officeDocument/2006/relationships/viewProps" Target="viewProps.xml"/><Relationship Id="rId23" Type="http://schemas.openxmlformats.org/officeDocument/2006/relationships/presProps" Target="presProps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oleObject" Target="file:///C:\Users\shanshan\Desktop\Apple\&#25968;&#25454;&#25910;&#38598;\&#25968;&#25454;&#25910;&#38598;\CameraCheck\_2025_06_25.csv" TargetMode="External"/></Relationships>
</file>

<file path=ppt/charts/_rels/chart10.xml.rels><?xml version="1.0" encoding="UTF-8" standalone="yes"?>
<Relationships xmlns="http://schemas.openxmlformats.org/package/2006/relationships"><Relationship Id="rId4" Type="http://schemas.microsoft.com/office/2011/relationships/chartColorStyle" Target="colors10.xml"/><Relationship Id="rId3" Type="http://schemas.microsoft.com/office/2011/relationships/chartStyle" Target="style10.xml"/><Relationship Id="rId2" Type="http://schemas.openxmlformats.org/officeDocument/2006/relationships/themeOverride" Target="../theme/themeOverride3.xml"/><Relationship Id="rId1" Type="http://schemas.openxmlformats.org/officeDocument/2006/relationships/oleObject" Target="file:///C:\Users\shanshan\Desktop\Apple\&#25968;&#25454;&#25910;&#38598;\&#25171;&#34746;&#19997;&#21407;&#22987;&#25968;&#25454;\F9WHHH0004X0000X7U_pos41_ScrewNum1_2025062813274699_LA6_SPK_CHG_TO_HSG_Loc41_Full_Config_V4.csv" TargetMode="External"/></Relationships>
</file>

<file path=ppt/charts/_rels/chart11.xml.rels><?xml version="1.0" encoding="UTF-8" standalone="yes"?>
<Relationships xmlns="http://schemas.openxmlformats.org/package/2006/relationships"><Relationship Id="rId3" Type="http://schemas.microsoft.com/office/2011/relationships/chartColorStyle" Target="colors11.xml"/><Relationship Id="rId2" Type="http://schemas.microsoft.com/office/2011/relationships/chartStyle" Target="style11.xml"/><Relationship Id="rId1" Type="http://schemas.openxmlformats.org/officeDocument/2006/relationships/oleObject" Target="file:///C:\Users\shanshan\Desktop\Apple\&#25968;&#25454;&#25910;&#38598;\&#25171;&#34746;&#19997;&#21407;&#22987;&#25968;&#25454;\F9WHHH000490000X7U_pos41_ScrewNum1_2025062813393069_LA6_SPK_CHG_TO_HSG_Loc41_Full_Config_V4.csv" TargetMode="External"/></Relationships>
</file>

<file path=ppt/charts/_rels/chart12.xml.rels><?xml version="1.0" encoding="UTF-8" standalone="yes"?>
<Relationships xmlns="http://schemas.openxmlformats.org/package/2006/relationships"><Relationship Id="rId3" Type="http://schemas.microsoft.com/office/2011/relationships/chartColorStyle" Target="colors12.xml"/><Relationship Id="rId2" Type="http://schemas.microsoft.com/office/2011/relationships/chartStyle" Target="style12.xml"/><Relationship Id="rId1" Type="http://schemas.openxmlformats.org/officeDocument/2006/relationships/oleObject" Target="file:///C:\Users\shanshan\Desktop\Apple\&#25968;&#25454;&#25910;&#38598;\&#25171;&#34746;&#19997;&#21407;&#22987;&#25968;&#25454;\F9WHHH000500000X7U_pos41_ScrewNum1_2025062813130523_LA6_SPK_CHG_TO_HSG_Loc41_Full_Config_V4.csv" TargetMode="External"/></Relationships>
</file>

<file path=ppt/charts/_rels/chart13.xml.rels><?xml version="1.0" encoding="UTF-8" standalone="yes"?>
<Relationships xmlns="http://schemas.openxmlformats.org/package/2006/relationships"><Relationship Id="rId3" Type="http://schemas.microsoft.com/office/2011/relationships/chartColorStyle" Target="colors13.xml"/><Relationship Id="rId2" Type="http://schemas.microsoft.com/office/2011/relationships/chartStyle" Target="style13.xml"/><Relationship Id="rId1" Type="http://schemas.openxmlformats.org/officeDocument/2006/relationships/oleObject" Target="file:///C:\Users\shanshan\Desktop\Apple\&#25968;&#25454;&#25910;&#38598;\&#25171;&#34746;&#19997;&#21407;&#22987;&#25968;&#25454;\F9WHHH0003V0000X7U_pos41_ScrewNum1_2025062813182021_LA6_SPK_CHG_TO_HSG_Loc41_Full_Config_V4.csv" TargetMode="External"/></Relationships>
</file>

<file path=ppt/charts/_rels/chart14.xml.rels><?xml version="1.0" encoding="UTF-8" standalone="yes"?>
<Relationships xmlns="http://schemas.openxmlformats.org/package/2006/relationships"><Relationship Id="rId3" Type="http://schemas.microsoft.com/office/2011/relationships/chartColorStyle" Target="colors14.xml"/><Relationship Id="rId2" Type="http://schemas.microsoft.com/office/2011/relationships/chartStyle" Target="style14.xml"/><Relationship Id="rId1" Type="http://schemas.openxmlformats.org/officeDocument/2006/relationships/oleObject" Target="file:///C:\Users\shanshan\Desktop\Apple\&#25968;&#25454;&#25910;&#38598;\&#25171;&#34746;&#19997;&#21407;&#22987;&#25968;&#25454;\F9WHHH000450000X7U_pos41_ScrewNum1_2025062813140809_LA6_SPK_CHG_TO_HSG_Loc41_Full_Config_V4.csv" TargetMode="External"/></Relationships>
</file>

<file path=ppt/charts/_rels/chart15.xml.rels><?xml version="1.0" encoding="UTF-8" standalone="yes"?>
<Relationships xmlns="http://schemas.openxmlformats.org/package/2006/relationships"><Relationship Id="rId3" Type="http://schemas.microsoft.com/office/2011/relationships/chartColorStyle" Target="colors15.xml"/><Relationship Id="rId2" Type="http://schemas.microsoft.com/office/2011/relationships/chartStyle" Target="style15.xml"/><Relationship Id="rId1" Type="http://schemas.openxmlformats.org/officeDocument/2006/relationships/oleObject" Target="file:///C:\Users\shanshan\Desktop\Apple\&#25968;&#25454;&#25910;&#38598;\&#25171;&#34746;&#19997;&#21407;&#22987;&#25968;&#25454;\F9WHHK000QQ0000X7U_pos4_ScrewNum1_2025062813072559_LA6_SPK_CHG_TO_HSG_Loc4_Half_Config_V3.csv" TargetMode="External"/></Relationships>
</file>

<file path=ppt/charts/_rels/chart16.xml.rels><?xml version="1.0" encoding="UTF-8" standalone="yes"?>
<Relationships xmlns="http://schemas.openxmlformats.org/package/2006/relationships"><Relationship Id="rId3" Type="http://schemas.microsoft.com/office/2011/relationships/chartColorStyle" Target="colors16.xml"/><Relationship Id="rId2" Type="http://schemas.microsoft.com/office/2011/relationships/chartStyle" Target="style16.xml"/><Relationship Id="rId1" Type="http://schemas.openxmlformats.org/officeDocument/2006/relationships/oleObject" Target="file:///C:\Users\shanshan\Desktop\Apple\&#25968;&#25454;&#25910;&#38598;\&#25171;&#34746;&#19997;&#21407;&#22987;&#25968;&#25454;\F9WHHK000QQ0000X7U_pos4_ScrewNum1_2025062813072559_LA6_SPK_CHG_TO_HSG_Loc4_Half_Config_V3.csv" TargetMode="External"/></Relationships>
</file>

<file path=ppt/charts/_rels/chart17.xml.rels><?xml version="1.0" encoding="UTF-8" standalone="yes"?>
<Relationships xmlns="http://schemas.openxmlformats.org/package/2006/relationships"><Relationship Id="rId3" Type="http://schemas.microsoft.com/office/2011/relationships/chartColorStyle" Target="colors17.xml"/><Relationship Id="rId2" Type="http://schemas.microsoft.com/office/2011/relationships/chartStyle" Target="style17.xml"/><Relationship Id="rId1" Type="http://schemas.openxmlformats.org/officeDocument/2006/relationships/oleObject" Target="file:///C:\Users\shanshan\Desktop\Apple\&#25968;&#25454;&#25910;&#38598;\&#25171;&#34746;&#19997;&#21407;&#22987;&#25968;&#25454;\F9WHHH000500000X7U_pos4_ScrewNum1_2025062813124320_LA6_SPK_CHG_TO_HSG_Loc4_Half_Config_V3.csv" TargetMode="External"/></Relationships>
</file>

<file path=ppt/charts/_rels/chart18.xml.rels><?xml version="1.0" encoding="UTF-8" standalone="yes"?>
<Relationships xmlns="http://schemas.openxmlformats.org/package/2006/relationships"><Relationship Id="rId3" Type="http://schemas.microsoft.com/office/2011/relationships/chartColorStyle" Target="colors18.xml"/><Relationship Id="rId2" Type="http://schemas.microsoft.com/office/2011/relationships/chartStyle" Target="style18.xml"/><Relationship Id="rId1" Type="http://schemas.openxmlformats.org/officeDocument/2006/relationships/oleObject" Target="file:///C:\Users\shanshan\Desktop\Apple\&#25968;&#25454;&#25910;&#38598;\&#25171;&#34746;&#19997;&#21407;&#22987;&#25968;&#25454;\F9WHHH000490000X7U_pos4_ScrewNum1_2025062813390880_LA6_SPK_CHG_TO_HSG_Loc4_Half_Config_V3.csv" TargetMode="External"/></Relationships>
</file>

<file path=ppt/charts/_rels/chart19.xml.rels><?xml version="1.0" encoding="UTF-8" standalone="yes"?>
<Relationships xmlns="http://schemas.openxmlformats.org/package/2006/relationships"><Relationship Id="rId3" Type="http://schemas.microsoft.com/office/2011/relationships/chartColorStyle" Target="colors19.xml"/><Relationship Id="rId2" Type="http://schemas.microsoft.com/office/2011/relationships/chartStyle" Target="style19.xml"/><Relationship Id="rId1" Type="http://schemas.openxmlformats.org/officeDocument/2006/relationships/oleObject" Target="file:///C:\Users\shanshan\Desktop\Apple\&#25968;&#25454;&#25910;&#38598;\&#25171;&#34746;&#19997;&#21407;&#22987;&#25968;&#25454;\F9WHHH000480000X7U_pos4_ScrewNum1_2025062813165588_LA6_SPK_CHG_TO_HSG_Loc4_Half_Config_V3.csv" TargetMode="External"/></Relationships>
</file>

<file path=ppt/charts/_rels/chart2.xml.rels><?xml version="1.0" encoding="UTF-8" standalone="yes"?>
<Relationships xmlns="http://schemas.openxmlformats.org/package/2006/relationships"><Relationship Id="rId4" Type="http://schemas.microsoft.com/office/2011/relationships/chartColorStyle" Target="colors2.xml"/><Relationship Id="rId3" Type="http://schemas.microsoft.com/office/2011/relationships/chartStyle" Target="style2.xml"/><Relationship Id="rId2" Type="http://schemas.openxmlformats.org/officeDocument/2006/relationships/themeOverride" Target="../theme/themeOverride1.xml"/><Relationship Id="rId1" Type="http://schemas.openxmlformats.org/officeDocument/2006/relationships/oleObject" Target="file:///C:\Users\shanshan\Desktop\Apple\&#25968;&#25454;&#25910;&#38598;\CameraCheck\_2025_06_28.csv" TargetMode="External"/></Relationships>
</file>

<file path=ppt/charts/_rels/chart20.xml.rels><?xml version="1.0" encoding="UTF-8" standalone="yes"?>
<Relationships xmlns="http://schemas.openxmlformats.org/package/2006/relationships"><Relationship Id="rId3" Type="http://schemas.microsoft.com/office/2011/relationships/chartColorStyle" Target="colors20.xml"/><Relationship Id="rId2" Type="http://schemas.microsoft.com/office/2011/relationships/chartStyle" Target="style20.xml"/><Relationship Id="rId1" Type="http://schemas.openxmlformats.org/officeDocument/2006/relationships/oleObject" Target="file:///C:\Users\shanshan\Desktop\Apple\&#25968;&#25454;&#25910;&#38598;\&#25171;&#34746;&#19997;&#21407;&#22987;&#25968;&#25454;\F9WHHH0004X0000X7U_pos4_ScrewNum1_2025062813272520_LA6_SPK_CHG_TO_HSG_Loc4_Half_Config_V3.csv" TargetMode="External"/></Relationships>
</file>

<file path=ppt/charts/_rels/chart21.xml.rels><?xml version="1.0" encoding="UTF-8" standalone="yes"?>
<Relationships xmlns="http://schemas.openxmlformats.org/package/2006/relationships"><Relationship Id="rId3" Type="http://schemas.microsoft.com/office/2011/relationships/chartColorStyle" Target="colors21.xml"/><Relationship Id="rId2" Type="http://schemas.microsoft.com/office/2011/relationships/chartStyle" Target="style21.xml"/><Relationship Id="rId1" Type="http://schemas.openxmlformats.org/officeDocument/2006/relationships/oleObject" Target="file:///C:\Users\shanshan\Desktop\Apple\&#25968;&#25454;&#25910;&#38598;\AxisData\2025-06-20.csv" TargetMode="External"/></Relationships>
</file>

<file path=ppt/charts/_rels/chart22.xml.rels><?xml version="1.0" encoding="UTF-8" standalone="yes"?>
<Relationships xmlns="http://schemas.openxmlformats.org/package/2006/relationships"><Relationship Id="rId3" Type="http://schemas.microsoft.com/office/2011/relationships/chartColorStyle" Target="colors22.xml"/><Relationship Id="rId2" Type="http://schemas.microsoft.com/office/2011/relationships/chartStyle" Target="style22.xml"/><Relationship Id="rId1" Type="http://schemas.openxmlformats.org/officeDocument/2006/relationships/oleObject" Target="file:///C:\Users\shanshan\Desktop\Apple\&#25968;&#25454;&#25910;&#38598;\AxisData\2025-06-16.csv" TargetMode="External"/></Relationships>
</file>

<file path=ppt/charts/_rels/chart23.xml.rels><?xml version="1.0" encoding="UTF-8" standalone="yes"?>
<Relationships xmlns="http://schemas.openxmlformats.org/package/2006/relationships"><Relationship Id="rId3" Type="http://schemas.microsoft.com/office/2011/relationships/chartColorStyle" Target="colors23.xml"/><Relationship Id="rId2" Type="http://schemas.microsoft.com/office/2011/relationships/chartStyle" Target="style23.xml"/><Relationship Id="rId1" Type="http://schemas.openxmlformats.org/officeDocument/2006/relationships/oleObject" Target="file:///C:\Users\shanshan\Desktop\Apple\&#25968;&#25454;&#25910;&#38598;\AxisData\2025-06-28.csv" TargetMode="External"/></Relationships>
</file>

<file path=ppt/charts/_rels/chart24.xml.rels><?xml version="1.0" encoding="UTF-8" standalone="yes"?>
<Relationships xmlns="http://schemas.openxmlformats.org/package/2006/relationships"><Relationship Id="rId3" Type="http://schemas.microsoft.com/office/2011/relationships/chartColorStyle" Target="colors24.xml"/><Relationship Id="rId2" Type="http://schemas.microsoft.com/office/2011/relationships/chartStyle" Target="style24.xml"/><Relationship Id="rId1" Type="http://schemas.openxmlformats.org/officeDocument/2006/relationships/oleObject" Target="file:///C:\Users\shanshan\Desktop\Apple\&#25968;&#25454;&#25910;&#38598;\AxisData\2025-06-22.csv" TargetMode="External"/></Relationships>
</file>

<file path=ppt/charts/_rels/chart25.xml.rels><?xml version="1.0" encoding="UTF-8" standalone="yes"?>
<Relationships xmlns="http://schemas.openxmlformats.org/package/2006/relationships"><Relationship Id="rId3" Type="http://schemas.microsoft.com/office/2011/relationships/chartColorStyle" Target="colors25.xml"/><Relationship Id="rId2" Type="http://schemas.microsoft.com/office/2011/relationships/chartStyle" Target="style25.xml"/><Relationship Id="rId1" Type="http://schemas.openxmlformats.org/officeDocument/2006/relationships/oleObject" Target="file:///C:\Users\shanshan\Desktop\Apple\&#25968;&#25454;&#25910;&#38598;\AxisData\2025-06-22.csv" TargetMode="External"/></Relationships>
</file>

<file path=ppt/charts/_rels/chart26.xml.rels><?xml version="1.0" encoding="UTF-8" standalone="yes"?>
<Relationships xmlns="http://schemas.openxmlformats.org/package/2006/relationships"><Relationship Id="rId3" Type="http://schemas.microsoft.com/office/2011/relationships/chartColorStyle" Target="colors26.xml"/><Relationship Id="rId2" Type="http://schemas.microsoft.com/office/2011/relationships/chartStyle" Target="style26.xml"/><Relationship Id="rId1" Type="http://schemas.openxmlformats.org/officeDocument/2006/relationships/oleObject" Target="file:///C:\Users\shanshan\Desktop\Apple\&#25968;&#25454;&#25910;&#38598;\AxisData\2025-06-22.csv" TargetMode="External"/></Relationships>
</file>

<file path=ppt/charts/_rels/chart27.xml.rels><?xml version="1.0" encoding="UTF-8" standalone="yes"?>
<Relationships xmlns="http://schemas.openxmlformats.org/package/2006/relationships"><Relationship Id="rId3" Type="http://schemas.microsoft.com/office/2011/relationships/chartColorStyle" Target="colors27.xml"/><Relationship Id="rId2" Type="http://schemas.microsoft.com/office/2011/relationships/chartStyle" Target="style27.xml"/><Relationship Id="rId1" Type="http://schemas.openxmlformats.org/officeDocument/2006/relationships/oleObject" Target="file:///C:\Users\shanshan\Desktop\Apple\&#25968;&#25454;&#25910;&#38598;\AxisData\2025-06-22.csv" TargetMode="External"/></Relationships>
</file>

<file path=ppt/charts/_rels/chart28.xml.rels><?xml version="1.0" encoding="UTF-8" standalone="yes"?>
<Relationships xmlns="http://schemas.openxmlformats.org/package/2006/relationships"><Relationship Id="rId3" Type="http://schemas.microsoft.com/office/2011/relationships/chartColorStyle" Target="colors28.xml"/><Relationship Id="rId2" Type="http://schemas.microsoft.com/office/2011/relationships/chartStyle" Target="style28.xml"/><Relationship Id="rId1" Type="http://schemas.openxmlformats.org/officeDocument/2006/relationships/oleObject" Target="file:///C:\Users\shanshan\Desktop\Apple\&#25968;&#25454;&#25910;&#38598;\AxisData\2025-06-22.csv" TargetMode="External"/></Relationships>
</file>

<file path=ppt/charts/_rels/chart29.xml.rels><?xml version="1.0" encoding="UTF-8" standalone="yes"?>
<Relationships xmlns="http://schemas.openxmlformats.org/package/2006/relationships"><Relationship Id="rId3" Type="http://schemas.microsoft.com/office/2011/relationships/chartColorStyle" Target="colors29.xml"/><Relationship Id="rId2" Type="http://schemas.microsoft.com/office/2011/relationships/chartStyle" Target="style29.xml"/><Relationship Id="rId1" Type="http://schemas.openxmlformats.org/officeDocument/2006/relationships/oleObject" Target="file:///C:\Users\shanshan\Desktop\Apple\&#25968;&#25454;&#25910;&#38598;\AxisData\2025-06-16.csv" TargetMode="External"/></Relationships>
</file>

<file path=ppt/charts/_rels/chart3.xml.rels><?xml version="1.0" encoding="UTF-8" standalone="yes"?>
<Relationships xmlns="http://schemas.openxmlformats.org/package/2006/relationships"><Relationship Id="rId4" Type="http://schemas.microsoft.com/office/2011/relationships/chartColorStyle" Target="colors3.xml"/><Relationship Id="rId3" Type="http://schemas.microsoft.com/office/2011/relationships/chartStyle" Target="style3.xml"/><Relationship Id="rId2" Type="http://schemas.openxmlformats.org/officeDocument/2006/relationships/themeOverride" Target="../theme/themeOverride2.xml"/><Relationship Id="rId1" Type="http://schemas.openxmlformats.org/officeDocument/2006/relationships/oleObject" Target="file:///C:\Users\shanshan\Desktop\Apple\&#25968;&#25454;&#25910;&#38598;\CameraCheck\_2025_06_28.csv" TargetMode="External"/></Relationships>
</file>

<file path=ppt/charts/_rels/chart30.xml.rels><?xml version="1.0" encoding="UTF-8" standalone="yes"?>
<Relationships xmlns="http://schemas.openxmlformats.org/package/2006/relationships"><Relationship Id="rId3" Type="http://schemas.microsoft.com/office/2011/relationships/chartColorStyle" Target="colors30.xml"/><Relationship Id="rId2" Type="http://schemas.microsoft.com/office/2011/relationships/chartStyle" Target="style30.xml"/><Relationship Id="rId1" Type="http://schemas.openxmlformats.org/officeDocument/2006/relationships/oleObject" Target="file:///C:\Users\shanshan\Desktop\Apple\&#25968;&#25454;&#25910;&#38598;\AxisData\2025-06-16.csv" TargetMode="External"/></Relationships>
</file>

<file path=ppt/charts/_rels/chart31.xml.rels><?xml version="1.0" encoding="UTF-8" standalone="yes"?>
<Relationships xmlns="http://schemas.openxmlformats.org/package/2006/relationships"><Relationship Id="rId3" Type="http://schemas.microsoft.com/office/2011/relationships/chartColorStyle" Target="colors31.xml"/><Relationship Id="rId2" Type="http://schemas.microsoft.com/office/2011/relationships/chartStyle" Target="style31.xml"/><Relationship Id="rId1" Type="http://schemas.openxmlformats.org/officeDocument/2006/relationships/oleObject" Target="file:///C:\Users\shanshan\Desktop\Apple\&#25968;&#25454;&#25910;&#38598;\AxisData\2025-06-16.csv" TargetMode="External"/></Relationships>
</file>

<file path=ppt/charts/_rels/chart32.xml.rels><?xml version="1.0" encoding="UTF-8" standalone="yes"?>
<Relationships xmlns="http://schemas.openxmlformats.org/package/2006/relationships"><Relationship Id="rId3" Type="http://schemas.microsoft.com/office/2011/relationships/chartColorStyle" Target="colors32.xml"/><Relationship Id="rId2" Type="http://schemas.microsoft.com/office/2011/relationships/chartStyle" Target="style32.xml"/><Relationship Id="rId1" Type="http://schemas.openxmlformats.org/officeDocument/2006/relationships/oleObject" Target="file:///C:\Users\shanshan\Desktop\Apple\&#25968;&#25454;&#25910;&#38598;\AxisData\2025-06-16.csv" TargetMode="External"/></Relationships>
</file>

<file path=ppt/charts/_rels/chart33.xml.rels><?xml version="1.0" encoding="UTF-8" standalone="yes"?>
<Relationships xmlns="http://schemas.openxmlformats.org/package/2006/relationships"><Relationship Id="rId3" Type="http://schemas.microsoft.com/office/2011/relationships/chartColorStyle" Target="colors33.xml"/><Relationship Id="rId2" Type="http://schemas.microsoft.com/office/2011/relationships/chartStyle" Target="style33.xml"/><Relationship Id="rId1" Type="http://schemas.openxmlformats.org/officeDocument/2006/relationships/oleObject" Target="file:///C:\Users\shanshan\Desktop\Apple\&#25968;&#25454;&#25910;&#38598;\CyTime\2025-06-28.csv" TargetMode="External"/></Relationships>
</file>

<file path=ppt/charts/_rels/chart4.xml.rels><?xml version="1.0" encoding="UTF-8" standalone="yes"?>
<Relationships xmlns="http://schemas.openxmlformats.org/package/2006/relationships"><Relationship Id="rId3" Type="http://schemas.microsoft.com/office/2011/relationships/chartColorStyle" Target="colors4.xml"/><Relationship Id="rId2" Type="http://schemas.microsoft.com/office/2011/relationships/chartStyle" Target="style4.xml"/><Relationship Id="rId1" Type="http://schemas.openxmlformats.org/officeDocument/2006/relationships/oleObject" Target="file:///C:\Users\shanshan\Desktop\Apple\&#25968;&#25454;&#25910;&#38598;\&#25968;&#25454;&#25910;&#38598;\&#25171;&#34746;&#19997;&#21407;&#22987;&#25968;&#25454;\F9WHHH0003V0000X7U_pos1_ScrewNum1_2025062813181804_LA6_SPK_CHG_TO_HSG_Loc1_Config_V3.csv" TargetMode="External"/></Relationships>
</file>

<file path=ppt/charts/_rels/chart5.xml.rels><?xml version="1.0" encoding="UTF-8" standalone="yes"?>
<Relationships xmlns="http://schemas.openxmlformats.org/package/2006/relationships"><Relationship Id="rId3" Type="http://schemas.microsoft.com/office/2011/relationships/chartColorStyle" Target="colors5.xml"/><Relationship Id="rId2" Type="http://schemas.microsoft.com/office/2011/relationships/chartStyle" Target="style5.xml"/><Relationship Id="rId1" Type="http://schemas.openxmlformats.org/officeDocument/2006/relationships/oleObject" Target="file:///C:\Users\shanshan\Desktop\Apple\&#25968;&#25454;&#25910;&#38598;\&#25968;&#25454;&#25910;&#38598;\&#25171;&#34746;&#19997;&#21407;&#22987;&#25968;&#25454;\F9WHHH0003V0000X7U_pos1_ScrewNum1_2025062813181804_LA6_SPK_CHG_TO_HSG_Loc1_Config_V3.csv" TargetMode="External"/></Relationships>
</file>

<file path=ppt/charts/_rels/chart6.xml.rels><?xml version="1.0" encoding="UTF-8" standalone="yes"?>
<Relationships xmlns="http://schemas.openxmlformats.org/package/2006/relationships"><Relationship Id="rId3" Type="http://schemas.microsoft.com/office/2011/relationships/chartColorStyle" Target="colors6.xml"/><Relationship Id="rId2" Type="http://schemas.microsoft.com/office/2011/relationships/chartStyle" Target="style6.xml"/><Relationship Id="rId1" Type="http://schemas.openxmlformats.org/officeDocument/2006/relationships/oleObject" Target="file:///C:\Users\shanshan\Desktop\Apple\&#25968;&#25454;&#25910;&#38598;\&#25171;&#34746;&#19997;&#21407;&#22987;&#25968;&#25454;\F9WHHH000490000X7U_pos1_ScrewNum1_2025062813392845_LA6_SPK_CHG_TO_HSG_Loc1_Config_V3.csv" TargetMode="External"/></Relationships>
</file>

<file path=ppt/charts/_rels/chart7.xml.rels><?xml version="1.0" encoding="UTF-8" standalone="yes"?>
<Relationships xmlns="http://schemas.openxmlformats.org/package/2006/relationships"><Relationship Id="rId3" Type="http://schemas.microsoft.com/office/2011/relationships/chartColorStyle" Target="colors7.xml"/><Relationship Id="rId2" Type="http://schemas.microsoft.com/office/2011/relationships/chartStyle" Target="style7.xml"/><Relationship Id="rId1" Type="http://schemas.openxmlformats.org/officeDocument/2006/relationships/oleObject" Target="file:///C:\Users\shanshan\Desktop\Apple\&#25968;&#25454;&#25910;&#38598;\&#25171;&#34746;&#19997;&#21407;&#22987;&#25968;&#25454;\F9WHHH0005S0000X7U_pos2_ScrewNum1_2025062813371262_LA6_SPK_CHG_TO_HSG_Loc2_Config_V3.csv" TargetMode="External"/></Relationships>
</file>

<file path=ppt/charts/_rels/chart8.xml.rels><?xml version="1.0" encoding="UTF-8" standalone="yes"?>
<Relationships xmlns="http://schemas.openxmlformats.org/package/2006/relationships"><Relationship Id="rId3" Type="http://schemas.microsoft.com/office/2011/relationships/chartColorStyle" Target="colors8.xml"/><Relationship Id="rId2" Type="http://schemas.microsoft.com/office/2011/relationships/chartStyle" Target="style8.xml"/><Relationship Id="rId1" Type="http://schemas.openxmlformats.org/officeDocument/2006/relationships/oleObject" Target="file:///C:\Users\shanshan\Desktop\Apple\&#25968;&#25454;&#25910;&#38598;\&#25171;&#34746;&#19997;&#21407;&#22987;&#25968;&#25454;\F9WHHH0006X0000X7U_pos2_ScrewNum1_2025062813063292_LA6_SPK_CHG_TO_HSG_Loc2_Config_V3.csv" TargetMode="External"/></Relationships>
</file>

<file path=ppt/charts/_rels/chart9.xml.rels><?xml version="1.0" encoding="UTF-8" standalone="yes"?>
<Relationships xmlns="http://schemas.openxmlformats.org/package/2006/relationships"><Relationship Id="rId3" Type="http://schemas.microsoft.com/office/2011/relationships/chartColorStyle" Target="colors9.xml"/><Relationship Id="rId2" Type="http://schemas.microsoft.com/office/2011/relationships/chartStyle" Target="style9.xml"/><Relationship Id="rId1" Type="http://schemas.openxmlformats.org/officeDocument/2006/relationships/oleObject" Target="file:///C:\Users\shanshan\Desktop\Apple\&#25968;&#25454;&#25910;&#38598;\&#25171;&#34746;&#19997;&#21407;&#22987;&#25968;&#25454;\F9WHHH0004X0000X7U_pos41_ScrewNum1_2025062813274699_LA6_SPK_CHG_TO_HSG_Loc41_Full_Config_V4.csv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 sz="10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CameraCheck</a:t>
            </a:r>
            <a:r>
              <a:rPr sz="108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rPr>
              <a:t>采集时间</a:t>
            </a:r>
            <a:endParaRPr sz="108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endParaRPr>
          </a:p>
        </c:rich>
      </c:tx>
      <c:layout>
        <c:manualLayout>
          <c:xMode val="edge"/>
          <c:yMode val="edge"/>
          <c:x val="0.434220409915227"/>
          <c:y val="0.0205374280230326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_2025_06_25.csv!$B$1</c:f>
              <c:strCache>
                <c:ptCount val="1"/>
                <c:pt idx="0">
                  <c:v>采集时间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val>
            <c:numRef>
              <c:f>_2025_06_25.csv!$B$2:$B$106</c:f>
              <c:numCache>
                <c:formatCode>General</c:formatCode>
                <c:ptCount val="105"/>
                <c:pt idx="0">
                  <c:v>77</c:v>
                </c:pt>
                <c:pt idx="1">
                  <c:v>27</c:v>
                </c:pt>
                <c:pt idx="2">
                  <c:v>32</c:v>
                </c:pt>
                <c:pt idx="3">
                  <c:v>32</c:v>
                </c:pt>
                <c:pt idx="4">
                  <c:v>128</c:v>
                </c:pt>
                <c:pt idx="5">
                  <c:v>44</c:v>
                </c:pt>
                <c:pt idx="6">
                  <c:v>35</c:v>
                </c:pt>
                <c:pt idx="7">
                  <c:v>70</c:v>
                </c:pt>
                <c:pt idx="8">
                  <c:v>56</c:v>
                </c:pt>
                <c:pt idx="9">
                  <c:v>60</c:v>
                </c:pt>
                <c:pt idx="10">
                  <c:v>120</c:v>
                </c:pt>
                <c:pt idx="11">
                  <c:v>40</c:v>
                </c:pt>
                <c:pt idx="12">
                  <c:v>120</c:v>
                </c:pt>
                <c:pt idx="13">
                  <c:v>40</c:v>
                </c:pt>
                <c:pt idx="14">
                  <c:v>27</c:v>
                </c:pt>
                <c:pt idx="15">
                  <c:v>35</c:v>
                </c:pt>
                <c:pt idx="16">
                  <c:v>77</c:v>
                </c:pt>
                <c:pt idx="17">
                  <c:v>27</c:v>
                </c:pt>
                <c:pt idx="18">
                  <c:v>32</c:v>
                </c:pt>
                <c:pt idx="19">
                  <c:v>33</c:v>
                </c:pt>
                <c:pt idx="20">
                  <c:v>128</c:v>
                </c:pt>
                <c:pt idx="21">
                  <c:v>44</c:v>
                </c:pt>
                <c:pt idx="22">
                  <c:v>35</c:v>
                </c:pt>
                <c:pt idx="23">
                  <c:v>70</c:v>
                </c:pt>
                <c:pt idx="24">
                  <c:v>56</c:v>
                </c:pt>
                <c:pt idx="25">
                  <c:v>60</c:v>
                </c:pt>
                <c:pt idx="26">
                  <c:v>119</c:v>
                </c:pt>
                <c:pt idx="27">
                  <c:v>40</c:v>
                </c:pt>
                <c:pt idx="28">
                  <c:v>120</c:v>
                </c:pt>
                <c:pt idx="29">
                  <c:v>40</c:v>
                </c:pt>
                <c:pt idx="30">
                  <c:v>27</c:v>
                </c:pt>
                <c:pt idx="31">
                  <c:v>35</c:v>
                </c:pt>
                <c:pt idx="32">
                  <c:v>52</c:v>
                </c:pt>
                <c:pt idx="33">
                  <c:v>77</c:v>
                </c:pt>
                <c:pt idx="34">
                  <c:v>27</c:v>
                </c:pt>
                <c:pt idx="35">
                  <c:v>32</c:v>
                </c:pt>
                <c:pt idx="36">
                  <c:v>32</c:v>
                </c:pt>
                <c:pt idx="37">
                  <c:v>128</c:v>
                </c:pt>
                <c:pt idx="38">
                  <c:v>44</c:v>
                </c:pt>
                <c:pt idx="39">
                  <c:v>35</c:v>
                </c:pt>
                <c:pt idx="40">
                  <c:v>70</c:v>
                </c:pt>
                <c:pt idx="41">
                  <c:v>56</c:v>
                </c:pt>
                <c:pt idx="42">
                  <c:v>60</c:v>
                </c:pt>
                <c:pt idx="43">
                  <c:v>120</c:v>
                </c:pt>
                <c:pt idx="44">
                  <c:v>40</c:v>
                </c:pt>
                <c:pt idx="45">
                  <c:v>119</c:v>
                </c:pt>
                <c:pt idx="46">
                  <c:v>40</c:v>
                </c:pt>
                <c:pt idx="47">
                  <c:v>27</c:v>
                </c:pt>
                <c:pt idx="48">
                  <c:v>35</c:v>
                </c:pt>
                <c:pt idx="49">
                  <c:v>77</c:v>
                </c:pt>
                <c:pt idx="50">
                  <c:v>27</c:v>
                </c:pt>
                <c:pt idx="51">
                  <c:v>32</c:v>
                </c:pt>
                <c:pt idx="52">
                  <c:v>32</c:v>
                </c:pt>
                <c:pt idx="53">
                  <c:v>128</c:v>
                </c:pt>
                <c:pt idx="54">
                  <c:v>49</c:v>
                </c:pt>
                <c:pt idx="55">
                  <c:v>35</c:v>
                </c:pt>
                <c:pt idx="56">
                  <c:v>70</c:v>
                </c:pt>
                <c:pt idx="57">
                  <c:v>55</c:v>
                </c:pt>
                <c:pt idx="58">
                  <c:v>60</c:v>
                </c:pt>
                <c:pt idx="59">
                  <c:v>120</c:v>
                </c:pt>
                <c:pt idx="60">
                  <c:v>40</c:v>
                </c:pt>
                <c:pt idx="61">
                  <c:v>120</c:v>
                </c:pt>
                <c:pt idx="62">
                  <c:v>40</c:v>
                </c:pt>
                <c:pt idx="63">
                  <c:v>27</c:v>
                </c:pt>
                <c:pt idx="64">
                  <c:v>35</c:v>
                </c:pt>
                <c:pt idx="65">
                  <c:v>52</c:v>
                </c:pt>
                <c:pt idx="66">
                  <c:v>78</c:v>
                </c:pt>
                <c:pt idx="67">
                  <c:v>27</c:v>
                </c:pt>
                <c:pt idx="68">
                  <c:v>32</c:v>
                </c:pt>
                <c:pt idx="69">
                  <c:v>32</c:v>
                </c:pt>
                <c:pt idx="70">
                  <c:v>128</c:v>
                </c:pt>
                <c:pt idx="71">
                  <c:v>45</c:v>
                </c:pt>
                <c:pt idx="72">
                  <c:v>36</c:v>
                </c:pt>
                <c:pt idx="73">
                  <c:v>70</c:v>
                </c:pt>
                <c:pt idx="74">
                  <c:v>56</c:v>
                </c:pt>
                <c:pt idx="75">
                  <c:v>60</c:v>
                </c:pt>
                <c:pt idx="76">
                  <c:v>120</c:v>
                </c:pt>
                <c:pt idx="77">
                  <c:v>40</c:v>
                </c:pt>
                <c:pt idx="78">
                  <c:v>120</c:v>
                </c:pt>
                <c:pt idx="79">
                  <c:v>40</c:v>
                </c:pt>
                <c:pt idx="80">
                  <c:v>27</c:v>
                </c:pt>
                <c:pt idx="81">
                  <c:v>35</c:v>
                </c:pt>
                <c:pt idx="82">
                  <c:v>77</c:v>
                </c:pt>
                <c:pt idx="83">
                  <c:v>28</c:v>
                </c:pt>
                <c:pt idx="84">
                  <c:v>32</c:v>
                </c:pt>
                <c:pt idx="85">
                  <c:v>32</c:v>
                </c:pt>
                <c:pt idx="86">
                  <c:v>129</c:v>
                </c:pt>
                <c:pt idx="87">
                  <c:v>44</c:v>
                </c:pt>
                <c:pt idx="88">
                  <c:v>36</c:v>
                </c:pt>
                <c:pt idx="89">
                  <c:v>70</c:v>
                </c:pt>
                <c:pt idx="90">
                  <c:v>56</c:v>
                </c:pt>
                <c:pt idx="91">
                  <c:v>60</c:v>
                </c:pt>
                <c:pt idx="92">
                  <c:v>119</c:v>
                </c:pt>
                <c:pt idx="93">
                  <c:v>40</c:v>
                </c:pt>
                <c:pt idx="94">
                  <c:v>120</c:v>
                </c:pt>
                <c:pt idx="95">
                  <c:v>40</c:v>
                </c:pt>
                <c:pt idx="96">
                  <c:v>27</c:v>
                </c:pt>
                <c:pt idx="97">
                  <c:v>35</c:v>
                </c:pt>
                <c:pt idx="98">
                  <c:v>52</c:v>
                </c:pt>
                <c:pt idx="99">
                  <c:v>77</c:v>
                </c:pt>
                <c:pt idx="100">
                  <c:v>27</c:v>
                </c:pt>
                <c:pt idx="101">
                  <c:v>32</c:v>
                </c:pt>
                <c:pt idx="102">
                  <c:v>32</c:v>
                </c:pt>
                <c:pt idx="103">
                  <c:v>128</c:v>
                </c:pt>
                <c:pt idx="104">
                  <c:v>44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267209429"/>
        <c:axId val="823578448"/>
      </c:lineChart>
      <c:catAx>
        <c:axId val="267209429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823578448"/>
        <c:crosses val="autoZero"/>
        <c:auto val="1"/>
        <c:lblAlgn val="ctr"/>
        <c:lblOffset val="100"/>
        <c:noMultiLvlLbl val="0"/>
      </c:catAx>
      <c:valAx>
        <c:axId val="82357844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26720942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</c:legendEntry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微软雅黑" panose="020B0503020204020204" charset="-122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3894c738-0d7a-45a2-933d-7cfceae54d3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 sz="900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4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rPr lang="en-US" altLang="zh-CN"/>
              <a:t>Torque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[F9WHHH0004X0000X7U_pos41_ScrewNum1_2025062813274699_LA6_SPK_CHG_TO_HSG_Loc41_Full_Config_V4.csv]F9WHHH0004X0000X7U_pos41_ScrewN!$B$1:$B$268</c:f>
              <c:strCache>
                <c:ptCount val="1"/>
                <c:pt idx="0">
                  <c:v>Torque 0 0 0 0 0 0 0 0 0 0 0 0 0 0 0 0 0 0 0 0 0 0 0 0 0 0 0 0 0 0 0 0 0 0 0 0 0 0 0 0 0 0 0 0 0 0 0 0 0 0 0 -0.00045 -0.00275 -0.00475 -0.00695 -0.0088 -0.00995 -0.01145 -0.01285 -0.01395 -0.015 -0.0162 -0.0179 -0.01955 -0.02105 -0.02225 -0.0242 -0.02585 -0.0271 -0.02815 -0.02915 -0.0296 -0.0296 -0.02985 -0.02965 -0.02975 -0.02985 -0.02985 -0.03045 -0.0305 -0.0307 -0.03065 -0.0307 -0.03125 -0.03125 -0.0309 -0.0309 -0.0307 -0.03075 -0.03055 -0.03075 -0.0313 -0.03125 -0.03235 -0.0323 -0.0326 -0.0327 -0.0331 -0.0338 -0.03425 -0.0344 -0.03435 -0.03475 -0.0351 -0.0349 -0.03485 -0.0347 -0.03565 -0.03575 -0.035 -0.03305 -0.03095 -0.0297 -0.0294 -0.03055 -0.03085 -0.03055 -0.02935 -0.02855 -0.02725 -0.0256 -0.02345 -0.0216 -0.02055 -0.0202 -0.02 -0.0198 -0.0199 -0.0201 -0.0204 -0.0208 -0.0213 -0.02165 -0.0217 -0.0215 -0.022 -0.02295 -0.0238 -0.02475 -0.0258 -0.02665 -0.0272 -0.0273 -0.02725 -0.02775 -0.0279 -0.028 -0.02845 -0.02895 -0.02925 -0.0294 -0.0293 -0.02875 -0.0278 -0.0271 -0.0266 -0.02575 -0.02465 -0.0237 -0.02355 -0.02375 -0.02375 -0.0233 -0.02285 -0.0222 -0.02075 -0.0194 -0.01815 -0.0167 -0.0154 -0.0145 -0.0136 -0.01265 -0.01205 -0.0117 -0.0115 -0.0111 -0.01035 -0.0094 -0.0086 -0.00825 -0.0084 -0.0084 -0.0084 -0.00845 -0.0083 -0.00735 -0.00545 -0.00345 -0.00175 -0.0005 0 0 0 0 0 0 0 0 0 0 0 0 0 0 0 0 -0.0056 -0.012 -0.0176 -0.02165 -0.02385 -0.02455 -0.02515 -0.026 -0.0272 -0.02805 -0.0288 -0.03015 -0.0321 -0.0343 -0.0368 -0.03945 -0.0422 -0.04595 -0.0493 -0.0525 -0.05575 -0.05875 -0.06315 -0.06955 -0.07745 -0.0854 -0.093 -0.09815 -0.106 -0.106 -0.08085 0 0 0 0 0 0 0 0 0 0 0 0 0 0 0 0 0 0 0 0 0 0 0 0 0 0 0 0 5E-05</c:v>
                </c:pt>
              </c:strCache>
            </c:strRef>
          </c:tx>
          <c:spPr>
            <a:solidFill>
              <a:schemeClr val="accent1">
                <a:hueOff val="0"/>
                <a:alpha val="70000"/>
              </a:schemeClr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[F9WHHH0004X0000X7U_pos41_ScrewNum1_2025062813274699_LA6_SPK_CHG_TO_HSG_Loc41_Full_Config_V4.csv]F9WHHH0004X0000X7U_pos41_ScrewN!$B$269:$B$567</c:f>
              <c:numCache>
                <c:formatCode>General</c:formatCode>
                <c:ptCount val="299"/>
                <c:pt idx="0">
                  <c:v>0.00515</c:v>
                </c:pt>
                <c:pt idx="1">
                  <c:v>0.00945</c:v>
                </c:pt>
                <c:pt idx="2">
                  <c:v>0.0128</c:v>
                </c:pt>
                <c:pt idx="3">
                  <c:v>0.01515</c:v>
                </c:pt>
                <c:pt idx="4">
                  <c:v>0.01695</c:v>
                </c:pt>
                <c:pt idx="5">
                  <c:v>0.01745</c:v>
                </c:pt>
                <c:pt idx="6">
                  <c:v>0.01525</c:v>
                </c:pt>
                <c:pt idx="7">
                  <c:v>0.0155</c:v>
                </c:pt>
                <c:pt idx="8">
                  <c:v>0.01555</c:v>
                </c:pt>
                <c:pt idx="9">
                  <c:v>0.01585</c:v>
                </c:pt>
                <c:pt idx="10">
                  <c:v>0.01665</c:v>
                </c:pt>
                <c:pt idx="11">
                  <c:v>0.01785</c:v>
                </c:pt>
                <c:pt idx="12">
                  <c:v>0.0212</c:v>
                </c:pt>
                <c:pt idx="13">
                  <c:v>0.02695</c:v>
                </c:pt>
                <c:pt idx="14">
                  <c:v>0.0306</c:v>
                </c:pt>
                <c:pt idx="15">
                  <c:v>0.0329</c:v>
                </c:pt>
                <c:pt idx="16">
                  <c:v>0.03365</c:v>
                </c:pt>
                <c:pt idx="17">
                  <c:v>0.03355</c:v>
                </c:pt>
                <c:pt idx="18">
                  <c:v>0.03285</c:v>
                </c:pt>
                <c:pt idx="19">
                  <c:v>0.03175</c:v>
                </c:pt>
                <c:pt idx="20">
                  <c:v>0.0305</c:v>
                </c:pt>
                <c:pt idx="21">
                  <c:v>0.0293</c:v>
                </c:pt>
                <c:pt idx="22">
                  <c:v>0.02815</c:v>
                </c:pt>
                <c:pt idx="23">
                  <c:v>0.02655</c:v>
                </c:pt>
                <c:pt idx="24">
                  <c:v>0.02505</c:v>
                </c:pt>
                <c:pt idx="25">
                  <c:v>0.0239</c:v>
                </c:pt>
                <c:pt idx="26">
                  <c:v>0.02255</c:v>
                </c:pt>
                <c:pt idx="27">
                  <c:v>0.02125</c:v>
                </c:pt>
                <c:pt idx="28">
                  <c:v>0.0202</c:v>
                </c:pt>
                <c:pt idx="29">
                  <c:v>0.0204</c:v>
                </c:pt>
                <c:pt idx="30">
                  <c:v>0.02115</c:v>
                </c:pt>
                <c:pt idx="31">
                  <c:v>0.0224</c:v>
                </c:pt>
                <c:pt idx="32">
                  <c:v>0.0242</c:v>
                </c:pt>
                <c:pt idx="33">
                  <c:v>0.0267</c:v>
                </c:pt>
                <c:pt idx="34">
                  <c:v>0.0302</c:v>
                </c:pt>
                <c:pt idx="35">
                  <c:v>0.0343</c:v>
                </c:pt>
                <c:pt idx="36">
                  <c:v>0.03855</c:v>
                </c:pt>
                <c:pt idx="37">
                  <c:v>0.0423</c:v>
                </c:pt>
                <c:pt idx="38">
                  <c:v>0.04555</c:v>
                </c:pt>
                <c:pt idx="39">
                  <c:v>0.04835</c:v>
                </c:pt>
                <c:pt idx="40">
                  <c:v>0.0508</c:v>
                </c:pt>
                <c:pt idx="41">
                  <c:v>0.0538</c:v>
                </c:pt>
                <c:pt idx="42">
                  <c:v>0.05685</c:v>
                </c:pt>
                <c:pt idx="43">
                  <c:v>0.0593</c:v>
                </c:pt>
                <c:pt idx="44">
                  <c:v>0.0616</c:v>
                </c:pt>
                <c:pt idx="45">
                  <c:v>0.0642</c:v>
                </c:pt>
                <c:pt idx="46">
                  <c:v>0.0669</c:v>
                </c:pt>
                <c:pt idx="47">
                  <c:v>0.06955</c:v>
                </c:pt>
                <c:pt idx="48">
                  <c:v>0.0722</c:v>
                </c:pt>
                <c:pt idx="49">
                  <c:v>0.0748</c:v>
                </c:pt>
                <c:pt idx="50">
                  <c:v>0.0778</c:v>
                </c:pt>
                <c:pt idx="51">
                  <c:v>0.0811</c:v>
                </c:pt>
                <c:pt idx="52">
                  <c:v>0.08515</c:v>
                </c:pt>
                <c:pt idx="53">
                  <c:v>0.08935</c:v>
                </c:pt>
                <c:pt idx="54">
                  <c:v>0.0929</c:v>
                </c:pt>
                <c:pt idx="55">
                  <c:v>0.0962</c:v>
                </c:pt>
                <c:pt idx="56">
                  <c:v>0.09915</c:v>
                </c:pt>
                <c:pt idx="57">
                  <c:v>0.10185</c:v>
                </c:pt>
                <c:pt idx="58">
                  <c:v>0.1047</c:v>
                </c:pt>
                <c:pt idx="59">
                  <c:v>0.10685</c:v>
                </c:pt>
                <c:pt idx="60">
                  <c:v>0.10815</c:v>
                </c:pt>
                <c:pt idx="61">
                  <c:v>0.11015</c:v>
                </c:pt>
                <c:pt idx="62">
                  <c:v>0.1126</c:v>
                </c:pt>
                <c:pt idx="63">
                  <c:v>0.1145</c:v>
                </c:pt>
                <c:pt idx="64">
                  <c:v>0.1164</c:v>
                </c:pt>
                <c:pt idx="65">
                  <c:v>0.1184</c:v>
                </c:pt>
                <c:pt idx="66">
                  <c:v>0.11985</c:v>
                </c:pt>
                <c:pt idx="67">
                  <c:v>0.1209</c:v>
                </c:pt>
                <c:pt idx="68">
                  <c:v>0.1222</c:v>
                </c:pt>
                <c:pt idx="69">
                  <c:v>0.12365</c:v>
                </c:pt>
                <c:pt idx="70">
                  <c:v>0.12555</c:v>
                </c:pt>
                <c:pt idx="71">
                  <c:v>0.12785</c:v>
                </c:pt>
                <c:pt idx="72">
                  <c:v>0.12935</c:v>
                </c:pt>
                <c:pt idx="73">
                  <c:v>0.13105</c:v>
                </c:pt>
                <c:pt idx="74">
                  <c:v>0.1333</c:v>
                </c:pt>
                <c:pt idx="75">
                  <c:v>0.1354</c:v>
                </c:pt>
                <c:pt idx="76">
                  <c:v>0.13705</c:v>
                </c:pt>
                <c:pt idx="77">
                  <c:v>0.1385</c:v>
                </c:pt>
                <c:pt idx="78">
                  <c:v>0.1402</c:v>
                </c:pt>
                <c:pt idx="79">
                  <c:v>0.14195</c:v>
                </c:pt>
                <c:pt idx="80">
                  <c:v>0.1446</c:v>
                </c:pt>
                <c:pt idx="81">
                  <c:v>0.1473</c:v>
                </c:pt>
                <c:pt idx="82">
                  <c:v>0.14905</c:v>
                </c:pt>
                <c:pt idx="83">
                  <c:v>0.1502</c:v>
                </c:pt>
                <c:pt idx="84">
                  <c:v>0.15135</c:v>
                </c:pt>
                <c:pt idx="85">
                  <c:v>0.152</c:v>
                </c:pt>
                <c:pt idx="86">
                  <c:v>0.1521</c:v>
                </c:pt>
                <c:pt idx="87">
                  <c:v>0.1525</c:v>
                </c:pt>
                <c:pt idx="88">
                  <c:v>0.1536</c:v>
                </c:pt>
                <c:pt idx="89">
                  <c:v>0.15515</c:v>
                </c:pt>
                <c:pt idx="90">
                  <c:v>0.15635</c:v>
                </c:pt>
                <c:pt idx="91">
                  <c:v>0.157</c:v>
                </c:pt>
                <c:pt idx="92">
                  <c:v>0.15735</c:v>
                </c:pt>
                <c:pt idx="93">
                  <c:v>0.1574</c:v>
                </c:pt>
                <c:pt idx="94">
                  <c:v>0.15835</c:v>
                </c:pt>
                <c:pt idx="95">
                  <c:v>0.16055</c:v>
                </c:pt>
                <c:pt idx="96">
                  <c:v>0.1627</c:v>
                </c:pt>
                <c:pt idx="97">
                  <c:v>0.16595</c:v>
                </c:pt>
                <c:pt idx="98">
                  <c:v>0.16835</c:v>
                </c:pt>
                <c:pt idx="99">
                  <c:v>0.1686</c:v>
                </c:pt>
                <c:pt idx="100">
                  <c:v>0.16905</c:v>
                </c:pt>
                <c:pt idx="101">
                  <c:v>0.16965</c:v>
                </c:pt>
                <c:pt idx="102">
                  <c:v>0.17035</c:v>
                </c:pt>
                <c:pt idx="103">
                  <c:v>0.17135</c:v>
                </c:pt>
                <c:pt idx="104">
                  <c:v>0.17195</c:v>
                </c:pt>
                <c:pt idx="105">
                  <c:v>0.172</c:v>
                </c:pt>
                <c:pt idx="106">
                  <c:v>0.17235</c:v>
                </c:pt>
                <c:pt idx="107">
                  <c:v>0.1731</c:v>
                </c:pt>
                <c:pt idx="108">
                  <c:v>0.1734</c:v>
                </c:pt>
                <c:pt idx="109">
                  <c:v>0.1744</c:v>
                </c:pt>
                <c:pt idx="110">
                  <c:v>0.1756</c:v>
                </c:pt>
                <c:pt idx="111">
                  <c:v>0.1769</c:v>
                </c:pt>
                <c:pt idx="112">
                  <c:v>0.17805</c:v>
                </c:pt>
                <c:pt idx="113">
                  <c:v>0.17845</c:v>
                </c:pt>
                <c:pt idx="114">
                  <c:v>0.17915</c:v>
                </c:pt>
                <c:pt idx="115">
                  <c:v>0.18</c:v>
                </c:pt>
                <c:pt idx="116">
                  <c:v>0.18005</c:v>
                </c:pt>
                <c:pt idx="117">
                  <c:v>0.1806</c:v>
                </c:pt>
                <c:pt idx="118">
                  <c:v>0.18205</c:v>
                </c:pt>
                <c:pt idx="119">
                  <c:v>0.1841</c:v>
                </c:pt>
                <c:pt idx="120">
                  <c:v>0.18605</c:v>
                </c:pt>
                <c:pt idx="121">
                  <c:v>0.1878</c:v>
                </c:pt>
                <c:pt idx="122">
                  <c:v>0.1885</c:v>
                </c:pt>
                <c:pt idx="123">
                  <c:v>0.18855</c:v>
                </c:pt>
                <c:pt idx="124">
                  <c:v>0.1883</c:v>
                </c:pt>
                <c:pt idx="125">
                  <c:v>0.18795</c:v>
                </c:pt>
                <c:pt idx="126">
                  <c:v>0.1896</c:v>
                </c:pt>
                <c:pt idx="127">
                  <c:v>0.1924</c:v>
                </c:pt>
                <c:pt idx="128">
                  <c:v>0.19555</c:v>
                </c:pt>
                <c:pt idx="129">
                  <c:v>0.19725</c:v>
                </c:pt>
                <c:pt idx="130">
                  <c:v>0.198</c:v>
                </c:pt>
                <c:pt idx="131">
                  <c:v>0.1985</c:v>
                </c:pt>
                <c:pt idx="132">
                  <c:v>0.1987</c:v>
                </c:pt>
                <c:pt idx="133">
                  <c:v>0.19895</c:v>
                </c:pt>
                <c:pt idx="134">
                  <c:v>0.1993</c:v>
                </c:pt>
                <c:pt idx="135">
                  <c:v>0.19925</c:v>
                </c:pt>
                <c:pt idx="136">
                  <c:v>0.1985</c:v>
                </c:pt>
                <c:pt idx="137">
                  <c:v>0.19775</c:v>
                </c:pt>
                <c:pt idx="138">
                  <c:v>0.19785</c:v>
                </c:pt>
                <c:pt idx="139">
                  <c:v>0.1992</c:v>
                </c:pt>
                <c:pt idx="140">
                  <c:v>0.20065</c:v>
                </c:pt>
                <c:pt idx="141">
                  <c:v>0.2009</c:v>
                </c:pt>
                <c:pt idx="142">
                  <c:v>0.2011</c:v>
                </c:pt>
                <c:pt idx="143">
                  <c:v>0.20155</c:v>
                </c:pt>
                <c:pt idx="144">
                  <c:v>0.20205</c:v>
                </c:pt>
                <c:pt idx="145">
                  <c:v>0.20265</c:v>
                </c:pt>
                <c:pt idx="146">
                  <c:v>0.2035</c:v>
                </c:pt>
                <c:pt idx="147">
                  <c:v>0.2051</c:v>
                </c:pt>
                <c:pt idx="148">
                  <c:v>0.2069</c:v>
                </c:pt>
                <c:pt idx="149">
                  <c:v>0.2091</c:v>
                </c:pt>
                <c:pt idx="150">
                  <c:v>0.2101</c:v>
                </c:pt>
                <c:pt idx="151">
                  <c:v>0.21075</c:v>
                </c:pt>
                <c:pt idx="152">
                  <c:v>0.21085</c:v>
                </c:pt>
                <c:pt idx="153">
                  <c:v>0.2114</c:v>
                </c:pt>
                <c:pt idx="154">
                  <c:v>0.21285</c:v>
                </c:pt>
                <c:pt idx="155">
                  <c:v>0.2145</c:v>
                </c:pt>
                <c:pt idx="156">
                  <c:v>0.2157</c:v>
                </c:pt>
                <c:pt idx="157">
                  <c:v>0.21595</c:v>
                </c:pt>
                <c:pt idx="158">
                  <c:v>0.21585</c:v>
                </c:pt>
                <c:pt idx="159">
                  <c:v>0.21495</c:v>
                </c:pt>
                <c:pt idx="160">
                  <c:v>0.21455</c:v>
                </c:pt>
                <c:pt idx="161">
                  <c:v>0.21665</c:v>
                </c:pt>
                <c:pt idx="162">
                  <c:v>0.21895</c:v>
                </c:pt>
                <c:pt idx="163">
                  <c:v>0.2208</c:v>
                </c:pt>
                <c:pt idx="164">
                  <c:v>0.2221</c:v>
                </c:pt>
                <c:pt idx="165">
                  <c:v>0.2233</c:v>
                </c:pt>
                <c:pt idx="166">
                  <c:v>0.2243</c:v>
                </c:pt>
                <c:pt idx="167">
                  <c:v>0.22485</c:v>
                </c:pt>
                <c:pt idx="168">
                  <c:v>0.22495</c:v>
                </c:pt>
                <c:pt idx="169">
                  <c:v>0.22495</c:v>
                </c:pt>
                <c:pt idx="170">
                  <c:v>0.22555</c:v>
                </c:pt>
                <c:pt idx="171">
                  <c:v>0.2274</c:v>
                </c:pt>
                <c:pt idx="172">
                  <c:v>0.229</c:v>
                </c:pt>
                <c:pt idx="173">
                  <c:v>0.22945</c:v>
                </c:pt>
                <c:pt idx="174">
                  <c:v>0.22925</c:v>
                </c:pt>
                <c:pt idx="175">
                  <c:v>0.2286</c:v>
                </c:pt>
                <c:pt idx="176">
                  <c:v>0.2286</c:v>
                </c:pt>
                <c:pt idx="177">
                  <c:v>0.2293</c:v>
                </c:pt>
                <c:pt idx="178">
                  <c:v>0.23135</c:v>
                </c:pt>
                <c:pt idx="179">
                  <c:v>0.23395</c:v>
                </c:pt>
                <c:pt idx="180">
                  <c:v>0.2369</c:v>
                </c:pt>
                <c:pt idx="181">
                  <c:v>0.24005</c:v>
                </c:pt>
                <c:pt idx="182">
                  <c:v>0.24225</c:v>
                </c:pt>
                <c:pt idx="183">
                  <c:v>0.2431</c:v>
                </c:pt>
                <c:pt idx="184">
                  <c:v>0.24325</c:v>
                </c:pt>
                <c:pt idx="185">
                  <c:v>0.24325</c:v>
                </c:pt>
                <c:pt idx="186">
                  <c:v>0.2431</c:v>
                </c:pt>
                <c:pt idx="187">
                  <c:v>0.2433</c:v>
                </c:pt>
                <c:pt idx="188">
                  <c:v>0.24345</c:v>
                </c:pt>
                <c:pt idx="189">
                  <c:v>0.2435</c:v>
                </c:pt>
                <c:pt idx="190">
                  <c:v>0.2434</c:v>
                </c:pt>
                <c:pt idx="191">
                  <c:v>0.24305</c:v>
                </c:pt>
                <c:pt idx="192">
                  <c:v>0.2425</c:v>
                </c:pt>
                <c:pt idx="193">
                  <c:v>0.24205</c:v>
                </c:pt>
                <c:pt idx="194">
                  <c:v>0.24165</c:v>
                </c:pt>
                <c:pt idx="195">
                  <c:v>0.24205</c:v>
                </c:pt>
                <c:pt idx="196">
                  <c:v>0.24245</c:v>
                </c:pt>
                <c:pt idx="197">
                  <c:v>0.24285</c:v>
                </c:pt>
                <c:pt idx="198">
                  <c:v>0.24355</c:v>
                </c:pt>
                <c:pt idx="199">
                  <c:v>0.24405</c:v>
                </c:pt>
                <c:pt idx="200">
                  <c:v>0.2446</c:v>
                </c:pt>
                <c:pt idx="201">
                  <c:v>0.2456</c:v>
                </c:pt>
                <c:pt idx="202">
                  <c:v>0.24725</c:v>
                </c:pt>
                <c:pt idx="203">
                  <c:v>0.2497</c:v>
                </c:pt>
                <c:pt idx="204">
                  <c:v>0.2528</c:v>
                </c:pt>
                <c:pt idx="205">
                  <c:v>0.25375</c:v>
                </c:pt>
                <c:pt idx="206">
                  <c:v>0.25345</c:v>
                </c:pt>
                <c:pt idx="207">
                  <c:v>0.252</c:v>
                </c:pt>
                <c:pt idx="208">
                  <c:v>0.25245</c:v>
                </c:pt>
                <c:pt idx="209">
                  <c:v>0.25375</c:v>
                </c:pt>
                <c:pt idx="210">
                  <c:v>0.2562</c:v>
                </c:pt>
                <c:pt idx="211">
                  <c:v>0.25905</c:v>
                </c:pt>
                <c:pt idx="212">
                  <c:v>0.26145</c:v>
                </c:pt>
                <c:pt idx="213">
                  <c:v>0.26255</c:v>
                </c:pt>
                <c:pt idx="214">
                  <c:v>0.263</c:v>
                </c:pt>
                <c:pt idx="215">
                  <c:v>0.26385</c:v>
                </c:pt>
                <c:pt idx="216">
                  <c:v>0.265</c:v>
                </c:pt>
                <c:pt idx="217">
                  <c:v>0.26695</c:v>
                </c:pt>
                <c:pt idx="218">
                  <c:v>0.26925</c:v>
                </c:pt>
                <c:pt idx="219">
                  <c:v>0.27015</c:v>
                </c:pt>
                <c:pt idx="220">
                  <c:v>0.27005</c:v>
                </c:pt>
                <c:pt idx="221">
                  <c:v>0.27015</c:v>
                </c:pt>
                <c:pt idx="222">
                  <c:v>0.27025</c:v>
                </c:pt>
                <c:pt idx="223">
                  <c:v>0.27</c:v>
                </c:pt>
                <c:pt idx="224">
                  <c:v>0.27075</c:v>
                </c:pt>
                <c:pt idx="225">
                  <c:v>0.2718</c:v>
                </c:pt>
                <c:pt idx="226">
                  <c:v>0.27325</c:v>
                </c:pt>
                <c:pt idx="227">
                  <c:v>0.2752</c:v>
                </c:pt>
                <c:pt idx="228">
                  <c:v>0.27745</c:v>
                </c:pt>
                <c:pt idx="229">
                  <c:v>0.27985</c:v>
                </c:pt>
                <c:pt idx="230">
                  <c:v>0.2827</c:v>
                </c:pt>
                <c:pt idx="231">
                  <c:v>0.2848</c:v>
                </c:pt>
                <c:pt idx="232">
                  <c:v>0.2855</c:v>
                </c:pt>
                <c:pt idx="233">
                  <c:v>0.2859</c:v>
                </c:pt>
                <c:pt idx="234">
                  <c:v>0.28615</c:v>
                </c:pt>
                <c:pt idx="235">
                  <c:v>0.28635</c:v>
                </c:pt>
                <c:pt idx="236">
                  <c:v>0.28635</c:v>
                </c:pt>
                <c:pt idx="237">
                  <c:v>0.286</c:v>
                </c:pt>
                <c:pt idx="238">
                  <c:v>0.2854</c:v>
                </c:pt>
                <c:pt idx="239">
                  <c:v>0.28445</c:v>
                </c:pt>
                <c:pt idx="240">
                  <c:v>0.2838</c:v>
                </c:pt>
                <c:pt idx="241">
                  <c:v>0.28265</c:v>
                </c:pt>
                <c:pt idx="242">
                  <c:v>0.2821</c:v>
                </c:pt>
                <c:pt idx="243">
                  <c:v>0.2823</c:v>
                </c:pt>
                <c:pt idx="244">
                  <c:v>0.28235</c:v>
                </c:pt>
                <c:pt idx="245">
                  <c:v>0.2826</c:v>
                </c:pt>
                <c:pt idx="246">
                  <c:v>0.2843</c:v>
                </c:pt>
                <c:pt idx="247">
                  <c:v>0.28735</c:v>
                </c:pt>
                <c:pt idx="248">
                  <c:v>0.2891</c:v>
                </c:pt>
                <c:pt idx="249">
                  <c:v>0.2892</c:v>
                </c:pt>
                <c:pt idx="250">
                  <c:v>0.28855</c:v>
                </c:pt>
                <c:pt idx="251">
                  <c:v>0.2882</c:v>
                </c:pt>
                <c:pt idx="252">
                  <c:v>0.29155</c:v>
                </c:pt>
                <c:pt idx="253">
                  <c:v>0.29435</c:v>
                </c:pt>
                <c:pt idx="254">
                  <c:v>0.2957</c:v>
                </c:pt>
                <c:pt idx="255">
                  <c:v>0.29845</c:v>
                </c:pt>
                <c:pt idx="256">
                  <c:v>0.3009</c:v>
                </c:pt>
                <c:pt idx="257">
                  <c:v>0.30235</c:v>
                </c:pt>
                <c:pt idx="258">
                  <c:v>0.30285</c:v>
                </c:pt>
                <c:pt idx="259">
                  <c:v>0.3031</c:v>
                </c:pt>
                <c:pt idx="260">
                  <c:v>0.3031</c:v>
                </c:pt>
                <c:pt idx="261">
                  <c:v>0.30245</c:v>
                </c:pt>
                <c:pt idx="262">
                  <c:v>0.3015</c:v>
                </c:pt>
                <c:pt idx="263">
                  <c:v>0.30135</c:v>
                </c:pt>
                <c:pt idx="264">
                  <c:v>0.30445</c:v>
                </c:pt>
                <c:pt idx="265">
                  <c:v>0.30645</c:v>
                </c:pt>
                <c:pt idx="266">
                  <c:v>0.30735</c:v>
                </c:pt>
                <c:pt idx="267">
                  <c:v>0.3073</c:v>
                </c:pt>
                <c:pt idx="268">
                  <c:v>0.3073</c:v>
                </c:pt>
                <c:pt idx="269">
                  <c:v>0.30735</c:v>
                </c:pt>
                <c:pt idx="270">
                  <c:v>0.30705</c:v>
                </c:pt>
                <c:pt idx="271">
                  <c:v>0.3062</c:v>
                </c:pt>
                <c:pt idx="272">
                  <c:v>0.3066</c:v>
                </c:pt>
                <c:pt idx="273">
                  <c:v>0.3097</c:v>
                </c:pt>
                <c:pt idx="274">
                  <c:v>0.3134</c:v>
                </c:pt>
                <c:pt idx="275">
                  <c:v>0.31775</c:v>
                </c:pt>
                <c:pt idx="276">
                  <c:v>0.32125</c:v>
                </c:pt>
                <c:pt idx="277">
                  <c:v>0.32295</c:v>
                </c:pt>
                <c:pt idx="278">
                  <c:v>0.32415</c:v>
                </c:pt>
                <c:pt idx="279">
                  <c:v>0.32505</c:v>
                </c:pt>
                <c:pt idx="280">
                  <c:v>0.326</c:v>
                </c:pt>
                <c:pt idx="281">
                  <c:v>0.3276</c:v>
                </c:pt>
                <c:pt idx="282">
                  <c:v>0.32885</c:v>
                </c:pt>
                <c:pt idx="283">
                  <c:v>0.32945</c:v>
                </c:pt>
                <c:pt idx="284">
                  <c:v>0.32945</c:v>
                </c:pt>
                <c:pt idx="285">
                  <c:v>0.329</c:v>
                </c:pt>
                <c:pt idx="286">
                  <c:v>0.3289</c:v>
                </c:pt>
                <c:pt idx="287">
                  <c:v>0.33065</c:v>
                </c:pt>
                <c:pt idx="288">
                  <c:v>0.33195</c:v>
                </c:pt>
                <c:pt idx="289">
                  <c:v>0.33305</c:v>
                </c:pt>
                <c:pt idx="290">
                  <c:v>0.33385</c:v>
                </c:pt>
                <c:pt idx="291">
                  <c:v>0.33635</c:v>
                </c:pt>
                <c:pt idx="292">
                  <c:v>0.3384</c:v>
                </c:pt>
                <c:pt idx="293">
                  <c:v>0.33915</c:v>
                </c:pt>
                <c:pt idx="294">
                  <c:v>0.3391</c:v>
                </c:pt>
                <c:pt idx="295">
                  <c:v>0.3383</c:v>
                </c:pt>
                <c:pt idx="296">
                  <c:v>0.33945</c:v>
                </c:pt>
                <c:pt idx="297">
                  <c:v>0.34375</c:v>
                </c:pt>
                <c:pt idx="298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30"/>
        <c:overlap val="30"/>
        <c:axId val="409066006"/>
        <c:axId val="376628134"/>
      </c:barChart>
      <c:catAx>
        <c:axId val="40906600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76628134"/>
        <c:crosses val="autoZero"/>
        <c:auto val="1"/>
        <c:lblAlgn val="ctr"/>
        <c:lblOffset val="100"/>
        <c:noMultiLvlLbl val="0"/>
      </c:catAx>
      <c:valAx>
        <c:axId val="376628134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40906600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f5d4149-de16-4f95-be68-407b8e603ad3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/>
  </c:spPr>
  <c:txPr>
    <a:bodyPr/>
    <a:lstStyle/>
    <a:p>
      <a:pPr>
        <a:defRPr lang="zh-CN"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[F9WHHH000490000X7U_pos41_ScrewNum1_2025062813393069_LA6_SPK_CHG_TO_HSG_Loc41_Full_Config_V4.csv]F9WHHH000490000X7U_pos41_ScrewN!$B$1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[F9WHHH000490000X7U_pos41_ScrewNum1_2025062813393069_LA6_SPK_CHG_TO_HSG_Loc41_Full_Config_V4.csv]F9WHHH000490000X7U_pos41_ScrewN!$B$2:$B$578</c:f>
              <c:numCache>
                <c:formatCode>General</c:formatCode>
                <c:ptCount val="57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 c:formatCode="0.00E+00">
                  <c:v>-5e-5</c:v>
                </c:pt>
                <c:pt idx="53">
                  <c:v>-0.0001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-0.00085</c:v>
                </c:pt>
                <c:pt idx="60">
                  <c:v>-0.0024</c:v>
                </c:pt>
                <c:pt idx="61">
                  <c:v>-0.00455</c:v>
                </c:pt>
                <c:pt idx="62">
                  <c:v>-0.0077</c:v>
                </c:pt>
                <c:pt idx="63">
                  <c:v>-0.0099</c:v>
                </c:pt>
                <c:pt idx="64">
                  <c:v>-0.01285</c:v>
                </c:pt>
                <c:pt idx="65">
                  <c:v>-0.01505</c:v>
                </c:pt>
                <c:pt idx="66">
                  <c:v>-0.01695</c:v>
                </c:pt>
                <c:pt idx="67">
                  <c:v>-0.01825</c:v>
                </c:pt>
                <c:pt idx="68">
                  <c:v>-0.01965</c:v>
                </c:pt>
                <c:pt idx="69">
                  <c:v>-0.01965</c:v>
                </c:pt>
                <c:pt idx="70">
                  <c:v>-0.0198</c:v>
                </c:pt>
                <c:pt idx="71">
                  <c:v>-0.01955</c:v>
                </c:pt>
                <c:pt idx="72">
                  <c:v>-0.01925</c:v>
                </c:pt>
                <c:pt idx="73">
                  <c:v>-0.01845</c:v>
                </c:pt>
                <c:pt idx="74">
                  <c:v>-0.018</c:v>
                </c:pt>
                <c:pt idx="75">
                  <c:v>-0.0176</c:v>
                </c:pt>
                <c:pt idx="76">
                  <c:v>-0.0174</c:v>
                </c:pt>
                <c:pt idx="77">
                  <c:v>-0.01805</c:v>
                </c:pt>
                <c:pt idx="78">
                  <c:v>-0.0186</c:v>
                </c:pt>
                <c:pt idx="79">
                  <c:v>-0.0186</c:v>
                </c:pt>
                <c:pt idx="80">
                  <c:v>-0.01855</c:v>
                </c:pt>
                <c:pt idx="81">
                  <c:v>-0.01845</c:v>
                </c:pt>
                <c:pt idx="82">
                  <c:v>-0.01885</c:v>
                </c:pt>
                <c:pt idx="83">
                  <c:v>-0.01845</c:v>
                </c:pt>
                <c:pt idx="84">
                  <c:v>-0.01875</c:v>
                </c:pt>
                <c:pt idx="85">
                  <c:v>-0.0192</c:v>
                </c:pt>
                <c:pt idx="86">
                  <c:v>-0.01955</c:v>
                </c:pt>
                <c:pt idx="87">
                  <c:v>-0.01985</c:v>
                </c:pt>
                <c:pt idx="88">
                  <c:v>-0.02015</c:v>
                </c:pt>
                <c:pt idx="89">
                  <c:v>-0.0206</c:v>
                </c:pt>
                <c:pt idx="90">
                  <c:v>-0.02095</c:v>
                </c:pt>
                <c:pt idx="91">
                  <c:v>-0.02115</c:v>
                </c:pt>
                <c:pt idx="92">
                  <c:v>-0.02215</c:v>
                </c:pt>
                <c:pt idx="93">
                  <c:v>-0.02285</c:v>
                </c:pt>
                <c:pt idx="94">
                  <c:v>-0.0231</c:v>
                </c:pt>
                <c:pt idx="95">
                  <c:v>-0.0237</c:v>
                </c:pt>
                <c:pt idx="96">
                  <c:v>-0.02405</c:v>
                </c:pt>
                <c:pt idx="97">
                  <c:v>-0.02415</c:v>
                </c:pt>
                <c:pt idx="98">
                  <c:v>-0.0242</c:v>
                </c:pt>
                <c:pt idx="99">
                  <c:v>-0.02495</c:v>
                </c:pt>
                <c:pt idx="100">
                  <c:v>-0.0254</c:v>
                </c:pt>
                <c:pt idx="101">
                  <c:v>-0.02575</c:v>
                </c:pt>
                <c:pt idx="102">
                  <c:v>-0.0266</c:v>
                </c:pt>
                <c:pt idx="103">
                  <c:v>-0.027</c:v>
                </c:pt>
                <c:pt idx="104">
                  <c:v>-0.02745</c:v>
                </c:pt>
                <c:pt idx="105">
                  <c:v>-0.0278</c:v>
                </c:pt>
                <c:pt idx="106">
                  <c:v>-0.0278</c:v>
                </c:pt>
                <c:pt idx="107">
                  <c:v>-0.02775</c:v>
                </c:pt>
                <c:pt idx="108">
                  <c:v>-0.02725</c:v>
                </c:pt>
                <c:pt idx="109">
                  <c:v>-0.02615</c:v>
                </c:pt>
                <c:pt idx="110">
                  <c:v>-0.0249</c:v>
                </c:pt>
                <c:pt idx="111">
                  <c:v>-0.0235</c:v>
                </c:pt>
                <c:pt idx="112">
                  <c:v>-0.02195</c:v>
                </c:pt>
                <c:pt idx="113">
                  <c:v>-0.0207</c:v>
                </c:pt>
                <c:pt idx="114">
                  <c:v>-0.02005</c:v>
                </c:pt>
                <c:pt idx="115">
                  <c:v>-0.01925</c:v>
                </c:pt>
                <c:pt idx="116">
                  <c:v>-0.01855</c:v>
                </c:pt>
                <c:pt idx="117">
                  <c:v>-0.0182</c:v>
                </c:pt>
                <c:pt idx="118">
                  <c:v>-0.0178</c:v>
                </c:pt>
                <c:pt idx="119">
                  <c:v>-0.01695</c:v>
                </c:pt>
                <c:pt idx="120">
                  <c:v>-0.01585</c:v>
                </c:pt>
                <c:pt idx="121">
                  <c:v>-0.01505</c:v>
                </c:pt>
                <c:pt idx="122">
                  <c:v>-0.015</c:v>
                </c:pt>
                <c:pt idx="123">
                  <c:v>-0.0149</c:v>
                </c:pt>
                <c:pt idx="124">
                  <c:v>-0.0145</c:v>
                </c:pt>
                <c:pt idx="125">
                  <c:v>-0.0144</c:v>
                </c:pt>
                <c:pt idx="126">
                  <c:v>-0.01425</c:v>
                </c:pt>
                <c:pt idx="127">
                  <c:v>-0.014</c:v>
                </c:pt>
                <c:pt idx="128">
                  <c:v>-0.0144</c:v>
                </c:pt>
                <c:pt idx="129">
                  <c:v>-0.01475</c:v>
                </c:pt>
                <c:pt idx="130">
                  <c:v>-0.0153</c:v>
                </c:pt>
                <c:pt idx="131">
                  <c:v>-0.016</c:v>
                </c:pt>
                <c:pt idx="132">
                  <c:v>-0.01615</c:v>
                </c:pt>
                <c:pt idx="133">
                  <c:v>-0.01615</c:v>
                </c:pt>
                <c:pt idx="134">
                  <c:v>-0.01585</c:v>
                </c:pt>
                <c:pt idx="135">
                  <c:v>-0.01505</c:v>
                </c:pt>
                <c:pt idx="136">
                  <c:v>-0.01425</c:v>
                </c:pt>
                <c:pt idx="137">
                  <c:v>-0.01395</c:v>
                </c:pt>
                <c:pt idx="138">
                  <c:v>-0.01395</c:v>
                </c:pt>
                <c:pt idx="139">
                  <c:v>-0.0137</c:v>
                </c:pt>
                <c:pt idx="140">
                  <c:v>-0.0132</c:v>
                </c:pt>
                <c:pt idx="141">
                  <c:v>-0.0124</c:v>
                </c:pt>
                <c:pt idx="142">
                  <c:v>-0.01175</c:v>
                </c:pt>
                <c:pt idx="143">
                  <c:v>-0.0114</c:v>
                </c:pt>
                <c:pt idx="144">
                  <c:v>-0.01115</c:v>
                </c:pt>
                <c:pt idx="145">
                  <c:v>-0.0111</c:v>
                </c:pt>
                <c:pt idx="146">
                  <c:v>-0.01065</c:v>
                </c:pt>
                <c:pt idx="147">
                  <c:v>-0.0096</c:v>
                </c:pt>
                <c:pt idx="148">
                  <c:v>-0.00835</c:v>
                </c:pt>
                <c:pt idx="149">
                  <c:v>-0.00725</c:v>
                </c:pt>
                <c:pt idx="150">
                  <c:v>-0.00615</c:v>
                </c:pt>
                <c:pt idx="151">
                  <c:v>-0.00485</c:v>
                </c:pt>
                <c:pt idx="152">
                  <c:v>-0.00365</c:v>
                </c:pt>
                <c:pt idx="153">
                  <c:v>-0.0028</c:v>
                </c:pt>
                <c:pt idx="154">
                  <c:v>-0.0017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-0.00605</c:v>
                </c:pt>
                <c:pt idx="171">
                  <c:v>-0.01235</c:v>
                </c:pt>
                <c:pt idx="172">
                  <c:v>-0.01695</c:v>
                </c:pt>
                <c:pt idx="173">
                  <c:v>-0.01965</c:v>
                </c:pt>
                <c:pt idx="174">
                  <c:v>-0.0209</c:v>
                </c:pt>
                <c:pt idx="175">
                  <c:v>-0.0213</c:v>
                </c:pt>
                <c:pt idx="176">
                  <c:v>-0.022</c:v>
                </c:pt>
                <c:pt idx="177">
                  <c:v>-0.02305</c:v>
                </c:pt>
                <c:pt idx="178">
                  <c:v>-0.0235</c:v>
                </c:pt>
                <c:pt idx="179">
                  <c:v>-0.0247</c:v>
                </c:pt>
                <c:pt idx="180">
                  <c:v>-0.0266</c:v>
                </c:pt>
                <c:pt idx="181">
                  <c:v>-0.0286</c:v>
                </c:pt>
                <c:pt idx="182">
                  <c:v>-0.03085</c:v>
                </c:pt>
                <c:pt idx="183">
                  <c:v>-0.03395</c:v>
                </c:pt>
                <c:pt idx="184">
                  <c:v>-0.0372</c:v>
                </c:pt>
                <c:pt idx="185">
                  <c:v>-0.04075</c:v>
                </c:pt>
                <c:pt idx="186">
                  <c:v>-0.04475</c:v>
                </c:pt>
                <c:pt idx="187">
                  <c:v>-0.0484</c:v>
                </c:pt>
                <c:pt idx="188">
                  <c:v>-0.0507</c:v>
                </c:pt>
                <c:pt idx="189">
                  <c:v>-0.051</c:v>
                </c:pt>
                <c:pt idx="190">
                  <c:v>-0.0508</c:v>
                </c:pt>
                <c:pt idx="191">
                  <c:v>-0.05035</c:v>
                </c:pt>
                <c:pt idx="192">
                  <c:v>-0.0517</c:v>
                </c:pt>
                <c:pt idx="193">
                  <c:v>-0.05495</c:v>
                </c:pt>
                <c:pt idx="194">
                  <c:v>-0.0606</c:v>
                </c:pt>
                <c:pt idx="195">
                  <c:v>-0.06865</c:v>
                </c:pt>
                <c:pt idx="196">
                  <c:v>-0.07815</c:v>
                </c:pt>
                <c:pt idx="197">
                  <c:v>-0.08705</c:v>
                </c:pt>
                <c:pt idx="198">
                  <c:v>-0.0942</c:v>
                </c:pt>
                <c:pt idx="199">
                  <c:v>-0.09845</c:v>
                </c:pt>
                <c:pt idx="200">
                  <c:v>-0.1063</c:v>
                </c:pt>
                <c:pt idx="201">
                  <c:v>-0.1063</c:v>
                </c:pt>
                <c:pt idx="202">
                  <c:v>-0.07825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0.00285</c:v>
                </c:pt>
                <c:pt idx="234">
                  <c:v>0.0072</c:v>
                </c:pt>
                <c:pt idx="235">
                  <c:v>0.011</c:v>
                </c:pt>
                <c:pt idx="236">
                  <c:v>0.0135</c:v>
                </c:pt>
                <c:pt idx="237">
                  <c:v>0.0159</c:v>
                </c:pt>
                <c:pt idx="238">
                  <c:v>0.01755</c:v>
                </c:pt>
                <c:pt idx="239">
                  <c:v>0.01595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0.00015</c:v>
                </c:pt>
                <c:pt idx="244">
                  <c:v>0.01085</c:v>
                </c:pt>
                <c:pt idx="245">
                  <c:v>0.01965</c:v>
                </c:pt>
                <c:pt idx="246">
                  <c:v>0.02655</c:v>
                </c:pt>
                <c:pt idx="247">
                  <c:v>0.03195</c:v>
                </c:pt>
                <c:pt idx="248">
                  <c:v>0.03455</c:v>
                </c:pt>
                <c:pt idx="249">
                  <c:v>0.0355</c:v>
                </c:pt>
                <c:pt idx="250">
                  <c:v>0.0357</c:v>
                </c:pt>
                <c:pt idx="251">
                  <c:v>0.03555</c:v>
                </c:pt>
                <c:pt idx="252">
                  <c:v>0.03435</c:v>
                </c:pt>
                <c:pt idx="253">
                  <c:v>0.0326</c:v>
                </c:pt>
                <c:pt idx="254">
                  <c:v>0.0305</c:v>
                </c:pt>
                <c:pt idx="255">
                  <c:v>0.0281</c:v>
                </c:pt>
                <c:pt idx="256">
                  <c:v>0.02575</c:v>
                </c:pt>
                <c:pt idx="257">
                  <c:v>0.02355</c:v>
                </c:pt>
                <c:pt idx="258">
                  <c:v>0.02205</c:v>
                </c:pt>
                <c:pt idx="259">
                  <c:v>0.021</c:v>
                </c:pt>
                <c:pt idx="260">
                  <c:v>0.0205</c:v>
                </c:pt>
                <c:pt idx="261">
                  <c:v>0.02095</c:v>
                </c:pt>
                <c:pt idx="262">
                  <c:v>0.02105</c:v>
                </c:pt>
                <c:pt idx="263">
                  <c:v>0.0213</c:v>
                </c:pt>
                <c:pt idx="264">
                  <c:v>0.02155</c:v>
                </c:pt>
                <c:pt idx="265">
                  <c:v>0.02215</c:v>
                </c:pt>
                <c:pt idx="266">
                  <c:v>0.0232</c:v>
                </c:pt>
                <c:pt idx="267">
                  <c:v>0.02395</c:v>
                </c:pt>
                <c:pt idx="268">
                  <c:v>0.02415</c:v>
                </c:pt>
                <c:pt idx="269">
                  <c:v>0.0253</c:v>
                </c:pt>
                <c:pt idx="270">
                  <c:v>0.02635</c:v>
                </c:pt>
                <c:pt idx="271">
                  <c:v>0.02725</c:v>
                </c:pt>
                <c:pt idx="272">
                  <c:v>0.0284</c:v>
                </c:pt>
                <c:pt idx="273">
                  <c:v>0.0298</c:v>
                </c:pt>
                <c:pt idx="274">
                  <c:v>0.03175</c:v>
                </c:pt>
                <c:pt idx="275">
                  <c:v>0.03485</c:v>
                </c:pt>
                <c:pt idx="276">
                  <c:v>0.0386</c:v>
                </c:pt>
                <c:pt idx="277">
                  <c:v>0.0434</c:v>
                </c:pt>
                <c:pt idx="278">
                  <c:v>0.049</c:v>
                </c:pt>
                <c:pt idx="279">
                  <c:v>0.05445</c:v>
                </c:pt>
                <c:pt idx="280">
                  <c:v>0.0593</c:v>
                </c:pt>
                <c:pt idx="281">
                  <c:v>0.06355</c:v>
                </c:pt>
                <c:pt idx="282">
                  <c:v>0.0672</c:v>
                </c:pt>
                <c:pt idx="283">
                  <c:v>0.07</c:v>
                </c:pt>
                <c:pt idx="284">
                  <c:v>0.07225</c:v>
                </c:pt>
                <c:pt idx="285">
                  <c:v>0.0751</c:v>
                </c:pt>
                <c:pt idx="286">
                  <c:v>0.0771</c:v>
                </c:pt>
                <c:pt idx="287">
                  <c:v>0.07825</c:v>
                </c:pt>
                <c:pt idx="288">
                  <c:v>0.0802</c:v>
                </c:pt>
                <c:pt idx="289">
                  <c:v>0.0826</c:v>
                </c:pt>
                <c:pt idx="290">
                  <c:v>0.08575</c:v>
                </c:pt>
                <c:pt idx="291">
                  <c:v>0.0891</c:v>
                </c:pt>
                <c:pt idx="292">
                  <c:v>0.092</c:v>
                </c:pt>
                <c:pt idx="293">
                  <c:v>0.09555</c:v>
                </c:pt>
                <c:pt idx="294">
                  <c:v>0.0996</c:v>
                </c:pt>
                <c:pt idx="295">
                  <c:v>0.1035</c:v>
                </c:pt>
                <c:pt idx="296">
                  <c:v>0.10715</c:v>
                </c:pt>
                <c:pt idx="297">
                  <c:v>0.1109</c:v>
                </c:pt>
                <c:pt idx="298">
                  <c:v>0.11475</c:v>
                </c:pt>
                <c:pt idx="299">
                  <c:v>0.11785</c:v>
                </c:pt>
                <c:pt idx="300">
                  <c:v>0.1201</c:v>
                </c:pt>
                <c:pt idx="301">
                  <c:v>0.12205</c:v>
                </c:pt>
                <c:pt idx="302">
                  <c:v>0.1234</c:v>
                </c:pt>
                <c:pt idx="303">
                  <c:v>0.1244</c:v>
                </c:pt>
                <c:pt idx="304">
                  <c:v>0.12585</c:v>
                </c:pt>
                <c:pt idx="305">
                  <c:v>0.12765</c:v>
                </c:pt>
                <c:pt idx="306">
                  <c:v>0.12935</c:v>
                </c:pt>
                <c:pt idx="307">
                  <c:v>0.13125</c:v>
                </c:pt>
                <c:pt idx="308">
                  <c:v>0.1334</c:v>
                </c:pt>
                <c:pt idx="309">
                  <c:v>0.13495</c:v>
                </c:pt>
                <c:pt idx="310">
                  <c:v>0.13595</c:v>
                </c:pt>
                <c:pt idx="311">
                  <c:v>0.137</c:v>
                </c:pt>
                <c:pt idx="312">
                  <c:v>0.1378</c:v>
                </c:pt>
                <c:pt idx="313">
                  <c:v>0.1391</c:v>
                </c:pt>
                <c:pt idx="314">
                  <c:v>0.1409</c:v>
                </c:pt>
                <c:pt idx="315">
                  <c:v>0.14285</c:v>
                </c:pt>
                <c:pt idx="316">
                  <c:v>0.14425</c:v>
                </c:pt>
                <c:pt idx="317">
                  <c:v>0.1449</c:v>
                </c:pt>
                <c:pt idx="318">
                  <c:v>0.14545</c:v>
                </c:pt>
                <c:pt idx="319">
                  <c:v>0.1463</c:v>
                </c:pt>
                <c:pt idx="320">
                  <c:v>0.14705</c:v>
                </c:pt>
                <c:pt idx="321">
                  <c:v>0.14835</c:v>
                </c:pt>
                <c:pt idx="322">
                  <c:v>0.1506</c:v>
                </c:pt>
                <c:pt idx="323">
                  <c:v>0.15325</c:v>
                </c:pt>
                <c:pt idx="324">
                  <c:v>0.15585</c:v>
                </c:pt>
                <c:pt idx="325">
                  <c:v>0.1579</c:v>
                </c:pt>
                <c:pt idx="326">
                  <c:v>0.15935</c:v>
                </c:pt>
                <c:pt idx="327">
                  <c:v>0.16075</c:v>
                </c:pt>
                <c:pt idx="328">
                  <c:v>0.1626</c:v>
                </c:pt>
                <c:pt idx="329">
                  <c:v>0.1648</c:v>
                </c:pt>
                <c:pt idx="330">
                  <c:v>0.1661</c:v>
                </c:pt>
                <c:pt idx="331">
                  <c:v>0.16675</c:v>
                </c:pt>
                <c:pt idx="332">
                  <c:v>0.1678</c:v>
                </c:pt>
                <c:pt idx="333">
                  <c:v>0.1685</c:v>
                </c:pt>
                <c:pt idx="334">
                  <c:v>0.1689</c:v>
                </c:pt>
                <c:pt idx="335">
                  <c:v>0.16965</c:v>
                </c:pt>
                <c:pt idx="336">
                  <c:v>0.1716</c:v>
                </c:pt>
                <c:pt idx="337">
                  <c:v>0.1745</c:v>
                </c:pt>
                <c:pt idx="338">
                  <c:v>0.1778</c:v>
                </c:pt>
                <c:pt idx="339">
                  <c:v>0.18075</c:v>
                </c:pt>
                <c:pt idx="340">
                  <c:v>0.18215</c:v>
                </c:pt>
                <c:pt idx="341">
                  <c:v>0.1839</c:v>
                </c:pt>
                <c:pt idx="342">
                  <c:v>0.18555</c:v>
                </c:pt>
                <c:pt idx="343">
                  <c:v>0.1857</c:v>
                </c:pt>
                <c:pt idx="344">
                  <c:v>0.1855</c:v>
                </c:pt>
                <c:pt idx="345">
                  <c:v>0.185</c:v>
                </c:pt>
                <c:pt idx="346">
                  <c:v>0.1838</c:v>
                </c:pt>
                <c:pt idx="347">
                  <c:v>0.1838</c:v>
                </c:pt>
                <c:pt idx="348">
                  <c:v>0.18385</c:v>
                </c:pt>
                <c:pt idx="349">
                  <c:v>0.18445</c:v>
                </c:pt>
                <c:pt idx="350">
                  <c:v>0.1856</c:v>
                </c:pt>
                <c:pt idx="351">
                  <c:v>0.18695</c:v>
                </c:pt>
                <c:pt idx="352">
                  <c:v>0.18825</c:v>
                </c:pt>
                <c:pt idx="353">
                  <c:v>0.18895</c:v>
                </c:pt>
                <c:pt idx="354">
                  <c:v>0.18965</c:v>
                </c:pt>
                <c:pt idx="355">
                  <c:v>0.1903</c:v>
                </c:pt>
                <c:pt idx="356">
                  <c:v>0.19105</c:v>
                </c:pt>
                <c:pt idx="357">
                  <c:v>0.1915</c:v>
                </c:pt>
                <c:pt idx="358">
                  <c:v>0.19175</c:v>
                </c:pt>
                <c:pt idx="359">
                  <c:v>0.19165</c:v>
                </c:pt>
                <c:pt idx="360">
                  <c:v>0.19135</c:v>
                </c:pt>
                <c:pt idx="361">
                  <c:v>0.19105</c:v>
                </c:pt>
                <c:pt idx="362">
                  <c:v>0.19165</c:v>
                </c:pt>
                <c:pt idx="363">
                  <c:v>0.192</c:v>
                </c:pt>
                <c:pt idx="364">
                  <c:v>0.1925</c:v>
                </c:pt>
                <c:pt idx="365">
                  <c:v>0.1933</c:v>
                </c:pt>
                <c:pt idx="366">
                  <c:v>0.19415</c:v>
                </c:pt>
                <c:pt idx="367">
                  <c:v>0.19475</c:v>
                </c:pt>
                <c:pt idx="368">
                  <c:v>0.1957</c:v>
                </c:pt>
                <c:pt idx="369">
                  <c:v>0.1965</c:v>
                </c:pt>
                <c:pt idx="370">
                  <c:v>0.19685</c:v>
                </c:pt>
                <c:pt idx="371">
                  <c:v>0.19775</c:v>
                </c:pt>
                <c:pt idx="372">
                  <c:v>0.19935</c:v>
                </c:pt>
                <c:pt idx="373">
                  <c:v>0.20095</c:v>
                </c:pt>
                <c:pt idx="374">
                  <c:v>0.20235</c:v>
                </c:pt>
                <c:pt idx="375">
                  <c:v>0.20245</c:v>
                </c:pt>
                <c:pt idx="376">
                  <c:v>0.20235</c:v>
                </c:pt>
                <c:pt idx="377">
                  <c:v>0.20335</c:v>
                </c:pt>
                <c:pt idx="378">
                  <c:v>0.20445</c:v>
                </c:pt>
                <c:pt idx="379">
                  <c:v>0.20525</c:v>
                </c:pt>
                <c:pt idx="380">
                  <c:v>0.2059</c:v>
                </c:pt>
                <c:pt idx="381">
                  <c:v>0.2071</c:v>
                </c:pt>
                <c:pt idx="382">
                  <c:v>0.2081</c:v>
                </c:pt>
                <c:pt idx="383">
                  <c:v>0.2084</c:v>
                </c:pt>
                <c:pt idx="384">
                  <c:v>0.2085</c:v>
                </c:pt>
                <c:pt idx="385">
                  <c:v>0.20835</c:v>
                </c:pt>
                <c:pt idx="386">
                  <c:v>0.20795</c:v>
                </c:pt>
                <c:pt idx="387">
                  <c:v>0.2072</c:v>
                </c:pt>
                <c:pt idx="388">
                  <c:v>0.2075</c:v>
                </c:pt>
                <c:pt idx="389">
                  <c:v>0.20835</c:v>
                </c:pt>
                <c:pt idx="390">
                  <c:v>0.20875</c:v>
                </c:pt>
                <c:pt idx="391">
                  <c:v>0.2092</c:v>
                </c:pt>
                <c:pt idx="392">
                  <c:v>0.2099</c:v>
                </c:pt>
                <c:pt idx="393">
                  <c:v>0.211</c:v>
                </c:pt>
                <c:pt idx="394">
                  <c:v>0.21205</c:v>
                </c:pt>
                <c:pt idx="395">
                  <c:v>0.2132</c:v>
                </c:pt>
                <c:pt idx="396">
                  <c:v>0.21435</c:v>
                </c:pt>
                <c:pt idx="397">
                  <c:v>0.2152</c:v>
                </c:pt>
                <c:pt idx="398">
                  <c:v>0.21645</c:v>
                </c:pt>
                <c:pt idx="399">
                  <c:v>0.2183</c:v>
                </c:pt>
                <c:pt idx="400">
                  <c:v>0.2189</c:v>
                </c:pt>
                <c:pt idx="401">
                  <c:v>0.21875</c:v>
                </c:pt>
                <c:pt idx="402">
                  <c:v>0.2178</c:v>
                </c:pt>
                <c:pt idx="403">
                  <c:v>0.2156</c:v>
                </c:pt>
                <c:pt idx="404">
                  <c:v>0.21555</c:v>
                </c:pt>
                <c:pt idx="405">
                  <c:v>0.21705</c:v>
                </c:pt>
                <c:pt idx="406">
                  <c:v>0.2177</c:v>
                </c:pt>
                <c:pt idx="407">
                  <c:v>0.218</c:v>
                </c:pt>
                <c:pt idx="408">
                  <c:v>0.219</c:v>
                </c:pt>
                <c:pt idx="409">
                  <c:v>0.2201</c:v>
                </c:pt>
                <c:pt idx="410">
                  <c:v>0.22075</c:v>
                </c:pt>
                <c:pt idx="411">
                  <c:v>0.2214</c:v>
                </c:pt>
                <c:pt idx="412">
                  <c:v>0.22275</c:v>
                </c:pt>
                <c:pt idx="413">
                  <c:v>0.2238</c:v>
                </c:pt>
                <c:pt idx="414">
                  <c:v>0.2241</c:v>
                </c:pt>
                <c:pt idx="415">
                  <c:v>0.2242</c:v>
                </c:pt>
                <c:pt idx="416">
                  <c:v>0.22435</c:v>
                </c:pt>
                <c:pt idx="417">
                  <c:v>0.22525</c:v>
                </c:pt>
                <c:pt idx="418">
                  <c:v>0.22605</c:v>
                </c:pt>
                <c:pt idx="419">
                  <c:v>0.22695</c:v>
                </c:pt>
                <c:pt idx="420">
                  <c:v>0.22785</c:v>
                </c:pt>
                <c:pt idx="421">
                  <c:v>0.22815</c:v>
                </c:pt>
                <c:pt idx="422">
                  <c:v>0.2281</c:v>
                </c:pt>
                <c:pt idx="423">
                  <c:v>0.22815</c:v>
                </c:pt>
                <c:pt idx="424">
                  <c:v>0.2308</c:v>
                </c:pt>
                <c:pt idx="425">
                  <c:v>0.23355</c:v>
                </c:pt>
                <c:pt idx="426">
                  <c:v>0.23575</c:v>
                </c:pt>
                <c:pt idx="427">
                  <c:v>0.23745</c:v>
                </c:pt>
                <c:pt idx="428">
                  <c:v>0.23905</c:v>
                </c:pt>
                <c:pt idx="429">
                  <c:v>0.2402</c:v>
                </c:pt>
                <c:pt idx="430">
                  <c:v>0.24095</c:v>
                </c:pt>
                <c:pt idx="431">
                  <c:v>0.24105</c:v>
                </c:pt>
                <c:pt idx="432">
                  <c:v>0.24095</c:v>
                </c:pt>
                <c:pt idx="433">
                  <c:v>0.2412</c:v>
                </c:pt>
                <c:pt idx="434">
                  <c:v>0.24155</c:v>
                </c:pt>
                <c:pt idx="435">
                  <c:v>0.24185</c:v>
                </c:pt>
                <c:pt idx="436">
                  <c:v>0.24215</c:v>
                </c:pt>
                <c:pt idx="437">
                  <c:v>0.24275</c:v>
                </c:pt>
                <c:pt idx="438">
                  <c:v>0.24275</c:v>
                </c:pt>
                <c:pt idx="439">
                  <c:v>0.2423</c:v>
                </c:pt>
                <c:pt idx="440">
                  <c:v>0.2421</c:v>
                </c:pt>
                <c:pt idx="441">
                  <c:v>0.2423</c:v>
                </c:pt>
                <c:pt idx="442">
                  <c:v>0.24265</c:v>
                </c:pt>
                <c:pt idx="443">
                  <c:v>0.243</c:v>
                </c:pt>
                <c:pt idx="444">
                  <c:v>0.2438</c:v>
                </c:pt>
                <c:pt idx="445">
                  <c:v>0.2453</c:v>
                </c:pt>
                <c:pt idx="446">
                  <c:v>0.2456</c:v>
                </c:pt>
                <c:pt idx="447">
                  <c:v>0.245</c:v>
                </c:pt>
                <c:pt idx="448">
                  <c:v>0.24375</c:v>
                </c:pt>
                <c:pt idx="449">
                  <c:v>0.2428</c:v>
                </c:pt>
                <c:pt idx="450">
                  <c:v>0.2428</c:v>
                </c:pt>
                <c:pt idx="451">
                  <c:v>0.24455</c:v>
                </c:pt>
                <c:pt idx="452">
                  <c:v>0.2477</c:v>
                </c:pt>
                <c:pt idx="453">
                  <c:v>0.24955</c:v>
                </c:pt>
                <c:pt idx="454">
                  <c:v>0.25175</c:v>
                </c:pt>
                <c:pt idx="455">
                  <c:v>0.2539</c:v>
                </c:pt>
                <c:pt idx="456">
                  <c:v>0.25565</c:v>
                </c:pt>
                <c:pt idx="457">
                  <c:v>0.2571</c:v>
                </c:pt>
                <c:pt idx="458">
                  <c:v>0.25815</c:v>
                </c:pt>
                <c:pt idx="459">
                  <c:v>0.25895</c:v>
                </c:pt>
                <c:pt idx="460">
                  <c:v>0.25985</c:v>
                </c:pt>
                <c:pt idx="461">
                  <c:v>0.2602</c:v>
                </c:pt>
                <c:pt idx="462">
                  <c:v>0.26</c:v>
                </c:pt>
                <c:pt idx="463">
                  <c:v>0.25935</c:v>
                </c:pt>
                <c:pt idx="464">
                  <c:v>0.25855</c:v>
                </c:pt>
                <c:pt idx="465">
                  <c:v>0.2589</c:v>
                </c:pt>
                <c:pt idx="466">
                  <c:v>0.2614</c:v>
                </c:pt>
                <c:pt idx="467">
                  <c:v>0.26455</c:v>
                </c:pt>
                <c:pt idx="468">
                  <c:v>0.26745</c:v>
                </c:pt>
                <c:pt idx="469">
                  <c:v>0.27025</c:v>
                </c:pt>
                <c:pt idx="470">
                  <c:v>0.272</c:v>
                </c:pt>
                <c:pt idx="471">
                  <c:v>0.27245</c:v>
                </c:pt>
                <c:pt idx="472">
                  <c:v>0.27235</c:v>
                </c:pt>
                <c:pt idx="473">
                  <c:v>0.27185</c:v>
                </c:pt>
                <c:pt idx="474">
                  <c:v>0.272</c:v>
                </c:pt>
                <c:pt idx="475">
                  <c:v>0.2723</c:v>
                </c:pt>
                <c:pt idx="476">
                  <c:v>0.27265</c:v>
                </c:pt>
                <c:pt idx="477">
                  <c:v>0.27265</c:v>
                </c:pt>
                <c:pt idx="478">
                  <c:v>0.2725</c:v>
                </c:pt>
                <c:pt idx="479">
                  <c:v>0.27205</c:v>
                </c:pt>
                <c:pt idx="480">
                  <c:v>0.2711</c:v>
                </c:pt>
                <c:pt idx="481">
                  <c:v>0.2714</c:v>
                </c:pt>
                <c:pt idx="482">
                  <c:v>0.2715</c:v>
                </c:pt>
                <c:pt idx="483">
                  <c:v>0.2717</c:v>
                </c:pt>
                <c:pt idx="484">
                  <c:v>0.273</c:v>
                </c:pt>
                <c:pt idx="485">
                  <c:v>0.27445</c:v>
                </c:pt>
                <c:pt idx="486">
                  <c:v>0.27455</c:v>
                </c:pt>
                <c:pt idx="487">
                  <c:v>0.2733</c:v>
                </c:pt>
                <c:pt idx="488">
                  <c:v>0.27245</c:v>
                </c:pt>
                <c:pt idx="489">
                  <c:v>0.2736</c:v>
                </c:pt>
                <c:pt idx="490">
                  <c:v>0.27585</c:v>
                </c:pt>
                <c:pt idx="491">
                  <c:v>0.2787</c:v>
                </c:pt>
                <c:pt idx="492">
                  <c:v>0.2819</c:v>
                </c:pt>
                <c:pt idx="493">
                  <c:v>0.28485</c:v>
                </c:pt>
                <c:pt idx="494">
                  <c:v>0.28745</c:v>
                </c:pt>
                <c:pt idx="495">
                  <c:v>0.28945</c:v>
                </c:pt>
                <c:pt idx="496">
                  <c:v>0.2898</c:v>
                </c:pt>
                <c:pt idx="497">
                  <c:v>0.2895</c:v>
                </c:pt>
                <c:pt idx="498">
                  <c:v>0.28935</c:v>
                </c:pt>
                <c:pt idx="499">
                  <c:v>0.2897</c:v>
                </c:pt>
                <c:pt idx="500">
                  <c:v>0.29005</c:v>
                </c:pt>
                <c:pt idx="501">
                  <c:v>0.29015</c:v>
                </c:pt>
                <c:pt idx="502">
                  <c:v>0.29005</c:v>
                </c:pt>
                <c:pt idx="503">
                  <c:v>0.2895</c:v>
                </c:pt>
                <c:pt idx="504">
                  <c:v>0.2892</c:v>
                </c:pt>
                <c:pt idx="505">
                  <c:v>0.2896</c:v>
                </c:pt>
                <c:pt idx="506">
                  <c:v>0.2898</c:v>
                </c:pt>
                <c:pt idx="507">
                  <c:v>0.2897</c:v>
                </c:pt>
                <c:pt idx="508">
                  <c:v>0.28925</c:v>
                </c:pt>
                <c:pt idx="509">
                  <c:v>0.2883</c:v>
                </c:pt>
                <c:pt idx="510">
                  <c:v>0.28825</c:v>
                </c:pt>
                <c:pt idx="511">
                  <c:v>0.2905</c:v>
                </c:pt>
                <c:pt idx="512">
                  <c:v>0.29485</c:v>
                </c:pt>
                <c:pt idx="513">
                  <c:v>0.2993</c:v>
                </c:pt>
                <c:pt idx="514">
                  <c:v>0.30305</c:v>
                </c:pt>
                <c:pt idx="515">
                  <c:v>0.3059</c:v>
                </c:pt>
                <c:pt idx="516">
                  <c:v>0.3077</c:v>
                </c:pt>
                <c:pt idx="517">
                  <c:v>0.30825</c:v>
                </c:pt>
                <c:pt idx="518">
                  <c:v>0.30825</c:v>
                </c:pt>
                <c:pt idx="519">
                  <c:v>0.3079</c:v>
                </c:pt>
                <c:pt idx="520">
                  <c:v>0.3075</c:v>
                </c:pt>
                <c:pt idx="521">
                  <c:v>0.3071</c:v>
                </c:pt>
                <c:pt idx="522">
                  <c:v>0.30685</c:v>
                </c:pt>
                <c:pt idx="523">
                  <c:v>0.3063</c:v>
                </c:pt>
                <c:pt idx="524">
                  <c:v>0.3069</c:v>
                </c:pt>
                <c:pt idx="525">
                  <c:v>0.30795</c:v>
                </c:pt>
                <c:pt idx="526">
                  <c:v>0.3092</c:v>
                </c:pt>
                <c:pt idx="527">
                  <c:v>0.3096</c:v>
                </c:pt>
                <c:pt idx="528">
                  <c:v>0.3096</c:v>
                </c:pt>
                <c:pt idx="529">
                  <c:v>0.30955</c:v>
                </c:pt>
                <c:pt idx="530">
                  <c:v>0.3101</c:v>
                </c:pt>
                <c:pt idx="531">
                  <c:v>0.30965</c:v>
                </c:pt>
                <c:pt idx="532">
                  <c:v>0.3108</c:v>
                </c:pt>
                <c:pt idx="533">
                  <c:v>0.3154</c:v>
                </c:pt>
                <c:pt idx="534">
                  <c:v>0.3209</c:v>
                </c:pt>
                <c:pt idx="535">
                  <c:v>0.325</c:v>
                </c:pt>
                <c:pt idx="536">
                  <c:v>0.3271</c:v>
                </c:pt>
                <c:pt idx="537">
                  <c:v>0.32735</c:v>
                </c:pt>
                <c:pt idx="538">
                  <c:v>0.3275</c:v>
                </c:pt>
                <c:pt idx="539">
                  <c:v>0.3276</c:v>
                </c:pt>
                <c:pt idx="540">
                  <c:v>0.32745</c:v>
                </c:pt>
                <c:pt idx="541">
                  <c:v>0.3269</c:v>
                </c:pt>
                <c:pt idx="542">
                  <c:v>0.32675</c:v>
                </c:pt>
                <c:pt idx="543">
                  <c:v>0.3268</c:v>
                </c:pt>
                <c:pt idx="544">
                  <c:v>0.3268</c:v>
                </c:pt>
                <c:pt idx="545">
                  <c:v>0.32645</c:v>
                </c:pt>
                <c:pt idx="546">
                  <c:v>0.3256</c:v>
                </c:pt>
                <c:pt idx="547">
                  <c:v>0.32525</c:v>
                </c:pt>
                <c:pt idx="548">
                  <c:v>0.3255</c:v>
                </c:pt>
                <c:pt idx="549">
                  <c:v>0.32545</c:v>
                </c:pt>
                <c:pt idx="550">
                  <c:v>0.32495</c:v>
                </c:pt>
                <c:pt idx="551">
                  <c:v>0.32415</c:v>
                </c:pt>
                <c:pt idx="552">
                  <c:v>0.3246</c:v>
                </c:pt>
                <c:pt idx="553">
                  <c:v>0.3282</c:v>
                </c:pt>
                <c:pt idx="554">
                  <c:v>0.3315</c:v>
                </c:pt>
                <c:pt idx="555">
                  <c:v>0.3346</c:v>
                </c:pt>
                <c:pt idx="556">
                  <c:v>0.33665</c:v>
                </c:pt>
                <c:pt idx="557">
                  <c:v>0.33745</c:v>
                </c:pt>
                <c:pt idx="558">
                  <c:v>0.3374</c:v>
                </c:pt>
                <c:pt idx="559">
                  <c:v>0.33675</c:v>
                </c:pt>
                <c:pt idx="560">
                  <c:v>0.3359</c:v>
                </c:pt>
                <c:pt idx="561">
                  <c:v>0.33495</c:v>
                </c:pt>
                <c:pt idx="562">
                  <c:v>0.33395</c:v>
                </c:pt>
                <c:pt idx="563">
                  <c:v>0.3329</c:v>
                </c:pt>
                <c:pt idx="564">
                  <c:v>0.332</c:v>
                </c:pt>
                <c:pt idx="565">
                  <c:v>0.3311</c:v>
                </c:pt>
                <c:pt idx="566">
                  <c:v>0.3304</c:v>
                </c:pt>
                <c:pt idx="567">
                  <c:v>0.3306</c:v>
                </c:pt>
                <c:pt idx="568">
                  <c:v>0.3329</c:v>
                </c:pt>
                <c:pt idx="569">
                  <c:v>0.33565</c:v>
                </c:pt>
                <c:pt idx="570">
                  <c:v>0.3361</c:v>
                </c:pt>
                <c:pt idx="571">
                  <c:v>0.3354</c:v>
                </c:pt>
                <c:pt idx="572">
                  <c:v>0.3348</c:v>
                </c:pt>
                <c:pt idx="573">
                  <c:v>0.33585</c:v>
                </c:pt>
                <c:pt idx="574">
                  <c:v>0.33975</c:v>
                </c:pt>
                <c:pt idx="575">
                  <c:v>0.3439</c:v>
                </c:pt>
                <c:pt idx="576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58209163"/>
        <c:axId val="147676568"/>
      </c:barChart>
      <c:catAx>
        <c:axId val="25820916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7676568"/>
        <c:crosses val="autoZero"/>
        <c:auto val="1"/>
        <c:lblAlgn val="ctr"/>
        <c:lblOffset val="100"/>
        <c:noMultiLvlLbl val="0"/>
      </c:catAx>
      <c:valAx>
        <c:axId val="14767656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820916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f6baa3e-c596-4ccd-98c8-904f32a1e266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>
        <c:manualLayout>
          <c:layoutTarget val="inner"/>
          <c:xMode val="edge"/>
          <c:yMode val="edge"/>
          <c:x val="0.0911315789473684"/>
          <c:y val="0.126157407407407"/>
          <c:w val="0.904921052631579"/>
          <c:h val="0.66666666666666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[F9WHHH000500000X7U_pos41_ScrewNum1_2025062813130523_LA6_SPK_CHG_TO_HSG_Loc41_Full_Config_V4.csv]F9WHHH000500000X7U_pos41_ScrewN!$A$1</c:f>
              <c:strCache>
                <c:ptCount val="1"/>
                <c:pt idx="0">
                  <c:v>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[F9WHHH000500000X7U_pos41_ScrewNum1_2025062813130523_LA6_SPK_CHG_TO_HSG_Loc41_Full_Config_V4.csv]F9WHHH000500000X7U_pos41_ScrewN!$A$2:$A$971</c:f>
              <c:numCache>
                <c:formatCode>General</c:formatCode>
                <c:ptCount val="97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-0.54</c:v>
                </c:pt>
                <c:pt idx="50">
                  <c:v>-0.54</c:v>
                </c:pt>
                <c:pt idx="51">
                  <c:v>-0.54</c:v>
                </c:pt>
                <c:pt idx="52">
                  <c:v>-0.54</c:v>
                </c:pt>
                <c:pt idx="53">
                  <c:v>-0.54</c:v>
                </c:pt>
                <c:pt idx="54">
                  <c:v>-0.54</c:v>
                </c:pt>
                <c:pt idx="55">
                  <c:v>-0.54</c:v>
                </c:pt>
                <c:pt idx="56">
                  <c:v>-0.54</c:v>
                </c:pt>
                <c:pt idx="57">
                  <c:v>-0.54</c:v>
                </c:pt>
                <c:pt idx="58">
                  <c:v>-0.54</c:v>
                </c:pt>
                <c:pt idx="59">
                  <c:v>-0.54</c:v>
                </c:pt>
                <c:pt idx="60">
                  <c:v>-0.54</c:v>
                </c:pt>
                <c:pt idx="61">
                  <c:v>-1.08</c:v>
                </c:pt>
                <c:pt idx="62">
                  <c:v>-1.08</c:v>
                </c:pt>
                <c:pt idx="63">
                  <c:v>-1.08</c:v>
                </c:pt>
                <c:pt idx="64">
                  <c:v>-1.08</c:v>
                </c:pt>
                <c:pt idx="65">
                  <c:v>-1.08</c:v>
                </c:pt>
                <c:pt idx="66">
                  <c:v>-1.08</c:v>
                </c:pt>
                <c:pt idx="67">
                  <c:v>-1.08</c:v>
                </c:pt>
                <c:pt idx="68">
                  <c:v>-1.08</c:v>
                </c:pt>
                <c:pt idx="69">
                  <c:v>-1.08</c:v>
                </c:pt>
                <c:pt idx="70">
                  <c:v>-1.62</c:v>
                </c:pt>
                <c:pt idx="71">
                  <c:v>-1.62</c:v>
                </c:pt>
                <c:pt idx="72">
                  <c:v>-1.62</c:v>
                </c:pt>
                <c:pt idx="73">
                  <c:v>-1.62</c:v>
                </c:pt>
                <c:pt idx="74">
                  <c:v>-1.62</c:v>
                </c:pt>
                <c:pt idx="75">
                  <c:v>-1.62</c:v>
                </c:pt>
                <c:pt idx="76">
                  <c:v>-1.62</c:v>
                </c:pt>
                <c:pt idx="77">
                  <c:v>-2.16</c:v>
                </c:pt>
                <c:pt idx="78">
                  <c:v>-2.16</c:v>
                </c:pt>
                <c:pt idx="79">
                  <c:v>-2.16</c:v>
                </c:pt>
                <c:pt idx="80">
                  <c:v>-2.16</c:v>
                </c:pt>
                <c:pt idx="81">
                  <c:v>-2.16</c:v>
                </c:pt>
                <c:pt idx="82">
                  <c:v>-2.16</c:v>
                </c:pt>
                <c:pt idx="83">
                  <c:v>-2.7</c:v>
                </c:pt>
                <c:pt idx="84">
                  <c:v>-2.7</c:v>
                </c:pt>
                <c:pt idx="85">
                  <c:v>-2.7</c:v>
                </c:pt>
                <c:pt idx="86">
                  <c:v>-2.7</c:v>
                </c:pt>
                <c:pt idx="87">
                  <c:v>-2.7</c:v>
                </c:pt>
                <c:pt idx="88">
                  <c:v>-3.24</c:v>
                </c:pt>
                <c:pt idx="89">
                  <c:v>-3.24</c:v>
                </c:pt>
                <c:pt idx="90">
                  <c:v>-3.24</c:v>
                </c:pt>
                <c:pt idx="91">
                  <c:v>-3.24</c:v>
                </c:pt>
                <c:pt idx="92">
                  <c:v>-3.24</c:v>
                </c:pt>
                <c:pt idx="93">
                  <c:v>-3.78</c:v>
                </c:pt>
                <c:pt idx="94">
                  <c:v>-3.78</c:v>
                </c:pt>
                <c:pt idx="95">
                  <c:v>-3.78</c:v>
                </c:pt>
                <c:pt idx="96">
                  <c:v>-3.78</c:v>
                </c:pt>
                <c:pt idx="97">
                  <c:v>-4.32</c:v>
                </c:pt>
                <c:pt idx="98">
                  <c:v>-4.32</c:v>
                </c:pt>
                <c:pt idx="99">
                  <c:v>-4.32</c:v>
                </c:pt>
                <c:pt idx="100">
                  <c:v>-4.32</c:v>
                </c:pt>
                <c:pt idx="101">
                  <c:v>-4.86</c:v>
                </c:pt>
                <c:pt idx="102">
                  <c:v>-4.86</c:v>
                </c:pt>
                <c:pt idx="103">
                  <c:v>-4.86</c:v>
                </c:pt>
                <c:pt idx="104">
                  <c:v>-4.86</c:v>
                </c:pt>
                <c:pt idx="105">
                  <c:v>-5.4</c:v>
                </c:pt>
                <c:pt idx="106">
                  <c:v>-5.4</c:v>
                </c:pt>
                <c:pt idx="107">
                  <c:v>-5.4</c:v>
                </c:pt>
                <c:pt idx="108">
                  <c:v>-5.94</c:v>
                </c:pt>
                <c:pt idx="109">
                  <c:v>-5.94</c:v>
                </c:pt>
                <c:pt idx="110">
                  <c:v>-6.48</c:v>
                </c:pt>
                <c:pt idx="111">
                  <c:v>-6.48</c:v>
                </c:pt>
                <c:pt idx="112">
                  <c:v>-6.48</c:v>
                </c:pt>
                <c:pt idx="113">
                  <c:v>-7.02</c:v>
                </c:pt>
                <c:pt idx="114">
                  <c:v>-7.02</c:v>
                </c:pt>
                <c:pt idx="115">
                  <c:v>-7.02</c:v>
                </c:pt>
                <c:pt idx="116">
                  <c:v>-7.56</c:v>
                </c:pt>
                <c:pt idx="117">
                  <c:v>-7.56</c:v>
                </c:pt>
                <c:pt idx="118">
                  <c:v>-8.1</c:v>
                </c:pt>
                <c:pt idx="119">
                  <c:v>-8.1</c:v>
                </c:pt>
                <c:pt idx="120">
                  <c:v>-8.1</c:v>
                </c:pt>
                <c:pt idx="121">
                  <c:v>-8.64</c:v>
                </c:pt>
                <c:pt idx="122">
                  <c:v>-8.64</c:v>
                </c:pt>
                <c:pt idx="123">
                  <c:v>-8.64</c:v>
                </c:pt>
                <c:pt idx="124">
                  <c:v>-9.18</c:v>
                </c:pt>
                <c:pt idx="125">
                  <c:v>-9.18</c:v>
                </c:pt>
                <c:pt idx="126">
                  <c:v>-9.72</c:v>
                </c:pt>
                <c:pt idx="127">
                  <c:v>-9.72</c:v>
                </c:pt>
                <c:pt idx="128">
                  <c:v>-9.72</c:v>
                </c:pt>
                <c:pt idx="129">
                  <c:v>-10.26</c:v>
                </c:pt>
                <c:pt idx="130">
                  <c:v>-10.26</c:v>
                </c:pt>
                <c:pt idx="131">
                  <c:v>-10.8</c:v>
                </c:pt>
                <c:pt idx="132">
                  <c:v>-10.8</c:v>
                </c:pt>
                <c:pt idx="133">
                  <c:v>-11.34</c:v>
                </c:pt>
                <c:pt idx="134">
                  <c:v>-11.34</c:v>
                </c:pt>
                <c:pt idx="135">
                  <c:v>-11.34</c:v>
                </c:pt>
                <c:pt idx="136">
                  <c:v>-11.88</c:v>
                </c:pt>
                <c:pt idx="137">
                  <c:v>-11.88</c:v>
                </c:pt>
                <c:pt idx="138">
                  <c:v>-12.42</c:v>
                </c:pt>
                <c:pt idx="139">
                  <c:v>-12.42</c:v>
                </c:pt>
                <c:pt idx="140">
                  <c:v>-12.96</c:v>
                </c:pt>
                <c:pt idx="141">
                  <c:v>-12.96</c:v>
                </c:pt>
                <c:pt idx="142">
                  <c:v>-12.96</c:v>
                </c:pt>
                <c:pt idx="143">
                  <c:v>-13.5</c:v>
                </c:pt>
                <c:pt idx="144">
                  <c:v>-13.5</c:v>
                </c:pt>
                <c:pt idx="145">
                  <c:v>-14.04</c:v>
                </c:pt>
                <c:pt idx="146">
                  <c:v>-14.04</c:v>
                </c:pt>
                <c:pt idx="147">
                  <c:v>-14.58</c:v>
                </c:pt>
                <c:pt idx="148">
                  <c:v>-14.58</c:v>
                </c:pt>
                <c:pt idx="149">
                  <c:v>-15.12</c:v>
                </c:pt>
                <c:pt idx="150">
                  <c:v>-15.12</c:v>
                </c:pt>
                <c:pt idx="151">
                  <c:v>-15.66</c:v>
                </c:pt>
                <c:pt idx="152">
                  <c:v>-15.66</c:v>
                </c:pt>
                <c:pt idx="153">
                  <c:v>-16.2</c:v>
                </c:pt>
                <c:pt idx="154">
                  <c:v>-16.2</c:v>
                </c:pt>
                <c:pt idx="155">
                  <c:v>-16.74</c:v>
                </c:pt>
                <c:pt idx="156">
                  <c:v>-16.74</c:v>
                </c:pt>
                <c:pt idx="157">
                  <c:v>-17.28</c:v>
                </c:pt>
                <c:pt idx="158">
                  <c:v>-17.28</c:v>
                </c:pt>
                <c:pt idx="159">
                  <c:v>-17.82</c:v>
                </c:pt>
                <c:pt idx="160">
                  <c:v>-17.82</c:v>
                </c:pt>
                <c:pt idx="161">
                  <c:v>-18.36</c:v>
                </c:pt>
                <c:pt idx="162">
                  <c:v>-18.9</c:v>
                </c:pt>
                <c:pt idx="163">
                  <c:v>-18.9</c:v>
                </c:pt>
                <c:pt idx="164">
                  <c:v>-19.44</c:v>
                </c:pt>
                <c:pt idx="165">
                  <c:v>-19.44</c:v>
                </c:pt>
                <c:pt idx="166">
                  <c:v>-19.98</c:v>
                </c:pt>
                <c:pt idx="167">
                  <c:v>-19.98</c:v>
                </c:pt>
                <c:pt idx="168">
                  <c:v>-20.52</c:v>
                </c:pt>
                <c:pt idx="169">
                  <c:v>-21.06</c:v>
                </c:pt>
                <c:pt idx="170">
                  <c:v>-21.06</c:v>
                </c:pt>
                <c:pt idx="171">
                  <c:v>-21.6</c:v>
                </c:pt>
                <c:pt idx="172">
                  <c:v>-21.6</c:v>
                </c:pt>
                <c:pt idx="173">
                  <c:v>-22.14</c:v>
                </c:pt>
                <c:pt idx="174">
                  <c:v>-22.14</c:v>
                </c:pt>
                <c:pt idx="175">
                  <c:v>-22.68</c:v>
                </c:pt>
                <c:pt idx="176">
                  <c:v>-22.68</c:v>
                </c:pt>
                <c:pt idx="177">
                  <c:v>-23.22</c:v>
                </c:pt>
                <c:pt idx="178">
                  <c:v>-23.22</c:v>
                </c:pt>
                <c:pt idx="179">
                  <c:v>-23.76</c:v>
                </c:pt>
                <c:pt idx="180">
                  <c:v>-23.76</c:v>
                </c:pt>
                <c:pt idx="181">
                  <c:v>-24.3</c:v>
                </c:pt>
                <c:pt idx="182">
                  <c:v>-24.3</c:v>
                </c:pt>
                <c:pt idx="183">
                  <c:v>-24.84</c:v>
                </c:pt>
                <c:pt idx="184">
                  <c:v>-24.84</c:v>
                </c:pt>
                <c:pt idx="185">
                  <c:v>-25.38</c:v>
                </c:pt>
                <c:pt idx="186">
                  <c:v>-25.38</c:v>
                </c:pt>
                <c:pt idx="187">
                  <c:v>-25.92</c:v>
                </c:pt>
                <c:pt idx="188">
                  <c:v>-25.92</c:v>
                </c:pt>
                <c:pt idx="189">
                  <c:v>-26.46</c:v>
                </c:pt>
                <c:pt idx="190">
                  <c:v>-26.46</c:v>
                </c:pt>
                <c:pt idx="191">
                  <c:v>-27</c:v>
                </c:pt>
                <c:pt idx="192">
                  <c:v>-27</c:v>
                </c:pt>
                <c:pt idx="193">
                  <c:v>-27</c:v>
                </c:pt>
                <c:pt idx="194">
                  <c:v>-27.54</c:v>
                </c:pt>
                <c:pt idx="195">
                  <c:v>-27.54</c:v>
                </c:pt>
                <c:pt idx="196">
                  <c:v>-28.08</c:v>
                </c:pt>
                <c:pt idx="197">
                  <c:v>-28.08</c:v>
                </c:pt>
                <c:pt idx="198">
                  <c:v>-28.62</c:v>
                </c:pt>
                <c:pt idx="199">
                  <c:v>-28.62</c:v>
                </c:pt>
                <c:pt idx="200">
                  <c:v>-29.16</c:v>
                </c:pt>
                <c:pt idx="201">
                  <c:v>-29.16</c:v>
                </c:pt>
                <c:pt idx="202">
                  <c:v>-29.7</c:v>
                </c:pt>
                <c:pt idx="203">
                  <c:v>-29.7</c:v>
                </c:pt>
                <c:pt idx="204">
                  <c:v>-30.24</c:v>
                </c:pt>
                <c:pt idx="205">
                  <c:v>-30.24</c:v>
                </c:pt>
                <c:pt idx="206">
                  <c:v>-30.24</c:v>
                </c:pt>
                <c:pt idx="207">
                  <c:v>-30.78</c:v>
                </c:pt>
                <c:pt idx="208">
                  <c:v>-30.78</c:v>
                </c:pt>
                <c:pt idx="209">
                  <c:v>-31.32</c:v>
                </c:pt>
                <c:pt idx="210">
                  <c:v>-31.32</c:v>
                </c:pt>
                <c:pt idx="211">
                  <c:v>-31.86</c:v>
                </c:pt>
                <c:pt idx="212">
                  <c:v>-31.86</c:v>
                </c:pt>
                <c:pt idx="213">
                  <c:v>-32.4</c:v>
                </c:pt>
                <c:pt idx="214">
                  <c:v>-32.4</c:v>
                </c:pt>
                <c:pt idx="215">
                  <c:v>-32.4</c:v>
                </c:pt>
                <c:pt idx="216">
                  <c:v>-32.94</c:v>
                </c:pt>
                <c:pt idx="217">
                  <c:v>-32.94</c:v>
                </c:pt>
                <c:pt idx="218">
                  <c:v>-33.48</c:v>
                </c:pt>
                <c:pt idx="219">
                  <c:v>-33.48</c:v>
                </c:pt>
                <c:pt idx="220">
                  <c:v>-34.02</c:v>
                </c:pt>
                <c:pt idx="221">
                  <c:v>-34.02</c:v>
                </c:pt>
                <c:pt idx="222">
                  <c:v>-34.56</c:v>
                </c:pt>
                <c:pt idx="223">
                  <c:v>-34.56</c:v>
                </c:pt>
                <c:pt idx="224">
                  <c:v>-34.56</c:v>
                </c:pt>
                <c:pt idx="225">
                  <c:v>-35.1</c:v>
                </c:pt>
                <c:pt idx="226">
                  <c:v>-35.1</c:v>
                </c:pt>
                <c:pt idx="227">
                  <c:v>-35.1</c:v>
                </c:pt>
                <c:pt idx="228">
                  <c:v>-35.64</c:v>
                </c:pt>
                <c:pt idx="229">
                  <c:v>-35.64</c:v>
                </c:pt>
                <c:pt idx="230">
                  <c:v>-35.64</c:v>
                </c:pt>
                <c:pt idx="231">
                  <c:v>-36.18</c:v>
                </c:pt>
                <c:pt idx="232">
                  <c:v>-36.18</c:v>
                </c:pt>
                <c:pt idx="233">
                  <c:v>-36.18</c:v>
                </c:pt>
                <c:pt idx="234">
                  <c:v>-36.18</c:v>
                </c:pt>
                <c:pt idx="235">
                  <c:v>-36.72</c:v>
                </c:pt>
                <c:pt idx="236">
                  <c:v>-36.72</c:v>
                </c:pt>
                <c:pt idx="237">
                  <c:v>-36.72</c:v>
                </c:pt>
                <c:pt idx="238">
                  <c:v>-37.26</c:v>
                </c:pt>
                <c:pt idx="239">
                  <c:v>-37.26</c:v>
                </c:pt>
                <c:pt idx="240">
                  <c:v>-37.26</c:v>
                </c:pt>
                <c:pt idx="241">
                  <c:v>-37.26</c:v>
                </c:pt>
                <c:pt idx="242">
                  <c:v>-37.26</c:v>
                </c:pt>
                <c:pt idx="243">
                  <c:v>-37.26</c:v>
                </c:pt>
                <c:pt idx="244">
                  <c:v>-37.26</c:v>
                </c:pt>
                <c:pt idx="245">
                  <c:v>-37.8</c:v>
                </c:pt>
                <c:pt idx="246">
                  <c:v>-37.8</c:v>
                </c:pt>
                <c:pt idx="247">
                  <c:v>-37.8</c:v>
                </c:pt>
                <c:pt idx="248">
                  <c:v>-37.8</c:v>
                </c:pt>
                <c:pt idx="249">
                  <c:v>-37.26</c:v>
                </c:pt>
                <c:pt idx="250">
                  <c:v>-37.26</c:v>
                </c:pt>
                <c:pt idx="251">
                  <c:v>-37.26</c:v>
                </c:pt>
                <c:pt idx="252">
                  <c:v>-37.26</c:v>
                </c:pt>
                <c:pt idx="253">
                  <c:v>-37.26</c:v>
                </c:pt>
                <c:pt idx="254">
                  <c:v>-37.26</c:v>
                </c:pt>
                <c:pt idx="255">
                  <c:v>-37.26</c:v>
                </c:pt>
                <c:pt idx="256">
                  <c:v>-36.72</c:v>
                </c:pt>
                <c:pt idx="257">
                  <c:v>-36.72</c:v>
                </c:pt>
                <c:pt idx="258">
                  <c:v>-36.72</c:v>
                </c:pt>
                <c:pt idx="259">
                  <c:v>-36.72</c:v>
                </c:pt>
                <c:pt idx="260">
                  <c:v>-36.18</c:v>
                </c:pt>
                <c:pt idx="261">
                  <c:v>-36.18</c:v>
                </c:pt>
                <c:pt idx="262">
                  <c:v>-36.18</c:v>
                </c:pt>
                <c:pt idx="263">
                  <c:v>-35.64</c:v>
                </c:pt>
                <c:pt idx="264">
                  <c:v>-35.64</c:v>
                </c:pt>
                <c:pt idx="265">
                  <c:v>-35.64</c:v>
                </c:pt>
                <c:pt idx="266">
                  <c:v>-35.1</c:v>
                </c:pt>
                <c:pt idx="267">
                  <c:v>-35.1</c:v>
                </c:pt>
                <c:pt idx="268">
                  <c:v>-34.56</c:v>
                </c:pt>
                <c:pt idx="269">
                  <c:v>-34.56</c:v>
                </c:pt>
                <c:pt idx="270">
                  <c:v>-34.02</c:v>
                </c:pt>
                <c:pt idx="271">
                  <c:v>-34.02</c:v>
                </c:pt>
                <c:pt idx="272">
                  <c:v>-33.48</c:v>
                </c:pt>
                <c:pt idx="273">
                  <c:v>-33.48</c:v>
                </c:pt>
                <c:pt idx="274">
                  <c:v>-32.94</c:v>
                </c:pt>
                <c:pt idx="275">
                  <c:v>-32.94</c:v>
                </c:pt>
                <c:pt idx="276">
                  <c:v>-32.4</c:v>
                </c:pt>
                <c:pt idx="277">
                  <c:v>-32.4</c:v>
                </c:pt>
                <c:pt idx="278">
                  <c:v>-31.86</c:v>
                </c:pt>
                <c:pt idx="279">
                  <c:v>-31.32</c:v>
                </c:pt>
                <c:pt idx="280">
                  <c:v>-31.32</c:v>
                </c:pt>
                <c:pt idx="281">
                  <c:v>-30.78</c:v>
                </c:pt>
                <c:pt idx="282">
                  <c:v>-30.78</c:v>
                </c:pt>
                <c:pt idx="283">
                  <c:v>-30.24</c:v>
                </c:pt>
                <c:pt idx="284">
                  <c:v>-30.24</c:v>
                </c:pt>
                <c:pt idx="285">
                  <c:v>-29.7</c:v>
                </c:pt>
                <c:pt idx="286">
                  <c:v>-29.7</c:v>
                </c:pt>
                <c:pt idx="287">
                  <c:v>-29.16</c:v>
                </c:pt>
                <c:pt idx="288">
                  <c:v>-29.16</c:v>
                </c:pt>
                <c:pt idx="289">
                  <c:v>-28.62</c:v>
                </c:pt>
                <c:pt idx="290">
                  <c:v>-28.62</c:v>
                </c:pt>
                <c:pt idx="291">
                  <c:v>-28.08</c:v>
                </c:pt>
                <c:pt idx="292">
                  <c:v>-28.08</c:v>
                </c:pt>
                <c:pt idx="293">
                  <c:v>-27.54</c:v>
                </c:pt>
                <c:pt idx="294">
                  <c:v>-27.54</c:v>
                </c:pt>
                <c:pt idx="295">
                  <c:v>-27.54</c:v>
                </c:pt>
                <c:pt idx="296">
                  <c:v>-27</c:v>
                </c:pt>
                <c:pt idx="297">
                  <c:v>-27</c:v>
                </c:pt>
                <c:pt idx="298">
                  <c:v>-27</c:v>
                </c:pt>
                <c:pt idx="299">
                  <c:v>-26.46</c:v>
                </c:pt>
                <c:pt idx="300">
                  <c:v>-26.46</c:v>
                </c:pt>
                <c:pt idx="301">
                  <c:v>-26.46</c:v>
                </c:pt>
                <c:pt idx="302">
                  <c:v>-26.46</c:v>
                </c:pt>
                <c:pt idx="303">
                  <c:v>-26.46</c:v>
                </c:pt>
                <c:pt idx="304">
                  <c:v>-26.46</c:v>
                </c:pt>
                <c:pt idx="305">
                  <c:v>-26.46</c:v>
                </c:pt>
                <c:pt idx="306">
                  <c:v>-26.46</c:v>
                </c:pt>
                <c:pt idx="307">
                  <c:v>-26.46</c:v>
                </c:pt>
                <c:pt idx="308">
                  <c:v>-25.92</c:v>
                </c:pt>
                <c:pt idx="309">
                  <c:v>-25.92</c:v>
                </c:pt>
                <c:pt idx="310">
                  <c:v>-25.92</c:v>
                </c:pt>
                <c:pt idx="311">
                  <c:v>-25.92</c:v>
                </c:pt>
                <c:pt idx="312">
                  <c:v>-25.38</c:v>
                </c:pt>
                <c:pt idx="313">
                  <c:v>-25.38</c:v>
                </c:pt>
                <c:pt idx="314">
                  <c:v>-25.38</c:v>
                </c:pt>
                <c:pt idx="315">
                  <c:v>-25.38</c:v>
                </c:pt>
                <c:pt idx="316">
                  <c:v>-25.38</c:v>
                </c:pt>
                <c:pt idx="317">
                  <c:v>-24.84</c:v>
                </c:pt>
                <c:pt idx="318">
                  <c:v>-24.84</c:v>
                </c:pt>
                <c:pt idx="319">
                  <c:v>-24.84</c:v>
                </c:pt>
                <c:pt idx="320">
                  <c:v>-24.84</c:v>
                </c:pt>
                <c:pt idx="321">
                  <c:v>-24.84</c:v>
                </c:pt>
                <c:pt idx="322">
                  <c:v>-24.84</c:v>
                </c:pt>
                <c:pt idx="323">
                  <c:v>-24.84</c:v>
                </c:pt>
                <c:pt idx="324">
                  <c:v>-24.84</c:v>
                </c:pt>
                <c:pt idx="325">
                  <c:v>-24.84</c:v>
                </c:pt>
                <c:pt idx="326">
                  <c:v>-24.84</c:v>
                </c:pt>
                <c:pt idx="327">
                  <c:v>-24.84</c:v>
                </c:pt>
                <c:pt idx="328">
                  <c:v>-24.3</c:v>
                </c:pt>
                <c:pt idx="329">
                  <c:v>-24.3</c:v>
                </c:pt>
                <c:pt idx="330">
                  <c:v>-24.3</c:v>
                </c:pt>
                <c:pt idx="331">
                  <c:v>-23.76</c:v>
                </c:pt>
                <c:pt idx="332">
                  <c:v>-23.76</c:v>
                </c:pt>
                <c:pt idx="333">
                  <c:v>-23.76</c:v>
                </c:pt>
                <c:pt idx="334">
                  <c:v>-23.22</c:v>
                </c:pt>
                <c:pt idx="335">
                  <c:v>-23.22</c:v>
                </c:pt>
                <c:pt idx="336">
                  <c:v>-23.22</c:v>
                </c:pt>
                <c:pt idx="337">
                  <c:v>-23.22</c:v>
                </c:pt>
                <c:pt idx="338">
                  <c:v>-22.68</c:v>
                </c:pt>
                <c:pt idx="339">
                  <c:v>-22.68</c:v>
                </c:pt>
                <c:pt idx="340">
                  <c:v>-22.14</c:v>
                </c:pt>
                <c:pt idx="341">
                  <c:v>-22.14</c:v>
                </c:pt>
                <c:pt idx="342">
                  <c:v>-22.14</c:v>
                </c:pt>
                <c:pt idx="343">
                  <c:v>-22.14</c:v>
                </c:pt>
                <c:pt idx="344">
                  <c:v>-21.6</c:v>
                </c:pt>
                <c:pt idx="345">
                  <c:v>-21.6</c:v>
                </c:pt>
                <c:pt idx="346">
                  <c:v>-21.06</c:v>
                </c:pt>
                <c:pt idx="347">
                  <c:v>-21.06</c:v>
                </c:pt>
                <c:pt idx="348">
                  <c:v>-21.06</c:v>
                </c:pt>
                <c:pt idx="349">
                  <c:v>-20.52</c:v>
                </c:pt>
                <c:pt idx="350">
                  <c:v>-20.52</c:v>
                </c:pt>
                <c:pt idx="351">
                  <c:v>-20.52</c:v>
                </c:pt>
                <c:pt idx="352">
                  <c:v>-19.98</c:v>
                </c:pt>
                <c:pt idx="353">
                  <c:v>-19.98</c:v>
                </c:pt>
                <c:pt idx="354">
                  <c:v>-19.44</c:v>
                </c:pt>
                <c:pt idx="355">
                  <c:v>-19.44</c:v>
                </c:pt>
                <c:pt idx="356">
                  <c:v>-19.44</c:v>
                </c:pt>
                <c:pt idx="357">
                  <c:v>-19.44</c:v>
                </c:pt>
                <c:pt idx="358">
                  <c:v>-18.9</c:v>
                </c:pt>
                <c:pt idx="359">
                  <c:v>-18.9</c:v>
                </c:pt>
                <c:pt idx="360">
                  <c:v>-18.9</c:v>
                </c:pt>
                <c:pt idx="361">
                  <c:v>-18.36</c:v>
                </c:pt>
                <c:pt idx="362">
                  <c:v>-18.36</c:v>
                </c:pt>
                <c:pt idx="363">
                  <c:v>-18.36</c:v>
                </c:pt>
                <c:pt idx="364">
                  <c:v>-17.82</c:v>
                </c:pt>
                <c:pt idx="365">
                  <c:v>-17.82</c:v>
                </c:pt>
                <c:pt idx="366">
                  <c:v>-17.82</c:v>
                </c:pt>
                <c:pt idx="367">
                  <c:v>-17.28</c:v>
                </c:pt>
                <c:pt idx="368">
                  <c:v>-17.28</c:v>
                </c:pt>
                <c:pt idx="369">
                  <c:v>-17.28</c:v>
                </c:pt>
                <c:pt idx="370">
                  <c:v>-17.28</c:v>
                </c:pt>
                <c:pt idx="371">
                  <c:v>-16.74</c:v>
                </c:pt>
                <c:pt idx="372">
                  <c:v>-16.74</c:v>
                </c:pt>
                <c:pt idx="373">
                  <c:v>-16.2</c:v>
                </c:pt>
                <c:pt idx="374">
                  <c:v>-16.2</c:v>
                </c:pt>
                <c:pt idx="375">
                  <c:v>-16.2</c:v>
                </c:pt>
                <c:pt idx="376">
                  <c:v>-16.2</c:v>
                </c:pt>
                <c:pt idx="377">
                  <c:v>-15.66</c:v>
                </c:pt>
                <c:pt idx="378">
                  <c:v>-15.66</c:v>
                </c:pt>
                <c:pt idx="379">
                  <c:v>-15.66</c:v>
                </c:pt>
                <c:pt idx="380">
                  <c:v>-15.66</c:v>
                </c:pt>
                <c:pt idx="381">
                  <c:v>-15.66</c:v>
                </c:pt>
                <c:pt idx="382">
                  <c:v>-15.66</c:v>
                </c:pt>
                <c:pt idx="383">
                  <c:v>-15.66</c:v>
                </c:pt>
                <c:pt idx="384">
                  <c:v>-15.66</c:v>
                </c:pt>
                <c:pt idx="385">
                  <c:v>-15.66</c:v>
                </c:pt>
                <c:pt idx="386">
                  <c:v>-15.66</c:v>
                </c:pt>
                <c:pt idx="387">
                  <c:v>-15.66</c:v>
                </c:pt>
                <c:pt idx="388">
                  <c:v>-15.66</c:v>
                </c:pt>
                <c:pt idx="389">
                  <c:v>-15.66</c:v>
                </c:pt>
                <c:pt idx="390">
                  <c:v>-15.66</c:v>
                </c:pt>
                <c:pt idx="391">
                  <c:v>-15.66</c:v>
                </c:pt>
                <c:pt idx="392">
                  <c:v>-15.66</c:v>
                </c:pt>
                <c:pt idx="393">
                  <c:v>-15.66</c:v>
                </c:pt>
                <c:pt idx="394">
                  <c:v>-15.66</c:v>
                </c:pt>
                <c:pt idx="395">
                  <c:v>-15.66</c:v>
                </c:pt>
                <c:pt idx="396">
                  <c:v>-15.66</c:v>
                </c:pt>
                <c:pt idx="397">
                  <c:v>-15.66</c:v>
                </c:pt>
                <c:pt idx="398">
                  <c:v>-15.66</c:v>
                </c:pt>
                <c:pt idx="399">
                  <c:v>-15.66</c:v>
                </c:pt>
                <c:pt idx="400">
                  <c:v>-15.66</c:v>
                </c:pt>
                <c:pt idx="401">
                  <c:v>-15.66</c:v>
                </c:pt>
                <c:pt idx="402">
                  <c:v>-15.66</c:v>
                </c:pt>
                <c:pt idx="403">
                  <c:v>-15.66</c:v>
                </c:pt>
                <c:pt idx="404">
                  <c:v>-15.66</c:v>
                </c:pt>
                <c:pt idx="405">
                  <c:v>-15.66</c:v>
                </c:pt>
                <c:pt idx="406">
                  <c:v>-15.66</c:v>
                </c:pt>
                <c:pt idx="407">
                  <c:v>-15.66</c:v>
                </c:pt>
                <c:pt idx="408">
                  <c:v>-15.66</c:v>
                </c:pt>
                <c:pt idx="409">
                  <c:v>-15.66</c:v>
                </c:pt>
                <c:pt idx="410">
                  <c:v>-15.66</c:v>
                </c:pt>
                <c:pt idx="411">
                  <c:v>-15.66</c:v>
                </c:pt>
                <c:pt idx="412">
                  <c:v>-15.66</c:v>
                </c:pt>
                <c:pt idx="413">
                  <c:v>-15.66</c:v>
                </c:pt>
                <c:pt idx="414">
                  <c:v>-15.66</c:v>
                </c:pt>
                <c:pt idx="415">
                  <c:v>-15.66</c:v>
                </c:pt>
                <c:pt idx="416">
                  <c:v>-15.66</c:v>
                </c:pt>
                <c:pt idx="417">
                  <c:v>-15.66</c:v>
                </c:pt>
                <c:pt idx="418">
                  <c:v>-15.66</c:v>
                </c:pt>
                <c:pt idx="419">
                  <c:v>-15.66</c:v>
                </c:pt>
                <c:pt idx="420">
                  <c:v>-15.66</c:v>
                </c:pt>
                <c:pt idx="421">
                  <c:v>-15.66</c:v>
                </c:pt>
                <c:pt idx="422">
                  <c:v>-15.66</c:v>
                </c:pt>
                <c:pt idx="423">
                  <c:v>-15.66</c:v>
                </c:pt>
                <c:pt idx="424">
                  <c:v>-15.66</c:v>
                </c:pt>
                <c:pt idx="425">
                  <c:v>-15.66</c:v>
                </c:pt>
                <c:pt idx="426">
                  <c:v>-15.66</c:v>
                </c:pt>
                <c:pt idx="427">
                  <c:v>-15.66</c:v>
                </c:pt>
                <c:pt idx="428">
                  <c:v>-15.66</c:v>
                </c:pt>
                <c:pt idx="429">
                  <c:v>-15.66</c:v>
                </c:pt>
                <c:pt idx="430">
                  <c:v>-15.66</c:v>
                </c:pt>
                <c:pt idx="431">
                  <c:v>-15.66</c:v>
                </c:pt>
                <c:pt idx="432">
                  <c:v>-15.66</c:v>
                </c:pt>
                <c:pt idx="433">
                  <c:v>-15.66</c:v>
                </c:pt>
                <c:pt idx="434">
                  <c:v>-15.66</c:v>
                </c:pt>
                <c:pt idx="435">
                  <c:v>-15.66</c:v>
                </c:pt>
                <c:pt idx="436">
                  <c:v>-15.66</c:v>
                </c:pt>
                <c:pt idx="437">
                  <c:v>-15.66</c:v>
                </c:pt>
                <c:pt idx="438">
                  <c:v>-15.66</c:v>
                </c:pt>
                <c:pt idx="439">
                  <c:v>-15.66</c:v>
                </c:pt>
                <c:pt idx="440">
                  <c:v>-15.66</c:v>
                </c:pt>
                <c:pt idx="441">
                  <c:v>-15.66</c:v>
                </c:pt>
                <c:pt idx="442">
                  <c:v>-15.66</c:v>
                </c:pt>
                <c:pt idx="443">
                  <c:v>-15.66</c:v>
                </c:pt>
                <c:pt idx="444">
                  <c:v>-15.66</c:v>
                </c:pt>
                <c:pt idx="445">
                  <c:v>-15.66</c:v>
                </c:pt>
                <c:pt idx="446">
                  <c:v>-15.66</c:v>
                </c:pt>
                <c:pt idx="447">
                  <c:v>-15.66</c:v>
                </c:pt>
                <c:pt idx="448">
                  <c:v>-15.66</c:v>
                </c:pt>
                <c:pt idx="449">
                  <c:v>-15.66</c:v>
                </c:pt>
                <c:pt idx="450">
                  <c:v>-15.66</c:v>
                </c:pt>
                <c:pt idx="451">
                  <c:v>-15.66</c:v>
                </c:pt>
                <c:pt idx="452">
                  <c:v>-15.66</c:v>
                </c:pt>
                <c:pt idx="453">
                  <c:v>-15.66</c:v>
                </c:pt>
                <c:pt idx="454">
                  <c:v>-15.66</c:v>
                </c:pt>
                <c:pt idx="455">
                  <c:v>-15.66</c:v>
                </c:pt>
                <c:pt idx="456">
                  <c:v>-15.66</c:v>
                </c:pt>
                <c:pt idx="457">
                  <c:v>-15.66</c:v>
                </c:pt>
                <c:pt idx="458">
                  <c:v>-15.66</c:v>
                </c:pt>
                <c:pt idx="459">
                  <c:v>-15.66</c:v>
                </c:pt>
                <c:pt idx="460">
                  <c:v>-15.66</c:v>
                </c:pt>
                <c:pt idx="461">
                  <c:v>-15.66</c:v>
                </c:pt>
                <c:pt idx="462">
                  <c:v>-15.66</c:v>
                </c:pt>
                <c:pt idx="463">
                  <c:v>-15.66</c:v>
                </c:pt>
                <c:pt idx="464">
                  <c:v>-15.66</c:v>
                </c:pt>
                <c:pt idx="465">
                  <c:v>-15.66</c:v>
                </c:pt>
                <c:pt idx="466">
                  <c:v>-15.66</c:v>
                </c:pt>
                <c:pt idx="467">
                  <c:v>-15.66</c:v>
                </c:pt>
                <c:pt idx="468">
                  <c:v>-15.66</c:v>
                </c:pt>
                <c:pt idx="469">
                  <c:v>-15.66</c:v>
                </c:pt>
                <c:pt idx="470">
                  <c:v>-15.66</c:v>
                </c:pt>
                <c:pt idx="471">
                  <c:v>-15.66</c:v>
                </c:pt>
                <c:pt idx="472">
                  <c:v>-15.66</c:v>
                </c:pt>
                <c:pt idx="473">
                  <c:v>-15.66</c:v>
                </c:pt>
                <c:pt idx="474">
                  <c:v>-15.66</c:v>
                </c:pt>
                <c:pt idx="475">
                  <c:v>-15.66</c:v>
                </c:pt>
                <c:pt idx="476">
                  <c:v>-15.66</c:v>
                </c:pt>
                <c:pt idx="477">
                  <c:v>-15.66</c:v>
                </c:pt>
                <c:pt idx="478">
                  <c:v>-15.66</c:v>
                </c:pt>
                <c:pt idx="479">
                  <c:v>-15.66</c:v>
                </c:pt>
                <c:pt idx="480">
                  <c:v>-15.66</c:v>
                </c:pt>
                <c:pt idx="481">
                  <c:v>-15.66</c:v>
                </c:pt>
                <c:pt idx="482">
                  <c:v>-15.66</c:v>
                </c:pt>
                <c:pt idx="483">
                  <c:v>-15.66</c:v>
                </c:pt>
                <c:pt idx="484">
                  <c:v>-15.66</c:v>
                </c:pt>
                <c:pt idx="485">
                  <c:v>-15.66</c:v>
                </c:pt>
                <c:pt idx="486">
                  <c:v>-15.66</c:v>
                </c:pt>
                <c:pt idx="487">
                  <c:v>-15.66</c:v>
                </c:pt>
                <c:pt idx="488">
                  <c:v>-15.66</c:v>
                </c:pt>
                <c:pt idx="489">
                  <c:v>-15.66</c:v>
                </c:pt>
                <c:pt idx="490">
                  <c:v>-15.66</c:v>
                </c:pt>
                <c:pt idx="491">
                  <c:v>-15.66</c:v>
                </c:pt>
                <c:pt idx="492">
                  <c:v>-15.66</c:v>
                </c:pt>
                <c:pt idx="493">
                  <c:v>-15.66</c:v>
                </c:pt>
                <c:pt idx="494">
                  <c:v>-15.66</c:v>
                </c:pt>
                <c:pt idx="495">
                  <c:v>-15.66</c:v>
                </c:pt>
                <c:pt idx="496">
                  <c:v>-15.66</c:v>
                </c:pt>
                <c:pt idx="497">
                  <c:v>-15.66</c:v>
                </c:pt>
                <c:pt idx="498">
                  <c:v>-15.66</c:v>
                </c:pt>
                <c:pt idx="499">
                  <c:v>-15.66</c:v>
                </c:pt>
                <c:pt idx="500">
                  <c:v>-15.66</c:v>
                </c:pt>
                <c:pt idx="501">
                  <c:v>-15.66</c:v>
                </c:pt>
                <c:pt idx="502">
                  <c:v>-15.66</c:v>
                </c:pt>
                <c:pt idx="503">
                  <c:v>-15.66</c:v>
                </c:pt>
                <c:pt idx="504">
                  <c:v>-15.66</c:v>
                </c:pt>
                <c:pt idx="505">
                  <c:v>-15.66</c:v>
                </c:pt>
                <c:pt idx="506">
                  <c:v>-15.66</c:v>
                </c:pt>
                <c:pt idx="507">
                  <c:v>-15.66</c:v>
                </c:pt>
                <c:pt idx="508">
                  <c:v>-15.66</c:v>
                </c:pt>
                <c:pt idx="509">
                  <c:v>-15.66</c:v>
                </c:pt>
                <c:pt idx="510">
                  <c:v>-15.66</c:v>
                </c:pt>
                <c:pt idx="511">
                  <c:v>-15.66</c:v>
                </c:pt>
                <c:pt idx="512">
                  <c:v>-15.66</c:v>
                </c:pt>
                <c:pt idx="513">
                  <c:v>-15.12</c:v>
                </c:pt>
                <c:pt idx="514">
                  <c:v>-15.12</c:v>
                </c:pt>
                <c:pt idx="515">
                  <c:v>-15.12</c:v>
                </c:pt>
                <c:pt idx="516">
                  <c:v>-15.12</c:v>
                </c:pt>
                <c:pt idx="517">
                  <c:v>-15.12</c:v>
                </c:pt>
                <c:pt idx="518">
                  <c:v>-15.12</c:v>
                </c:pt>
                <c:pt idx="519">
                  <c:v>-14.58</c:v>
                </c:pt>
                <c:pt idx="520">
                  <c:v>-14.58</c:v>
                </c:pt>
                <c:pt idx="521">
                  <c:v>-14.58</c:v>
                </c:pt>
                <c:pt idx="522">
                  <c:v>-14.58</c:v>
                </c:pt>
                <c:pt idx="523">
                  <c:v>-14.58</c:v>
                </c:pt>
                <c:pt idx="524">
                  <c:v>-14.04</c:v>
                </c:pt>
                <c:pt idx="525">
                  <c:v>-14.04</c:v>
                </c:pt>
                <c:pt idx="526">
                  <c:v>-14.04</c:v>
                </c:pt>
                <c:pt idx="527">
                  <c:v>-14.04</c:v>
                </c:pt>
                <c:pt idx="528">
                  <c:v>-14.04</c:v>
                </c:pt>
                <c:pt idx="529">
                  <c:v>-14.04</c:v>
                </c:pt>
                <c:pt idx="530">
                  <c:v>-14.04</c:v>
                </c:pt>
                <c:pt idx="531">
                  <c:v>-14.04</c:v>
                </c:pt>
                <c:pt idx="532">
                  <c:v>-14.04</c:v>
                </c:pt>
                <c:pt idx="533">
                  <c:v>-14.04</c:v>
                </c:pt>
                <c:pt idx="534">
                  <c:v>-13.5</c:v>
                </c:pt>
                <c:pt idx="535">
                  <c:v>-13.5</c:v>
                </c:pt>
                <c:pt idx="536">
                  <c:v>-13.5</c:v>
                </c:pt>
                <c:pt idx="537">
                  <c:v>-13.5</c:v>
                </c:pt>
                <c:pt idx="538">
                  <c:v>-13.5</c:v>
                </c:pt>
                <c:pt idx="539">
                  <c:v>-12.96</c:v>
                </c:pt>
                <c:pt idx="540">
                  <c:v>-12.96</c:v>
                </c:pt>
                <c:pt idx="541">
                  <c:v>-12.96</c:v>
                </c:pt>
                <c:pt idx="542">
                  <c:v>-12.96</c:v>
                </c:pt>
                <c:pt idx="543">
                  <c:v>-12.96</c:v>
                </c:pt>
                <c:pt idx="544">
                  <c:v>-12.96</c:v>
                </c:pt>
                <c:pt idx="545">
                  <c:v>-12.96</c:v>
                </c:pt>
                <c:pt idx="546">
                  <c:v>-12.42</c:v>
                </c:pt>
                <c:pt idx="547">
                  <c:v>-12.42</c:v>
                </c:pt>
                <c:pt idx="548">
                  <c:v>-12.42</c:v>
                </c:pt>
                <c:pt idx="549">
                  <c:v>-12.42</c:v>
                </c:pt>
                <c:pt idx="550">
                  <c:v>-12.42</c:v>
                </c:pt>
                <c:pt idx="551">
                  <c:v>-12.42</c:v>
                </c:pt>
                <c:pt idx="552">
                  <c:v>-12.42</c:v>
                </c:pt>
                <c:pt idx="553">
                  <c:v>-12.42</c:v>
                </c:pt>
                <c:pt idx="554">
                  <c:v>-12.42</c:v>
                </c:pt>
                <c:pt idx="555">
                  <c:v>-12.42</c:v>
                </c:pt>
                <c:pt idx="556">
                  <c:v>-12.42</c:v>
                </c:pt>
                <c:pt idx="557">
                  <c:v>-11.88</c:v>
                </c:pt>
                <c:pt idx="558">
                  <c:v>-11.88</c:v>
                </c:pt>
                <c:pt idx="559">
                  <c:v>-11.88</c:v>
                </c:pt>
                <c:pt idx="560">
                  <c:v>-11.88</c:v>
                </c:pt>
                <c:pt idx="561">
                  <c:v>-11.34</c:v>
                </c:pt>
                <c:pt idx="562">
                  <c:v>-11.34</c:v>
                </c:pt>
                <c:pt idx="563">
                  <c:v>-11.34</c:v>
                </c:pt>
                <c:pt idx="564">
                  <c:v>-11.34</c:v>
                </c:pt>
                <c:pt idx="565">
                  <c:v>-11.34</c:v>
                </c:pt>
                <c:pt idx="566">
                  <c:v>-10.8</c:v>
                </c:pt>
                <c:pt idx="567">
                  <c:v>-10.8</c:v>
                </c:pt>
                <c:pt idx="568">
                  <c:v>-10.8</c:v>
                </c:pt>
                <c:pt idx="569">
                  <c:v>-10.8</c:v>
                </c:pt>
                <c:pt idx="570">
                  <c:v>-10.26</c:v>
                </c:pt>
                <c:pt idx="571">
                  <c:v>-10.26</c:v>
                </c:pt>
                <c:pt idx="572">
                  <c:v>-10.26</c:v>
                </c:pt>
                <c:pt idx="573">
                  <c:v>-10.26</c:v>
                </c:pt>
                <c:pt idx="574">
                  <c:v>-9.72</c:v>
                </c:pt>
                <c:pt idx="575">
                  <c:v>-9.72</c:v>
                </c:pt>
                <c:pt idx="576">
                  <c:v>-9.72</c:v>
                </c:pt>
                <c:pt idx="577">
                  <c:v>-9.72</c:v>
                </c:pt>
                <c:pt idx="578">
                  <c:v>-9.18</c:v>
                </c:pt>
                <c:pt idx="579">
                  <c:v>-9.18</c:v>
                </c:pt>
                <c:pt idx="580">
                  <c:v>-9.18</c:v>
                </c:pt>
                <c:pt idx="581">
                  <c:v>-9.18</c:v>
                </c:pt>
                <c:pt idx="582">
                  <c:v>-8.64</c:v>
                </c:pt>
                <c:pt idx="583">
                  <c:v>-8.64</c:v>
                </c:pt>
                <c:pt idx="584">
                  <c:v>-8.64</c:v>
                </c:pt>
                <c:pt idx="585">
                  <c:v>-8.64</c:v>
                </c:pt>
                <c:pt idx="586">
                  <c:v>-8.1</c:v>
                </c:pt>
                <c:pt idx="587">
                  <c:v>-8.1</c:v>
                </c:pt>
                <c:pt idx="588">
                  <c:v>-8.1</c:v>
                </c:pt>
                <c:pt idx="589">
                  <c:v>-8.1</c:v>
                </c:pt>
                <c:pt idx="590">
                  <c:v>-8.1</c:v>
                </c:pt>
                <c:pt idx="591">
                  <c:v>-7.56</c:v>
                </c:pt>
                <c:pt idx="592">
                  <c:v>-7.56</c:v>
                </c:pt>
                <c:pt idx="593">
                  <c:v>-7.56</c:v>
                </c:pt>
                <c:pt idx="594">
                  <c:v>-7.56</c:v>
                </c:pt>
                <c:pt idx="595">
                  <c:v>-7.02</c:v>
                </c:pt>
                <c:pt idx="596">
                  <c:v>-7.02</c:v>
                </c:pt>
                <c:pt idx="597">
                  <c:v>-7.02</c:v>
                </c:pt>
                <c:pt idx="598">
                  <c:v>-7.02</c:v>
                </c:pt>
                <c:pt idx="599">
                  <c:v>-6.48</c:v>
                </c:pt>
                <c:pt idx="600">
                  <c:v>-6.48</c:v>
                </c:pt>
                <c:pt idx="601">
                  <c:v>-6.48</c:v>
                </c:pt>
                <c:pt idx="602">
                  <c:v>-6.48</c:v>
                </c:pt>
                <c:pt idx="603">
                  <c:v>-6.48</c:v>
                </c:pt>
                <c:pt idx="604">
                  <c:v>-6.48</c:v>
                </c:pt>
                <c:pt idx="605">
                  <c:v>-6.48</c:v>
                </c:pt>
                <c:pt idx="606">
                  <c:v>-6.48</c:v>
                </c:pt>
                <c:pt idx="607">
                  <c:v>-6.48</c:v>
                </c:pt>
                <c:pt idx="608">
                  <c:v>-6.48</c:v>
                </c:pt>
                <c:pt idx="609">
                  <c:v>-5.94</c:v>
                </c:pt>
                <c:pt idx="610">
                  <c:v>-5.94</c:v>
                </c:pt>
                <c:pt idx="611">
                  <c:v>-5.94</c:v>
                </c:pt>
                <c:pt idx="612">
                  <c:v>-5.94</c:v>
                </c:pt>
                <c:pt idx="613">
                  <c:v>-5.4</c:v>
                </c:pt>
                <c:pt idx="614">
                  <c:v>-5.4</c:v>
                </c:pt>
                <c:pt idx="615">
                  <c:v>-5.4</c:v>
                </c:pt>
                <c:pt idx="616">
                  <c:v>-5.4</c:v>
                </c:pt>
                <c:pt idx="617">
                  <c:v>-4.86</c:v>
                </c:pt>
                <c:pt idx="618">
                  <c:v>-4.86</c:v>
                </c:pt>
                <c:pt idx="619">
                  <c:v>-4.86</c:v>
                </c:pt>
                <c:pt idx="620">
                  <c:v>-4.86</c:v>
                </c:pt>
                <c:pt idx="621">
                  <c:v>-4.32</c:v>
                </c:pt>
                <c:pt idx="622">
                  <c:v>-4.32</c:v>
                </c:pt>
                <c:pt idx="623">
                  <c:v>-4.32</c:v>
                </c:pt>
                <c:pt idx="624">
                  <c:v>-4.32</c:v>
                </c:pt>
                <c:pt idx="625">
                  <c:v>-4.32</c:v>
                </c:pt>
                <c:pt idx="626">
                  <c:v>-3.78</c:v>
                </c:pt>
                <c:pt idx="627">
                  <c:v>-3.78</c:v>
                </c:pt>
                <c:pt idx="628">
                  <c:v>-3.78</c:v>
                </c:pt>
                <c:pt idx="629">
                  <c:v>-3.24</c:v>
                </c:pt>
                <c:pt idx="630">
                  <c:v>-3.24</c:v>
                </c:pt>
                <c:pt idx="631">
                  <c:v>-3.24</c:v>
                </c:pt>
                <c:pt idx="632">
                  <c:v>-3.24</c:v>
                </c:pt>
                <c:pt idx="633">
                  <c:v>-2.7</c:v>
                </c:pt>
                <c:pt idx="634">
                  <c:v>-2.7</c:v>
                </c:pt>
                <c:pt idx="635">
                  <c:v>-2.7</c:v>
                </c:pt>
                <c:pt idx="636">
                  <c:v>-2.7</c:v>
                </c:pt>
                <c:pt idx="637">
                  <c:v>-2.16</c:v>
                </c:pt>
                <c:pt idx="638">
                  <c:v>-2.16</c:v>
                </c:pt>
                <c:pt idx="639">
                  <c:v>-2.16</c:v>
                </c:pt>
                <c:pt idx="640">
                  <c:v>-2.16</c:v>
                </c:pt>
                <c:pt idx="641">
                  <c:v>-1.62</c:v>
                </c:pt>
                <c:pt idx="642">
                  <c:v>-1.62</c:v>
                </c:pt>
                <c:pt idx="643">
                  <c:v>-1.62</c:v>
                </c:pt>
                <c:pt idx="644">
                  <c:v>-1.62</c:v>
                </c:pt>
                <c:pt idx="645">
                  <c:v>-1.62</c:v>
                </c:pt>
                <c:pt idx="646">
                  <c:v>-1.08</c:v>
                </c:pt>
                <c:pt idx="647">
                  <c:v>-1.08</c:v>
                </c:pt>
                <c:pt idx="648">
                  <c:v>-1.08</c:v>
                </c:pt>
                <c:pt idx="649">
                  <c:v>-1.08</c:v>
                </c:pt>
                <c:pt idx="650">
                  <c:v>-1.08</c:v>
                </c:pt>
                <c:pt idx="651">
                  <c:v>-1.08</c:v>
                </c:pt>
                <c:pt idx="652">
                  <c:v>-0.54</c:v>
                </c:pt>
                <c:pt idx="653">
                  <c:v>-0.54</c:v>
                </c:pt>
                <c:pt idx="654">
                  <c:v>-0.54</c:v>
                </c:pt>
                <c:pt idx="655">
                  <c:v>-0.54</c:v>
                </c:pt>
                <c:pt idx="656">
                  <c:v>-0.54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0.54</c:v>
                </c:pt>
                <c:pt idx="661">
                  <c:v>0.54</c:v>
                </c:pt>
                <c:pt idx="662">
                  <c:v>0.54</c:v>
                </c:pt>
                <c:pt idx="663">
                  <c:v>1.08</c:v>
                </c:pt>
                <c:pt idx="664">
                  <c:v>1.08</c:v>
                </c:pt>
                <c:pt idx="665">
                  <c:v>1.08</c:v>
                </c:pt>
                <c:pt idx="666">
                  <c:v>1.62</c:v>
                </c:pt>
                <c:pt idx="667">
                  <c:v>1.62</c:v>
                </c:pt>
                <c:pt idx="668">
                  <c:v>1.62</c:v>
                </c:pt>
                <c:pt idx="669">
                  <c:v>2.16</c:v>
                </c:pt>
                <c:pt idx="670">
                  <c:v>2.16</c:v>
                </c:pt>
                <c:pt idx="671">
                  <c:v>2.16</c:v>
                </c:pt>
                <c:pt idx="672">
                  <c:v>2.16</c:v>
                </c:pt>
                <c:pt idx="673">
                  <c:v>2.7</c:v>
                </c:pt>
                <c:pt idx="674">
                  <c:v>2.7</c:v>
                </c:pt>
                <c:pt idx="675">
                  <c:v>2.7</c:v>
                </c:pt>
                <c:pt idx="676">
                  <c:v>3.24</c:v>
                </c:pt>
                <c:pt idx="677">
                  <c:v>3.24</c:v>
                </c:pt>
                <c:pt idx="678">
                  <c:v>3.24</c:v>
                </c:pt>
                <c:pt idx="679">
                  <c:v>3.78</c:v>
                </c:pt>
                <c:pt idx="680">
                  <c:v>3.78</c:v>
                </c:pt>
                <c:pt idx="681">
                  <c:v>3.78</c:v>
                </c:pt>
                <c:pt idx="682">
                  <c:v>3.78</c:v>
                </c:pt>
                <c:pt idx="683">
                  <c:v>4.32</c:v>
                </c:pt>
                <c:pt idx="684">
                  <c:v>4.32</c:v>
                </c:pt>
                <c:pt idx="685">
                  <c:v>4.32</c:v>
                </c:pt>
                <c:pt idx="686">
                  <c:v>4.86</c:v>
                </c:pt>
                <c:pt idx="687">
                  <c:v>4.86</c:v>
                </c:pt>
                <c:pt idx="688">
                  <c:v>4.86</c:v>
                </c:pt>
                <c:pt idx="689">
                  <c:v>5.4</c:v>
                </c:pt>
                <c:pt idx="690">
                  <c:v>5.4</c:v>
                </c:pt>
                <c:pt idx="691">
                  <c:v>5.4</c:v>
                </c:pt>
                <c:pt idx="692">
                  <c:v>5.4</c:v>
                </c:pt>
                <c:pt idx="693">
                  <c:v>5.4</c:v>
                </c:pt>
                <c:pt idx="694">
                  <c:v>5.4</c:v>
                </c:pt>
                <c:pt idx="695">
                  <c:v>5.4</c:v>
                </c:pt>
                <c:pt idx="696">
                  <c:v>5.94</c:v>
                </c:pt>
                <c:pt idx="697">
                  <c:v>5.94</c:v>
                </c:pt>
                <c:pt idx="698">
                  <c:v>5.94</c:v>
                </c:pt>
                <c:pt idx="699">
                  <c:v>5.94</c:v>
                </c:pt>
                <c:pt idx="700">
                  <c:v>5.94</c:v>
                </c:pt>
                <c:pt idx="701">
                  <c:v>6.48</c:v>
                </c:pt>
                <c:pt idx="702">
                  <c:v>6.48</c:v>
                </c:pt>
                <c:pt idx="703">
                  <c:v>6.48</c:v>
                </c:pt>
                <c:pt idx="704">
                  <c:v>7.02</c:v>
                </c:pt>
                <c:pt idx="705">
                  <c:v>7.02</c:v>
                </c:pt>
                <c:pt idx="706">
                  <c:v>7.02</c:v>
                </c:pt>
                <c:pt idx="707">
                  <c:v>7.56</c:v>
                </c:pt>
                <c:pt idx="708">
                  <c:v>7.56</c:v>
                </c:pt>
                <c:pt idx="709">
                  <c:v>7.56</c:v>
                </c:pt>
                <c:pt idx="710">
                  <c:v>7.56</c:v>
                </c:pt>
                <c:pt idx="711">
                  <c:v>8.1</c:v>
                </c:pt>
                <c:pt idx="712">
                  <c:v>8.1</c:v>
                </c:pt>
                <c:pt idx="713">
                  <c:v>8.1</c:v>
                </c:pt>
                <c:pt idx="714">
                  <c:v>8.1</c:v>
                </c:pt>
                <c:pt idx="715">
                  <c:v>8.64</c:v>
                </c:pt>
                <c:pt idx="716">
                  <c:v>8.64</c:v>
                </c:pt>
                <c:pt idx="717">
                  <c:v>8.64</c:v>
                </c:pt>
                <c:pt idx="718">
                  <c:v>9.18</c:v>
                </c:pt>
                <c:pt idx="719">
                  <c:v>9.18</c:v>
                </c:pt>
                <c:pt idx="720">
                  <c:v>9.18</c:v>
                </c:pt>
                <c:pt idx="721">
                  <c:v>9.18</c:v>
                </c:pt>
                <c:pt idx="722">
                  <c:v>9.18</c:v>
                </c:pt>
                <c:pt idx="723">
                  <c:v>9.72</c:v>
                </c:pt>
                <c:pt idx="724">
                  <c:v>9.72</c:v>
                </c:pt>
                <c:pt idx="725">
                  <c:v>9.72</c:v>
                </c:pt>
                <c:pt idx="726">
                  <c:v>10.26</c:v>
                </c:pt>
                <c:pt idx="727">
                  <c:v>10.26</c:v>
                </c:pt>
                <c:pt idx="728">
                  <c:v>10.26</c:v>
                </c:pt>
                <c:pt idx="729">
                  <c:v>10.26</c:v>
                </c:pt>
                <c:pt idx="730">
                  <c:v>10.26</c:v>
                </c:pt>
                <c:pt idx="731">
                  <c:v>10.8</c:v>
                </c:pt>
                <c:pt idx="732">
                  <c:v>10.8</c:v>
                </c:pt>
                <c:pt idx="733">
                  <c:v>10.8</c:v>
                </c:pt>
                <c:pt idx="734">
                  <c:v>10.8</c:v>
                </c:pt>
                <c:pt idx="735">
                  <c:v>10.8</c:v>
                </c:pt>
                <c:pt idx="736">
                  <c:v>10.8</c:v>
                </c:pt>
                <c:pt idx="737">
                  <c:v>10.8</c:v>
                </c:pt>
                <c:pt idx="738">
                  <c:v>10.8</c:v>
                </c:pt>
                <c:pt idx="739">
                  <c:v>11.34</c:v>
                </c:pt>
                <c:pt idx="740">
                  <c:v>11.34</c:v>
                </c:pt>
                <c:pt idx="741">
                  <c:v>11.34</c:v>
                </c:pt>
                <c:pt idx="742">
                  <c:v>11.88</c:v>
                </c:pt>
                <c:pt idx="743">
                  <c:v>11.88</c:v>
                </c:pt>
                <c:pt idx="744">
                  <c:v>11.88</c:v>
                </c:pt>
                <c:pt idx="745">
                  <c:v>11.88</c:v>
                </c:pt>
                <c:pt idx="746">
                  <c:v>11.88</c:v>
                </c:pt>
                <c:pt idx="747">
                  <c:v>12.42</c:v>
                </c:pt>
                <c:pt idx="748">
                  <c:v>12.42</c:v>
                </c:pt>
                <c:pt idx="749">
                  <c:v>12.42</c:v>
                </c:pt>
                <c:pt idx="750">
                  <c:v>12.96</c:v>
                </c:pt>
                <c:pt idx="751">
                  <c:v>12.96</c:v>
                </c:pt>
                <c:pt idx="752">
                  <c:v>12.96</c:v>
                </c:pt>
                <c:pt idx="753">
                  <c:v>13.5</c:v>
                </c:pt>
                <c:pt idx="754">
                  <c:v>13.5</c:v>
                </c:pt>
                <c:pt idx="755">
                  <c:v>13.5</c:v>
                </c:pt>
                <c:pt idx="756">
                  <c:v>14.04</c:v>
                </c:pt>
                <c:pt idx="757">
                  <c:v>14.04</c:v>
                </c:pt>
                <c:pt idx="758">
                  <c:v>14.04</c:v>
                </c:pt>
                <c:pt idx="759">
                  <c:v>14.04</c:v>
                </c:pt>
                <c:pt idx="760">
                  <c:v>14.58</c:v>
                </c:pt>
                <c:pt idx="761">
                  <c:v>14.58</c:v>
                </c:pt>
                <c:pt idx="762">
                  <c:v>14.58</c:v>
                </c:pt>
                <c:pt idx="763">
                  <c:v>15.12</c:v>
                </c:pt>
                <c:pt idx="764">
                  <c:v>15.12</c:v>
                </c:pt>
                <c:pt idx="765">
                  <c:v>15.66</c:v>
                </c:pt>
                <c:pt idx="766">
                  <c:v>15.66</c:v>
                </c:pt>
                <c:pt idx="767">
                  <c:v>15.66</c:v>
                </c:pt>
                <c:pt idx="768">
                  <c:v>15.66</c:v>
                </c:pt>
                <c:pt idx="769">
                  <c:v>15.66</c:v>
                </c:pt>
                <c:pt idx="770">
                  <c:v>15.66</c:v>
                </c:pt>
                <c:pt idx="771">
                  <c:v>15.66</c:v>
                </c:pt>
                <c:pt idx="772">
                  <c:v>15.66</c:v>
                </c:pt>
                <c:pt idx="773">
                  <c:v>16.2</c:v>
                </c:pt>
                <c:pt idx="774">
                  <c:v>16.2</c:v>
                </c:pt>
                <c:pt idx="775">
                  <c:v>16.2</c:v>
                </c:pt>
                <c:pt idx="776">
                  <c:v>16.2</c:v>
                </c:pt>
                <c:pt idx="777">
                  <c:v>16.2</c:v>
                </c:pt>
                <c:pt idx="778">
                  <c:v>16.74</c:v>
                </c:pt>
                <c:pt idx="779">
                  <c:v>16.74</c:v>
                </c:pt>
                <c:pt idx="780">
                  <c:v>16.74</c:v>
                </c:pt>
                <c:pt idx="781">
                  <c:v>16.74</c:v>
                </c:pt>
                <c:pt idx="782">
                  <c:v>17.28</c:v>
                </c:pt>
                <c:pt idx="783">
                  <c:v>17.28</c:v>
                </c:pt>
                <c:pt idx="784">
                  <c:v>17.82</c:v>
                </c:pt>
                <c:pt idx="785">
                  <c:v>17.82</c:v>
                </c:pt>
                <c:pt idx="786">
                  <c:v>17.82</c:v>
                </c:pt>
                <c:pt idx="787">
                  <c:v>18.36</c:v>
                </c:pt>
                <c:pt idx="788">
                  <c:v>18.36</c:v>
                </c:pt>
                <c:pt idx="789">
                  <c:v>18.36</c:v>
                </c:pt>
                <c:pt idx="790">
                  <c:v>18.36</c:v>
                </c:pt>
                <c:pt idx="791">
                  <c:v>18.9</c:v>
                </c:pt>
                <c:pt idx="792">
                  <c:v>18.9</c:v>
                </c:pt>
                <c:pt idx="793">
                  <c:v>18.9</c:v>
                </c:pt>
                <c:pt idx="794">
                  <c:v>19.44</c:v>
                </c:pt>
                <c:pt idx="795">
                  <c:v>19.44</c:v>
                </c:pt>
                <c:pt idx="796">
                  <c:v>19.44</c:v>
                </c:pt>
                <c:pt idx="797">
                  <c:v>19.98</c:v>
                </c:pt>
                <c:pt idx="798">
                  <c:v>19.98</c:v>
                </c:pt>
                <c:pt idx="799">
                  <c:v>19.98</c:v>
                </c:pt>
                <c:pt idx="800">
                  <c:v>20.52</c:v>
                </c:pt>
                <c:pt idx="801">
                  <c:v>20.52</c:v>
                </c:pt>
                <c:pt idx="802">
                  <c:v>20.52</c:v>
                </c:pt>
                <c:pt idx="803">
                  <c:v>20.52</c:v>
                </c:pt>
                <c:pt idx="804">
                  <c:v>21.06</c:v>
                </c:pt>
                <c:pt idx="805">
                  <c:v>21.06</c:v>
                </c:pt>
                <c:pt idx="806">
                  <c:v>21.06</c:v>
                </c:pt>
                <c:pt idx="807">
                  <c:v>21.06</c:v>
                </c:pt>
                <c:pt idx="808">
                  <c:v>21.06</c:v>
                </c:pt>
                <c:pt idx="809">
                  <c:v>21.06</c:v>
                </c:pt>
                <c:pt idx="810">
                  <c:v>21.06</c:v>
                </c:pt>
                <c:pt idx="811">
                  <c:v>21.6</c:v>
                </c:pt>
                <c:pt idx="812">
                  <c:v>21.6</c:v>
                </c:pt>
                <c:pt idx="813">
                  <c:v>21.6</c:v>
                </c:pt>
                <c:pt idx="814">
                  <c:v>22.14</c:v>
                </c:pt>
                <c:pt idx="815">
                  <c:v>22.14</c:v>
                </c:pt>
                <c:pt idx="816">
                  <c:v>22.14</c:v>
                </c:pt>
                <c:pt idx="817">
                  <c:v>22.14</c:v>
                </c:pt>
                <c:pt idx="818">
                  <c:v>22.14</c:v>
                </c:pt>
                <c:pt idx="819">
                  <c:v>22.68</c:v>
                </c:pt>
                <c:pt idx="820">
                  <c:v>22.68</c:v>
                </c:pt>
                <c:pt idx="821">
                  <c:v>22.68</c:v>
                </c:pt>
                <c:pt idx="822">
                  <c:v>22.68</c:v>
                </c:pt>
                <c:pt idx="823">
                  <c:v>22.68</c:v>
                </c:pt>
                <c:pt idx="824">
                  <c:v>22.68</c:v>
                </c:pt>
                <c:pt idx="825">
                  <c:v>23.22</c:v>
                </c:pt>
                <c:pt idx="826">
                  <c:v>23.22</c:v>
                </c:pt>
                <c:pt idx="827">
                  <c:v>23.22</c:v>
                </c:pt>
                <c:pt idx="828">
                  <c:v>23.22</c:v>
                </c:pt>
                <c:pt idx="829">
                  <c:v>23.76</c:v>
                </c:pt>
                <c:pt idx="830">
                  <c:v>23.76</c:v>
                </c:pt>
                <c:pt idx="831">
                  <c:v>23.76</c:v>
                </c:pt>
                <c:pt idx="832">
                  <c:v>24.3</c:v>
                </c:pt>
                <c:pt idx="833">
                  <c:v>24.3</c:v>
                </c:pt>
                <c:pt idx="834">
                  <c:v>24.3</c:v>
                </c:pt>
                <c:pt idx="835">
                  <c:v>24.84</c:v>
                </c:pt>
                <c:pt idx="836">
                  <c:v>24.84</c:v>
                </c:pt>
                <c:pt idx="837">
                  <c:v>24.84</c:v>
                </c:pt>
                <c:pt idx="838">
                  <c:v>24.84</c:v>
                </c:pt>
                <c:pt idx="839">
                  <c:v>24.84</c:v>
                </c:pt>
                <c:pt idx="840">
                  <c:v>25.38</c:v>
                </c:pt>
                <c:pt idx="841">
                  <c:v>25.38</c:v>
                </c:pt>
                <c:pt idx="842">
                  <c:v>25.38</c:v>
                </c:pt>
                <c:pt idx="843">
                  <c:v>25.92</c:v>
                </c:pt>
                <c:pt idx="844">
                  <c:v>25.92</c:v>
                </c:pt>
                <c:pt idx="845">
                  <c:v>25.92</c:v>
                </c:pt>
                <c:pt idx="846">
                  <c:v>25.92</c:v>
                </c:pt>
                <c:pt idx="847">
                  <c:v>26.46</c:v>
                </c:pt>
                <c:pt idx="848">
                  <c:v>26.46</c:v>
                </c:pt>
                <c:pt idx="849">
                  <c:v>26.46</c:v>
                </c:pt>
                <c:pt idx="850">
                  <c:v>26.46</c:v>
                </c:pt>
                <c:pt idx="851">
                  <c:v>26.46</c:v>
                </c:pt>
                <c:pt idx="852">
                  <c:v>27</c:v>
                </c:pt>
                <c:pt idx="853">
                  <c:v>27</c:v>
                </c:pt>
                <c:pt idx="854">
                  <c:v>27</c:v>
                </c:pt>
                <c:pt idx="855">
                  <c:v>27</c:v>
                </c:pt>
                <c:pt idx="856">
                  <c:v>27</c:v>
                </c:pt>
                <c:pt idx="857">
                  <c:v>27</c:v>
                </c:pt>
                <c:pt idx="858">
                  <c:v>27</c:v>
                </c:pt>
                <c:pt idx="859">
                  <c:v>27</c:v>
                </c:pt>
                <c:pt idx="860">
                  <c:v>27</c:v>
                </c:pt>
                <c:pt idx="861">
                  <c:v>27</c:v>
                </c:pt>
                <c:pt idx="862">
                  <c:v>27.54</c:v>
                </c:pt>
                <c:pt idx="863">
                  <c:v>27.54</c:v>
                </c:pt>
                <c:pt idx="864">
                  <c:v>27.54</c:v>
                </c:pt>
                <c:pt idx="865">
                  <c:v>27.54</c:v>
                </c:pt>
                <c:pt idx="866">
                  <c:v>28.08</c:v>
                </c:pt>
                <c:pt idx="867">
                  <c:v>28.08</c:v>
                </c:pt>
                <c:pt idx="868">
                  <c:v>28.08</c:v>
                </c:pt>
                <c:pt idx="869">
                  <c:v>28.08</c:v>
                </c:pt>
                <c:pt idx="870">
                  <c:v>28.08</c:v>
                </c:pt>
                <c:pt idx="871">
                  <c:v>28.62</c:v>
                </c:pt>
                <c:pt idx="872">
                  <c:v>28.62</c:v>
                </c:pt>
                <c:pt idx="873">
                  <c:v>28.62</c:v>
                </c:pt>
                <c:pt idx="874">
                  <c:v>29.16</c:v>
                </c:pt>
                <c:pt idx="875">
                  <c:v>29.16</c:v>
                </c:pt>
                <c:pt idx="876">
                  <c:v>29.7</c:v>
                </c:pt>
                <c:pt idx="877">
                  <c:v>29.7</c:v>
                </c:pt>
                <c:pt idx="878">
                  <c:v>29.7</c:v>
                </c:pt>
                <c:pt idx="879">
                  <c:v>29.7</c:v>
                </c:pt>
                <c:pt idx="880">
                  <c:v>30.24</c:v>
                </c:pt>
                <c:pt idx="881">
                  <c:v>30.24</c:v>
                </c:pt>
                <c:pt idx="882">
                  <c:v>30.78</c:v>
                </c:pt>
                <c:pt idx="883">
                  <c:v>30.78</c:v>
                </c:pt>
                <c:pt idx="884">
                  <c:v>30.78</c:v>
                </c:pt>
                <c:pt idx="885">
                  <c:v>30.78</c:v>
                </c:pt>
                <c:pt idx="886">
                  <c:v>31.32</c:v>
                </c:pt>
                <c:pt idx="887">
                  <c:v>31.32</c:v>
                </c:pt>
                <c:pt idx="888">
                  <c:v>31.32</c:v>
                </c:pt>
                <c:pt idx="889">
                  <c:v>31.32</c:v>
                </c:pt>
                <c:pt idx="890">
                  <c:v>31.32</c:v>
                </c:pt>
                <c:pt idx="891">
                  <c:v>31.32</c:v>
                </c:pt>
                <c:pt idx="892">
                  <c:v>31.86</c:v>
                </c:pt>
                <c:pt idx="893">
                  <c:v>31.86</c:v>
                </c:pt>
                <c:pt idx="894">
                  <c:v>31.86</c:v>
                </c:pt>
                <c:pt idx="895">
                  <c:v>31.86</c:v>
                </c:pt>
                <c:pt idx="896">
                  <c:v>32.4</c:v>
                </c:pt>
                <c:pt idx="897">
                  <c:v>32.4</c:v>
                </c:pt>
                <c:pt idx="898">
                  <c:v>32.94</c:v>
                </c:pt>
                <c:pt idx="899">
                  <c:v>32.94</c:v>
                </c:pt>
                <c:pt idx="900">
                  <c:v>32.94</c:v>
                </c:pt>
                <c:pt idx="901">
                  <c:v>32.94</c:v>
                </c:pt>
                <c:pt idx="902">
                  <c:v>32.94</c:v>
                </c:pt>
                <c:pt idx="903">
                  <c:v>32.94</c:v>
                </c:pt>
                <c:pt idx="904">
                  <c:v>32.94</c:v>
                </c:pt>
                <c:pt idx="905">
                  <c:v>32.94</c:v>
                </c:pt>
                <c:pt idx="906">
                  <c:v>33.48</c:v>
                </c:pt>
                <c:pt idx="907">
                  <c:v>33.48</c:v>
                </c:pt>
                <c:pt idx="908">
                  <c:v>33.48</c:v>
                </c:pt>
                <c:pt idx="909">
                  <c:v>33.48</c:v>
                </c:pt>
                <c:pt idx="910">
                  <c:v>34.02</c:v>
                </c:pt>
                <c:pt idx="911">
                  <c:v>34.02</c:v>
                </c:pt>
                <c:pt idx="912">
                  <c:v>34.02</c:v>
                </c:pt>
                <c:pt idx="913">
                  <c:v>34.02</c:v>
                </c:pt>
                <c:pt idx="914">
                  <c:v>34.56</c:v>
                </c:pt>
                <c:pt idx="915">
                  <c:v>34.56</c:v>
                </c:pt>
                <c:pt idx="916">
                  <c:v>34.56</c:v>
                </c:pt>
                <c:pt idx="917">
                  <c:v>35.1</c:v>
                </c:pt>
                <c:pt idx="918">
                  <c:v>35.1</c:v>
                </c:pt>
                <c:pt idx="919">
                  <c:v>35.1</c:v>
                </c:pt>
                <c:pt idx="920">
                  <c:v>35.64</c:v>
                </c:pt>
                <c:pt idx="921">
                  <c:v>35.64</c:v>
                </c:pt>
                <c:pt idx="922">
                  <c:v>36.18</c:v>
                </c:pt>
                <c:pt idx="923">
                  <c:v>36.18</c:v>
                </c:pt>
                <c:pt idx="924">
                  <c:v>36.18</c:v>
                </c:pt>
                <c:pt idx="925">
                  <c:v>36.18</c:v>
                </c:pt>
                <c:pt idx="926">
                  <c:v>36.72</c:v>
                </c:pt>
                <c:pt idx="927">
                  <c:v>36.72</c:v>
                </c:pt>
                <c:pt idx="928">
                  <c:v>36.72</c:v>
                </c:pt>
                <c:pt idx="929">
                  <c:v>37.26</c:v>
                </c:pt>
                <c:pt idx="930">
                  <c:v>37.26</c:v>
                </c:pt>
                <c:pt idx="931">
                  <c:v>37.26</c:v>
                </c:pt>
                <c:pt idx="932">
                  <c:v>37.26</c:v>
                </c:pt>
                <c:pt idx="933">
                  <c:v>37.8</c:v>
                </c:pt>
                <c:pt idx="934">
                  <c:v>37.8</c:v>
                </c:pt>
                <c:pt idx="935">
                  <c:v>38.34</c:v>
                </c:pt>
                <c:pt idx="936">
                  <c:v>38.34</c:v>
                </c:pt>
                <c:pt idx="937">
                  <c:v>38.34</c:v>
                </c:pt>
                <c:pt idx="938">
                  <c:v>38.34</c:v>
                </c:pt>
                <c:pt idx="939">
                  <c:v>38.88</c:v>
                </c:pt>
                <c:pt idx="940">
                  <c:v>38.88</c:v>
                </c:pt>
                <c:pt idx="941">
                  <c:v>38.88</c:v>
                </c:pt>
                <c:pt idx="942">
                  <c:v>38.88</c:v>
                </c:pt>
                <c:pt idx="943">
                  <c:v>38.88</c:v>
                </c:pt>
                <c:pt idx="944">
                  <c:v>38.88</c:v>
                </c:pt>
                <c:pt idx="945">
                  <c:v>38.88</c:v>
                </c:pt>
                <c:pt idx="946">
                  <c:v>38.88</c:v>
                </c:pt>
                <c:pt idx="947">
                  <c:v>39.42</c:v>
                </c:pt>
                <c:pt idx="948">
                  <c:v>39.42</c:v>
                </c:pt>
                <c:pt idx="949">
                  <c:v>39.42</c:v>
                </c:pt>
                <c:pt idx="950">
                  <c:v>39.42</c:v>
                </c:pt>
                <c:pt idx="951">
                  <c:v>39.42</c:v>
                </c:pt>
                <c:pt idx="952">
                  <c:v>39.96</c:v>
                </c:pt>
                <c:pt idx="953">
                  <c:v>39.96</c:v>
                </c:pt>
                <c:pt idx="954">
                  <c:v>39.96</c:v>
                </c:pt>
                <c:pt idx="955">
                  <c:v>40.5</c:v>
                </c:pt>
                <c:pt idx="956">
                  <c:v>40.5</c:v>
                </c:pt>
                <c:pt idx="957">
                  <c:v>40.5</c:v>
                </c:pt>
                <c:pt idx="958">
                  <c:v>41.04</c:v>
                </c:pt>
                <c:pt idx="959">
                  <c:v>41.04</c:v>
                </c:pt>
                <c:pt idx="960">
                  <c:v>41.04</c:v>
                </c:pt>
                <c:pt idx="961">
                  <c:v>41.04</c:v>
                </c:pt>
                <c:pt idx="962">
                  <c:v>41.58</c:v>
                </c:pt>
                <c:pt idx="963">
                  <c:v>41.58</c:v>
                </c:pt>
                <c:pt idx="964">
                  <c:v>41.58</c:v>
                </c:pt>
                <c:pt idx="965">
                  <c:v>42.12</c:v>
                </c:pt>
                <c:pt idx="966">
                  <c:v>42.12</c:v>
                </c:pt>
                <c:pt idx="967">
                  <c:v>42.12</c:v>
                </c:pt>
                <c:pt idx="968">
                  <c:v>42.12</c:v>
                </c:pt>
                <c:pt idx="969">
                  <c:v>42.12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53705885"/>
        <c:axId val="562389886"/>
      </c:barChart>
      <c:catAx>
        <c:axId val="75370588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2389886"/>
        <c:crosses val="autoZero"/>
        <c:auto val="1"/>
        <c:lblAlgn val="ctr"/>
        <c:lblOffset val="100"/>
        <c:noMultiLvlLbl val="0"/>
      </c:catAx>
      <c:valAx>
        <c:axId val="56238988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537058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799741c-f1e3-4558-a692-688332e67d10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406381291970384"/>
          <c:y val="0.0095298602287166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[F9WHHH0003V0000X7U_pos41_ScrewNum1_2025062813182021_LA6_SPK_CHG_TO_HSG_Loc41_Full_Config_V4.csv]F9WHHH0003V0000X7U_pos41_ScrewN!$A$1</c:f>
              <c:strCache>
                <c:ptCount val="1"/>
                <c:pt idx="0">
                  <c:v>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[F9WHHH0003V0000X7U_pos41_ScrewNum1_2025062813182021_LA6_SPK_CHG_TO_HSG_Loc41_Full_Config_V4.csv]F9WHHH0003V0000X7U_pos41_ScrewN!$A$2:$A$949</c:f>
              <c:numCache>
                <c:formatCode>General</c:formatCode>
                <c:ptCount val="948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-0.54</c:v>
                </c:pt>
                <c:pt idx="40">
                  <c:v>-0.54</c:v>
                </c:pt>
                <c:pt idx="41">
                  <c:v>-0.54</c:v>
                </c:pt>
                <c:pt idx="42">
                  <c:v>-0.54</c:v>
                </c:pt>
                <c:pt idx="43">
                  <c:v>-0.54</c:v>
                </c:pt>
                <c:pt idx="44">
                  <c:v>-0.54</c:v>
                </c:pt>
                <c:pt idx="45">
                  <c:v>-0.54</c:v>
                </c:pt>
                <c:pt idx="46">
                  <c:v>-0.54</c:v>
                </c:pt>
                <c:pt idx="47">
                  <c:v>-0.54</c:v>
                </c:pt>
                <c:pt idx="48">
                  <c:v>-0.54</c:v>
                </c:pt>
                <c:pt idx="49">
                  <c:v>-0.54</c:v>
                </c:pt>
                <c:pt idx="50">
                  <c:v>-0.54</c:v>
                </c:pt>
                <c:pt idx="51">
                  <c:v>-0.54</c:v>
                </c:pt>
                <c:pt idx="52">
                  <c:v>-0.54</c:v>
                </c:pt>
                <c:pt idx="53">
                  <c:v>-0.54</c:v>
                </c:pt>
                <c:pt idx="54">
                  <c:v>-0.54</c:v>
                </c:pt>
                <c:pt idx="55">
                  <c:v>-0.54</c:v>
                </c:pt>
                <c:pt idx="56">
                  <c:v>-0.54</c:v>
                </c:pt>
                <c:pt idx="57">
                  <c:v>-0.54</c:v>
                </c:pt>
                <c:pt idx="58">
                  <c:v>-1.08</c:v>
                </c:pt>
                <c:pt idx="59">
                  <c:v>-1.08</c:v>
                </c:pt>
                <c:pt idx="60">
                  <c:v>-1.08</c:v>
                </c:pt>
                <c:pt idx="61">
                  <c:v>-1.08</c:v>
                </c:pt>
                <c:pt idx="62">
                  <c:v>-1.08</c:v>
                </c:pt>
                <c:pt idx="63">
                  <c:v>-1.08</c:v>
                </c:pt>
                <c:pt idx="64">
                  <c:v>-1.08</c:v>
                </c:pt>
                <c:pt idx="65">
                  <c:v>-1.08</c:v>
                </c:pt>
                <c:pt idx="66">
                  <c:v>-1.08</c:v>
                </c:pt>
                <c:pt idx="67">
                  <c:v>-1.08</c:v>
                </c:pt>
                <c:pt idx="68">
                  <c:v>-1.62</c:v>
                </c:pt>
                <c:pt idx="69">
                  <c:v>-1.62</c:v>
                </c:pt>
                <c:pt idx="70">
                  <c:v>-1.62</c:v>
                </c:pt>
                <c:pt idx="71">
                  <c:v>-1.62</c:v>
                </c:pt>
                <c:pt idx="72">
                  <c:v>-1.62</c:v>
                </c:pt>
                <c:pt idx="73">
                  <c:v>-1.62</c:v>
                </c:pt>
                <c:pt idx="74">
                  <c:v>-1.62</c:v>
                </c:pt>
                <c:pt idx="75">
                  <c:v>-2.16</c:v>
                </c:pt>
                <c:pt idx="76">
                  <c:v>-2.16</c:v>
                </c:pt>
                <c:pt idx="77">
                  <c:v>-2.16</c:v>
                </c:pt>
                <c:pt idx="78">
                  <c:v>-2.16</c:v>
                </c:pt>
                <c:pt idx="79">
                  <c:v>-2.16</c:v>
                </c:pt>
                <c:pt idx="80">
                  <c:v>-2.7</c:v>
                </c:pt>
                <c:pt idx="81">
                  <c:v>-2.7</c:v>
                </c:pt>
                <c:pt idx="82">
                  <c:v>-2.7</c:v>
                </c:pt>
                <c:pt idx="83">
                  <c:v>-2.7</c:v>
                </c:pt>
                <c:pt idx="84">
                  <c:v>-2.7</c:v>
                </c:pt>
                <c:pt idx="85">
                  <c:v>-3.24</c:v>
                </c:pt>
                <c:pt idx="86">
                  <c:v>-3.24</c:v>
                </c:pt>
                <c:pt idx="87">
                  <c:v>-3.24</c:v>
                </c:pt>
                <c:pt idx="88">
                  <c:v>-3.24</c:v>
                </c:pt>
                <c:pt idx="89">
                  <c:v>-3.78</c:v>
                </c:pt>
                <c:pt idx="90">
                  <c:v>-3.78</c:v>
                </c:pt>
                <c:pt idx="91">
                  <c:v>-3.78</c:v>
                </c:pt>
                <c:pt idx="92">
                  <c:v>-4.32</c:v>
                </c:pt>
                <c:pt idx="93">
                  <c:v>-4.32</c:v>
                </c:pt>
                <c:pt idx="94">
                  <c:v>-4.32</c:v>
                </c:pt>
                <c:pt idx="95">
                  <c:v>-4.86</c:v>
                </c:pt>
                <c:pt idx="96">
                  <c:v>-4.86</c:v>
                </c:pt>
                <c:pt idx="97">
                  <c:v>-4.86</c:v>
                </c:pt>
                <c:pt idx="98">
                  <c:v>-5.4</c:v>
                </c:pt>
                <c:pt idx="99">
                  <c:v>-5.4</c:v>
                </c:pt>
                <c:pt idx="100">
                  <c:v>-5.4</c:v>
                </c:pt>
                <c:pt idx="101">
                  <c:v>-5.94</c:v>
                </c:pt>
                <c:pt idx="102">
                  <c:v>-5.94</c:v>
                </c:pt>
                <c:pt idx="103">
                  <c:v>-6.48</c:v>
                </c:pt>
                <c:pt idx="104">
                  <c:v>-6.48</c:v>
                </c:pt>
                <c:pt idx="105">
                  <c:v>-6.48</c:v>
                </c:pt>
                <c:pt idx="106">
                  <c:v>-7.02</c:v>
                </c:pt>
                <c:pt idx="107">
                  <c:v>-7.02</c:v>
                </c:pt>
                <c:pt idx="108">
                  <c:v>-7.56</c:v>
                </c:pt>
                <c:pt idx="109">
                  <c:v>-7.56</c:v>
                </c:pt>
                <c:pt idx="110">
                  <c:v>-7.56</c:v>
                </c:pt>
                <c:pt idx="111">
                  <c:v>-8.1</c:v>
                </c:pt>
                <c:pt idx="112">
                  <c:v>-8.1</c:v>
                </c:pt>
                <c:pt idx="113">
                  <c:v>-8.64</c:v>
                </c:pt>
                <c:pt idx="114">
                  <c:v>-8.64</c:v>
                </c:pt>
                <c:pt idx="115">
                  <c:v>-8.64</c:v>
                </c:pt>
                <c:pt idx="116">
                  <c:v>-9.18</c:v>
                </c:pt>
                <c:pt idx="117">
                  <c:v>-9.18</c:v>
                </c:pt>
                <c:pt idx="118">
                  <c:v>-9.72</c:v>
                </c:pt>
                <c:pt idx="119">
                  <c:v>-9.72</c:v>
                </c:pt>
                <c:pt idx="120">
                  <c:v>-10.26</c:v>
                </c:pt>
                <c:pt idx="121">
                  <c:v>-10.26</c:v>
                </c:pt>
                <c:pt idx="122">
                  <c:v>-10.8</c:v>
                </c:pt>
                <c:pt idx="123">
                  <c:v>-10.8</c:v>
                </c:pt>
                <c:pt idx="124">
                  <c:v>-11.34</c:v>
                </c:pt>
                <c:pt idx="125">
                  <c:v>-11.88</c:v>
                </c:pt>
                <c:pt idx="126">
                  <c:v>-11.88</c:v>
                </c:pt>
                <c:pt idx="127">
                  <c:v>-12.42</c:v>
                </c:pt>
                <c:pt idx="128">
                  <c:v>-12.42</c:v>
                </c:pt>
                <c:pt idx="129">
                  <c:v>-12.96</c:v>
                </c:pt>
                <c:pt idx="130">
                  <c:v>-12.96</c:v>
                </c:pt>
                <c:pt idx="131">
                  <c:v>-13.5</c:v>
                </c:pt>
                <c:pt idx="132">
                  <c:v>-13.5</c:v>
                </c:pt>
                <c:pt idx="133">
                  <c:v>-14.04</c:v>
                </c:pt>
                <c:pt idx="134">
                  <c:v>-14.04</c:v>
                </c:pt>
                <c:pt idx="135">
                  <c:v>-14.58</c:v>
                </c:pt>
                <c:pt idx="136">
                  <c:v>-14.58</c:v>
                </c:pt>
                <c:pt idx="137">
                  <c:v>-15.12</c:v>
                </c:pt>
                <c:pt idx="138">
                  <c:v>-15.12</c:v>
                </c:pt>
                <c:pt idx="139">
                  <c:v>-15.66</c:v>
                </c:pt>
                <c:pt idx="140">
                  <c:v>-15.66</c:v>
                </c:pt>
                <c:pt idx="141">
                  <c:v>-16.2</c:v>
                </c:pt>
                <c:pt idx="142">
                  <c:v>-16.74</c:v>
                </c:pt>
                <c:pt idx="143">
                  <c:v>-16.74</c:v>
                </c:pt>
                <c:pt idx="144">
                  <c:v>-17.28</c:v>
                </c:pt>
                <c:pt idx="145">
                  <c:v>-17.28</c:v>
                </c:pt>
                <c:pt idx="146">
                  <c:v>-17.82</c:v>
                </c:pt>
                <c:pt idx="147">
                  <c:v>-17.82</c:v>
                </c:pt>
                <c:pt idx="148">
                  <c:v>-18.36</c:v>
                </c:pt>
                <c:pt idx="149">
                  <c:v>-18.36</c:v>
                </c:pt>
                <c:pt idx="150">
                  <c:v>-18.9</c:v>
                </c:pt>
                <c:pt idx="151">
                  <c:v>-19.44</c:v>
                </c:pt>
                <c:pt idx="152">
                  <c:v>-19.44</c:v>
                </c:pt>
                <c:pt idx="153">
                  <c:v>-19.98</c:v>
                </c:pt>
                <c:pt idx="154">
                  <c:v>-19.98</c:v>
                </c:pt>
                <c:pt idx="155">
                  <c:v>-20.52</c:v>
                </c:pt>
                <c:pt idx="156">
                  <c:v>-21.06</c:v>
                </c:pt>
                <c:pt idx="157">
                  <c:v>-21.06</c:v>
                </c:pt>
                <c:pt idx="158">
                  <c:v>-21.6</c:v>
                </c:pt>
                <c:pt idx="159">
                  <c:v>-22.14</c:v>
                </c:pt>
                <c:pt idx="160">
                  <c:v>-22.14</c:v>
                </c:pt>
                <c:pt idx="161">
                  <c:v>-22.68</c:v>
                </c:pt>
                <c:pt idx="162">
                  <c:v>-23.22</c:v>
                </c:pt>
                <c:pt idx="163">
                  <c:v>-23.22</c:v>
                </c:pt>
                <c:pt idx="164">
                  <c:v>-23.76</c:v>
                </c:pt>
                <c:pt idx="165">
                  <c:v>-24.3</c:v>
                </c:pt>
                <c:pt idx="166">
                  <c:v>-24.3</c:v>
                </c:pt>
                <c:pt idx="167">
                  <c:v>-24.84</c:v>
                </c:pt>
                <c:pt idx="168">
                  <c:v>-25.38</c:v>
                </c:pt>
                <c:pt idx="169">
                  <c:v>-25.92</c:v>
                </c:pt>
                <c:pt idx="170">
                  <c:v>-25.92</c:v>
                </c:pt>
                <c:pt idx="171">
                  <c:v>-26.46</c:v>
                </c:pt>
                <c:pt idx="172">
                  <c:v>-27</c:v>
                </c:pt>
                <c:pt idx="173">
                  <c:v>-27</c:v>
                </c:pt>
                <c:pt idx="174">
                  <c:v>-27.54</c:v>
                </c:pt>
                <c:pt idx="175">
                  <c:v>-28.08</c:v>
                </c:pt>
                <c:pt idx="176">
                  <c:v>-28.08</c:v>
                </c:pt>
                <c:pt idx="177">
                  <c:v>-28.62</c:v>
                </c:pt>
                <c:pt idx="178">
                  <c:v>-29.16</c:v>
                </c:pt>
                <c:pt idx="179">
                  <c:v>-29.16</c:v>
                </c:pt>
                <c:pt idx="180">
                  <c:v>-29.7</c:v>
                </c:pt>
                <c:pt idx="181">
                  <c:v>-29.7</c:v>
                </c:pt>
                <c:pt idx="182">
                  <c:v>-30.24</c:v>
                </c:pt>
                <c:pt idx="183">
                  <c:v>-30.78</c:v>
                </c:pt>
                <c:pt idx="184">
                  <c:v>-30.78</c:v>
                </c:pt>
                <c:pt idx="185">
                  <c:v>-31.32</c:v>
                </c:pt>
                <c:pt idx="186">
                  <c:v>-31.32</c:v>
                </c:pt>
                <c:pt idx="187">
                  <c:v>-31.86</c:v>
                </c:pt>
                <c:pt idx="188">
                  <c:v>-31.86</c:v>
                </c:pt>
                <c:pt idx="189">
                  <c:v>-32.4</c:v>
                </c:pt>
                <c:pt idx="190">
                  <c:v>-32.4</c:v>
                </c:pt>
                <c:pt idx="191">
                  <c:v>-32.4</c:v>
                </c:pt>
                <c:pt idx="192">
                  <c:v>-32.94</c:v>
                </c:pt>
                <c:pt idx="193">
                  <c:v>-32.94</c:v>
                </c:pt>
                <c:pt idx="194">
                  <c:v>-33.48</c:v>
                </c:pt>
                <c:pt idx="195">
                  <c:v>-33.48</c:v>
                </c:pt>
                <c:pt idx="196">
                  <c:v>-34.02</c:v>
                </c:pt>
                <c:pt idx="197">
                  <c:v>-34.02</c:v>
                </c:pt>
                <c:pt idx="198">
                  <c:v>-34.56</c:v>
                </c:pt>
                <c:pt idx="199">
                  <c:v>-34.56</c:v>
                </c:pt>
                <c:pt idx="200">
                  <c:v>-34.56</c:v>
                </c:pt>
                <c:pt idx="201">
                  <c:v>-35.1</c:v>
                </c:pt>
                <c:pt idx="202">
                  <c:v>-35.1</c:v>
                </c:pt>
                <c:pt idx="203">
                  <c:v>-35.64</c:v>
                </c:pt>
                <c:pt idx="204">
                  <c:v>-35.64</c:v>
                </c:pt>
                <c:pt idx="205">
                  <c:v>-36.18</c:v>
                </c:pt>
                <c:pt idx="206">
                  <c:v>-36.18</c:v>
                </c:pt>
                <c:pt idx="207">
                  <c:v>-36.18</c:v>
                </c:pt>
                <c:pt idx="208">
                  <c:v>-36.72</c:v>
                </c:pt>
                <c:pt idx="209">
                  <c:v>-36.72</c:v>
                </c:pt>
                <c:pt idx="210">
                  <c:v>-37.26</c:v>
                </c:pt>
                <c:pt idx="211">
                  <c:v>-37.26</c:v>
                </c:pt>
                <c:pt idx="212">
                  <c:v>-37.26</c:v>
                </c:pt>
                <c:pt idx="213">
                  <c:v>-37.8</c:v>
                </c:pt>
                <c:pt idx="214">
                  <c:v>-37.8</c:v>
                </c:pt>
                <c:pt idx="215">
                  <c:v>-38.34</c:v>
                </c:pt>
                <c:pt idx="216">
                  <c:v>-38.34</c:v>
                </c:pt>
                <c:pt idx="217">
                  <c:v>-38.34</c:v>
                </c:pt>
                <c:pt idx="218">
                  <c:v>-38.88</c:v>
                </c:pt>
                <c:pt idx="219">
                  <c:v>-38.88</c:v>
                </c:pt>
                <c:pt idx="220">
                  <c:v>-39.42</c:v>
                </c:pt>
                <c:pt idx="221">
                  <c:v>-39.42</c:v>
                </c:pt>
                <c:pt idx="222">
                  <c:v>-39.42</c:v>
                </c:pt>
                <c:pt idx="223">
                  <c:v>-39.96</c:v>
                </c:pt>
                <c:pt idx="224">
                  <c:v>-39.96</c:v>
                </c:pt>
                <c:pt idx="225">
                  <c:v>-40.5</c:v>
                </c:pt>
                <c:pt idx="226">
                  <c:v>-40.5</c:v>
                </c:pt>
                <c:pt idx="227">
                  <c:v>-40.5</c:v>
                </c:pt>
                <c:pt idx="228">
                  <c:v>-41.04</c:v>
                </c:pt>
                <c:pt idx="229">
                  <c:v>-41.04</c:v>
                </c:pt>
                <c:pt idx="230">
                  <c:v>-41.58</c:v>
                </c:pt>
                <c:pt idx="231">
                  <c:v>-41.58</c:v>
                </c:pt>
                <c:pt idx="232">
                  <c:v>-41.58</c:v>
                </c:pt>
                <c:pt idx="233">
                  <c:v>-42.12</c:v>
                </c:pt>
                <c:pt idx="234">
                  <c:v>-42.12</c:v>
                </c:pt>
                <c:pt idx="235">
                  <c:v>-42.66</c:v>
                </c:pt>
                <c:pt idx="236">
                  <c:v>-42.66</c:v>
                </c:pt>
                <c:pt idx="237">
                  <c:v>-42.66</c:v>
                </c:pt>
                <c:pt idx="238">
                  <c:v>-42.66</c:v>
                </c:pt>
                <c:pt idx="239">
                  <c:v>-43.2</c:v>
                </c:pt>
                <c:pt idx="240">
                  <c:v>-43.2</c:v>
                </c:pt>
                <c:pt idx="241">
                  <c:v>-43.2</c:v>
                </c:pt>
                <c:pt idx="242">
                  <c:v>-43.74</c:v>
                </c:pt>
                <c:pt idx="243">
                  <c:v>-43.74</c:v>
                </c:pt>
                <c:pt idx="244">
                  <c:v>-43.74</c:v>
                </c:pt>
                <c:pt idx="245">
                  <c:v>-44.28</c:v>
                </c:pt>
                <c:pt idx="246">
                  <c:v>-44.28</c:v>
                </c:pt>
                <c:pt idx="247">
                  <c:v>-44.28</c:v>
                </c:pt>
                <c:pt idx="248">
                  <c:v>-44.28</c:v>
                </c:pt>
                <c:pt idx="249">
                  <c:v>-44.28</c:v>
                </c:pt>
                <c:pt idx="250">
                  <c:v>-44.82</c:v>
                </c:pt>
                <c:pt idx="251">
                  <c:v>-44.82</c:v>
                </c:pt>
                <c:pt idx="252">
                  <c:v>-44.82</c:v>
                </c:pt>
                <c:pt idx="253">
                  <c:v>-44.82</c:v>
                </c:pt>
                <c:pt idx="254">
                  <c:v>-45.36</c:v>
                </c:pt>
                <c:pt idx="255">
                  <c:v>-45.36</c:v>
                </c:pt>
                <c:pt idx="256">
                  <c:v>-45.36</c:v>
                </c:pt>
                <c:pt idx="257">
                  <c:v>-45.36</c:v>
                </c:pt>
                <c:pt idx="258">
                  <c:v>-45.36</c:v>
                </c:pt>
                <c:pt idx="259">
                  <c:v>-45.9</c:v>
                </c:pt>
                <c:pt idx="260">
                  <c:v>-45.9</c:v>
                </c:pt>
                <c:pt idx="261">
                  <c:v>-45.9</c:v>
                </c:pt>
                <c:pt idx="262">
                  <c:v>-45.9</c:v>
                </c:pt>
                <c:pt idx="263">
                  <c:v>-45.9</c:v>
                </c:pt>
                <c:pt idx="264">
                  <c:v>-45.9</c:v>
                </c:pt>
                <c:pt idx="265">
                  <c:v>-45.9</c:v>
                </c:pt>
                <c:pt idx="266">
                  <c:v>-45.9</c:v>
                </c:pt>
                <c:pt idx="267">
                  <c:v>-45.9</c:v>
                </c:pt>
                <c:pt idx="268">
                  <c:v>-45.9</c:v>
                </c:pt>
                <c:pt idx="269">
                  <c:v>-45.9</c:v>
                </c:pt>
                <c:pt idx="270">
                  <c:v>-45.9</c:v>
                </c:pt>
                <c:pt idx="271">
                  <c:v>-45.9</c:v>
                </c:pt>
                <c:pt idx="272">
                  <c:v>-45.9</c:v>
                </c:pt>
                <c:pt idx="273">
                  <c:v>-45.36</c:v>
                </c:pt>
                <c:pt idx="274">
                  <c:v>-45.36</c:v>
                </c:pt>
                <c:pt idx="275">
                  <c:v>-45.36</c:v>
                </c:pt>
                <c:pt idx="276">
                  <c:v>-45.36</c:v>
                </c:pt>
                <c:pt idx="277">
                  <c:v>-45.36</c:v>
                </c:pt>
                <c:pt idx="278">
                  <c:v>-45.36</c:v>
                </c:pt>
                <c:pt idx="279">
                  <c:v>-44.82</c:v>
                </c:pt>
                <c:pt idx="280">
                  <c:v>-44.82</c:v>
                </c:pt>
                <c:pt idx="281">
                  <c:v>-44.82</c:v>
                </c:pt>
                <c:pt idx="282">
                  <c:v>-44.28</c:v>
                </c:pt>
                <c:pt idx="283">
                  <c:v>-44.28</c:v>
                </c:pt>
                <c:pt idx="284">
                  <c:v>-44.28</c:v>
                </c:pt>
                <c:pt idx="285">
                  <c:v>-43.74</c:v>
                </c:pt>
                <c:pt idx="286">
                  <c:v>-43.74</c:v>
                </c:pt>
                <c:pt idx="287">
                  <c:v>-43.74</c:v>
                </c:pt>
                <c:pt idx="288">
                  <c:v>-43.2</c:v>
                </c:pt>
                <c:pt idx="289">
                  <c:v>-43.2</c:v>
                </c:pt>
                <c:pt idx="290">
                  <c:v>-42.66</c:v>
                </c:pt>
                <c:pt idx="291">
                  <c:v>-42.66</c:v>
                </c:pt>
                <c:pt idx="292">
                  <c:v>-42.66</c:v>
                </c:pt>
                <c:pt idx="293">
                  <c:v>-42.12</c:v>
                </c:pt>
                <c:pt idx="294">
                  <c:v>-42.12</c:v>
                </c:pt>
                <c:pt idx="295">
                  <c:v>-41.58</c:v>
                </c:pt>
                <c:pt idx="296">
                  <c:v>-41.58</c:v>
                </c:pt>
                <c:pt idx="297">
                  <c:v>-41.04</c:v>
                </c:pt>
                <c:pt idx="298">
                  <c:v>-41.04</c:v>
                </c:pt>
                <c:pt idx="299">
                  <c:v>-41.04</c:v>
                </c:pt>
                <c:pt idx="300">
                  <c:v>-40.5</c:v>
                </c:pt>
                <c:pt idx="301">
                  <c:v>-40.5</c:v>
                </c:pt>
                <c:pt idx="302">
                  <c:v>-39.96</c:v>
                </c:pt>
                <c:pt idx="303">
                  <c:v>-39.96</c:v>
                </c:pt>
                <c:pt idx="304">
                  <c:v>-39.96</c:v>
                </c:pt>
                <c:pt idx="305">
                  <c:v>-39.42</c:v>
                </c:pt>
                <c:pt idx="306">
                  <c:v>-39.42</c:v>
                </c:pt>
                <c:pt idx="307">
                  <c:v>-38.88</c:v>
                </c:pt>
                <c:pt idx="308">
                  <c:v>-38.88</c:v>
                </c:pt>
                <c:pt idx="309">
                  <c:v>-38.88</c:v>
                </c:pt>
                <c:pt idx="310">
                  <c:v>-38.34</c:v>
                </c:pt>
                <c:pt idx="311">
                  <c:v>-38.34</c:v>
                </c:pt>
                <c:pt idx="312">
                  <c:v>-38.34</c:v>
                </c:pt>
                <c:pt idx="313">
                  <c:v>-37.8</c:v>
                </c:pt>
                <c:pt idx="314">
                  <c:v>-37.8</c:v>
                </c:pt>
                <c:pt idx="315">
                  <c:v>-37.26</c:v>
                </c:pt>
                <c:pt idx="316">
                  <c:v>-37.26</c:v>
                </c:pt>
                <c:pt idx="317">
                  <c:v>-37.26</c:v>
                </c:pt>
                <c:pt idx="318">
                  <c:v>-36.72</c:v>
                </c:pt>
                <c:pt idx="319">
                  <c:v>-36.72</c:v>
                </c:pt>
                <c:pt idx="320">
                  <c:v>-36.72</c:v>
                </c:pt>
                <c:pt idx="321">
                  <c:v>-36.72</c:v>
                </c:pt>
                <c:pt idx="322">
                  <c:v>-36.72</c:v>
                </c:pt>
                <c:pt idx="323">
                  <c:v>-36.72</c:v>
                </c:pt>
                <c:pt idx="324">
                  <c:v>-36.18</c:v>
                </c:pt>
                <c:pt idx="325">
                  <c:v>-36.18</c:v>
                </c:pt>
                <c:pt idx="326">
                  <c:v>-36.18</c:v>
                </c:pt>
                <c:pt idx="327">
                  <c:v>-36.18</c:v>
                </c:pt>
                <c:pt idx="328">
                  <c:v>-36.18</c:v>
                </c:pt>
                <c:pt idx="329">
                  <c:v>-36.18</c:v>
                </c:pt>
                <c:pt idx="330">
                  <c:v>-35.64</c:v>
                </c:pt>
                <c:pt idx="331">
                  <c:v>-35.64</c:v>
                </c:pt>
                <c:pt idx="332">
                  <c:v>-35.64</c:v>
                </c:pt>
                <c:pt idx="333">
                  <c:v>-35.64</c:v>
                </c:pt>
                <c:pt idx="334">
                  <c:v>-35.64</c:v>
                </c:pt>
                <c:pt idx="335">
                  <c:v>-35.1</c:v>
                </c:pt>
                <c:pt idx="336">
                  <c:v>-35.1</c:v>
                </c:pt>
                <c:pt idx="337">
                  <c:v>-35.1</c:v>
                </c:pt>
                <c:pt idx="338">
                  <c:v>-35.1</c:v>
                </c:pt>
                <c:pt idx="339">
                  <c:v>-34.56</c:v>
                </c:pt>
                <c:pt idx="340">
                  <c:v>-34.56</c:v>
                </c:pt>
                <c:pt idx="341">
                  <c:v>-34.56</c:v>
                </c:pt>
                <c:pt idx="342">
                  <c:v>-34.56</c:v>
                </c:pt>
                <c:pt idx="343">
                  <c:v>-34.56</c:v>
                </c:pt>
                <c:pt idx="344">
                  <c:v>-34.56</c:v>
                </c:pt>
                <c:pt idx="345">
                  <c:v>-34.56</c:v>
                </c:pt>
                <c:pt idx="346">
                  <c:v>-34.56</c:v>
                </c:pt>
                <c:pt idx="347">
                  <c:v>-34.56</c:v>
                </c:pt>
                <c:pt idx="348">
                  <c:v>-34.56</c:v>
                </c:pt>
                <c:pt idx="349">
                  <c:v>-34.56</c:v>
                </c:pt>
                <c:pt idx="350">
                  <c:v>-34.56</c:v>
                </c:pt>
                <c:pt idx="351">
                  <c:v>-34.56</c:v>
                </c:pt>
                <c:pt idx="352">
                  <c:v>-34.56</c:v>
                </c:pt>
                <c:pt idx="353">
                  <c:v>-34.56</c:v>
                </c:pt>
                <c:pt idx="354">
                  <c:v>-34.56</c:v>
                </c:pt>
                <c:pt idx="355">
                  <c:v>-34.56</c:v>
                </c:pt>
                <c:pt idx="356">
                  <c:v>-34.02</c:v>
                </c:pt>
                <c:pt idx="357">
                  <c:v>-34.02</c:v>
                </c:pt>
                <c:pt idx="358">
                  <c:v>-33.48</c:v>
                </c:pt>
                <c:pt idx="359">
                  <c:v>-33.48</c:v>
                </c:pt>
                <c:pt idx="360">
                  <c:v>-33.48</c:v>
                </c:pt>
                <c:pt idx="361">
                  <c:v>-32.94</c:v>
                </c:pt>
                <c:pt idx="362">
                  <c:v>-32.94</c:v>
                </c:pt>
                <c:pt idx="363">
                  <c:v>-32.94</c:v>
                </c:pt>
                <c:pt idx="364">
                  <c:v>-32.94</c:v>
                </c:pt>
                <c:pt idx="365">
                  <c:v>-32.4</c:v>
                </c:pt>
                <c:pt idx="366">
                  <c:v>-32.4</c:v>
                </c:pt>
                <c:pt idx="367">
                  <c:v>-31.86</c:v>
                </c:pt>
                <c:pt idx="368">
                  <c:v>-31.86</c:v>
                </c:pt>
                <c:pt idx="369">
                  <c:v>-31.32</c:v>
                </c:pt>
                <c:pt idx="370">
                  <c:v>-31.32</c:v>
                </c:pt>
                <c:pt idx="371">
                  <c:v>-31.32</c:v>
                </c:pt>
                <c:pt idx="372">
                  <c:v>-30.78</c:v>
                </c:pt>
                <c:pt idx="373">
                  <c:v>-30.78</c:v>
                </c:pt>
                <c:pt idx="374">
                  <c:v>-30.78</c:v>
                </c:pt>
                <c:pt idx="375">
                  <c:v>-30.24</c:v>
                </c:pt>
                <c:pt idx="376">
                  <c:v>-30.24</c:v>
                </c:pt>
                <c:pt idx="377">
                  <c:v>-30.24</c:v>
                </c:pt>
                <c:pt idx="378">
                  <c:v>-29.7</c:v>
                </c:pt>
                <c:pt idx="379">
                  <c:v>-29.7</c:v>
                </c:pt>
                <c:pt idx="380">
                  <c:v>-29.7</c:v>
                </c:pt>
                <c:pt idx="381">
                  <c:v>-29.7</c:v>
                </c:pt>
                <c:pt idx="382">
                  <c:v>-29.16</c:v>
                </c:pt>
                <c:pt idx="383">
                  <c:v>-29.16</c:v>
                </c:pt>
                <c:pt idx="384">
                  <c:v>-29.16</c:v>
                </c:pt>
                <c:pt idx="385">
                  <c:v>-28.62</c:v>
                </c:pt>
                <c:pt idx="386">
                  <c:v>-28.62</c:v>
                </c:pt>
                <c:pt idx="387">
                  <c:v>-28.62</c:v>
                </c:pt>
                <c:pt idx="388">
                  <c:v>-28.08</c:v>
                </c:pt>
                <c:pt idx="389">
                  <c:v>-28.08</c:v>
                </c:pt>
                <c:pt idx="390">
                  <c:v>-28.08</c:v>
                </c:pt>
                <c:pt idx="391">
                  <c:v>-28.08</c:v>
                </c:pt>
                <c:pt idx="392">
                  <c:v>-27.54</c:v>
                </c:pt>
                <c:pt idx="393">
                  <c:v>-27.54</c:v>
                </c:pt>
                <c:pt idx="394">
                  <c:v>-27.54</c:v>
                </c:pt>
                <c:pt idx="395">
                  <c:v>-27</c:v>
                </c:pt>
                <c:pt idx="396">
                  <c:v>-27</c:v>
                </c:pt>
                <c:pt idx="397">
                  <c:v>-27</c:v>
                </c:pt>
                <c:pt idx="398">
                  <c:v>-27</c:v>
                </c:pt>
                <c:pt idx="399">
                  <c:v>-26.46</c:v>
                </c:pt>
                <c:pt idx="400">
                  <c:v>-26.46</c:v>
                </c:pt>
                <c:pt idx="401">
                  <c:v>-26.46</c:v>
                </c:pt>
                <c:pt idx="402">
                  <c:v>-25.92</c:v>
                </c:pt>
                <c:pt idx="403">
                  <c:v>-25.92</c:v>
                </c:pt>
                <c:pt idx="404">
                  <c:v>-25.92</c:v>
                </c:pt>
                <c:pt idx="405">
                  <c:v>-25.92</c:v>
                </c:pt>
                <c:pt idx="406">
                  <c:v>-25.38</c:v>
                </c:pt>
                <c:pt idx="407">
                  <c:v>-25.38</c:v>
                </c:pt>
                <c:pt idx="408">
                  <c:v>-25.38</c:v>
                </c:pt>
                <c:pt idx="409">
                  <c:v>-25.38</c:v>
                </c:pt>
                <c:pt idx="410">
                  <c:v>-25.38</c:v>
                </c:pt>
                <c:pt idx="411">
                  <c:v>-25.38</c:v>
                </c:pt>
                <c:pt idx="412">
                  <c:v>-25.38</c:v>
                </c:pt>
                <c:pt idx="413">
                  <c:v>-24.84</c:v>
                </c:pt>
                <c:pt idx="414">
                  <c:v>-24.84</c:v>
                </c:pt>
                <c:pt idx="415">
                  <c:v>-24.84</c:v>
                </c:pt>
                <c:pt idx="416">
                  <c:v>-24.84</c:v>
                </c:pt>
                <c:pt idx="417">
                  <c:v>-24.84</c:v>
                </c:pt>
                <c:pt idx="418">
                  <c:v>-24.84</c:v>
                </c:pt>
                <c:pt idx="419">
                  <c:v>-24.84</c:v>
                </c:pt>
                <c:pt idx="420">
                  <c:v>-24.84</c:v>
                </c:pt>
                <c:pt idx="421">
                  <c:v>-24.84</c:v>
                </c:pt>
                <c:pt idx="422">
                  <c:v>-24.84</c:v>
                </c:pt>
                <c:pt idx="423">
                  <c:v>-24.84</c:v>
                </c:pt>
                <c:pt idx="424">
                  <c:v>-24.84</c:v>
                </c:pt>
                <c:pt idx="425">
                  <c:v>-24.84</c:v>
                </c:pt>
                <c:pt idx="426">
                  <c:v>-24.84</c:v>
                </c:pt>
                <c:pt idx="427">
                  <c:v>-24.84</c:v>
                </c:pt>
                <c:pt idx="428">
                  <c:v>-24.84</c:v>
                </c:pt>
                <c:pt idx="429">
                  <c:v>-24.84</c:v>
                </c:pt>
                <c:pt idx="430">
                  <c:v>-24.84</c:v>
                </c:pt>
                <c:pt idx="431">
                  <c:v>-24.84</c:v>
                </c:pt>
                <c:pt idx="432">
                  <c:v>-24.84</c:v>
                </c:pt>
                <c:pt idx="433">
                  <c:v>-24.84</c:v>
                </c:pt>
                <c:pt idx="434">
                  <c:v>-24.84</c:v>
                </c:pt>
                <c:pt idx="435">
                  <c:v>-24.84</c:v>
                </c:pt>
                <c:pt idx="436">
                  <c:v>-24.84</c:v>
                </c:pt>
                <c:pt idx="437">
                  <c:v>-24.84</c:v>
                </c:pt>
                <c:pt idx="438">
                  <c:v>-24.84</c:v>
                </c:pt>
                <c:pt idx="439">
                  <c:v>-24.84</c:v>
                </c:pt>
                <c:pt idx="440">
                  <c:v>-24.84</c:v>
                </c:pt>
                <c:pt idx="441">
                  <c:v>-24.84</c:v>
                </c:pt>
                <c:pt idx="442">
                  <c:v>-24.84</c:v>
                </c:pt>
                <c:pt idx="443">
                  <c:v>-24.84</c:v>
                </c:pt>
                <c:pt idx="444">
                  <c:v>-24.84</c:v>
                </c:pt>
                <c:pt idx="445">
                  <c:v>-24.84</c:v>
                </c:pt>
                <c:pt idx="446">
                  <c:v>-24.84</c:v>
                </c:pt>
                <c:pt idx="447">
                  <c:v>-24.84</c:v>
                </c:pt>
                <c:pt idx="448">
                  <c:v>-24.84</c:v>
                </c:pt>
                <c:pt idx="449">
                  <c:v>-24.84</c:v>
                </c:pt>
                <c:pt idx="450">
                  <c:v>-24.84</c:v>
                </c:pt>
                <c:pt idx="451">
                  <c:v>-24.84</c:v>
                </c:pt>
                <c:pt idx="452">
                  <c:v>-24.84</c:v>
                </c:pt>
                <c:pt idx="453">
                  <c:v>-24.84</c:v>
                </c:pt>
                <c:pt idx="454">
                  <c:v>-24.84</c:v>
                </c:pt>
                <c:pt idx="455">
                  <c:v>-24.84</c:v>
                </c:pt>
                <c:pt idx="456">
                  <c:v>-24.84</c:v>
                </c:pt>
                <c:pt idx="457">
                  <c:v>-24.84</c:v>
                </c:pt>
                <c:pt idx="458">
                  <c:v>-24.84</c:v>
                </c:pt>
                <c:pt idx="459">
                  <c:v>-24.84</c:v>
                </c:pt>
                <c:pt idx="460">
                  <c:v>-24.84</c:v>
                </c:pt>
                <c:pt idx="461">
                  <c:v>-24.84</c:v>
                </c:pt>
                <c:pt idx="462">
                  <c:v>-24.84</c:v>
                </c:pt>
                <c:pt idx="463">
                  <c:v>-24.84</c:v>
                </c:pt>
                <c:pt idx="464">
                  <c:v>-24.84</c:v>
                </c:pt>
                <c:pt idx="465">
                  <c:v>-24.84</c:v>
                </c:pt>
                <c:pt idx="466">
                  <c:v>-24.84</c:v>
                </c:pt>
                <c:pt idx="467">
                  <c:v>-24.84</c:v>
                </c:pt>
                <c:pt idx="468">
                  <c:v>-24.84</c:v>
                </c:pt>
                <c:pt idx="469">
                  <c:v>-24.84</c:v>
                </c:pt>
                <c:pt idx="470">
                  <c:v>-24.84</c:v>
                </c:pt>
                <c:pt idx="471">
                  <c:v>-24.84</c:v>
                </c:pt>
                <c:pt idx="472">
                  <c:v>-24.84</c:v>
                </c:pt>
                <c:pt idx="473">
                  <c:v>-24.84</c:v>
                </c:pt>
                <c:pt idx="474">
                  <c:v>-24.84</c:v>
                </c:pt>
                <c:pt idx="475">
                  <c:v>-24.84</c:v>
                </c:pt>
                <c:pt idx="476">
                  <c:v>-24.84</c:v>
                </c:pt>
                <c:pt idx="477">
                  <c:v>-24.84</c:v>
                </c:pt>
                <c:pt idx="478">
                  <c:v>-24.84</c:v>
                </c:pt>
                <c:pt idx="479">
                  <c:v>-24.84</c:v>
                </c:pt>
                <c:pt idx="480">
                  <c:v>-24.84</c:v>
                </c:pt>
                <c:pt idx="481">
                  <c:v>-24.84</c:v>
                </c:pt>
                <c:pt idx="482">
                  <c:v>-24.84</c:v>
                </c:pt>
                <c:pt idx="483">
                  <c:v>-24.84</c:v>
                </c:pt>
                <c:pt idx="484">
                  <c:v>-24.84</c:v>
                </c:pt>
                <c:pt idx="485">
                  <c:v>-24.84</c:v>
                </c:pt>
                <c:pt idx="486">
                  <c:v>-24.84</c:v>
                </c:pt>
                <c:pt idx="487">
                  <c:v>-24.84</c:v>
                </c:pt>
                <c:pt idx="488">
                  <c:v>-24.84</c:v>
                </c:pt>
                <c:pt idx="489">
                  <c:v>-24.84</c:v>
                </c:pt>
                <c:pt idx="490">
                  <c:v>-24.84</c:v>
                </c:pt>
                <c:pt idx="491">
                  <c:v>-24.84</c:v>
                </c:pt>
                <c:pt idx="492">
                  <c:v>-24.84</c:v>
                </c:pt>
                <c:pt idx="493">
                  <c:v>-24.84</c:v>
                </c:pt>
                <c:pt idx="494">
                  <c:v>-24.84</c:v>
                </c:pt>
                <c:pt idx="495">
                  <c:v>-24.84</c:v>
                </c:pt>
                <c:pt idx="496">
                  <c:v>-24.84</c:v>
                </c:pt>
                <c:pt idx="497">
                  <c:v>-24.84</c:v>
                </c:pt>
                <c:pt idx="498">
                  <c:v>-24.84</c:v>
                </c:pt>
                <c:pt idx="499">
                  <c:v>-24.84</c:v>
                </c:pt>
                <c:pt idx="500">
                  <c:v>-24.84</c:v>
                </c:pt>
                <c:pt idx="501">
                  <c:v>-24.84</c:v>
                </c:pt>
                <c:pt idx="502">
                  <c:v>-24.84</c:v>
                </c:pt>
                <c:pt idx="503">
                  <c:v>-24.84</c:v>
                </c:pt>
                <c:pt idx="504">
                  <c:v>-24.84</c:v>
                </c:pt>
                <c:pt idx="505">
                  <c:v>-24.84</c:v>
                </c:pt>
                <c:pt idx="506">
                  <c:v>-24.84</c:v>
                </c:pt>
                <c:pt idx="507">
                  <c:v>-24.84</c:v>
                </c:pt>
                <c:pt idx="508">
                  <c:v>-24.84</c:v>
                </c:pt>
                <c:pt idx="509">
                  <c:v>-24.84</c:v>
                </c:pt>
                <c:pt idx="510">
                  <c:v>-24.84</c:v>
                </c:pt>
                <c:pt idx="511">
                  <c:v>-24.84</c:v>
                </c:pt>
                <c:pt idx="512">
                  <c:v>-24.84</c:v>
                </c:pt>
                <c:pt idx="513">
                  <c:v>-24.84</c:v>
                </c:pt>
                <c:pt idx="514">
                  <c:v>-24.84</c:v>
                </c:pt>
                <c:pt idx="515">
                  <c:v>-24.84</c:v>
                </c:pt>
                <c:pt idx="516">
                  <c:v>-24.84</c:v>
                </c:pt>
                <c:pt idx="517">
                  <c:v>-24.84</c:v>
                </c:pt>
                <c:pt idx="518">
                  <c:v>-24.84</c:v>
                </c:pt>
                <c:pt idx="519">
                  <c:v>-24.84</c:v>
                </c:pt>
                <c:pt idx="520">
                  <c:v>-24.84</c:v>
                </c:pt>
                <c:pt idx="521">
                  <c:v>-24.84</c:v>
                </c:pt>
                <c:pt idx="522">
                  <c:v>-24.84</c:v>
                </c:pt>
                <c:pt idx="523">
                  <c:v>-24.84</c:v>
                </c:pt>
                <c:pt idx="524">
                  <c:v>-24.84</c:v>
                </c:pt>
                <c:pt idx="525">
                  <c:v>-24.84</c:v>
                </c:pt>
                <c:pt idx="526">
                  <c:v>-24.84</c:v>
                </c:pt>
                <c:pt idx="527">
                  <c:v>-24.84</c:v>
                </c:pt>
                <c:pt idx="528">
                  <c:v>-24.84</c:v>
                </c:pt>
                <c:pt idx="529">
                  <c:v>-24.84</c:v>
                </c:pt>
                <c:pt idx="530">
                  <c:v>-24.84</c:v>
                </c:pt>
                <c:pt idx="531">
                  <c:v>-24.84</c:v>
                </c:pt>
                <c:pt idx="532">
                  <c:v>-24.3</c:v>
                </c:pt>
                <c:pt idx="533">
                  <c:v>-24.3</c:v>
                </c:pt>
                <c:pt idx="534">
                  <c:v>-24.3</c:v>
                </c:pt>
                <c:pt idx="535">
                  <c:v>-24.3</c:v>
                </c:pt>
                <c:pt idx="536">
                  <c:v>-24.3</c:v>
                </c:pt>
                <c:pt idx="537">
                  <c:v>-24.3</c:v>
                </c:pt>
                <c:pt idx="538">
                  <c:v>-23.76</c:v>
                </c:pt>
                <c:pt idx="539">
                  <c:v>-23.76</c:v>
                </c:pt>
                <c:pt idx="540">
                  <c:v>-23.76</c:v>
                </c:pt>
                <c:pt idx="541">
                  <c:v>-23.76</c:v>
                </c:pt>
                <c:pt idx="542">
                  <c:v>-23.76</c:v>
                </c:pt>
                <c:pt idx="543">
                  <c:v>-23.76</c:v>
                </c:pt>
                <c:pt idx="544">
                  <c:v>-23.22</c:v>
                </c:pt>
                <c:pt idx="545">
                  <c:v>-23.22</c:v>
                </c:pt>
                <c:pt idx="546">
                  <c:v>-23.22</c:v>
                </c:pt>
                <c:pt idx="547">
                  <c:v>-23.22</c:v>
                </c:pt>
                <c:pt idx="548">
                  <c:v>-23.22</c:v>
                </c:pt>
                <c:pt idx="549">
                  <c:v>-22.68</c:v>
                </c:pt>
                <c:pt idx="550">
                  <c:v>-22.68</c:v>
                </c:pt>
                <c:pt idx="551">
                  <c:v>-22.68</c:v>
                </c:pt>
                <c:pt idx="552">
                  <c:v>-22.68</c:v>
                </c:pt>
                <c:pt idx="553">
                  <c:v>-22.68</c:v>
                </c:pt>
                <c:pt idx="554">
                  <c:v>-22.14</c:v>
                </c:pt>
                <c:pt idx="555">
                  <c:v>-22.14</c:v>
                </c:pt>
                <c:pt idx="556">
                  <c:v>-22.14</c:v>
                </c:pt>
                <c:pt idx="557">
                  <c:v>-22.14</c:v>
                </c:pt>
                <c:pt idx="558">
                  <c:v>-22.14</c:v>
                </c:pt>
                <c:pt idx="559">
                  <c:v>-21.6</c:v>
                </c:pt>
                <c:pt idx="560">
                  <c:v>-21.6</c:v>
                </c:pt>
                <c:pt idx="561">
                  <c:v>-21.6</c:v>
                </c:pt>
                <c:pt idx="562">
                  <c:v>-21.6</c:v>
                </c:pt>
                <c:pt idx="563">
                  <c:v>-21.6</c:v>
                </c:pt>
                <c:pt idx="564">
                  <c:v>-21.6</c:v>
                </c:pt>
                <c:pt idx="565">
                  <c:v>-21.06</c:v>
                </c:pt>
                <c:pt idx="566">
                  <c:v>-21.06</c:v>
                </c:pt>
                <c:pt idx="567">
                  <c:v>-21.06</c:v>
                </c:pt>
                <c:pt idx="568">
                  <c:v>-21.06</c:v>
                </c:pt>
                <c:pt idx="569">
                  <c:v>-21.06</c:v>
                </c:pt>
                <c:pt idx="570">
                  <c:v>-21.06</c:v>
                </c:pt>
                <c:pt idx="571">
                  <c:v>-20.52</c:v>
                </c:pt>
                <c:pt idx="572">
                  <c:v>-20.52</c:v>
                </c:pt>
                <c:pt idx="573">
                  <c:v>-20.52</c:v>
                </c:pt>
                <c:pt idx="574">
                  <c:v>-20.52</c:v>
                </c:pt>
                <c:pt idx="575">
                  <c:v>-20.52</c:v>
                </c:pt>
                <c:pt idx="576">
                  <c:v>-19.98</c:v>
                </c:pt>
                <c:pt idx="577">
                  <c:v>-19.98</c:v>
                </c:pt>
                <c:pt idx="578">
                  <c:v>-19.98</c:v>
                </c:pt>
                <c:pt idx="579">
                  <c:v>-19.98</c:v>
                </c:pt>
                <c:pt idx="580">
                  <c:v>-19.98</c:v>
                </c:pt>
                <c:pt idx="581">
                  <c:v>-19.98</c:v>
                </c:pt>
                <c:pt idx="582">
                  <c:v>-19.44</c:v>
                </c:pt>
                <c:pt idx="583">
                  <c:v>-19.44</c:v>
                </c:pt>
                <c:pt idx="584">
                  <c:v>-19.44</c:v>
                </c:pt>
                <c:pt idx="585">
                  <c:v>-19.44</c:v>
                </c:pt>
                <c:pt idx="586">
                  <c:v>-19.44</c:v>
                </c:pt>
                <c:pt idx="587">
                  <c:v>-19.44</c:v>
                </c:pt>
                <c:pt idx="588">
                  <c:v>-18.9</c:v>
                </c:pt>
                <c:pt idx="589">
                  <c:v>-18.9</c:v>
                </c:pt>
                <c:pt idx="590">
                  <c:v>-18.9</c:v>
                </c:pt>
                <c:pt idx="591">
                  <c:v>-18.9</c:v>
                </c:pt>
                <c:pt idx="592">
                  <c:v>-18.9</c:v>
                </c:pt>
                <c:pt idx="593">
                  <c:v>-18.9</c:v>
                </c:pt>
                <c:pt idx="594">
                  <c:v>-18.36</c:v>
                </c:pt>
                <c:pt idx="595">
                  <c:v>-18.36</c:v>
                </c:pt>
                <c:pt idx="596">
                  <c:v>-18.36</c:v>
                </c:pt>
                <c:pt idx="597">
                  <c:v>-18.36</c:v>
                </c:pt>
                <c:pt idx="598">
                  <c:v>-17.82</c:v>
                </c:pt>
                <c:pt idx="599">
                  <c:v>-17.82</c:v>
                </c:pt>
                <c:pt idx="600">
                  <c:v>-17.82</c:v>
                </c:pt>
                <c:pt idx="601">
                  <c:v>-17.82</c:v>
                </c:pt>
                <c:pt idx="602">
                  <c:v>-17.28</c:v>
                </c:pt>
                <c:pt idx="603">
                  <c:v>-17.28</c:v>
                </c:pt>
                <c:pt idx="604">
                  <c:v>-17.28</c:v>
                </c:pt>
                <c:pt idx="605">
                  <c:v>-16.74</c:v>
                </c:pt>
                <c:pt idx="606">
                  <c:v>-16.74</c:v>
                </c:pt>
                <c:pt idx="607">
                  <c:v>-16.74</c:v>
                </c:pt>
                <c:pt idx="608">
                  <c:v>-16.74</c:v>
                </c:pt>
                <c:pt idx="609">
                  <c:v>-16.2</c:v>
                </c:pt>
                <c:pt idx="610">
                  <c:v>-16.2</c:v>
                </c:pt>
                <c:pt idx="611">
                  <c:v>-16.2</c:v>
                </c:pt>
                <c:pt idx="612">
                  <c:v>-16.2</c:v>
                </c:pt>
                <c:pt idx="613">
                  <c:v>-15.66</c:v>
                </c:pt>
                <c:pt idx="614">
                  <c:v>-15.66</c:v>
                </c:pt>
                <c:pt idx="615">
                  <c:v>-15.66</c:v>
                </c:pt>
                <c:pt idx="616">
                  <c:v>-15.66</c:v>
                </c:pt>
                <c:pt idx="617">
                  <c:v>-15.66</c:v>
                </c:pt>
                <c:pt idx="618">
                  <c:v>-15.12</c:v>
                </c:pt>
                <c:pt idx="619">
                  <c:v>-15.12</c:v>
                </c:pt>
                <c:pt idx="620">
                  <c:v>-15.12</c:v>
                </c:pt>
                <c:pt idx="621">
                  <c:v>-15.12</c:v>
                </c:pt>
                <c:pt idx="622">
                  <c:v>-15.12</c:v>
                </c:pt>
                <c:pt idx="623">
                  <c:v>-15.12</c:v>
                </c:pt>
                <c:pt idx="624">
                  <c:v>-15.12</c:v>
                </c:pt>
                <c:pt idx="625">
                  <c:v>-14.58</c:v>
                </c:pt>
                <c:pt idx="626">
                  <c:v>-14.58</c:v>
                </c:pt>
                <c:pt idx="627">
                  <c:v>-14.58</c:v>
                </c:pt>
                <c:pt idx="628">
                  <c:v>-14.58</c:v>
                </c:pt>
                <c:pt idx="629">
                  <c:v>-14.04</c:v>
                </c:pt>
                <c:pt idx="630">
                  <c:v>-14.04</c:v>
                </c:pt>
                <c:pt idx="631">
                  <c:v>-14.04</c:v>
                </c:pt>
                <c:pt idx="632">
                  <c:v>-14.04</c:v>
                </c:pt>
                <c:pt idx="633">
                  <c:v>-14.04</c:v>
                </c:pt>
                <c:pt idx="634">
                  <c:v>-13.5</c:v>
                </c:pt>
                <c:pt idx="635">
                  <c:v>-13.5</c:v>
                </c:pt>
                <c:pt idx="636">
                  <c:v>-13.5</c:v>
                </c:pt>
                <c:pt idx="637">
                  <c:v>-13.5</c:v>
                </c:pt>
                <c:pt idx="638">
                  <c:v>-13.5</c:v>
                </c:pt>
                <c:pt idx="639">
                  <c:v>-12.96</c:v>
                </c:pt>
                <c:pt idx="640">
                  <c:v>-12.96</c:v>
                </c:pt>
                <c:pt idx="641">
                  <c:v>-12.96</c:v>
                </c:pt>
                <c:pt idx="642">
                  <c:v>-12.96</c:v>
                </c:pt>
                <c:pt idx="643">
                  <c:v>-12.96</c:v>
                </c:pt>
                <c:pt idx="644">
                  <c:v>-12.42</c:v>
                </c:pt>
                <c:pt idx="645">
                  <c:v>-12.42</c:v>
                </c:pt>
                <c:pt idx="646">
                  <c:v>-12.42</c:v>
                </c:pt>
                <c:pt idx="647">
                  <c:v>-12.42</c:v>
                </c:pt>
                <c:pt idx="648">
                  <c:v>-11.88</c:v>
                </c:pt>
                <c:pt idx="649">
                  <c:v>-11.88</c:v>
                </c:pt>
                <c:pt idx="650">
                  <c:v>-11.88</c:v>
                </c:pt>
                <c:pt idx="651">
                  <c:v>-11.34</c:v>
                </c:pt>
                <c:pt idx="652">
                  <c:v>-11.34</c:v>
                </c:pt>
                <c:pt idx="653">
                  <c:v>-11.34</c:v>
                </c:pt>
                <c:pt idx="654">
                  <c:v>-11.34</c:v>
                </c:pt>
                <c:pt idx="655">
                  <c:v>-10.8</c:v>
                </c:pt>
                <c:pt idx="656">
                  <c:v>-10.8</c:v>
                </c:pt>
                <c:pt idx="657">
                  <c:v>-10.26</c:v>
                </c:pt>
                <c:pt idx="658">
                  <c:v>-10.26</c:v>
                </c:pt>
                <c:pt idx="659">
                  <c:v>-10.26</c:v>
                </c:pt>
                <c:pt idx="660">
                  <c:v>-10.26</c:v>
                </c:pt>
                <c:pt idx="661">
                  <c:v>-9.72</c:v>
                </c:pt>
                <c:pt idx="662">
                  <c:v>-9.72</c:v>
                </c:pt>
                <c:pt idx="663">
                  <c:v>-9.72</c:v>
                </c:pt>
                <c:pt idx="664">
                  <c:v>-9.72</c:v>
                </c:pt>
                <c:pt idx="665">
                  <c:v>-9.18</c:v>
                </c:pt>
                <c:pt idx="666">
                  <c:v>-9.18</c:v>
                </c:pt>
                <c:pt idx="667">
                  <c:v>-9.18</c:v>
                </c:pt>
                <c:pt idx="668">
                  <c:v>-9.18</c:v>
                </c:pt>
                <c:pt idx="669">
                  <c:v>-9.18</c:v>
                </c:pt>
                <c:pt idx="670">
                  <c:v>-9.18</c:v>
                </c:pt>
                <c:pt idx="671">
                  <c:v>-8.64</c:v>
                </c:pt>
                <c:pt idx="672">
                  <c:v>-8.64</c:v>
                </c:pt>
                <c:pt idx="673">
                  <c:v>-8.64</c:v>
                </c:pt>
                <c:pt idx="674">
                  <c:v>-8.64</c:v>
                </c:pt>
                <c:pt idx="675">
                  <c:v>-8.1</c:v>
                </c:pt>
                <c:pt idx="676">
                  <c:v>-8.1</c:v>
                </c:pt>
                <c:pt idx="677">
                  <c:v>-8.1</c:v>
                </c:pt>
                <c:pt idx="678">
                  <c:v>-7.56</c:v>
                </c:pt>
                <c:pt idx="679">
                  <c:v>-7.56</c:v>
                </c:pt>
                <c:pt idx="680">
                  <c:v>-7.56</c:v>
                </c:pt>
                <c:pt idx="681">
                  <c:v>-7.56</c:v>
                </c:pt>
                <c:pt idx="682">
                  <c:v>-7.56</c:v>
                </c:pt>
                <c:pt idx="683">
                  <c:v>-7.02</c:v>
                </c:pt>
                <c:pt idx="684">
                  <c:v>-7.02</c:v>
                </c:pt>
                <c:pt idx="685">
                  <c:v>-7.02</c:v>
                </c:pt>
                <c:pt idx="686">
                  <c:v>-7.02</c:v>
                </c:pt>
                <c:pt idx="687">
                  <c:v>-7.02</c:v>
                </c:pt>
                <c:pt idx="688">
                  <c:v>-6.48</c:v>
                </c:pt>
                <c:pt idx="689">
                  <c:v>-6.48</c:v>
                </c:pt>
                <c:pt idx="690">
                  <c:v>-6.48</c:v>
                </c:pt>
                <c:pt idx="691">
                  <c:v>-6.48</c:v>
                </c:pt>
                <c:pt idx="692">
                  <c:v>-5.94</c:v>
                </c:pt>
                <c:pt idx="693">
                  <c:v>-5.94</c:v>
                </c:pt>
                <c:pt idx="694">
                  <c:v>-5.94</c:v>
                </c:pt>
                <c:pt idx="695">
                  <c:v>-5.4</c:v>
                </c:pt>
                <c:pt idx="696">
                  <c:v>-5.4</c:v>
                </c:pt>
                <c:pt idx="697">
                  <c:v>-5.4</c:v>
                </c:pt>
                <c:pt idx="698">
                  <c:v>-5.4</c:v>
                </c:pt>
                <c:pt idx="699">
                  <c:v>-4.86</c:v>
                </c:pt>
                <c:pt idx="700">
                  <c:v>-4.86</c:v>
                </c:pt>
                <c:pt idx="701">
                  <c:v>-4.86</c:v>
                </c:pt>
                <c:pt idx="702">
                  <c:v>-4.32</c:v>
                </c:pt>
                <c:pt idx="703">
                  <c:v>-4.32</c:v>
                </c:pt>
                <c:pt idx="704">
                  <c:v>-4.32</c:v>
                </c:pt>
                <c:pt idx="705">
                  <c:v>-4.32</c:v>
                </c:pt>
                <c:pt idx="706">
                  <c:v>-4.32</c:v>
                </c:pt>
                <c:pt idx="707">
                  <c:v>-4.32</c:v>
                </c:pt>
                <c:pt idx="708">
                  <c:v>-3.78</c:v>
                </c:pt>
                <c:pt idx="709">
                  <c:v>-3.78</c:v>
                </c:pt>
                <c:pt idx="710">
                  <c:v>-3.24</c:v>
                </c:pt>
                <c:pt idx="711">
                  <c:v>-3.24</c:v>
                </c:pt>
                <c:pt idx="712">
                  <c:v>-3.24</c:v>
                </c:pt>
                <c:pt idx="713">
                  <c:v>-3.24</c:v>
                </c:pt>
                <c:pt idx="714">
                  <c:v>-2.7</c:v>
                </c:pt>
                <c:pt idx="715">
                  <c:v>-2.7</c:v>
                </c:pt>
                <c:pt idx="716">
                  <c:v>-2.7</c:v>
                </c:pt>
                <c:pt idx="717">
                  <c:v>-2.7</c:v>
                </c:pt>
                <c:pt idx="718">
                  <c:v>-2.7</c:v>
                </c:pt>
                <c:pt idx="719">
                  <c:v>-2.7</c:v>
                </c:pt>
                <c:pt idx="720">
                  <c:v>-2.7</c:v>
                </c:pt>
                <c:pt idx="721">
                  <c:v>-2.7</c:v>
                </c:pt>
                <c:pt idx="722">
                  <c:v>-2.7</c:v>
                </c:pt>
                <c:pt idx="723">
                  <c:v>-2.16</c:v>
                </c:pt>
                <c:pt idx="724">
                  <c:v>-2.16</c:v>
                </c:pt>
                <c:pt idx="725">
                  <c:v>-2.16</c:v>
                </c:pt>
                <c:pt idx="726">
                  <c:v>-2.16</c:v>
                </c:pt>
                <c:pt idx="727">
                  <c:v>-2.16</c:v>
                </c:pt>
                <c:pt idx="728">
                  <c:v>-1.62</c:v>
                </c:pt>
                <c:pt idx="729">
                  <c:v>-1.62</c:v>
                </c:pt>
                <c:pt idx="730">
                  <c:v>-1.62</c:v>
                </c:pt>
                <c:pt idx="731">
                  <c:v>-1.62</c:v>
                </c:pt>
                <c:pt idx="732">
                  <c:v>-1.62</c:v>
                </c:pt>
                <c:pt idx="733">
                  <c:v>-1.08</c:v>
                </c:pt>
                <c:pt idx="734">
                  <c:v>-1.08</c:v>
                </c:pt>
                <c:pt idx="735">
                  <c:v>-0.54</c:v>
                </c:pt>
                <c:pt idx="736">
                  <c:v>-0.54</c:v>
                </c:pt>
                <c:pt idx="737">
                  <c:v>-0.54</c:v>
                </c:pt>
                <c:pt idx="738">
                  <c:v>-0.54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0.54</c:v>
                </c:pt>
                <c:pt idx="743">
                  <c:v>0.54</c:v>
                </c:pt>
                <c:pt idx="744">
                  <c:v>0.54</c:v>
                </c:pt>
                <c:pt idx="745">
                  <c:v>0.54</c:v>
                </c:pt>
                <c:pt idx="746">
                  <c:v>0.54</c:v>
                </c:pt>
                <c:pt idx="747">
                  <c:v>1.08</c:v>
                </c:pt>
                <c:pt idx="748">
                  <c:v>1.08</c:v>
                </c:pt>
                <c:pt idx="749">
                  <c:v>1.08</c:v>
                </c:pt>
                <c:pt idx="750">
                  <c:v>1.08</c:v>
                </c:pt>
                <c:pt idx="751">
                  <c:v>1.62</c:v>
                </c:pt>
                <c:pt idx="752">
                  <c:v>1.62</c:v>
                </c:pt>
                <c:pt idx="753">
                  <c:v>1.62</c:v>
                </c:pt>
                <c:pt idx="754">
                  <c:v>1.62</c:v>
                </c:pt>
                <c:pt idx="755">
                  <c:v>1.62</c:v>
                </c:pt>
                <c:pt idx="756">
                  <c:v>2.16</c:v>
                </c:pt>
                <c:pt idx="757">
                  <c:v>2.16</c:v>
                </c:pt>
                <c:pt idx="758">
                  <c:v>2.16</c:v>
                </c:pt>
                <c:pt idx="759">
                  <c:v>2.16</c:v>
                </c:pt>
                <c:pt idx="760">
                  <c:v>2.16</c:v>
                </c:pt>
                <c:pt idx="761">
                  <c:v>2.7</c:v>
                </c:pt>
                <c:pt idx="762">
                  <c:v>2.7</c:v>
                </c:pt>
                <c:pt idx="763">
                  <c:v>2.7</c:v>
                </c:pt>
                <c:pt idx="764">
                  <c:v>2.7</c:v>
                </c:pt>
                <c:pt idx="765">
                  <c:v>3.24</c:v>
                </c:pt>
                <c:pt idx="766">
                  <c:v>3.24</c:v>
                </c:pt>
                <c:pt idx="767">
                  <c:v>3.24</c:v>
                </c:pt>
                <c:pt idx="768">
                  <c:v>3.24</c:v>
                </c:pt>
                <c:pt idx="769">
                  <c:v>3.24</c:v>
                </c:pt>
                <c:pt idx="770">
                  <c:v>3.24</c:v>
                </c:pt>
                <c:pt idx="771">
                  <c:v>3.24</c:v>
                </c:pt>
                <c:pt idx="772">
                  <c:v>3.24</c:v>
                </c:pt>
                <c:pt idx="773">
                  <c:v>3.78</c:v>
                </c:pt>
                <c:pt idx="774">
                  <c:v>3.78</c:v>
                </c:pt>
                <c:pt idx="775">
                  <c:v>3.78</c:v>
                </c:pt>
                <c:pt idx="776">
                  <c:v>3.78</c:v>
                </c:pt>
                <c:pt idx="777">
                  <c:v>3.78</c:v>
                </c:pt>
                <c:pt idx="778">
                  <c:v>4.32</c:v>
                </c:pt>
                <c:pt idx="779">
                  <c:v>4.32</c:v>
                </c:pt>
                <c:pt idx="780">
                  <c:v>4.32</c:v>
                </c:pt>
                <c:pt idx="781">
                  <c:v>4.32</c:v>
                </c:pt>
                <c:pt idx="782">
                  <c:v>4.86</c:v>
                </c:pt>
                <c:pt idx="783">
                  <c:v>4.86</c:v>
                </c:pt>
                <c:pt idx="784">
                  <c:v>4.86</c:v>
                </c:pt>
                <c:pt idx="785">
                  <c:v>5.4</c:v>
                </c:pt>
                <c:pt idx="786">
                  <c:v>5.4</c:v>
                </c:pt>
                <c:pt idx="787">
                  <c:v>5.4</c:v>
                </c:pt>
                <c:pt idx="788">
                  <c:v>5.4</c:v>
                </c:pt>
                <c:pt idx="789">
                  <c:v>5.94</c:v>
                </c:pt>
                <c:pt idx="790">
                  <c:v>5.94</c:v>
                </c:pt>
                <c:pt idx="791">
                  <c:v>5.94</c:v>
                </c:pt>
                <c:pt idx="792">
                  <c:v>6.48</c:v>
                </c:pt>
                <c:pt idx="793">
                  <c:v>6.48</c:v>
                </c:pt>
                <c:pt idx="794">
                  <c:v>6.48</c:v>
                </c:pt>
                <c:pt idx="795">
                  <c:v>6.48</c:v>
                </c:pt>
                <c:pt idx="796">
                  <c:v>7.02</c:v>
                </c:pt>
                <c:pt idx="797">
                  <c:v>7.02</c:v>
                </c:pt>
                <c:pt idx="798">
                  <c:v>7.02</c:v>
                </c:pt>
                <c:pt idx="799">
                  <c:v>7.02</c:v>
                </c:pt>
                <c:pt idx="800">
                  <c:v>7.56</c:v>
                </c:pt>
                <c:pt idx="801">
                  <c:v>7.56</c:v>
                </c:pt>
                <c:pt idx="802">
                  <c:v>7.56</c:v>
                </c:pt>
                <c:pt idx="803">
                  <c:v>7.56</c:v>
                </c:pt>
                <c:pt idx="804">
                  <c:v>8.1</c:v>
                </c:pt>
                <c:pt idx="805">
                  <c:v>8.1</c:v>
                </c:pt>
                <c:pt idx="806">
                  <c:v>8.1</c:v>
                </c:pt>
                <c:pt idx="807">
                  <c:v>8.1</c:v>
                </c:pt>
                <c:pt idx="808">
                  <c:v>8.64</c:v>
                </c:pt>
                <c:pt idx="809">
                  <c:v>8.64</c:v>
                </c:pt>
                <c:pt idx="810">
                  <c:v>8.64</c:v>
                </c:pt>
                <c:pt idx="811">
                  <c:v>8.64</c:v>
                </c:pt>
                <c:pt idx="812">
                  <c:v>8.64</c:v>
                </c:pt>
                <c:pt idx="813">
                  <c:v>8.64</c:v>
                </c:pt>
                <c:pt idx="814">
                  <c:v>8.64</c:v>
                </c:pt>
                <c:pt idx="815">
                  <c:v>8.64</c:v>
                </c:pt>
                <c:pt idx="816">
                  <c:v>8.64</c:v>
                </c:pt>
                <c:pt idx="817">
                  <c:v>9.18</c:v>
                </c:pt>
                <c:pt idx="818">
                  <c:v>9.18</c:v>
                </c:pt>
                <c:pt idx="819">
                  <c:v>9.18</c:v>
                </c:pt>
                <c:pt idx="820">
                  <c:v>9.18</c:v>
                </c:pt>
                <c:pt idx="821">
                  <c:v>9.72</c:v>
                </c:pt>
                <c:pt idx="822">
                  <c:v>9.72</c:v>
                </c:pt>
                <c:pt idx="823">
                  <c:v>9.72</c:v>
                </c:pt>
                <c:pt idx="824">
                  <c:v>10.26</c:v>
                </c:pt>
                <c:pt idx="825">
                  <c:v>10.26</c:v>
                </c:pt>
                <c:pt idx="826">
                  <c:v>10.26</c:v>
                </c:pt>
                <c:pt idx="827">
                  <c:v>10.8</c:v>
                </c:pt>
                <c:pt idx="828">
                  <c:v>10.8</c:v>
                </c:pt>
                <c:pt idx="829">
                  <c:v>10.8</c:v>
                </c:pt>
                <c:pt idx="830">
                  <c:v>10.8</c:v>
                </c:pt>
                <c:pt idx="831">
                  <c:v>11.34</c:v>
                </c:pt>
                <c:pt idx="832">
                  <c:v>11.34</c:v>
                </c:pt>
                <c:pt idx="833">
                  <c:v>11.34</c:v>
                </c:pt>
                <c:pt idx="834">
                  <c:v>11.34</c:v>
                </c:pt>
                <c:pt idx="835">
                  <c:v>11.34</c:v>
                </c:pt>
                <c:pt idx="836">
                  <c:v>11.88</c:v>
                </c:pt>
                <c:pt idx="837">
                  <c:v>11.88</c:v>
                </c:pt>
                <c:pt idx="838">
                  <c:v>11.88</c:v>
                </c:pt>
                <c:pt idx="839">
                  <c:v>11.88</c:v>
                </c:pt>
                <c:pt idx="840">
                  <c:v>12.42</c:v>
                </c:pt>
                <c:pt idx="841">
                  <c:v>12.42</c:v>
                </c:pt>
                <c:pt idx="842">
                  <c:v>12.42</c:v>
                </c:pt>
                <c:pt idx="843">
                  <c:v>12.42</c:v>
                </c:pt>
                <c:pt idx="844">
                  <c:v>12.42</c:v>
                </c:pt>
                <c:pt idx="845">
                  <c:v>12.96</c:v>
                </c:pt>
                <c:pt idx="846">
                  <c:v>12.96</c:v>
                </c:pt>
                <c:pt idx="847">
                  <c:v>12.96</c:v>
                </c:pt>
                <c:pt idx="848">
                  <c:v>13.5</c:v>
                </c:pt>
                <c:pt idx="849">
                  <c:v>13.5</c:v>
                </c:pt>
                <c:pt idx="850">
                  <c:v>13.5</c:v>
                </c:pt>
                <c:pt idx="851">
                  <c:v>13.5</c:v>
                </c:pt>
                <c:pt idx="852">
                  <c:v>13.5</c:v>
                </c:pt>
                <c:pt idx="853">
                  <c:v>14.04</c:v>
                </c:pt>
                <c:pt idx="854">
                  <c:v>14.04</c:v>
                </c:pt>
                <c:pt idx="855">
                  <c:v>14.04</c:v>
                </c:pt>
                <c:pt idx="856">
                  <c:v>14.58</c:v>
                </c:pt>
                <c:pt idx="857">
                  <c:v>14.58</c:v>
                </c:pt>
                <c:pt idx="858">
                  <c:v>14.58</c:v>
                </c:pt>
                <c:pt idx="859">
                  <c:v>14.58</c:v>
                </c:pt>
                <c:pt idx="860">
                  <c:v>14.58</c:v>
                </c:pt>
                <c:pt idx="861">
                  <c:v>14.58</c:v>
                </c:pt>
                <c:pt idx="862">
                  <c:v>14.58</c:v>
                </c:pt>
                <c:pt idx="863">
                  <c:v>15.12</c:v>
                </c:pt>
                <c:pt idx="864">
                  <c:v>15.12</c:v>
                </c:pt>
                <c:pt idx="865">
                  <c:v>15.12</c:v>
                </c:pt>
                <c:pt idx="866">
                  <c:v>15.12</c:v>
                </c:pt>
                <c:pt idx="867">
                  <c:v>15.66</c:v>
                </c:pt>
                <c:pt idx="868">
                  <c:v>15.66</c:v>
                </c:pt>
                <c:pt idx="869">
                  <c:v>15.66</c:v>
                </c:pt>
                <c:pt idx="870">
                  <c:v>15.66</c:v>
                </c:pt>
                <c:pt idx="871">
                  <c:v>16.2</c:v>
                </c:pt>
                <c:pt idx="872">
                  <c:v>16.2</c:v>
                </c:pt>
                <c:pt idx="873">
                  <c:v>16.2</c:v>
                </c:pt>
                <c:pt idx="874">
                  <c:v>16.2</c:v>
                </c:pt>
                <c:pt idx="875">
                  <c:v>16.74</c:v>
                </c:pt>
                <c:pt idx="876">
                  <c:v>16.74</c:v>
                </c:pt>
                <c:pt idx="877">
                  <c:v>16.74</c:v>
                </c:pt>
                <c:pt idx="878">
                  <c:v>17.28</c:v>
                </c:pt>
                <c:pt idx="879">
                  <c:v>17.28</c:v>
                </c:pt>
                <c:pt idx="880">
                  <c:v>17.28</c:v>
                </c:pt>
                <c:pt idx="881">
                  <c:v>17.28</c:v>
                </c:pt>
                <c:pt idx="882">
                  <c:v>17.28</c:v>
                </c:pt>
                <c:pt idx="883">
                  <c:v>17.82</c:v>
                </c:pt>
                <c:pt idx="884">
                  <c:v>17.82</c:v>
                </c:pt>
                <c:pt idx="885">
                  <c:v>17.82</c:v>
                </c:pt>
                <c:pt idx="886">
                  <c:v>17.82</c:v>
                </c:pt>
                <c:pt idx="887">
                  <c:v>17.82</c:v>
                </c:pt>
                <c:pt idx="888">
                  <c:v>18.36</c:v>
                </c:pt>
                <c:pt idx="889">
                  <c:v>18.36</c:v>
                </c:pt>
                <c:pt idx="890">
                  <c:v>18.36</c:v>
                </c:pt>
                <c:pt idx="891">
                  <c:v>18.36</c:v>
                </c:pt>
                <c:pt idx="892">
                  <c:v>18.9</c:v>
                </c:pt>
                <c:pt idx="893">
                  <c:v>18.9</c:v>
                </c:pt>
                <c:pt idx="894">
                  <c:v>18.9</c:v>
                </c:pt>
                <c:pt idx="895">
                  <c:v>18.9</c:v>
                </c:pt>
                <c:pt idx="896">
                  <c:v>18.9</c:v>
                </c:pt>
                <c:pt idx="897">
                  <c:v>18.9</c:v>
                </c:pt>
                <c:pt idx="898">
                  <c:v>18.9</c:v>
                </c:pt>
                <c:pt idx="899">
                  <c:v>18.9</c:v>
                </c:pt>
                <c:pt idx="900">
                  <c:v>18.9</c:v>
                </c:pt>
                <c:pt idx="901">
                  <c:v>18.9</c:v>
                </c:pt>
                <c:pt idx="902">
                  <c:v>18.9</c:v>
                </c:pt>
                <c:pt idx="903">
                  <c:v>19.44</c:v>
                </c:pt>
                <c:pt idx="904">
                  <c:v>19.44</c:v>
                </c:pt>
                <c:pt idx="905">
                  <c:v>19.44</c:v>
                </c:pt>
                <c:pt idx="906">
                  <c:v>19.44</c:v>
                </c:pt>
                <c:pt idx="907">
                  <c:v>19.44</c:v>
                </c:pt>
                <c:pt idx="908">
                  <c:v>19.98</c:v>
                </c:pt>
                <c:pt idx="909">
                  <c:v>19.98</c:v>
                </c:pt>
                <c:pt idx="910">
                  <c:v>19.98</c:v>
                </c:pt>
                <c:pt idx="911">
                  <c:v>19.98</c:v>
                </c:pt>
                <c:pt idx="912">
                  <c:v>19.98</c:v>
                </c:pt>
                <c:pt idx="913">
                  <c:v>19.98</c:v>
                </c:pt>
                <c:pt idx="914">
                  <c:v>20.52</c:v>
                </c:pt>
                <c:pt idx="915">
                  <c:v>20.52</c:v>
                </c:pt>
                <c:pt idx="916">
                  <c:v>20.52</c:v>
                </c:pt>
                <c:pt idx="917">
                  <c:v>20.52</c:v>
                </c:pt>
                <c:pt idx="918">
                  <c:v>21.06</c:v>
                </c:pt>
                <c:pt idx="919">
                  <c:v>21.06</c:v>
                </c:pt>
                <c:pt idx="920">
                  <c:v>21.06</c:v>
                </c:pt>
                <c:pt idx="921">
                  <c:v>21.6</c:v>
                </c:pt>
                <c:pt idx="922">
                  <c:v>21.6</c:v>
                </c:pt>
                <c:pt idx="923">
                  <c:v>21.6</c:v>
                </c:pt>
                <c:pt idx="924">
                  <c:v>21.6</c:v>
                </c:pt>
                <c:pt idx="925">
                  <c:v>22.14</c:v>
                </c:pt>
                <c:pt idx="926">
                  <c:v>22.14</c:v>
                </c:pt>
                <c:pt idx="927">
                  <c:v>22.14</c:v>
                </c:pt>
                <c:pt idx="928">
                  <c:v>22.14</c:v>
                </c:pt>
                <c:pt idx="929">
                  <c:v>22.14</c:v>
                </c:pt>
                <c:pt idx="930">
                  <c:v>22.68</c:v>
                </c:pt>
                <c:pt idx="931">
                  <c:v>22.68</c:v>
                </c:pt>
                <c:pt idx="932">
                  <c:v>22.68</c:v>
                </c:pt>
                <c:pt idx="933">
                  <c:v>22.68</c:v>
                </c:pt>
                <c:pt idx="934">
                  <c:v>22.68</c:v>
                </c:pt>
                <c:pt idx="935">
                  <c:v>22.68</c:v>
                </c:pt>
                <c:pt idx="936">
                  <c:v>23.22</c:v>
                </c:pt>
                <c:pt idx="937">
                  <c:v>23.22</c:v>
                </c:pt>
                <c:pt idx="938">
                  <c:v>23.22</c:v>
                </c:pt>
                <c:pt idx="939">
                  <c:v>23.22</c:v>
                </c:pt>
                <c:pt idx="940">
                  <c:v>23.22</c:v>
                </c:pt>
                <c:pt idx="941">
                  <c:v>23.22</c:v>
                </c:pt>
                <c:pt idx="942">
                  <c:v>23.22</c:v>
                </c:pt>
                <c:pt idx="943">
                  <c:v>23.22</c:v>
                </c:pt>
                <c:pt idx="944">
                  <c:v>23.76</c:v>
                </c:pt>
                <c:pt idx="945">
                  <c:v>23.76</c:v>
                </c:pt>
                <c:pt idx="946">
                  <c:v>23.76</c:v>
                </c:pt>
                <c:pt idx="947">
                  <c:v>23.76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531071183"/>
        <c:axId val="693871366"/>
      </c:barChart>
      <c:catAx>
        <c:axId val="53107118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3871366"/>
        <c:crosses val="autoZero"/>
        <c:auto val="1"/>
        <c:lblAlgn val="ctr"/>
        <c:lblOffset val="100"/>
        <c:noMultiLvlLbl val="0"/>
      </c:catAx>
      <c:valAx>
        <c:axId val="69387136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107118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7a2e38f3-353d-4261-a565-e758f94ebc7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[F9WHHH000450000X7U_pos41_ScrewNum1_2025062813140809_LA6_SPK_CHG_TO_HSG_Loc41_Full_Config_V4.csv]F9WHHH000450000X7U_pos41_ScrewN!$B$1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[F9WHHH000450000X7U_pos41_ScrewNum1_2025062813140809_LA6_SPK_CHG_TO_HSG_Loc41_Full_Config_V4.csv]F9WHHH000450000X7U_pos41_ScrewN!$B$2:$B$844</c:f>
              <c:numCache>
                <c:formatCode>General</c:formatCode>
                <c:ptCount val="84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-0.00065</c:v>
                </c:pt>
                <c:pt idx="107">
                  <c:v>-0.00135</c:v>
                </c:pt>
                <c:pt idx="108">
                  <c:v>-0.00215</c:v>
                </c:pt>
                <c:pt idx="109">
                  <c:v>-0.0028</c:v>
                </c:pt>
                <c:pt idx="110">
                  <c:v>-0.00355</c:v>
                </c:pt>
                <c:pt idx="111">
                  <c:v>-0.0038</c:v>
                </c:pt>
                <c:pt idx="112">
                  <c:v>-0.0043</c:v>
                </c:pt>
                <c:pt idx="113">
                  <c:v>-0.005</c:v>
                </c:pt>
                <c:pt idx="114">
                  <c:v>-0.0054</c:v>
                </c:pt>
                <c:pt idx="115">
                  <c:v>-0.00605</c:v>
                </c:pt>
                <c:pt idx="116">
                  <c:v>-0.00655</c:v>
                </c:pt>
                <c:pt idx="117">
                  <c:v>-0.0072</c:v>
                </c:pt>
                <c:pt idx="118">
                  <c:v>-0.00805</c:v>
                </c:pt>
                <c:pt idx="119">
                  <c:v>-0.0087</c:v>
                </c:pt>
                <c:pt idx="120">
                  <c:v>-0.0091</c:v>
                </c:pt>
                <c:pt idx="121">
                  <c:v>-0.0094</c:v>
                </c:pt>
                <c:pt idx="122">
                  <c:v>-0.0103</c:v>
                </c:pt>
                <c:pt idx="123">
                  <c:v>-0.01095</c:v>
                </c:pt>
                <c:pt idx="124">
                  <c:v>-0.0119</c:v>
                </c:pt>
                <c:pt idx="125">
                  <c:v>-0.0128</c:v>
                </c:pt>
                <c:pt idx="126">
                  <c:v>-0.01315</c:v>
                </c:pt>
                <c:pt idx="127">
                  <c:v>-0.0144</c:v>
                </c:pt>
                <c:pt idx="128">
                  <c:v>-0.01485</c:v>
                </c:pt>
                <c:pt idx="129">
                  <c:v>-0.0158</c:v>
                </c:pt>
                <c:pt idx="130">
                  <c:v>-0.01675</c:v>
                </c:pt>
                <c:pt idx="131">
                  <c:v>-0.0177</c:v>
                </c:pt>
                <c:pt idx="132">
                  <c:v>-0.01875</c:v>
                </c:pt>
                <c:pt idx="133">
                  <c:v>-0.02005</c:v>
                </c:pt>
                <c:pt idx="134">
                  <c:v>-0.02135</c:v>
                </c:pt>
                <c:pt idx="135">
                  <c:v>-0.022</c:v>
                </c:pt>
                <c:pt idx="136">
                  <c:v>-0.0232</c:v>
                </c:pt>
                <c:pt idx="137">
                  <c:v>-0.0237</c:v>
                </c:pt>
                <c:pt idx="138">
                  <c:v>-0.02445</c:v>
                </c:pt>
                <c:pt idx="139">
                  <c:v>-0.02495</c:v>
                </c:pt>
                <c:pt idx="140">
                  <c:v>-0.02535</c:v>
                </c:pt>
                <c:pt idx="141">
                  <c:v>-0.0257</c:v>
                </c:pt>
                <c:pt idx="142">
                  <c:v>-0.0261</c:v>
                </c:pt>
                <c:pt idx="143">
                  <c:v>-0.0266</c:v>
                </c:pt>
                <c:pt idx="144">
                  <c:v>-0.0268</c:v>
                </c:pt>
                <c:pt idx="145">
                  <c:v>-0.0275</c:v>
                </c:pt>
                <c:pt idx="146">
                  <c:v>-0.0279</c:v>
                </c:pt>
                <c:pt idx="147">
                  <c:v>-0.0286</c:v>
                </c:pt>
                <c:pt idx="148">
                  <c:v>-0.02945</c:v>
                </c:pt>
                <c:pt idx="149">
                  <c:v>-0.0302</c:v>
                </c:pt>
                <c:pt idx="150">
                  <c:v>-0.03105</c:v>
                </c:pt>
                <c:pt idx="151">
                  <c:v>-0.03165</c:v>
                </c:pt>
                <c:pt idx="152">
                  <c:v>-0.0333</c:v>
                </c:pt>
                <c:pt idx="153">
                  <c:v>-0.0352</c:v>
                </c:pt>
                <c:pt idx="154">
                  <c:v>-0.0374</c:v>
                </c:pt>
                <c:pt idx="155">
                  <c:v>-0.0398</c:v>
                </c:pt>
                <c:pt idx="156">
                  <c:v>-0.0423</c:v>
                </c:pt>
                <c:pt idx="157">
                  <c:v>-0.04505</c:v>
                </c:pt>
                <c:pt idx="158">
                  <c:v>-0.04775</c:v>
                </c:pt>
                <c:pt idx="159">
                  <c:v>-0.0509</c:v>
                </c:pt>
                <c:pt idx="160">
                  <c:v>-0.0539</c:v>
                </c:pt>
                <c:pt idx="161">
                  <c:v>-0.05655</c:v>
                </c:pt>
                <c:pt idx="162">
                  <c:v>-0.05915</c:v>
                </c:pt>
                <c:pt idx="163">
                  <c:v>-0.06175</c:v>
                </c:pt>
                <c:pt idx="164">
                  <c:v>-0.06375</c:v>
                </c:pt>
                <c:pt idx="165">
                  <c:v>-0.0655</c:v>
                </c:pt>
                <c:pt idx="166">
                  <c:v>-0.067</c:v>
                </c:pt>
                <c:pt idx="167">
                  <c:v>-0.06735</c:v>
                </c:pt>
                <c:pt idx="168">
                  <c:v>-0.0685</c:v>
                </c:pt>
                <c:pt idx="169">
                  <c:v>-0.0692</c:v>
                </c:pt>
                <c:pt idx="170">
                  <c:v>-0.06945</c:v>
                </c:pt>
                <c:pt idx="171">
                  <c:v>-0.0699</c:v>
                </c:pt>
                <c:pt idx="172">
                  <c:v>-0.0701</c:v>
                </c:pt>
                <c:pt idx="173">
                  <c:v>-0.0718</c:v>
                </c:pt>
                <c:pt idx="174">
                  <c:v>-0.07455</c:v>
                </c:pt>
                <c:pt idx="175">
                  <c:v>-0.0767</c:v>
                </c:pt>
                <c:pt idx="176">
                  <c:v>-0.0782</c:v>
                </c:pt>
                <c:pt idx="177">
                  <c:v>-0.07945</c:v>
                </c:pt>
                <c:pt idx="178">
                  <c:v>-0.08085</c:v>
                </c:pt>
                <c:pt idx="179">
                  <c:v>-0.0824</c:v>
                </c:pt>
                <c:pt idx="180">
                  <c:v>-0.08435</c:v>
                </c:pt>
                <c:pt idx="181">
                  <c:v>-0.08675</c:v>
                </c:pt>
                <c:pt idx="182">
                  <c:v>-0.0892</c:v>
                </c:pt>
                <c:pt idx="183">
                  <c:v>-0.0914</c:v>
                </c:pt>
                <c:pt idx="184">
                  <c:v>-0.09355</c:v>
                </c:pt>
                <c:pt idx="185">
                  <c:v>-0.09605</c:v>
                </c:pt>
                <c:pt idx="186">
                  <c:v>-0.0987</c:v>
                </c:pt>
                <c:pt idx="187">
                  <c:v>-0.1066</c:v>
                </c:pt>
                <c:pt idx="188">
                  <c:v>-0.1066</c:v>
                </c:pt>
                <c:pt idx="189">
                  <c:v>-0.1066</c:v>
                </c:pt>
                <c:pt idx="190">
                  <c:v>-0.1066</c:v>
                </c:pt>
                <c:pt idx="191">
                  <c:v>-0.1066</c:v>
                </c:pt>
                <c:pt idx="192">
                  <c:v>0</c:v>
                </c:pt>
                <c:pt idx="193">
                  <c:v>0</c:v>
                </c:pt>
                <c:pt idx="194">
                  <c:v>0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</c:v>
                </c:pt>
                <c:pt idx="242">
                  <c:v>0</c:v>
                </c:pt>
                <c:pt idx="243">
                  <c:v>0</c:v>
                </c:pt>
                <c:pt idx="244">
                  <c:v>0</c:v>
                </c:pt>
                <c:pt idx="245">
                  <c:v>0</c:v>
                </c:pt>
                <c:pt idx="246">
                  <c:v>0.00305</c:v>
                </c:pt>
                <c:pt idx="247">
                  <c:v>0.0073</c:v>
                </c:pt>
                <c:pt idx="248">
                  <c:v>0.01145</c:v>
                </c:pt>
                <c:pt idx="249">
                  <c:v>0.01575</c:v>
                </c:pt>
                <c:pt idx="250">
                  <c:v>0.01955</c:v>
                </c:pt>
                <c:pt idx="251">
                  <c:v>0.02335</c:v>
                </c:pt>
                <c:pt idx="252">
                  <c:v>0.02705</c:v>
                </c:pt>
                <c:pt idx="253">
                  <c:v>0.029</c:v>
                </c:pt>
                <c:pt idx="254">
                  <c:v>0.0264</c:v>
                </c:pt>
                <c:pt idx="255">
                  <c:v>0.02655</c:v>
                </c:pt>
                <c:pt idx="256">
                  <c:v>0.02665</c:v>
                </c:pt>
                <c:pt idx="257">
                  <c:v>0.02605</c:v>
                </c:pt>
                <c:pt idx="258">
                  <c:v>0.0263</c:v>
                </c:pt>
                <c:pt idx="259">
                  <c:v>0.02675</c:v>
                </c:pt>
                <c:pt idx="260">
                  <c:v>0.02695</c:v>
                </c:pt>
                <c:pt idx="261">
                  <c:v>0.0273</c:v>
                </c:pt>
                <c:pt idx="262">
                  <c:v>0.0278</c:v>
                </c:pt>
                <c:pt idx="263">
                  <c:v>0.02855</c:v>
                </c:pt>
                <c:pt idx="264">
                  <c:v>0.02925</c:v>
                </c:pt>
                <c:pt idx="265">
                  <c:v>0.0304</c:v>
                </c:pt>
                <c:pt idx="266">
                  <c:v>0.03345</c:v>
                </c:pt>
                <c:pt idx="267">
                  <c:v>0.03595</c:v>
                </c:pt>
                <c:pt idx="268">
                  <c:v>0.03795</c:v>
                </c:pt>
                <c:pt idx="269">
                  <c:v>0.03955</c:v>
                </c:pt>
                <c:pt idx="270">
                  <c:v>0.04065</c:v>
                </c:pt>
                <c:pt idx="271">
                  <c:v>0.0414</c:v>
                </c:pt>
                <c:pt idx="272">
                  <c:v>0.0418</c:v>
                </c:pt>
                <c:pt idx="273">
                  <c:v>0.0419</c:v>
                </c:pt>
                <c:pt idx="274">
                  <c:v>0.04185</c:v>
                </c:pt>
                <c:pt idx="275">
                  <c:v>0.0418</c:v>
                </c:pt>
                <c:pt idx="276">
                  <c:v>0.0418</c:v>
                </c:pt>
                <c:pt idx="277">
                  <c:v>0.0417</c:v>
                </c:pt>
                <c:pt idx="278">
                  <c:v>0.0416</c:v>
                </c:pt>
                <c:pt idx="279">
                  <c:v>0.04135</c:v>
                </c:pt>
                <c:pt idx="280">
                  <c:v>0.04105</c:v>
                </c:pt>
                <c:pt idx="281">
                  <c:v>0.0406</c:v>
                </c:pt>
                <c:pt idx="282">
                  <c:v>0.0401</c:v>
                </c:pt>
                <c:pt idx="283">
                  <c:v>0.0395</c:v>
                </c:pt>
                <c:pt idx="284">
                  <c:v>0.03875</c:v>
                </c:pt>
                <c:pt idx="285">
                  <c:v>0.038</c:v>
                </c:pt>
                <c:pt idx="286">
                  <c:v>0.03725</c:v>
                </c:pt>
                <c:pt idx="287">
                  <c:v>0.0364</c:v>
                </c:pt>
                <c:pt idx="288">
                  <c:v>0.03545</c:v>
                </c:pt>
                <c:pt idx="289">
                  <c:v>0.03445</c:v>
                </c:pt>
                <c:pt idx="290">
                  <c:v>0.0335</c:v>
                </c:pt>
                <c:pt idx="291">
                  <c:v>0.03255</c:v>
                </c:pt>
                <c:pt idx="292">
                  <c:v>0.0316</c:v>
                </c:pt>
                <c:pt idx="293">
                  <c:v>0.03065</c:v>
                </c:pt>
                <c:pt idx="294">
                  <c:v>0.0297</c:v>
                </c:pt>
                <c:pt idx="295">
                  <c:v>0.0288</c:v>
                </c:pt>
                <c:pt idx="296">
                  <c:v>0.028</c:v>
                </c:pt>
                <c:pt idx="297">
                  <c:v>0.0273</c:v>
                </c:pt>
                <c:pt idx="298">
                  <c:v>0.02675</c:v>
                </c:pt>
                <c:pt idx="299">
                  <c:v>0.0264</c:v>
                </c:pt>
                <c:pt idx="300">
                  <c:v>0.02605</c:v>
                </c:pt>
                <c:pt idx="301">
                  <c:v>0.02575</c:v>
                </c:pt>
                <c:pt idx="302">
                  <c:v>0.0255</c:v>
                </c:pt>
                <c:pt idx="303">
                  <c:v>0.02545</c:v>
                </c:pt>
                <c:pt idx="304">
                  <c:v>0.02555</c:v>
                </c:pt>
                <c:pt idx="305">
                  <c:v>0.02575</c:v>
                </c:pt>
                <c:pt idx="306">
                  <c:v>0.026</c:v>
                </c:pt>
                <c:pt idx="307">
                  <c:v>0.02635</c:v>
                </c:pt>
                <c:pt idx="308">
                  <c:v>0.0269</c:v>
                </c:pt>
                <c:pt idx="309">
                  <c:v>0.0276</c:v>
                </c:pt>
                <c:pt idx="310">
                  <c:v>0.0284</c:v>
                </c:pt>
                <c:pt idx="311">
                  <c:v>0.02925</c:v>
                </c:pt>
                <c:pt idx="312">
                  <c:v>0.0302</c:v>
                </c:pt>
                <c:pt idx="313">
                  <c:v>0.03135</c:v>
                </c:pt>
                <c:pt idx="314">
                  <c:v>0.0326</c:v>
                </c:pt>
                <c:pt idx="315">
                  <c:v>0.0338</c:v>
                </c:pt>
                <c:pt idx="316">
                  <c:v>0.0351</c:v>
                </c:pt>
                <c:pt idx="317">
                  <c:v>0.03655</c:v>
                </c:pt>
                <c:pt idx="318">
                  <c:v>0.03815</c:v>
                </c:pt>
                <c:pt idx="319">
                  <c:v>0.04005</c:v>
                </c:pt>
                <c:pt idx="320">
                  <c:v>0.04215</c:v>
                </c:pt>
                <c:pt idx="321">
                  <c:v>0.04425</c:v>
                </c:pt>
                <c:pt idx="322">
                  <c:v>0.0462</c:v>
                </c:pt>
                <c:pt idx="323">
                  <c:v>0.0479</c:v>
                </c:pt>
                <c:pt idx="324">
                  <c:v>0.0494</c:v>
                </c:pt>
                <c:pt idx="325">
                  <c:v>0.0511</c:v>
                </c:pt>
                <c:pt idx="326">
                  <c:v>0.0531</c:v>
                </c:pt>
                <c:pt idx="327">
                  <c:v>0.05525</c:v>
                </c:pt>
                <c:pt idx="328">
                  <c:v>0.0573</c:v>
                </c:pt>
                <c:pt idx="329">
                  <c:v>0.05915</c:v>
                </c:pt>
                <c:pt idx="330">
                  <c:v>0.0608</c:v>
                </c:pt>
                <c:pt idx="331">
                  <c:v>0.0624</c:v>
                </c:pt>
                <c:pt idx="332">
                  <c:v>0.06425</c:v>
                </c:pt>
                <c:pt idx="333">
                  <c:v>0.06615</c:v>
                </c:pt>
                <c:pt idx="334">
                  <c:v>0.06795</c:v>
                </c:pt>
                <c:pt idx="335">
                  <c:v>0.06965</c:v>
                </c:pt>
                <c:pt idx="336">
                  <c:v>0.07135</c:v>
                </c:pt>
                <c:pt idx="337">
                  <c:v>0.0732</c:v>
                </c:pt>
                <c:pt idx="338">
                  <c:v>0.0751</c:v>
                </c:pt>
                <c:pt idx="339">
                  <c:v>0.0771</c:v>
                </c:pt>
                <c:pt idx="340">
                  <c:v>0.07905</c:v>
                </c:pt>
                <c:pt idx="341">
                  <c:v>0.081</c:v>
                </c:pt>
                <c:pt idx="342">
                  <c:v>0.0829</c:v>
                </c:pt>
                <c:pt idx="343">
                  <c:v>0.08475</c:v>
                </c:pt>
                <c:pt idx="344">
                  <c:v>0.08665</c:v>
                </c:pt>
                <c:pt idx="345">
                  <c:v>0.0887</c:v>
                </c:pt>
                <c:pt idx="346">
                  <c:v>0.0908</c:v>
                </c:pt>
                <c:pt idx="347">
                  <c:v>0.0928</c:v>
                </c:pt>
                <c:pt idx="348">
                  <c:v>0.09475</c:v>
                </c:pt>
                <c:pt idx="349">
                  <c:v>0.09665</c:v>
                </c:pt>
                <c:pt idx="350">
                  <c:v>0.09845</c:v>
                </c:pt>
                <c:pt idx="351">
                  <c:v>0.1001</c:v>
                </c:pt>
                <c:pt idx="352">
                  <c:v>0.10165</c:v>
                </c:pt>
                <c:pt idx="353">
                  <c:v>0.10305</c:v>
                </c:pt>
                <c:pt idx="354">
                  <c:v>0.1045</c:v>
                </c:pt>
                <c:pt idx="355">
                  <c:v>0.10595</c:v>
                </c:pt>
                <c:pt idx="356">
                  <c:v>0.1074</c:v>
                </c:pt>
                <c:pt idx="357">
                  <c:v>0.1088</c:v>
                </c:pt>
                <c:pt idx="358">
                  <c:v>0.1101</c:v>
                </c:pt>
                <c:pt idx="359">
                  <c:v>0.1112</c:v>
                </c:pt>
                <c:pt idx="360">
                  <c:v>0.11205</c:v>
                </c:pt>
                <c:pt idx="361">
                  <c:v>0.11295</c:v>
                </c:pt>
                <c:pt idx="362">
                  <c:v>0.11415</c:v>
                </c:pt>
                <c:pt idx="363">
                  <c:v>0.1156</c:v>
                </c:pt>
                <c:pt idx="364">
                  <c:v>0.11705</c:v>
                </c:pt>
                <c:pt idx="365">
                  <c:v>0.11835</c:v>
                </c:pt>
                <c:pt idx="366">
                  <c:v>0.1194</c:v>
                </c:pt>
                <c:pt idx="367">
                  <c:v>0.1203</c:v>
                </c:pt>
                <c:pt idx="368">
                  <c:v>0.12105</c:v>
                </c:pt>
                <c:pt idx="369">
                  <c:v>0.12185</c:v>
                </c:pt>
                <c:pt idx="370">
                  <c:v>0.1226</c:v>
                </c:pt>
                <c:pt idx="371">
                  <c:v>0.12345</c:v>
                </c:pt>
                <c:pt idx="372">
                  <c:v>0.1243</c:v>
                </c:pt>
                <c:pt idx="373">
                  <c:v>0.1251</c:v>
                </c:pt>
                <c:pt idx="374">
                  <c:v>0.12585</c:v>
                </c:pt>
                <c:pt idx="375">
                  <c:v>0.12645</c:v>
                </c:pt>
                <c:pt idx="376">
                  <c:v>0.127</c:v>
                </c:pt>
                <c:pt idx="377">
                  <c:v>0.12765</c:v>
                </c:pt>
                <c:pt idx="378">
                  <c:v>0.1285</c:v>
                </c:pt>
                <c:pt idx="379">
                  <c:v>0.12975</c:v>
                </c:pt>
                <c:pt idx="380">
                  <c:v>0.1312</c:v>
                </c:pt>
                <c:pt idx="381">
                  <c:v>0.13265</c:v>
                </c:pt>
                <c:pt idx="382">
                  <c:v>0.13405</c:v>
                </c:pt>
                <c:pt idx="383">
                  <c:v>0.13525</c:v>
                </c:pt>
                <c:pt idx="384">
                  <c:v>0.1366</c:v>
                </c:pt>
                <c:pt idx="385">
                  <c:v>0.13835</c:v>
                </c:pt>
                <c:pt idx="386">
                  <c:v>0.14035</c:v>
                </c:pt>
                <c:pt idx="387">
                  <c:v>0.1424</c:v>
                </c:pt>
                <c:pt idx="388">
                  <c:v>0.14435</c:v>
                </c:pt>
                <c:pt idx="389">
                  <c:v>0.14605</c:v>
                </c:pt>
                <c:pt idx="390">
                  <c:v>0.1475</c:v>
                </c:pt>
                <c:pt idx="391">
                  <c:v>0.14885</c:v>
                </c:pt>
                <c:pt idx="392">
                  <c:v>0.1502</c:v>
                </c:pt>
                <c:pt idx="393">
                  <c:v>0.15155</c:v>
                </c:pt>
                <c:pt idx="394">
                  <c:v>0.15285</c:v>
                </c:pt>
                <c:pt idx="395">
                  <c:v>0.154</c:v>
                </c:pt>
                <c:pt idx="396">
                  <c:v>0.155</c:v>
                </c:pt>
                <c:pt idx="397">
                  <c:v>0.156</c:v>
                </c:pt>
                <c:pt idx="398">
                  <c:v>0.15715</c:v>
                </c:pt>
                <c:pt idx="399">
                  <c:v>0.1584</c:v>
                </c:pt>
                <c:pt idx="400">
                  <c:v>0.1596</c:v>
                </c:pt>
                <c:pt idx="401">
                  <c:v>0.16065</c:v>
                </c:pt>
                <c:pt idx="402">
                  <c:v>0.16155</c:v>
                </c:pt>
                <c:pt idx="403">
                  <c:v>0.16235</c:v>
                </c:pt>
                <c:pt idx="404">
                  <c:v>0.16305</c:v>
                </c:pt>
                <c:pt idx="405">
                  <c:v>0.1636</c:v>
                </c:pt>
                <c:pt idx="406">
                  <c:v>0.164</c:v>
                </c:pt>
                <c:pt idx="407">
                  <c:v>0.1643</c:v>
                </c:pt>
                <c:pt idx="408">
                  <c:v>0.16465</c:v>
                </c:pt>
                <c:pt idx="409">
                  <c:v>0.16505</c:v>
                </c:pt>
                <c:pt idx="410">
                  <c:v>0.16545</c:v>
                </c:pt>
                <c:pt idx="411">
                  <c:v>0.1659</c:v>
                </c:pt>
                <c:pt idx="412">
                  <c:v>0.16645</c:v>
                </c:pt>
                <c:pt idx="413">
                  <c:v>0.1669</c:v>
                </c:pt>
                <c:pt idx="414">
                  <c:v>0.167</c:v>
                </c:pt>
                <c:pt idx="415">
                  <c:v>0.167</c:v>
                </c:pt>
                <c:pt idx="416">
                  <c:v>0.16705</c:v>
                </c:pt>
                <c:pt idx="417">
                  <c:v>0.16745</c:v>
                </c:pt>
                <c:pt idx="418">
                  <c:v>0.16815</c:v>
                </c:pt>
                <c:pt idx="419">
                  <c:v>0.16885</c:v>
                </c:pt>
                <c:pt idx="420">
                  <c:v>0.1695</c:v>
                </c:pt>
                <c:pt idx="421">
                  <c:v>0.17005</c:v>
                </c:pt>
                <c:pt idx="422">
                  <c:v>0.1705</c:v>
                </c:pt>
                <c:pt idx="423">
                  <c:v>0.17085</c:v>
                </c:pt>
                <c:pt idx="424">
                  <c:v>0.1714</c:v>
                </c:pt>
                <c:pt idx="425">
                  <c:v>0.17225</c:v>
                </c:pt>
                <c:pt idx="426">
                  <c:v>0.17335</c:v>
                </c:pt>
                <c:pt idx="427">
                  <c:v>0.1745</c:v>
                </c:pt>
                <c:pt idx="428">
                  <c:v>0.1756</c:v>
                </c:pt>
                <c:pt idx="429">
                  <c:v>0.1765</c:v>
                </c:pt>
                <c:pt idx="430">
                  <c:v>0.17725</c:v>
                </c:pt>
                <c:pt idx="431">
                  <c:v>0.17785</c:v>
                </c:pt>
                <c:pt idx="432">
                  <c:v>0.1785</c:v>
                </c:pt>
                <c:pt idx="433">
                  <c:v>0.1792</c:v>
                </c:pt>
                <c:pt idx="434">
                  <c:v>0.1798</c:v>
                </c:pt>
                <c:pt idx="435">
                  <c:v>0.1804</c:v>
                </c:pt>
                <c:pt idx="436">
                  <c:v>0.181</c:v>
                </c:pt>
                <c:pt idx="437">
                  <c:v>0.1815</c:v>
                </c:pt>
                <c:pt idx="438">
                  <c:v>0.1819</c:v>
                </c:pt>
                <c:pt idx="439">
                  <c:v>0.18215</c:v>
                </c:pt>
                <c:pt idx="440">
                  <c:v>0.1823</c:v>
                </c:pt>
                <c:pt idx="441">
                  <c:v>0.1824</c:v>
                </c:pt>
                <c:pt idx="442">
                  <c:v>0.18245</c:v>
                </c:pt>
                <c:pt idx="443">
                  <c:v>0.18245</c:v>
                </c:pt>
                <c:pt idx="444">
                  <c:v>0.18245</c:v>
                </c:pt>
                <c:pt idx="445">
                  <c:v>0.18245</c:v>
                </c:pt>
                <c:pt idx="446">
                  <c:v>0.18245</c:v>
                </c:pt>
                <c:pt idx="447">
                  <c:v>0.18255</c:v>
                </c:pt>
                <c:pt idx="448">
                  <c:v>0.1827</c:v>
                </c:pt>
                <c:pt idx="449">
                  <c:v>0.18295</c:v>
                </c:pt>
                <c:pt idx="450">
                  <c:v>0.18325</c:v>
                </c:pt>
                <c:pt idx="451">
                  <c:v>0.1837</c:v>
                </c:pt>
                <c:pt idx="452">
                  <c:v>0.1842</c:v>
                </c:pt>
                <c:pt idx="453">
                  <c:v>0.18455</c:v>
                </c:pt>
                <c:pt idx="454">
                  <c:v>0.18475</c:v>
                </c:pt>
                <c:pt idx="455">
                  <c:v>0.18485</c:v>
                </c:pt>
                <c:pt idx="456">
                  <c:v>0.18485</c:v>
                </c:pt>
                <c:pt idx="457">
                  <c:v>0.18495</c:v>
                </c:pt>
                <c:pt idx="458">
                  <c:v>0.1851</c:v>
                </c:pt>
                <c:pt idx="459">
                  <c:v>0.1854</c:v>
                </c:pt>
                <c:pt idx="460">
                  <c:v>0.18565</c:v>
                </c:pt>
                <c:pt idx="461">
                  <c:v>0.1858</c:v>
                </c:pt>
                <c:pt idx="462">
                  <c:v>0.18605</c:v>
                </c:pt>
                <c:pt idx="463">
                  <c:v>0.1862</c:v>
                </c:pt>
                <c:pt idx="464">
                  <c:v>0.18625</c:v>
                </c:pt>
                <c:pt idx="465">
                  <c:v>0.18615</c:v>
                </c:pt>
                <c:pt idx="466">
                  <c:v>0.186</c:v>
                </c:pt>
                <c:pt idx="467">
                  <c:v>0.18595</c:v>
                </c:pt>
                <c:pt idx="468">
                  <c:v>0.186</c:v>
                </c:pt>
                <c:pt idx="469">
                  <c:v>0.1861</c:v>
                </c:pt>
                <c:pt idx="470">
                  <c:v>0.1863</c:v>
                </c:pt>
                <c:pt idx="471">
                  <c:v>0.18655</c:v>
                </c:pt>
                <c:pt idx="472">
                  <c:v>0.18695</c:v>
                </c:pt>
                <c:pt idx="473">
                  <c:v>0.1875</c:v>
                </c:pt>
                <c:pt idx="474">
                  <c:v>0.18825</c:v>
                </c:pt>
                <c:pt idx="475">
                  <c:v>0.18895</c:v>
                </c:pt>
                <c:pt idx="476">
                  <c:v>0.18965</c:v>
                </c:pt>
                <c:pt idx="477">
                  <c:v>0.19035</c:v>
                </c:pt>
                <c:pt idx="478">
                  <c:v>0.19095</c:v>
                </c:pt>
                <c:pt idx="479">
                  <c:v>0.19145</c:v>
                </c:pt>
                <c:pt idx="480">
                  <c:v>0.19195</c:v>
                </c:pt>
                <c:pt idx="481">
                  <c:v>0.19265</c:v>
                </c:pt>
                <c:pt idx="482">
                  <c:v>0.1933</c:v>
                </c:pt>
                <c:pt idx="483">
                  <c:v>0.1937</c:v>
                </c:pt>
                <c:pt idx="484">
                  <c:v>0.19385</c:v>
                </c:pt>
                <c:pt idx="485">
                  <c:v>0.1942</c:v>
                </c:pt>
                <c:pt idx="486">
                  <c:v>0.1943</c:v>
                </c:pt>
                <c:pt idx="487">
                  <c:v>0.1942</c:v>
                </c:pt>
                <c:pt idx="488">
                  <c:v>0.19365</c:v>
                </c:pt>
                <c:pt idx="489">
                  <c:v>0.19315</c:v>
                </c:pt>
                <c:pt idx="490">
                  <c:v>0.19295</c:v>
                </c:pt>
                <c:pt idx="491">
                  <c:v>0.1931</c:v>
                </c:pt>
                <c:pt idx="492">
                  <c:v>0.1941</c:v>
                </c:pt>
                <c:pt idx="493">
                  <c:v>0.19545</c:v>
                </c:pt>
                <c:pt idx="494">
                  <c:v>0.19665</c:v>
                </c:pt>
                <c:pt idx="495">
                  <c:v>0.1974</c:v>
                </c:pt>
                <c:pt idx="496">
                  <c:v>0.19775</c:v>
                </c:pt>
                <c:pt idx="497">
                  <c:v>0.19795</c:v>
                </c:pt>
                <c:pt idx="498">
                  <c:v>0.1979</c:v>
                </c:pt>
                <c:pt idx="499">
                  <c:v>0.1972</c:v>
                </c:pt>
                <c:pt idx="500">
                  <c:v>0.1963</c:v>
                </c:pt>
                <c:pt idx="501">
                  <c:v>0.1955</c:v>
                </c:pt>
                <c:pt idx="502">
                  <c:v>0.1949</c:v>
                </c:pt>
                <c:pt idx="503">
                  <c:v>0.19485</c:v>
                </c:pt>
                <c:pt idx="504">
                  <c:v>0.1953</c:v>
                </c:pt>
                <c:pt idx="505">
                  <c:v>0.1963</c:v>
                </c:pt>
                <c:pt idx="506">
                  <c:v>0.1972</c:v>
                </c:pt>
                <c:pt idx="507">
                  <c:v>0.1979</c:v>
                </c:pt>
                <c:pt idx="508">
                  <c:v>0.19845</c:v>
                </c:pt>
                <c:pt idx="509">
                  <c:v>0.1989</c:v>
                </c:pt>
                <c:pt idx="510">
                  <c:v>0.1993</c:v>
                </c:pt>
                <c:pt idx="511">
                  <c:v>0.1998</c:v>
                </c:pt>
                <c:pt idx="512">
                  <c:v>0.2003</c:v>
                </c:pt>
                <c:pt idx="513">
                  <c:v>0.20085</c:v>
                </c:pt>
                <c:pt idx="514">
                  <c:v>0.20145</c:v>
                </c:pt>
                <c:pt idx="515">
                  <c:v>0.20205</c:v>
                </c:pt>
                <c:pt idx="516">
                  <c:v>0.20275</c:v>
                </c:pt>
                <c:pt idx="517">
                  <c:v>0.20355</c:v>
                </c:pt>
                <c:pt idx="518">
                  <c:v>0.20435</c:v>
                </c:pt>
                <c:pt idx="519">
                  <c:v>0.20495</c:v>
                </c:pt>
                <c:pt idx="520">
                  <c:v>0.20525</c:v>
                </c:pt>
                <c:pt idx="521">
                  <c:v>0.2053</c:v>
                </c:pt>
                <c:pt idx="522">
                  <c:v>0.20535</c:v>
                </c:pt>
                <c:pt idx="523">
                  <c:v>0.2054</c:v>
                </c:pt>
                <c:pt idx="524">
                  <c:v>0.2053</c:v>
                </c:pt>
                <c:pt idx="525">
                  <c:v>0.20525</c:v>
                </c:pt>
                <c:pt idx="526">
                  <c:v>0.2054</c:v>
                </c:pt>
                <c:pt idx="527">
                  <c:v>0.20555</c:v>
                </c:pt>
                <c:pt idx="528">
                  <c:v>0.2059</c:v>
                </c:pt>
                <c:pt idx="529">
                  <c:v>0.20665</c:v>
                </c:pt>
                <c:pt idx="530">
                  <c:v>0.20765</c:v>
                </c:pt>
                <c:pt idx="531">
                  <c:v>0.20875</c:v>
                </c:pt>
                <c:pt idx="532">
                  <c:v>0.20985</c:v>
                </c:pt>
                <c:pt idx="533">
                  <c:v>0.2109</c:v>
                </c:pt>
                <c:pt idx="534">
                  <c:v>0.2122</c:v>
                </c:pt>
                <c:pt idx="535">
                  <c:v>0.2136</c:v>
                </c:pt>
                <c:pt idx="536">
                  <c:v>0.2148</c:v>
                </c:pt>
                <c:pt idx="537">
                  <c:v>0.2158</c:v>
                </c:pt>
                <c:pt idx="538">
                  <c:v>0.2167</c:v>
                </c:pt>
                <c:pt idx="539">
                  <c:v>0.21755</c:v>
                </c:pt>
                <c:pt idx="540">
                  <c:v>0.218</c:v>
                </c:pt>
                <c:pt idx="541">
                  <c:v>0.2181</c:v>
                </c:pt>
                <c:pt idx="542">
                  <c:v>0.21795</c:v>
                </c:pt>
                <c:pt idx="543">
                  <c:v>0.21795</c:v>
                </c:pt>
                <c:pt idx="544">
                  <c:v>0.2185</c:v>
                </c:pt>
                <c:pt idx="545">
                  <c:v>0.21965</c:v>
                </c:pt>
                <c:pt idx="546">
                  <c:v>0.2208</c:v>
                </c:pt>
                <c:pt idx="547">
                  <c:v>0.22165</c:v>
                </c:pt>
                <c:pt idx="548">
                  <c:v>0.22215</c:v>
                </c:pt>
                <c:pt idx="549">
                  <c:v>0.2223</c:v>
                </c:pt>
                <c:pt idx="550">
                  <c:v>0.2223</c:v>
                </c:pt>
                <c:pt idx="551">
                  <c:v>0.22225</c:v>
                </c:pt>
                <c:pt idx="552">
                  <c:v>0.22215</c:v>
                </c:pt>
                <c:pt idx="553">
                  <c:v>0.22185</c:v>
                </c:pt>
                <c:pt idx="554">
                  <c:v>0.2214</c:v>
                </c:pt>
                <c:pt idx="555">
                  <c:v>0.221</c:v>
                </c:pt>
                <c:pt idx="556">
                  <c:v>0.2207</c:v>
                </c:pt>
                <c:pt idx="557">
                  <c:v>0.2211</c:v>
                </c:pt>
                <c:pt idx="558">
                  <c:v>0.2222</c:v>
                </c:pt>
                <c:pt idx="559">
                  <c:v>0.2238</c:v>
                </c:pt>
                <c:pt idx="560">
                  <c:v>0.2254</c:v>
                </c:pt>
                <c:pt idx="561">
                  <c:v>0.2267</c:v>
                </c:pt>
                <c:pt idx="562">
                  <c:v>0.2276</c:v>
                </c:pt>
                <c:pt idx="563">
                  <c:v>0.22835</c:v>
                </c:pt>
                <c:pt idx="564">
                  <c:v>0.229</c:v>
                </c:pt>
                <c:pt idx="565">
                  <c:v>0.22945</c:v>
                </c:pt>
                <c:pt idx="566">
                  <c:v>0.22965</c:v>
                </c:pt>
                <c:pt idx="567">
                  <c:v>0.22975</c:v>
                </c:pt>
                <c:pt idx="568">
                  <c:v>0.22995</c:v>
                </c:pt>
                <c:pt idx="569">
                  <c:v>0.2301</c:v>
                </c:pt>
                <c:pt idx="570">
                  <c:v>0.23005</c:v>
                </c:pt>
                <c:pt idx="571">
                  <c:v>0.22985</c:v>
                </c:pt>
                <c:pt idx="572">
                  <c:v>0.2298</c:v>
                </c:pt>
                <c:pt idx="573">
                  <c:v>0.23015</c:v>
                </c:pt>
                <c:pt idx="574">
                  <c:v>0.23035</c:v>
                </c:pt>
                <c:pt idx="575">
                  <c:v>0.2303</c:v>
                </c:pt>
                <c:pt idx="576">
                  <c:v>0.23015</c:v>
                </c:pt>
                <c:pt idx="577">
                  <c:v>0.2303</c:v>
                </c:pt>
                <c:pt idx="578">
                  <c:v>0.23065</c:v>
                </c:pt>
                <c:pt idx="579">
                  <c:v>0.2312</c:v>
                </c:pt>
                <c:pt idx="580">
                  <c:v>0.2318</c:v>
                </c:pt>
                <c:pt idx="581">
                  <c:v>0.23225</c:v>
                </c:pt>
                <c:pt idx="582">
                  <c:v>0.23255</c:v>
                </c:pt>
                <c:pt idx="583">
                  <c:v>0.23285</c:v>
                </c:pt>
                <c:pt idx="584">
                  <c:v>0.23325</c:v>
                </c:pt>
                <c:pt idx="585">
                  <c:v>0.2336</c:v>
                </c:pt>
                <c:pt idx="586">
                  <c:v>0.234</c:v>
                </c:pt>
                <c:pt idx="587">
                  <c:v>0.2344</c:v>
                </c:pt>
                <c:pt idx="588">
                  <c:v>0.2346</c:v>
                </c:pt>
                <c:pt idx="589">
                  <c:v>0.2346</c:v>
                </c:pt>
                <c:pt idx="590">
                  <c:v>0.23445</c:v>
                </c:pt>
                <c:pt idx="591">
                  <c:v>0.2343</c:v>
                </c:pt>
                <c:pt idx="592">
                  <c:v>0.2345</c:v>
                </c:pt>
                <c:pt idx="593">
                  <c:v>0.23525</c:v>
                </c:pt>
                <c:pt idx="594">
                  <c:v>0.2365</c:v>
                </c:pt>
                <c:pt idx="595">
                  <c:v>0.23785</c:v>
                </c:pt>
                <c:pt idx="596">
                  <c:v>0.23875</c:v>
                </c:pt>
                <c:pt idx="597">
                  <c:v>0.23905</c:v>
                </c:pt>
                <c:pt idx="598">
                  <c:v>0.239</c:v>
                </c:pt>
                <c:pt idx="599">
                  <c:v>0.2387</c:v>
                </c:pt>
                <c:pt idx="600">
                  <c:v>0.23825</c:v>
                </c:pt>
                <c:pt idx="601">
                  <c:v>0.2376</c:v>
                </c:pt>
                <c:pt idx="602">
                  <c:v>0.2369</c:v>
                </c:pt>
                <c:pt idx="603">
                  <c:v>0.23665</c:v>
                </c:pt>
                <c:pt idx="604">
                  <c:v>0.2374</c:v>
                </c:pt>
                <c:pt idx="605">
                  <c:v>0.23875</c:v>
                </c:pt>
                <c:pt idx="606">
                  <c:v>0.2406</c:v>
                </c:pt>
                <c:pt idx="607">
                  <c:v>0.24265</c:v>
                </c:pt>
                <c:pt idx="608">
                  <c:v>0.24475</c:v>
                </c:pt>
                <c:pt idx="609">
                  <c:v>0.2467</c:v>
                </c:pt>
                <c:pt idx="610">
                  <c:v>0.2483</c:v>
                </c:pt>
                <c:pt idx="611">
                  <c:v>0.24965</c:v>
                </c:pt>
                <c:pt idx="612">
                  <c:v>0.2507</c:v>
                </c:pt>
                <c:pt idx="613">
                  <c:v>0.2518</c:v>
                </c:pt>
                <c:pt idx="614">
                  <c:v>0.25305</c:v>
                </c:pt>
                <c:pt idx="615">
                  <c:v>0.25415</c:v>
                </c:pt>
                <c:pt idx="616">
                  <c:v>0.25475</c:v>
                </c:pt>
                <c:pt idx="617">
                  <c:v>0.255</c:v>
                </c:pt>
                <c:pt idx="618">
                  <c:v>0.25515</c:v>
                </c:pt>
                <c:pt idx="619">
                  <c:v>0.25545</c:v>
                </c:pt>
                <c:pt idx="620">
                  <c:v>0.2558</c:v>
                </c:pt>
                <c:pt idx="621">
                  <c:v>0.25625</c:v>
                </c:pt>
                <c:pt idx="622">
                  <c:v>0.2567</c:v>
                </c:pt>
                <c:pt idx="623">
                  <c:v>0.25695</c:v>
                </c:pt>
                <c:pt idx="624">
                  <c:v>0.257</c:v>
                </c:pt>
                <c:pt idx="625">
                  <c:v>0.2573</c:v>
                </c:pt>
                <c:pt idx="626">
                  <c:v>0.25775</c:v>
                </c:pt>
                <c:pt idx="627">
                  <c:v>0.25805</c:v>
                </c:pt>
                <c:pt idx="628">
                  <c:v>0.25805</c:v>
                </c:pt>
                <c:pt idx="629">
                  <c:v>0.25805</c:v>
                </c:pt>
                <c:pt idx="630">
                  <c:v>0.258</c:v>
                </c:pt>
                <c:pt idx="631">
                  <c:v>0.2578</c:v>
                </c:pt>
                <c:pt idx="632">
                  <c:v>0.25735</c:v>
                </c:pt>
                <c:pt idx="633">
                  <c:v>0.2571</c:v>
                </c:pt>
                <c:pt idx="634">
                  <c:v>0.25725</c:v>
                </c:pt>
                <c:pt idx="635">
                  <c:v>0.25735</c:v>
                </c:pt>
                <c:pt idx="636">
                  <c:v>0.25755</c:v>
                </c:pt>
                <c:pt idx="637">
                  <c:v>0.25785</c:v>
                </c:pt>
                <c:pt idx="638">
                  <c:v>0.2583</c:v>
                </c:pt>
                <c:pt idx="639">
                  <c:v>0.2589</c:v>
                </c:pt>
                <c:pt idx="640">
                  <c:v>0.25955</c:v>
                </c:pt>
                <c:pt idx="641">
                  <c:v>0.26005</c:v>
                </c:pt>
                <c:pt idx="642">
                  <c:v>0.26045</c:v>
                </c:pt>
                <c:pt idx="643">
                  <c:v>0.2608</c:v>
                </c:pt>
                <c:pt idx="644">
                  <c:v>0.2613</c:v>
                </c:pt>
                <c:pt idx="645">
                  <c:v>0.26185</c:v>
                </c:pt>
                <c:pt idx="646">
                  <c:v>0.2623</c:v>
                </c:pt>
                <c:pt idx="647">
                  <c:v>0.2625</c:v>
                </c:pt>
                <c:pt idx="648">
                  <c:v>0.2625</c:v>
                </c:pt>
                <c:pt idx="649">
                  <c:v>0.26225</c:v>
                </c:pt>
                <c:pt idx="650">
                  <c:v>0.262</c:v>
                </c:pt>
                <c:pt idx="651">
                  <c:v>0.2618</c:v>
                </c:pt>
                <c:pt idx="652">
                  <c:v>0.2616</c:v>
                </c:pt>
                <c:pt idx="653">
                  <c:v>0.2617</c:v>
                </c:pt>
                <c:pt idx="654">
                  <c:v>0.2622</c:v>
                </c:pt>
                <c:pt idx="655">
                  <c:v>0.263</c:v>
                </c:pt>
                <c:pt idx="656">
                  <c:v>0.264</c:v>
                </c:pt>
                <c:pt idx="657">
                  <c:v>0.2653</c:v>
                </c:pt>
                <c:pt idx="658">
                  <c:v>0.2668</c:v>
                </c:pt>
                <c:pt idx="659">
                  <c:v>0.26845</c:v>
                </c:pt>
                <c:pt idx="660">
                  <c:v>0.26985</c:v>
                </c:pt>
                <c:pt idx="661">
                  <c:v>0.271</c:v>
                </c:pt>
                <c:pt idx="662">
                  <c:v>0.2718</c:v>
                </c:pt>
                <c:pt idx="663">
                  <c:v>0.27215</c:v>
                </c:pt>
                <c:pt idx="664">
                  <c:v>0.27225</c:v>
                </c:pt>
                <c:pt idx="665">
                  <c:v>0.2722</c:v>
                </c:pt>
                <c:pt idx="666">
                  <c:v>0.272</c:v>
                </c:pt>
                <c:pt idx="667">
                  <c:v>0.27175</c:v>
                </c:pt>
                <c:pt idx="668">
                  <c:v>0.27155</c:v>
                </c:pt>
                <c:pt idx="669">
                  <c:v>0.27135</c:v>
                </c:pt>
                <c:pt idx="670">
                  <c:v>0.27115</c:v>
                </c:pt>
                <c:pt idx="671">
                  <c:v>0.2714</c:v>
                </c:pt>
                <c:pt idx="672">
                  <c:v>0.27165</c:v>
                </c:pt>
                <c:pt idx="673">
                  <c:v>0.27175</c:v>
                </c:pt>
                <c:pt idx="674">
                  <c:v>0.27175</c:v>
                </c:pt>
                <c:pt idx="675">
                  <c:v>0.2716</c:v>
                </c:pt>
                <c:pt idx="676">
                  <c:v>0.2713</c:v>
                </c:pt>
                <c:pt idx="677">
                  <c:v>0.27085</c:v>
                </c:pt>
                <c:pt idx="678">
                  <c:v>0.2703</c:v>
                </c:pt>
                <c:pt idx="679">
                  <c:v>0.2696</c:v>
                </c:pt>
                <c:pt idx="680">
                  <c:v>0.26895</c:v>
                </c:pt>
                <c:pt idx="681">
                  <c:v>0.2686</c:v>
                </c:pt>
                <c:pt idx="682">
                  <c:v>0.2685</c:v>
                </c:pt>
                <c:pt idx="683">
                  <c:v>0.2686</c:v>
                </c:pt>
                <c:pt idx="684">
                  <c:v>0.26915</c:v>
                </c:pt>
                <c:pt idx="685">
                  <c:v>0.27005</c:v>
                </c:pt>
                <c:pt idx="686">
                  <c:v>0.27095</c:v>
                </c:pt>
                <c:pt idx="687">
                  <c:v>0.2718</c:v>
                </c:pt>
                <c:pt idx="688">
                  <c:v>0.2729</c:v>
                </c:pt>
                <c:pt idx="689">
                  <c:v>0.27395</c:v>
                </c:pt>
                <c:pt idx="690">
                  <c:v>0.2743</c:v>
                </c:pt>
                <c:pt idx="691">
                  <c:v>0.27425</c:v>
                </c:pt>
                <c:pt idx="692">
                  <c:v>0.2741</c:v>
                </c:pt>
                <c:pt idx="693">
                  <c:v>0.27385</c:v>
                </c:pt>
                <c:pt idx="694">
                  <c:v>0.27315</c:v>
                </c:pt>
                <c:pt idx="695">
                  <c:v>0.27235</c:v>
                </c:pt>
                <c:pt idx="696">
                  <c:v>0.27195</c:v>
                </c:pt>
                <c:pt idx="697">
                  <c:v>0.2725</c:v>
                </c:pt>
                <c:pt idx="698">
                  <c:v>0.2735</c:v>
                </c:pt>
                <c:pt idx="699">
                  <c:v>0.27455</c:v>
                </c:pt>
                <c:pt idx="700">
                  <c:v>0.27555</c:v>
                </c:pt>
                <c:pt idx="701">
                  <c:v>0.27645</c:v>
                </c:pt>
                <c:pt idx="702">
                  <c:v>0.27735</c:v>
                </c:pt>
                <c:pt idx="703">
                  <c:v>0.2784</c:v>
                </c:pt>
                <c:pt idx="704">
                  <c:v>0.2797</c:v>
                </c:pt>
                <c:pt idx="705">
                  <c:v>0.28115</c:v>
                </c:pt>
                <c:pt idx="706">
                  <c:v>0.2824</c:v>
                </c:pt>
                <c:pt idx="707">
                  <c:v>0.28345</c:v>
                </c:pt>
                <c:pt idx="708">
                  <c:v>0.2844</c:v>
                </c:pt>
                <c:pt idx="709">
                  <c:v>0.28535</c:v>
                </c:pt>
                <c:pt idx="710">
                  <c:v>0.2863</c:v>
                </c:pt>
                <c:pt idx="711">
                  <c:v>0.2872</c:v>
                </c:pt>
                <c:pt idx="712">
                  <c:v>0.28795</c:v>
                </c:pt>
                <c:pt idx="713">
                  <c:v>0.28855</c:v>
                </c:pt>
                <c:pt idx="714">
                  <c:v>0.289</c:v>
                </c:pt>
                <c:pt idx="715">
                  <c:v>0.2894</c:v>
                </c:pt>
                <c:pt idx="716">
                  <c:v>0.28985</c:v>
                </c:pt>
                <c:pt idx="717">
                  <c:v>0.29025</c:v>
                </c:pt>
                <c:pt idx="718">
                  <c:v>0.29035</c:v>
                </c:pt>
                <c:pt idx="719">
                  <c:v>0.2903</c:v>
                </c:pt>
                <c:pt idx="720">
                  <c:v>0.29</c:v>
                </c:pt>
                <c:pt idx="721">
                  <c:v>0.2895</c:v>
                </c:pt>
                <c:pt idx="722">
                  <c:v>0.28905</c:v>
                </c:pt>
                <c:pt idx="723">
                  <c:v>0.28875</c:v>
                </c:pt>
                <c:pt idx="724">
                  <c:v>0.2887</c:v>
                </c:pt>
                <c:pt idx="725">
                  <c:v>0.2889</c:v>
                </c:pt>
                <c:pt idx="726">
                  <c:v>0.28935</c:v>
                </c:pt>
                <c:pt idx="727">
                  <c:v>0.28995</c:v>
                </c:pt>
                <c:pt idx="728">
                  <c:v>0.29065</c:v>
                </c:pt>
                <c:pt idx="729">
                  <c:v>0.29105</c:v>
                </c:pt>
                <c:pt idx="730">
                  <c:v>0.2911</c:v>
                </c:pt>
                <c:pt idx="731">
                  <c:v>0.29095</c:v>
                </c:pt>
                <c:pt idx="732">
                  <c:v>0.29095</c:v>
                </c:pt>
                <c:pt idx="733">
                  <c:v>0.29155</c:v>
                </c:pt>
                <c:pt idx="734">
                  <c:v>0.29245</c:v>
                </c:pt>
                <c:pt idx="735">
                  <c:v>0.2931</c:v>
                </c:pt>
                <c:pt idx="736">
                  <c:v>0.2933</c:v>
                </c:pt>
                <c:pt idx="737">
                  <c:v>0.29325</c:v>
                </c:pt>
                <c:pt idx="738">
                  <c:v>0.29305</c:v>
                </c:pt>
                <c:pt idx="739">
                  <c:v>0.2927</c:v>
                </c:pt>
                <c:pt idx="740">
                  <c:v>0.29245</c:v>
                </c:pt>
                <c:pt idx="741">
                  <c:v>0.29235</c:v>
                </c:pt>
                <c:pt idx="742">
                  <c:v>0.29255</c:v>
                </c:pt>
                <c:pt idx="743">
                  <c:v>0.29305</c:v>
                </c:pt>
                <c:pt idx="744">
                  <c:v>0.29385</c:v>
                </c:pt>
                <c:pt idx="745">
                  <c:v>0.29515</c:v>
                </c:pt>
                <c:pt idx="746">
                  <c:v>0.29655</c:v>
                </c:pt>
                <c:pt idx="747">
                  <c:v>0.2982</c:v>
                </c:pt>
                <c:pt idx="748">
                  <c:v>0.29985</c:v>
                </c:pt>
                <c:pt idx="749">
                  <c:v>0.30125</c:v>
                </c:pt>
                <c:pt idx="750">
                  <c:v>0.30245</c:v>
                </c:pt>
                <c:pt idx="751">
                  <c:v>0.30335</c:v>
                </c:pt>
                <c:pt idx="752">
                  <c:v>0.3041</c:v>
                </c:pt>
                <c:pt idx="753">
                  <c:v>0.30485</c:v>
                </c:pt>
                <c:pt idx="754">
                  <c:v>0.3059</c:v>
                </c:pt>
                <c:pt idx="755">
                  <c:v>0.3072</c:v>
                </c:pt>
                <c:pt idx="756">
                  <c:v>0.3082</c:v>
                </c:pt>
                <c:pt idx="757">
                  <c:v>0.30895</c:v>
                </c:pt>
                <c:pt idx="758">
                  <c:v>0.30925</c:v>
                </c:pt>
                <c:pt idx="759">
                  <c:v>0.30925</c:v>
                </c:pt>
                <c:pt idx="760">
                  <c:v>0.30895</c:v>
                </c:pt>
                <c:pt idx="761">
                  <c:v>0.3085</c:v>
                </c:pt>
                <c:pt idx="762">
                  <c:v>0.3081</c:v>
                </c:pt>
                <c:pt idx="763">
                  <c:v>0.3078</c:v>
                </c:pt>
                <c:pt idx="764">
                  <c:v>0.30765</c:v>
                </c:pt>
                <c:pt idx="765">
                  <c:v>0.30755</c:v>
                </c:pt>
                <c:pt idx="766">
                  <c:v>0.3075</c:v>
                </c:pt>
                <c:pt idx="767">
                  <c:v>0.30725</c:v>
                </c:pt>
                <c:pt idx="768">
                  <c:v>0.3068</c:v>
                </c:pt>
                <c:pt idx="769">
                  <c:v>0.3067</c:v>
                </c:pt>
                <c:pt idx="770">
                  <c:v>0.3069</c:v>
                </c:pt>
                <c:pt idx="771">
                  <c:v>0.3071</c:v>
                </c:pt>
                <c:pt idx="772">
                  <c:v>0.30705</c:v>
                </c:pt>
                <c:pt idx="773">
                  <c:v>0.3067</c:v>
                </c:pt>
                <c:pt idx="774">
                  <c:v>0.3058</c:v>
                </c:pt>
                <c:pt idx="775">
                  <c:v>0.3048</c:v>
                </c:pt>
                <c:pt idx="776">
                  <c:v>0.3042</c:v>
                </c:pt>
                <c:pt idx="777">
                  <c:v>0.30455</c:v>
                </c:pt>
                <c:pt idx="778">
                  <c:v>0.30575</c:v>
                </c:pt>
                <c:pt idx="779">
                  <c:v>0.3069</c:v>
                </c:pt>
                <c:pt idx="780">
                  <c:v>0.3075</c:v>
                </c:pt>
                <c:pt idx="781">
                  <c:v>0.3078</c:v>
                </c:pt>
                <c:pt idx="782">
                  <c:v>0.30815</c:v>
                </c:pt>
                <c:pt idx="783">
                  <c:v>0.30835</c:v>
                </c:pt>
                <c:pt idx="784">
                  <c:v>0.30875</c:v>
                </c:pt>
                <c:pt idx="785">
                  <c:v>0.3093</c:v>
                </c:pt>
                <c:pt idx="786">
                  <c:v>0.3101</c:v>
                </c:pt>
                <c:pt idx="787">
                  <c:v>0.31155</c:v>
                </c:pt>
                <c:pt idx="788">
                  <c:v>0.31345</c:v>
                </c:pt>
                <c:pt idx="789">
                  <c:v>0.31575</c:v>
                </c:pt>
                <c:pt idx="790">
                  <c:v>0.3182</c:v>
                </c:pt>
                <c:pt idx="791">
                  <c:v>0.32045</c:v>
                </c:pt>
                <c:pt idx="792">
                  <c:v>0.3222</c:v>
                </c:pt>
                <c:pt idx="793">
                  <c:v>0.32345</c:v>
                </c:pt>
                <c:pt idx="794">
                  <c:v>0.3246</c:v>
                </c:pt>
                <c:pt idx="795">
                  <c:v>0.326</c:v>
                </c:pt>
                <c:pt idx="796">
                  <c:v>0.3274</c:v>
                </c:pt>
                <c:pt idx="797">
                  <c:v>0.32865</c:v>
                </c:pt>
                <c:pt idx="798">
                  <c:v>0.32975</c:v>
                </c:pt>
                <c:pt idx="799">
                  <c:v>0.3306</c:v>
                </c:pt>
                <c:pt idx="800">
                  <c:v>0.3309</c:v>
                </c:pt>
                <c:pt idx="801">
                  <c:v>0.33085</c:v>
                </c:pt>
                <c:pt idx="802">
                  <c:v>0.33055</c:v>
                </c:pt>
                <c:pt idx="803">
                  <c:v>0.33</c:v>
                </c:pt>
                <c:pt idx="804">
                  <c:v>0.32935</c:v>
                </c:pt>
                <c:pt idx="805">
                  <c:v>0.32875</c:v>
                </c:pt>
                <c:pt idx="806">
                  <c:v>0.3281</c:v>
                </c:pt>
                <c:pt idx="807">
                  <c:v>0.32745</c:v>
                </c:pt>
                <c:pt idx="808">
                  <c:v>0.3268</c:v>
                </c:pt>
                <c:pt idx="809">
                  <c:v>0.32615</c:v>
                </c:pt>
                <c:pt idx="810">
                  <c:v>0.3256</c:v>
                </c:pt>
                <c:pt idx="811">
                  <c:v>0.3251</c:v>
                </c:pt>
                <c:pt idx="812">
                  <c:v>0.32465</c:v>
                </c:pt>
                <c:pt idx="813">
                  <c:v>0.32405</c:v>
                </c:pt>
                <c:pt idx="814">
                  <c:v>0.3235</c:v>
                </c:pt>
                <c:pt idx="815">
                  <c:v>0.3232</c:v>
                </c:pt>
                <c:pt idx="816">
                  <c:v>0.32355</c:v>
                </c:pt>
                <c:pt idx="817">
                  <c:v>0.32395</c:v>
                </c:pt>
                <c:pt idx="818">
                  <c:v>0.3243</c:v>
                </c:pt>
                <c:pt idx="819">
                  <c:v>0.3247</c:v>
                </c:pt>
                <c:pt idx="820">
                  <c:v>0.32505</c:v>
                </c:pt>
                <c:pt idx="821">
                  <c:v>0.32525</c:v>
                </c:pt>
                <c:pt idx="822">
                  <c:v>0.32545</c:v>
                </c:pt>
                <c:pt idx="823">
                  <c:v>0.3259</c:v>
                </c:pt>
                <c:pt idx="824">
                  <c:v>0.3263</c:v>
                </c:pt>
                <c:pt idx="825">
                  <c:v>0.3264</c:v>
                </c:pt>
                <c:pt idx="826">
                  <c:v>0.3263</c:v>
                </c:pt>
                <c:pt idx="827">
                  <c:v>0.32595</c:v>
                </c:pt>
                <c:pt idx="828">
                  <c:v>0.3255</c:v>
                </c:pt>
                <c:pt idx="829">
                  <c:v>0.32505</c:v>
                </c:pt>
                <c:pt idx="830">
                  <c:v>0.32515</c:v>
                </c:pt>
                <c:pt idx="831">
                  <c:v>0.3264</c:v>
                </c:pt>
                <c:pt idx="832">
                  <c:v>0.3283</c:v>
                </c:pt>
                <c:pt idx="833">
                  <c:v>0.33025</c:v>
                </c:pt>
                <c:pt idx="834">
                  <c:v>0.3323</c:v>
                </c:pt>
                <c:pt idx="835">
                  <c:v>0.33455</c:v>
                </c:pt>
                <c:pt idx="836">
                  <c:v>0.33675</c:v>
                </c:pt>
                <c:pt idx="837">
                  <c:v>0.33885</c:v>
                </c:pt>
                <c:pt idx="838">
                  <c:v>0.3408</c:v>
                </c:pt>
                <c:pt idx="839">
                  <c:v>0.3424</c:v>
                </c:pt>
                <c:pt idx="840">
                  <c:v>0.34375</c:v>
                </c:pt>
                <c:pt idx="841">
                  <c:v>0</c:v>
                </c:pt>
                <c:pt idx="842">
                  <c:v>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43729144"/>
        <c:axId val="198218749"/>
      </c:barChart>
      <c:catAx>
        <c:axId val="24372914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8218749"/>
        <c:crosses val="autoZero"/>
        <c:auto val="1"/>
        <c:lblAlgn val="ctr"/>
        <c:lblOffset val="100"/>
        <c:noMultiLvlLbl val="0"/>
      </c:catAx>
      <c:valAx>
        <c:axId val="19821874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372914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22aea30d-f84f-49ab-a7cb-fc583e1d5590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[F9WHHK000QQ0000X7U_pos4_ScrewNum1_2025062813072559_LA6_SPK_CHG_TO_HSG_Loc4_Half_Config_V3.csv]F9WHHK000QQ0000X7U_pos4_ScrewNu!$A$1</c:f>
              <c:strCache>
                <c:ptCount val="1"/>
                <c:pt idx="0">
                  <c:v>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[F9WHHK000QQ0000X7U_pos4_ScrewNum1_2025062813072559_LA6_SPK_CHG_TO_HSG_Loc4_Half_Config_V3.csv]F9WHHK000QQ0000X7U_pos4_ScrewNu!$A$2:$A$686</c:f>
              <c:numCache>
                <c:formatCode>General</c:formatCode>
                <c:ptCount val="6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-0.54</c:v>
                </c:pt>
                <c:pt idx="7">
                  <c:v>-1.08</c:v>
                </c:pt>
                <c:pt idx="8">
                  <c:v>-1.62</c:v>
                </c:pt>
                <c:pt idx="9">
                  <c:v>-2.16</c:v>
                </c:pt>
                <c:pt idx="10">
                  <c:v>-3.24</c:v>
                </c:pt>
                <c:pt idx="11">
                  <c:v>-4.32</c:v>
                </c:pt>
                <c:pt idx="12">
                  <c:v>-5.4</c:v>
                </c:pt>
                <c:pt idx="13">
                  <c:v>-7.02</c:v>
                </c:pt>
                <c:pt idx="14">
                  <c:v>-8.64</c:v>
                </c:pt>
                <c:pt idx="15">
                  <c:v>-10.26</c:v>
                </c:pt>
                <c:pt idx="16">
                  <c:v>-12.42</c:v>
                </c:pt>
                <c:pt idx="17">
                  <c:v>-14.58</c:v>
                </c:pt>
                <c:pt idx="18">
                  <c:v>-16.74</c:v>
                </c:pt>
                <c:pt idx="19">
                  <c:v>-18.9</c:v>
                </c:pt>
                <c:pt idx="20">
                  <c:v>-21.06</c:v>
                </c:pt>
                <c:pt idx="21">
                  <c:v>-23.22</c:v>
                </c:pt>
                <c:pt idx="22">
                  <c:v>-25.38</c:v>
                </c:pt>
                <c:pt idx="23">
                  <c:v>-27.54</c:v>
                </c:pt>
                <c:pt idx="24">
                  <c:v>-29.7</c:v>
                </c:pt>
                <c:pt idx="25">
                  <c:v>-31.86</c:v>
                </c:pt>
                <c:pt idx="26">
                  <c:v>-34.02</c:v>
                </c:pt>
                <c:pt idx="27">
                  <c:v>-36.18</c:v>
                </c:pt>
                <c:pt idx="28">
                  <c:v>-38.34</c:v>
                </c:pt>
                <c:pt idx="29">
                  <c:v>-41.04</c:v>
                </c:pt>
                <c:pt idx="30">
                  <c:v>-43.2</c:v>
                </c:pt>
                <c:pt idx="31">
                  <c:v>-45.36</c:v>
                </c:pt>
                <c:pt idx="32">
                  <c:v>-47.52</c:v>
                </c:pt>
                <c:pt idx="33">
                  <c:v>-49.68</c:v>
                </c:pt>
                <c:pt idx="34">
                  <c:v>-51.84</c:v>
                </c:pt>
                <c:pt idx="35">
                  <c:v>-54</c:v>
                </c:pt>
                <c:pt idx="36">
                  <c:v>-56.16</c:v>
                </c:pt>
                <c:pt idx="37">
                  <c:v>-58.32</c:v>
                </c:pt>
                <c:pt idx="38">
                  <c:v>-60.48</c:v>
                </c:pt>
                <c:pt idx="39">
                  <c:v>-63.18</c:v>
                </c:pt>
                <c:pt idx="40">
                  <c:v>-65.34</c:v>
                </c:pt>
                <c:pt idx="41">
                  <c:v>-67.5</c:v>
                </c:pt>
                <c:pt idx="42">
                  <c:v>-70.2</c:v>
                </c:pt>
                <c:pt idx="43">
                  <c:v>-72.36</c:v>
                </c:pt>
                <c:pt idx="44">
                  <c:v>-74.52</c:v>
                </c:pt>
                <c:pt idx="45">
                  <c:v>-76.68</c:v>
                </c:pt>
                <c:pt idx="46">
                  <c:v>-78.84</c:v>
                </c:pt>
                <c:pt idx="47">
                  <c:v>-81</c:v>
                </c:pt>
                <c:pt idx="48">
                  <c:v>-83.16</c:v>
                </c:pt>
                <c:pt idx="49">
                  <c:v>-85.86</c:v>
                </c:pt>
                <c:pt idx="50">
                  <c:v>-88.02</c:v>
                </c:pt>
                <c:pt idx="51">
                  <c:v>-90.18</c:v>
                </c:pt>
                <c:pt idx="52">
                  <c:v>-92.34</c:v>
                </c:pt>
                <c:pt idx="53">
                  <c:v>-94.5</c:v>
                </c:pt>
                <c:pt idx="54">
                  <c:v>-96.66</c:v>
                </c:pt>
                <c:pt idx="55">
                  <c:v>-98.82</c:v>
                </c:pt>
                <c:pt idx="56">
                  <c:v>-101.52</c:v>
                </c:pt>
                <c:pt idx="57">
                  <c:v>-103.68</c:v>
                </c:pt>
                <c:pt idx="58">
                  <c:v>-105.84</c:v>
                </c:pt>
                <c:pt idx="59">
                  <c:v>-108.54</c:v>
                </c:pt>
                <c:pt idx="60">
                  <c:v>-110.7</c:v>
                </c:pt>
                <c:pt idx="61">
                  <c:v>-112.86</c:v>
                </c:pt>
                <c:pt idx="62">
                  <c:v>-115.02</c:v>
                </c:pt>
                <c:pt idx="63">
                  <c:v>-117.18</c:v>
                </c:pt>
                <c:pt idx="64">
                  <c:v>-119.88</c:v>
                </c:pt>
                <c:pt idx="65">
                  <c:v>-122.04</c:v>
                </c:pt>
                <c:pt idx="66">
                  <c:v>-124.2</c:v>
                </c:pt>
                <c:pt idx="67">
                  <c:v>-126.36</c:v>
                </c:pt>
                <c:pt idx="68">
                  <c:v>-128.52</c:v>
                </c:pt>
                <c:pt idx="69">
                  <c:v>-130.68</c:v>
                </c:pt>
                <c:pt idx="70">
                  <c:v>-133.38</c:v>
                </c:pt>
                <c:pt idx="71">
                  <c:v>-135.54</c:v>
                </c:pt>
                <c:pt idx="72">
                  <c:v>-137.7</c:v>
                </c:pt>
                <c:pt idx="73">
                  <c:v>-140.4</c:v>
                </c:pt>
                <c:pt idx="74">
                  <c:v>-142.56</c:v>
                </c:pt>
                <c:pt idx="75">
                  <c:v>-144.72</c:v>
                </c:pt>
                <c:pt idx="76">
                  <c:v>-146.88</c:v>
                </c:pt>
                <c:pt idx="77">
                  <c:v>-149.04</c:v>
                </c:pt>
                <c:pt idx="78">
                  <c:v>-151.2</c:v>
                </c:pt>
                <c:pt idx="79">
                  <c:v>-153.9</c:v>
                </c:pt>
                <c:pt idx="80">
                  <c:v>-156.06</c:v>
                </c:pt>
                <c:pt idx="81">
                  <c:v>-158.22</c:v>
                </c:pt>
                <c:pt idx="82">
                  <c:v>-160.38</c:v>
                </c:pt>
                <c:pt idx="83">
                  <c:v>-162.54</c:v>
                </c:pt>
                <c:pt idx="84">
                  <c:v>-164.7</c:v>
                </c:pt>
                <c:pt idx="85">
                  <c:v>-167.4</c:v>
                </c:pt>
                <c:pt idx="86">
                  <c:v>-169.56</c:v>
                </c:pt>
                <c:pt idx="87">
                  <c:v>-171.72</c:v>
                </c:pt>
                <c:pt idx="88">
                  <c:v>-173.88</c:v>
                </c:pt>
                <c:pt idx="89">
                  <c:v>-176.58</c:v>
                </c:pt>
                <c:pt idx="90">
                  <c:v>-178.74</c:v>
                </c:pt>
                <c:pt idx="91">
                  <c:v>-180.9</c:v>
                </c:pt>
                <c:pt idx="92">
                  <c:v>-183.06</c:v>
                </c:pt>
                <c:pt idx="93">
                  <c:v>-185.76</c:v>
                </c:pt>
                <c:pt idx="94">
                  <c:v>-187.92</c:v>
                </c:pt>
                <c:pt idx="95">
                  <c:v>-190.08</c:v>
                </c:pt>
                <c:pt idx="96">
                  <c:v>-192.24</c:v>
                </c:pt>
                <c:pt idx="97">
                  <c:v>-194.94</c:v>
                </c:pt>
                <c:pt idx="98">
                  <c:v>-197.1</c:v>
                </c:pt>
                <c:pt idx="99">
                  <c:v>-199.26</c:v>
                </c:pt>
                <c:pt idx="100">
                  <c:v>-201.96</c:v>
                </c:pt>
                <c:pt idx="101">
                  <c:v>-204.66</c:v>
                </c:pt>
                <c:pt idx="102">
                  <c:v>-206.82</c:v>
                </c:pt>
                <c:pt idx="103">
                  <c:v>-209.52</c:v>
                </c:pt>
                <c:pt idx="104">
                  <c:v>-212.22</c:v>
                </c:pt>
                <c:pt idx="105">
                  <c:v>-214.38</c:v>
                </c:pt>
                <c:pt idx="106">
                  <c:v>-216.54</c:v>
                </c:pt>
                <c:pt idx="107">
                  <c:v>-219.24</c:v>
                </c:pt>
                <c:pt idx="108">
                  <c:v>-221.94</c:v>
                </c:pt>
                <c:pt idx="109">
                  <c:v>-224.1</c:v>
                </c:pt>
                <c:pt idx="110">
                  <c:v>-226.8</c:v>
                </c:pt>
                <c:pt idx="111">
                  <c:v>-228.96</c:v>
                </c:pt>
                <c:pt idx="112">
                  <c:v>-231.12</c:v>
                </c:pt>
                <c:pt idx="113">
                  <c:v>-233.28</c:v>
                </c:pt>
                <c:pt idx="114">
                  <c:v>-235.98</c:v>
                </c:pt>
                <c:pt idx="115">
                  <c:v>-238.14</c:v>
                </c:pt>
                <c:pt idx="116">
                  <c:v>-240.84</c:v>
                </c:pt>
                <c:pt idx="117">
                  <c:v>-243</c:v>
                </c:pt>
                <c:pt idx="118">
                  <c:v>-245.7</c:v>
                </c:pt>
                <c:pt idx="119">
                  <c:v>-247.86</c:v>
                </c:pt>
                <c:pt idx="120">
                  <c:v>-250.02</c:v>
                </c:pt>
                <c:pt idx="121">
                  <c:v>-252.18</c:v>
                </c:pt>
                <c:pt idx="122">
                  <c:v>-254.88</c:v>
                </c:pt>
                <c:pt idx="123">
                  <c:v>-257.04</c:v>
                </c:pt>
                <c:pt idx="124">
                  <c:v>-259.2</c:v>
                </c:pt>
                <c:pt idx="125">
                  <c:v>-261.9</c:v>
                </c:pt>
                <c:pt idx="126">
                  <c:v>-264.06</c:v>
                </c:pt>
                <c:pt idx="127">
                  <c:v>-266.22</c:v>
                </c:pt>
                <c:pt idx="128">
                  <c:v>-268.92</c:v>
                </c:pt>
                <c:pt idx="129">
                  <c:v>-271.08</c:v>
                </c:pt>
                <c:pt idx="130">
                  <c:v>-272.16</c:v>
                </c:pt>
                <c:pt idx="131">
                  <c:v>-272.7</c:v>
                </c:pt>
                <c:pt idx="132">
                  <c:v>-273.24</c:v>
                </c:pt>
                <c:pt idx="133">
                  <c:v>-273.24</c:v>
                </c:pt>
                <c:pt idx="134">
                  <c:v>-272.7</c:v>
                </c:pt>
                <c:pt idx="135">
                  <c:v>-272.16</c:v>
                </c:pt>
                <c:pt idx="136">
                  <c:v>-271.62</c:v>
                </c:pt>
                <c:pt idx="137">
                  <c:v>-270.54</c:v>
                </c:pt>
                <c:pt idx="138">
                  <c:v>-268.92</c:v>
                </c:pt>
                <c:pt idx="139">
                  <c:v>-267.3</c:v>
                </c:pt>
                <c:pt idx="140">
                  <c:v>-265.14</c:v>
                </c:pt>
                <c:pt idx="141">
                  <c:v>-263.52</c:v>
                </c:pt>
                <c:pt idx="142">
                  <c:v>-261.9</c:v>
                </c:pt>
                <c:pt idx="143">
                  <c:v>-260.28</c:v>
                </c:pt>
                <c:pt idx="144">
                  <c:v>-257.58</c:v>
                </c:pt>
                <c:pt idx="145">
                  <c:v>-255.96</c:v>
                </c:pt>
                <c:pt idx="146">
                  <c:v>-253.26</c:v>
                </c:pt>
                <c:pt idx="147">
                  <c:v>-251.1</c:v>
                </c:pt>
                <c:pt idx="148">
                  <c:v>-248.94</c:v>
                </c:pt>
                <c:pt idx="149">
                  <c:v>-247.32</c:v>
                </c:pt>
                <c:pt idx="150">
                  <c:v>-244.62</c:v>
                </c:pt>
                <c:pt idx="151">
                  <c:v>-243</c:v>
                </c:pt>
                <c:pt idx="152">
                  <c:v>-240.84</c:v>
                </c:pt>
                <c:pt idx="153">
                  <c:v>-238.68</c:v>
                </c:pt>
                <c:pt idx="154">
                  <c:v>-236.52</c:v>
                </c:pt>
                <c:pt idx="155">
                  <c:v>-234.36</c:v>
                </c:pt>
                <c:pt idx="156">
                  <c:v>-231.66</c:v>
                </c:pt>
                <c:pt idx="157">
                  <c:v>-229.5</c:v>
                </c:pt>
                <c:pt idx="158">
                  <c:v>-227.34</c:v>
                </c:pt>
                <c:pt idx="159">
                  <c:v>-225.18</c:v>
                </c:pt>
                <c:pt idx="160">
                  <c:v>-223.02</c:v>
                </c:pt>
                <c:pt idx="161">
                  <c:v>-220.86</c:v>
                </c:pt>
                <c:pt idx="162">
                  <c:v>-218.7</c:v>
                </c:pt>
                <c:pt idx="163">
                  <c:v>-216.54</c:v>
                </c:pt>
                <c:pt idx="164">
                  <c:v>-214.38</c:v>
                </c:pt>
                <c:pt idx="165">
                  <c:v>-211.68</c:v>
                </c:pt>
                <c:pt idx="166">
                  <c:v>-209.52</c:v>
                </c:pt>
                <c:pt idx="167">
                  <c:v>-207.36</c:v>
                </c:pt>
                <c:pt idx="168">
                  <c:v>-205.2</c:v>
                </c:pt>
                <c:pt idx="169">
                  <c:v>-202.5</c:v>
                </c:pt>
                <c:pt idx="170">
                  <c:v>-200.88</c:v>
                </c:pt>
                <c:pt idx="171">
                  <c:v>-198.18</c:v>
                </c:pt>
                <c:pt idx="172">
                  <c:v>-196.02</c:v>
                </c:pt>
                <c:pt idx="173">
                  <c:v>-193.86</c:v>
                </c:pt>
                <c:pt idx="174">
                  <c:v>-191.7</c:v>
                </c:pt>
                <c:pt idx="175">
                  <c:v>-189.54</c:v>
                </c:pt>
                <c:pt idx="176">
                  <c:v>-186.84</c:v>
                </c:pt>
                <c:pt idx="177">
                  <c:v>-184.68</c:v>
                </c:pt>
                <c:pt idx="178">
                  <c:v>-182.52</c:v>
                </c:pt>
                <c:pt idx="179">
                  <c:v>-180.36</c:v>
                </c:pt>
                <c:pt idx="180">
                  <c:v>-177.66</c:v>
                </c:pt>
                <c:pt idx="181">
                  <c:v>-175.5</c:v>
                </c:pt>
                <c:pt idx="182">
                  <c:v>-173.34</c:v>
                </c:pt>
                <c:pt idx="183">
                  <c:v>-171.18</c:v>
                </c:pt>
                <c:pt idx="184">
                  <c:v>-169.02</c:v>
                </c:pt>
                <c:pt idx="185">
                  <c:v>-166.32</c:v>
                </c:pt>
                <c:pt idx="186">
                  <c:v>-164.16</c:v>
                </c:pt>
                <c:pt idx="187">
                  <c:v>-162</c:v>
                </c:pt>
                <c:pt idx="188">
                  <c:v>-159.84</c:v>
                </c:pt>
                <c:pt idx="189">
                  <c:v>-157.14</c:v>
                </c:pt>
                <c:pt idx="190">
                  <c:v>-154.98</c:v>
                </c:pt>
                <c:pt idx="191">
                  <c:v>-152.82</c:v>
                </c:pt>
                <c:pt idx="192">
                  <c:v>-150.66</c:v>
                </c:pt>
                <c:pt idx="193">
                  <c:v>-147.96</c:v>
                </c:pt>
                <c:pt idx="194">
                  <c:v>-145.8</c:v>
                </c:pt>
                <c:pt idx="195">
                  <c:v>-143.64</c:v>
                </c:pt>
                <c:pt idx="196">
                  <c:v>-141.48</c:v>
                </c:pt>
                <c:pt idx="197">
                  <c:v>-139.32</c:v>
                </c:pt>
                <c:pt idx="198">
                  <c:v>-137.16</c:v>
                </c:pt>
                <c:pt idx="199">
                  <c:v>-134.46</c:v>
                </c:pt>
                <c:pt idx="200">
                  <c:v>-132.3</c:v>
                </c:pt>
                <c:pt idx="201">
                  <c:v>-130.14</c:v>
                </c:pt>
                <c:pt idx="202">
                  <c:v>-127.98</c:v>
                </c:pt>
                <c:pt idx="203">
                  <c:v>-125.28</c:v>
                </c:pt>
                <c:pt idx="204">
                  <c:v>-123.12</c:v>
                </c:pt>
                <c:pt idx="205">
                  <c:v>-120.96</c:v>
                </c:pt>
                <c:pt idx="206">
                  <c:v>-118.8</c:v>
                </c:pt>
                <c:pt idx="207">
                  <c:v>-116.64</c:v>
                </c:pt>
                <c:pt idx="208">
                  <c:v>-114.48</c:v>
                </c:pt>
                <c:pt idx="209">
                  <c:v>-111.78</c:v>
                </c:pt>
                <c:pt idx="210">
                  <c:v>-109.62</c:v>
                </c:pt>
                <c:pt idx="211">
                  <c:v>-107.46</c:v>
                </c:pt>
                <c:pt idx="212">
                  <c:v>-105.3</c:v>
                </c:pt>
                <c:pt idx="213">
                  <c:v>-103.14</c:v>
                </c:pt>
                <c:pt idx="214">
                  <c:v>-100.44</c:v>
                </c:pt>
                <c:pt idx="215">
                  <c:v>-98.28</c:v>
                </c:pt>
                <c:pt idx="216">
                  <c:v>-96.12</c:v>
                </c:pt>
                <c:pt idx="217">
                  <c:v>-93.96</c:v>
                </c:pt>
                <c:pt idx="218">
                  <c:v>-91.8</c:v>
                </c:pt>
                <c:pt idx="219">
                  <c:v>-89.64</c:v>
                </c:pt>
                <c:pt idx="220">
                  <c:v>-86.94</c:v>
                </c:pt>
                <c:pt idx="221">
                  <c:v>-84.78</c:v>
                </c:pt>
                <c:pt idx="222">
                  <c:v>-82.62</c:v>
                </c:pt>
                <c:pt idx="223">
                  <c:v>-80.46</c:v>
                </c:pt>
                <c:pt idx="224">
                  <c:v>-78.3</c:v>
                </c:pt>
                <c:pt idx="225">
                  <c:v>-75.6</c:v>
                </c:pt>
                <c:pt idx="226">
                  <c:v>-73.44</c:v>
                </c:pt>
                <c:pt idx="227">
                  <c:v>-71.28</c:v>
                </c:pt>
                <c:pt idx="228">
                  <c:v>-69.12</c:v>
                </c:pt>
                <c:pt idx="229">
                  <c:v>-66.96</c:v>
                </c:pt>
                <c:pt idx="230">
                  <c:v>-64.8</c:v>
                </c:pt>
                <c:pt idx="231">
                  <c:v>-62.1</c:v>
                </c:pt>
                <c:pt idx="232">
                  <c:v>-60.48</c:v>
                </c:pt>
                <c:pt idx="233">
                  <c:v>-57.78</c:v>
                </c:pt>
                <c:pt idx="234">
                  <c:v>-55.62</c:v>
                </c:pt>
                <c:pt idx="235">
                  <c:v>-53.46</c:v>
                </c:pt>
                <c:pt idx="236">
                  <c:v>-51.3</c:v>
                </c:pt>
                <c:pt idx="237">
                  <c:v>-49.14</c:v>
                </c:pt>
                <c:pt idx="238">
                  <c:v>-46.44</c:v>
                </c:pt>
                <c:pt idx="239">
                  <c:v>-44.28</c:v>
                </c:pt>
                <c:pt idx="240">
                  <c:v>-42.12</c:v>
                </c:pt>
                <c:pt idx="241">
                  <c:v>-39.96</c:v>
                </c:pt>
                <c:pt idx="242">
                  <c:v>-37.8</c:v>
                </c:pt>
                <c:pt idx="243">
                  <c:v>-35.64</c:v>
                </c:pt>
                <c:pt idx="244">
                  <c:v>-33.48</c:v>
                </c:pt>
                <c:pt idx="245">
                  <c:v>-31.32</c:v>
                </c:pt>
                <c:pt idx="246">
                  <c:v>-29.16</c:v>
                </c:pt>
                <c:pt idx="247">
                  <c:v>-26.46</c:v>
                </c:pt>
                <c:pt idx="248">
                  <c:v>-24.3</c:v>
                </c:pt>
                <c:pt idx="249">
                  <c:v>-22.14</c:v>
                </c:pt>
                <c:pt idx="250">
                  <c:v>-19.98</c:v>
                </c:pt>
                <c:pt idx="251">
                  <c:v>-17.82</c:v>
                </c:pt>
                <c:pt idx="252">
                  <c:v>-15.66</c:v>
                </c:pt>
                <c:pt idx="253">
                  <c:v>-13.5</c:v>
                </c:pt>
                <c:pt idx="254">
                  <c:v>-10.8</c:v>
                </c:pt>
                <c:pt idx="255">
                  <c:v>-8.64</c:v>
                </c:pt>
                <c:pt idx="256">
                  <c:v>-7.02</c:v>
                </c:pt>
                <c:pt idx="257">
                  <c:v>-4.86</c:v>
                </c:pt>
                <c:pt idx="258">
                  <c:v>-2.16</c:v>
                </c:pt>
                <c:pt idx="259">
                  <c:v>2.16</c:v>
                </c:pt>
                <c:pt idx="260">
                  <c:v>4.32</c:v>
                </c:pt>
                <c:pt idx="261">
                  <c:v>6.48</c:v>
                </c:pt>
                <c:pt idx="262">
                  <c:v>8.64</c:v>
                </c:pt>
                <c:pt idx="263">
                  <c:v>10.8</c:v>
                </c:pt>
                <c:pt idx="264">
                  <c:v>12.96</c:v>
                </c:pt>
                <c:pt idx="265">
                  <c:v>15.12</c:v>
                </c:pt>
                <c:pt idx="266">
                  <c:v>17.28</c:v>
                </c:pt>
                <c:pt idx="267">
                  <c:v>19.44</c:v>
                </c:pt>
                <c:pt idx="268">
                  <c:v>21.6</c:v>
                </c:pt>
                <c:pt idx="269">
                  <c:v>23.76</c:v>
                </c:pt>
                <c:pt idx="270">
                  <c:v>25.92</c:v>
                </c:pt>
                <c:pt idx="271">
                  <c:v>28.62</c:v>
                </c:pt>
                <c:pt idx="272">
                  <c:v>30.24</c:v>
                </c:pt>
                <c:pt idx="273">
                  <c:v>32.94</c:v>
                </c:pt>
                <c:pt idx="274">
                  <c:v>35.1</c:v>
                </c:pt>
                <c:pt idx="275">
                  <c:v>37.26</c:v>
                </c:pt>
                <c:pt idx="276">
                  <c:v>39.42</c:v>
                </c:pt>
                <c:pt idx="277">
                  <c:v>41.58</c:v>
                </c:pt>
                <c:pt idx="278">
                  <c:v>43.74</c:v>
                </c:pt>
                <c:pt idx="279">
                  <c:v>46.44</c:v>
                </c:pt>
                <c:pt idx="280">
                  <c:v>48.6</c:v>
                </c:pt>
                <c:pt idx="281">
                  <c:v>50.76</c:v>
                </c:pt>
                <c:pt idx="282">
                  <c:v>53.46</c:v>
                </c:pt>
                <c:pt idx="283">
                  <c:v>55.62</c:v>
                </c:pt>
                <c:pt idx="284">
                  <c:v>57.78</c:v>
                </c:pt>
                <c:pt idx="285">
                  <c:v>59.94</c:v>
                </c:pt>
                <c:pt idx="286">
                  <c:v>62.1</c:v>
                </c:pt>
                <c:pt idx="287">
                  <c:v>64.8</c:v>
                </c:pt>
                <c:pt idx="288">
                  <c:v>66.96</c:v>
                </c:pt>
                <c:pt idx="289">
                  <c:v>69.12</c:v>
                </c:pt>
                <c:pt idx="290">
                  <c:v>71.28</c:v>
                </c:pt>
                <c:pt idx="291">
                  <c:v>73.44</c:v>
                </c:pt>
                <c:pt idx="292">
                  <c:v>76.14</c:v>
                </c:pt>
                <c:pt idx="293">
                  <c:v>77.76</c:v>
                </c:pt>
                <c:pt idx="294">
                  <c:v>80.46</c:v>
                </c:pt>
                <c:pt idx="295">
                  <c:v>82.62</c:v>
                </c:pt>
                <c:pt idx="296">
                  <c:v>84.78</c:v>
                </c:pt>
                <c:pt idx="297">
                  <c:v>86.94</c:v>
                </c:pt>
                <c:pt idx="298">
                  <c:v>89.64</c:v>
                </c:pt>
                <c:pt idx="299">
                  <c:v>91.8</c:v>
                </c:pt>
                <c:pt idx="300">
                  <c:v>93.96</c:v>
                </c:pt>
                <c:pt idx="301">
                  <c:v>95.58</c:v>
                </c:pt>
                <c:pt idx="302">
                  <c:v>98.28</c:v>
                </c:pt>
                <c:pt idx="303">
                  <c:v>100.44</c:v>
                </c:pt>
                <c:pt idx="304">
                  <c:v>103.14</c:v>
                </c:pt>
                <c:pt idx="305">
                  <c:v>105.3</c:v>
                </c:pt>
                <c:pt idx="306">
                  <c:v>107.46</c:v>
                </c:pt>
                <c:pt idx="307">
                  <c:v>109.62</c:v>
                </c:pt>
                <c:pt idx="308">
                  <c:v>111.78</c:v>
                </c:pt>
                <c:pt idx="309">
                  <c:v>114.48</c:v>
                </c:pt>
                <c:pt idx="310">
                  <c:v>116.64</c:v>
                </c:pt>
                <c:pt idx="311">
                  <c:v>118.8</c:v>
                </c:pt>
                <c:pt idx="312">
                  <c:v>121.5</c:v>
                </c:pt>
                <c:pt idx="313">
                  <c:v>123.66</c:v>
                </c:pt>
                <c:pt idx="314">
                  <c:v>125.82</c:v>
                </c:pt>
                <c:pt idx="315">
                  <c:v>128.52</c:v>
                </c:pt>
                <c:pt idx="316">
                  <c:v>130.14</c:v>
                </c:pt>
                <c:pt idx="317">
                  <c:v>132.84</c:v>
                </c:pt>
                <c:pt idx="318">
                  <c:v>135</c:v>
                </c:pt>
                <c:pt idx="319">
                  <c:v>137.16</c:v>
                </c:pt>
                <c:pt idx="320">
                  <c:v>139.86</c:v>
                </c:pt>
                <c:pt idx="321">
                  <c:v>142.02</c:v>
                </c:pt>
                <c:pt idx="322">
                  <c:v>144.18</c:v>
                </c:pt>
                <c:pt idx="323">
                  <c:v>146.34</c:v>
                </c:pt>
                <c:pt idx="324">
                  <c:v>149.04</c:v>
                </c:pt>
                <c:pt idx="325">
                  <c:v>151.2</c:v>
                </c:pt>
                <c:pt idx="326">
                  <c:v>153.36</c:v>
                </c:pt>
                <c:pt idx="327">
                  <c:v>155.52</c:v>
                </c:pt>
                <c:pt idx="328">
                  <c:v>158.22</c:v>
                </c:pt>
                <c:pt idx="329">
                  <c:v>160.38</c:v>
                </c:pt>
                <c:pt idx="330">
                  <c:v>162.54</c:v>
                </c:pt>
                <c:pt idx="331">
                  <c:v>165.24</c:v>
                </c:pt>
                <c:pt idx="332">
                  <c:v>167.4</c:v>
                </c:pt>
                <c:pt idx="333">
                  <c:v>170.1</c:v>
                </c:pt>
                <c:pt idx="334">
                  <c:v>172.26</c:v>
                </c:pt>
                <c:pt idx="335">
                  <c:v>174.42</c:v>
                </c:pt>
                <c:pt idx="336">
                  <c:v>176.58</c:v>
                </c:pt>
                <c:pt idx="337">
                  <c:v>178.74</c:v>
                </c:pt>
                <c:pt idx="338">
                  <c:v>180.9</c:v>
                </c:pt>
                <c:pt idx="339">
                  <c:v>183.6</c:v>
                </c:pt>
                <c:pt idx="340">
                  <c:v>185.76</c:v>
                </c:pt>
                <c:pt idx="341">
                  <c:v>187.92</c:v>
                </c:pt>
                <c:pt idx="342">
                  <c:v>190.62</c:v>
                </c:pt>
                <c:pt idx="343">
                  <c:v>192.78</c:v>
                </c:pt>
                <c:pt idx="344">
                  <c:v>194.94</c:v>
                </c:pt>
                <c:pt idx="345">
                  <c:v>197.64</c:v>
                </c:pt>
                <c:pt idx="346">
                  <c:v>199.26</c:v>
                </c:pt>
                <c:pt idx="347">
                  <c:v>201.96</c:v>
                </c:pt>
                <c:pt idx="348">
                  <c:v>203.58</c:v>
                </c:pt>
                <c:pt idx="349">
                  <c:v>206.28</c:v>
                </c:pt>
                <c:pt idx="350">
                  <c:v>208.44</c:v>
                </c:pt>
                <c:pt idx="351">
                  <c:v>210.6</c:v>
                </c:pt>
                <c:pt idx="352">
                  <c:v>213.3</c:v>
                </c:pt>
                <c:pt idx="353">
                  <c:v>215.46</c:v>
                </c:pt>
                <c:pt idx="354">
                  <c:v>217.62</c:v>
                </c:pt>
                <c:pt idx="355">
                  <c:v>219.78</c:v>
                </c:pt>
                <c:pt idx="356">
                  <c:v>221.94</c:v>
                </c:pt>
                <c:pt idx="357">
                  <c:v>224.64</c:v>
                </c:pt>
                <c:pt idx="358">
                  <c:v>226.8</c:v>
                </c:pt>
                <c:pt idx="359">
                  <c:v>228.96</c:v>
                </c:pt>
                <c:pt idx="360">
                  <c:v>231.12</c:v>
                </c:pt>
                <c:pt idx="361">
                  <c:v>233.28</c:v>
                </c:pt>
                <c:pt idx="362">
                  <c:v>235.98</c:v>
                </c:pt>
                <c:pt idx="363">
                  <c:v>238.14</c:v>
                </c:pt>
                <c:pt idx="364">
                  <c:v>240.3</c:v>
                </c:pt>
                <c:pt idx="365">
                  <c:v>242.46</c:v>
                </c:pt>
                <c:pt idx="366">
                  <c:v>244.62</c:v>
                </c:pt>
                <c:pt idx="367">
                  <c:v>246.78</c:v>
                </c:pt>
                <c:pt idx="368">
                  <c:v>248.94</c:v>
                </c:pt>
                <c:pt idx="369">
                  <c:v>251.1</c:v>
                </c:pt>
                <c:pt idx="370">
                  <c:v>253.26</c:v>
                </c:pt>
                <c:pt idx="371">
                  <c:v>255.96</c:v>
                </c:pt>
                <c:pt idx="372">
                  <c:v>258.12</c:v>
                </c:pt>
                <c:pt idx="373">
                  <c:v>260.28</c:v>
                </c:pt>
                <c:pt idx="374">
                  <c:v>262.98</c:v>
                </c:pt>
                <c:pt idx="375">
                  <c:v>264.6</c:v>
                </c:pt>
                <c:pt idx="376">
                  <c:v>267.3</c:v>
                </c:pt>
                <c:pt idx="377">
                  <c:v>268.92</c:v>
                </c:pt>
                <c:pt idx="378">
                  <c:v>271.08</c:v>
                </c:pt>
                <c:pt idx="379">
                  <c:v>273.78</c:v>
                </c:pt>
                <c:pt idx="380">
                  <c:v>275.94</c:v>
                </c:pt>
                <c:pt idx="381">
                  <c:v>277.56</c:v>
                </c:pt>
                <c:pt idx="382">
                  <c:v>280.26</c:v>
                </c:pt>
                <c:pt idx="383">
                  <c:v>282.42</c:v>
                </c:pt>
                <c:pt idx="384">
                  <c:v>285.12</c:v>
                </c:pt>
                <c:pt idx="385">
                  <c:v>287.28</c:v>
                </c:pt>
                <c:pt idx="386">
                  <c:v>289.44</c:v>
                </c:pt>
                <c:pt idx="387">
                  <c:v>291.6</c:v>
                </c:pt>
                <c:pt idx="388">
                  <c:v>293.76</c:v>
                </c:pt>
                <c:pt idx="389">
                  <c:v>295.92</c:v>
                </c:pt>
                <c:pt idx="390">
                  <c:v>298.08</c:v>
                </c:pt>
                <c:pt idx="391">
                  <c:v>300.24</c:v>
                </c:pt>
                <c:pt idx="392">
                  <c:v>302.4</c:v>
                </c:pt>
                <c:pt idx="393">
                  <c:v>304.56</c:v>
                </c:pt>
                <c:pt idx="394">
                  <c:v>307.26</c:v>
                </c:pt>
                <c:pt idx="395">
                  <c:v>309.42</c:v>
                </c:pt>
                <c:pt idx="396">
                  <c:v>311.58</c:v>
                </c:pt>
                <c:pt idx="397">
                  <c:v>313.74</c:v>
                </c:pt>
                <c:pt idx="398">
                  <c:v>315.9</c:v>
                </c:pt>
                <c:pt idx="399">
                  <c:v>318.06</c:v>
                </c:pt>
                <c:pt idx="400">
                  <c:v>320.22</c:v>
                </c:pt>
                <c:pt idx="401">
                  <c:v>322.38</c:v>
                </c:pt>
                <c:pt idx="402">
                  <c:v>325.08</c:v>
                </c:pt>
                <c:pt idx="403">
                  <c:v>327.24</c:v>
                </c:pt>
                <c:pt idx="404">
                  <c:v>329.4</c:v>
                </c:pt>
                <c:pt idx="405">
                  <c:v>332.1</c:v>
                </c:pt>
                <c:pt idx="406">
                  <c:v>334.26</c:v>
                </c:pt>
                <c:pt idx="407">
                  <c:v>336.42</c:v>
                </c:pt>
                <c:pt idx="408">
                  <c:v>338.58</c:v>
                </c:pt>
                <c:pt idx="409">
                  <c:v>340.74</c:v>
                </c:pt>
                <c:pt idx="410">
                  <c:v>342.9</c:v>
                </c:pt>
                <c:pt idx="411">
                  <c:v>345.6</c:v>
                </c:pt>
                <c:pt idx="412">
                  <c:v>347.76</c:v>
                </c:pt>
                <c:pt idx="413">
                  <c:v>349.92</c:v>
                </c:pt>
                <c:pt idx="414">
                  <c:v>352.62</c:v>
                </c:pt>
                <c:pt idx="415">
                  <c:v>354.78</c:v>
                </c:pt>
                <c:pt idx="416">
                  <c:v>356.4</c:v>
                </c:pt>
                <c:pt idx="417">
                  <c:v>359.1</c:v>
                </c:pt>
                <c:pt idx="418">
                  <c:v>361.26</c:v>
                </c:pt>
                <c:pt idx="419">
                  <c:v>363.42</c:v>
                </c:pt>
                <c:pt idx="420">
                  <c:v>365.58</c:v>
                </c:pt>
                <c:pt idx="421">
                  <c:v>367.74</c:v>
                </c:pt>
                <c:pt idx="422">
                  <c:v>369.9</c:v>
                </c:pt>
                <c:pt idx="423">
                  <c:v>372.6</c:v>
                </c:pt>
                <c:pt idx="424">
                  <c:v>374.76</c:v>
                </c:pt>
                <c:pt idx="425">
                  <c:v>376.92</c:v>
                </c:pt>
                <c:pt idx="426">
                  <c:v>379.08</c:v>
                </c:pt>
                <c:pt idx="427">
                  <c:v>381.24</c:v>
                </c:pt>
                <c:pt idx="428">
                  <c:v>383.4</c:v>
                </c:pt>
                <c:pt idx="429">
                  <c:v>385.56</c:v>
                </c:pt>
                <c:pt idx="430">
                  <c:v>387.72</c:v>
                </c:pt>
                <c:pt idx="431">
                  <c:v>389.88</c:v>
                </c:pt>
                <c:pt idx="432">
                  <c:v>392.58</c:v>
                </c:pt>
                <c:pt idx="433">
                  <c:v>394.74</c:v>
                </c:pt>
                <c:pt idx="434">
                  <c:v>397.44</c:v>
                </c:pt>
                <c:pt idx="435">
                  <c:v>399.6</c:v>
                </c:pt>
                <c:pt idx="436">
                  <c:v>401.76</c:v>
                </c:pt>
                <c:pt idx="437">
                  <c:v>403.92</c:v>
                </c:pt>
                <c:pt idx="438">
                  <c:v>406.62</c:v>
                </c:pt>
                <c:pt idx="439">
                  <c:v>408.78</c:v>
                </c:pt>
                <c:pt idx="440">
                  <c:v>410.94</c:v>
                </c:pt>
                <c:pt idx="441">
                  <c:v>413.1</c:v>
                </c:pt>
                <c:pt idx="442">
                  <c:v>415.8</c:v>
                </c:pt>
                <c:pt idx="443">
                  <c:v>417.96</c:v>
                </c:pt>
                <c:pt idx="444">
                  <c:v>420.66</c:v>
                </c:pt>
                <c:pt idx="445">
                  <c:v>422.82</c:v>
                </c:pt>
                <c:pt idx="446">
                  <c:v>425.52</c:v>
                </c:pt>
                <c:pt idx="447">
                  <c:v>427.68</c:v>
                </c:pt>
                <c:pt idx="448">
                  <c:v>429.84</c:v>
                </c:pt>
                <c:pt idx="449">
                  <c:v>432</c:v>
                </c:pt>
                <c:pt idx="450">
                  <c:v>434.7</c:v>
                </c:pt>
                <c:pt idx="451">
                  <c:v>437.4</c:v>
                </c:pt>
                <c:pt idx="452">
                  <c:v>439.56</c:v>
                </c:pt>
                <c:pt idx="453">
                  <c:v>441.72</c:v>
                </c:pt>
                <c:pt idx="454">
                  <c:v>444.42</c:v>
                </c:pt>
                <c:pt idx="455">
                  <c:v>446.58</c:v>
                </c:pt>
                <c:pt idx="456">
                  <c:v>449.28</c:v>
                </c:pt>
                <c:pt idx="457">
                  <c:v>451.44</c:v>
                </c:pt>
                <c:pt idx="458">
                  <c:v>453.6</c:v>
                </c:pt>
                <c:pt idx="459">
                  <c:v>456.3</c:v>
                </c:pt>
                <c:pt idx="460">
                  <c:v>458.46</c:v>
                </c:pt>
                <c:pt idx="461">
                  <c:v>460.62</c:v>
                </c:pt>
                <c:pt idx="462">
                  <c:v>463.32</c:v>
                </c:pt>
                <c:pt idx="463">
                  <c:v>466.02</c:v>
                </c:pt>
                <c:pt idx="464">
                  <c:v>468.18</c:v>
                </c:pt>
                <c:pt idx="465">
                  <c:v>470.34</c:v>
                </c:pt>
                <c:pt idx="466">
                  <c:v>473.04</c:v>
                </c:pt>
                <c:pt idx="467">
                  <c:v>475.2</c:v>
                </c:pt>
                <c:pt idx="468">
                  <c:v>477.36</c:v>
                </c:pt>
                <c:pt idx="469">
                  <c:v>479.52</c:v>
                </c:pt>
                <c:pt idx="470">
                  <c:v>482.22</c:v>
                </c:pt>
                <c:pt idx="471">
                  <c:v>484.38</c:v>
                </c:pt>
                <c:pt idx="472">
                  <c:v>487.08</c:v>
                </c:pt>
                <c:pt idx="473">
                  <c:v>489.24</c:v>
                </c:pt>
                <c:pt idx="474">
                  <c:v>491.4</c:v>
                </c:pt>
                <c:pt idx="475">
                  <c:v>493.56</c:v>
                </c:pt>
                <c:pt idx="476">
                  <c:v>496.26</c:v>
                </c:pt>
                <c:pt idx="477">
                  <c:v>498.42</c:v>
                </c:pt>
                <c:pt idx="478">
                  <c:v>500.58</c:v>
                </c:pt>
                <c:pt idx="479">
                  <c:v>503.28</c:v>
                </c:pt>
                <c:pt idx="480">
                  <c:v>505.44</c:v>
                </c:pt>
                <c:pt idx="481">
                  <c:v>508.14</c:v>
                </c:pt>
                <c:pt idx="482">
                  <c:v>510.3</c:v>
                </c:pt>
                <c:pt idx="483">
                  <c:v>512.46</c:v>
                </c:pt>
                <c:pt idx="484">
                  <c:v>515.16</c:v>
                </c:pt>
                <c:pt idx="485">
                  <c:v>516.78</c:v>
                </c:pt>
                <c:pt idx="486">
                  <c:v>519.48</c:v>
                </c:pt>
                <c:pt idx="487">
                  <c:v>521.64</c:v>
                </c:pt>
                <c:pt idx="488">
                  <c:v>523.8</c:v>
                </c:pt>
                <c:pt idx="489">
                  <c:v>526.5</c:v>
                </c:pt>
                <c:pt idx="490">
                  <c:v>528.66</c:v>
                </c:pt>
                <c:pt idx="491">
                  <c:v>531.36</c:v>
                </c:pt>
                <c:pt idx="492">
                  <c:v>533.52</c:v>
                </c:pt>
                <c:pt idx="493">
                  <c:v>535.68</c:v>
                </c:pt>
                <c:pt idx="494">
                  <c:v>538.38</c:v>
                </c:pt>
                <c:pt idx="495">
                  <c:v>540.54</c:v>
                </c:pt>
                <c:pt idx="496">
                  <c:v>542.7</c:v>
                </c:pt>
                <c:pt idx="497">
                  <c:v>544.86</c:v>
                </c:pt>
                <c:pt idx="498">
                  <c:v>547.56</c:v>
                </c:pt>
                <c:pt idx="499">
                  <c:v>549.72</c:v>
                </c:pt>
                <c:pt idx="500">
                  <c:v>551.88</c:v>
                </c:pt>
                <c:pt idx="501">
                  <c:v>554.58</c:v>
                </c:pt>
                <c:pt idx="502">
                  <c:v>556.74</c:v>
                </c:pt>
                <c:pt idx="503">
                  <c:v>559.44</c:v>
                </c:pt>
                <c:pt idx="504">
                  <c:v>561.6</c:v>
                </c:pt>
                <c:pt idx="505">
                  <c:v>563.76</c:v>
                </c:pt>
                <c:pt idx="506">
                  <c:v>565.92</c:v>
                </c:pt>
                <c:pt idx="507">
                  <c:v>568.08</c:v>
                </c:pt>
                <c:pt idx="508">
                  <c:v>570.78</c:v>
                </c:pt>
                <c:pt idx="509">
                  <c:v>572.94</c:v>
                </c:pt>
                <c:pt idx="510">
                  <c:v>575.1</c:v>
                </c:pt>
                <c:pt idx="511">
                  <c:v>577.26</c:v>
                </c:pt>
                <c:pt idx="512">
                  <c:v>579.96</c:v>
                </c:pt>
                <c:pt idx="513">
                  <c:v>582.12</c:v>
                </c:pt>
                <c:pt idx="514">
                  <c:v>584.28</c:v>
                </c:pt>
                <c:pt idx="515">
                  <c:v>586.44</c:v>
                </c:pt>
                <c:pt idx="516">
                  <c:v>588.6</c:v>
                </c:pt>
                <c:pt idx="517">
                  <c:v>590.76</c:v>
                </c:pt>
                <c:pt idx="518">
                  <c:v>592.92</c:v>
                </c:pt>
                <c:pt idx="519">
                  <c:v>595.62</c:v>
                </c:pt>
                <c:pt idx="520">
                  <c:v>597.78</c:v>
                </c:pt>
                <c:pt idx="521">
                  <c:v>599.94</c:v>
                </c:pt>
                <c:pt idx="522">
                  <c:v>602.1</c:v>
                </c:pt>
                <c:pt idx="523">
                  <c:v>604.26</c:v>
                </c:pt>
                <c:pt idx="524">
                  <c:v>606.42</c:v>
                </c:pt>
                <c:pt idx="525">
                  <c:v>609.12</c:v>
                </c:pt>
                <c:pt idx="526">
                  <c:v>611.28</c:v>
                </c:pt>
                <c:pt idx="527">
                  <c:v>613.44</c:v>
                </c:pt>
                <c:pt idx="528">
                  <c:v>615.6</c:v>
                </c:pt>
                <c:pt idx="529">
                  <c:v>618.3</c:v>
                </c:pt>
                <c:pt idx="530">
                  <c:v>620.46</c:v>
                </c:pt>
                <c:pt idx="531">
                  <c:v>622.62</c:v>
                </c:pt>
                <c:pt idx="532">
                  <c:v>624.78</c:v>
                </c:pt>
                <c:pt idx="533">
                  <c:v>627.48</c:v>
                </c:pt>
                <c:pt idx="534">
                  <c:v>629.64</c:v>
                </c:pt>
                <c:pt idx="535">
                  <c:v>631.8</c:v>
                </c:pt>
                <c:pt idx="536">
                  <c:v>633.96</c:v>
                </c:pt>
                <c:pt idx="537">
                  <c:v>636.12</c:v>
                </c:pt>
                <c:pt idx="538">
                  <c:v>638.28</c:v>
                </c:pt>
                <c:pt idx="539">
                  <c:v>640.98</c:v>
                </c:pt>
                <c:pt idx="540">
                  <c:v>643.14</c:v>
                </c:pt>
                <c:pt idx="541">
                  <c:v>645.3</c:v>
                </c:pt>
                <c:pt idx="542">
                  <c:v>647.46</c:v>
                </c:pt>
                <c:pt idx="543">
                  <c:v>650.16</c:v>
                </c:pt>
                <c:pt idx="544">
                  <c:v>652.32</c:v>
                </c:pt>
                <c:pt idx="545">
                  <c:v>654.48</c:v>
                </c:pt>
                <c:pt idx="546">
                  <c:v>656.64</c:v>
                </c:pt>
                <c:pt idx="547">
                  <c:v>658.26</c:v>
                </c:pt>
                <c:pt idx="548">
                  <c:v>660.96</c:v>
                </c:pt>
                <c:pt idx="549">
                  <c:v>663.12</c:v>
                </c:pt>
                <c:pt idx="550">
                  <c:v>665.82</c:v>
                </c:pt>
                <c:pt idx="551">
                  <c:v>667.44</c:v>
                </c:pt>
                <c:pt idx="552">
                  <c:v>669.6</c:v>
                </c:pt>
                <c:pt idx="553">
                  <c:v>672.3</c:v>
                </c:pt>
                <c:pt idx="554">
                  <c:v>674.46</c:v>
                </c:pt>
                <c:pt idx="555">
                  <c:v>676.62</c:v>
                </c:pt>
                <c:pt idx="556">
                  <c:v>678.78</c:v>
                </c:pt>
                <c:pt idx="557">
                  <c:v>680.94</c:v>
                </c:pt>
                <c:pt idx="558">
                  <c:v>683.1</c:v>
                </c:pt>
                <c:pt idx="559">
                  <c:v>685.26</c:v>
                </c:pt>
                <c:pt idx="560">
                  <c:v>687.42</c:v>
                </c:pt>
                <c:pt idx="561">
                  <c:v>689.58</c:v>
                </c:pt>
                <c:pt idx="562">
                  <c:v>692.28</c:v>
                </c:pt>
                <c:pt idx="563">
                  <c:v>693.9</c:v>
                </c:pt>
                <c:pt idx="564">
                  <c:v>696.06</c:v>
                </c:pt>
                <c:pt idx="565">
                  <c:v>698.76</c:v>
                </c:pt>
                <c:pt idx="566">
                  <c:v>700.92</c:v>
                </c:pt>
                <c:pt idx="567">
                  <c:v>703.08</c:v>
                </c:pt>
                <c:pt idx="568">
                  <c:v>705.24</c:v>
                </c:pt>
                <c:pt idx="569">
                  <c:v>707.4</c:v>
                </c:pt>
                <c:pt idx="570">
                  <c:v>710.1</c:v>
                </c:pt>
                <c:pt idx="571">
                  <c:v>712.26</c:v>
                </c:pt>
                <c:pt idx="572">
                  <c:v>714.42</c:v>
                </c:pt>
                <c:pt idx="573">
                  <c:v>717.12</c:v>
                </c:pt>
                <c:pt idx="574">
                  <c:v>718.74</c:v>
                </c:pt>
                <c:pt idx="575">
                  <c:v>720.9</c:v>
                </c:pt>
                <c:pt idx="576">
                  <c:v>723.6</c:v>
                </c:pt>
                <c:pt idx="577">
                  <c:v>725.76</c:v>
                </c:pt>
                <c:pt idx="578">
                  <c:v>727.92</c:v>
                </c:pt>
                <c:pt idx="579">
                  <c:v>730.08</c:v>
                </c:pt>
                <c:pt idx="580">
                  <c:v>732.24</c:v>
                </c:pt>
                <c:pt idx="581">
                  <c:v>734.94</c:v>
                </c:pt>
                <c:pt idx="582">
                  <c:v>737.1</c:v>
                </c:pt>
                <c:pt idx="583">
                  <c:v>739.26</c:v>
                </c:pt>
                <c:pt idx="584">
                  <c:v>741.42</c:v>
                </c:pt>
                <c:pt idx="585">
                  <c:v>743.58</c:v>
                </c:pt>
                <c:pt idx="586">
                  <c:v>745.74</c:v>
                </c:pt>
                <c:pt idx="587">
                  <c:v>748.44</c:v>
                </c:pt>
                <c:pt idx="588">
                  <c:v>750.6</c:v>
                </c:pt>
                <c:pt idx="589">
                  <c:v>752.76</c:v>
                </c:pt>
                <c:pt idx="590">
                  <c:v>755.46</c:v>
                </c:pt>
                <c:pt idx="591">
                  <c:v>757.62</c:v>
                </c:pt>
                <c:pt idx="592">
                  <c:v>759.78</c:v>
                </c:pt>
                <c:pt idx="593">
                  <c:v>762.48</c:v>
                </c:pt>
                <c:pt idx="594">
                  <c:v>764.64</c:v>
                </c:pt>
                <c:pt idx="595">
                  <c:v>766.8</c:v>
                </c:pt>
                <c:pt idx="596">
                  <c:v>769.5</c:v>
                </c:pt>
                <c:pt idx="597">
                  <c:v>771.66</c:v>
                </c:pt>
                <c:pt idx="598">
                  <c:v>773.82</c:v>
                </c:pt>
                <c:pt idx="599">
                  <c:v>776.52</c:v>
                </c:pt>
                <c:pt idx="600">
                  <c:v>778.68</c:v>
                </c:pt>
                <c:pt idx="601">
                  <c:v>781.38</c:v>
                </c:pt>
                <c:pt idx="602">
                  <c:v>783.54</c:v>
                </c:pt>
                <c:pt idx="603">
                  <c:v>786.24</c:v>
                </c:pt>
                <c:pt idx="604">
                  <c:v>788.4</c:v>
                </c:pt>
                <c:pt idx="605">
                  <c:v>790.56</c:v>
                </c:pt>
                <c:pt idx="606">
                  <c:v>793.26</c:v>
                </c:pt>
                <c:pt idx="607">
                  <c:v>795.96</c:v>
                </c:pt>
                <c:pt idx="608">
                  <c:v>798.12</c:v>
                </c:pt>
                <c:pt idx="609">
                  <c:v>800.82</c:v>
                </c:pt>
                <c:pt idx="610">
                  <c:v>802.98</c:v>
                </c:pt>
                <c:pt idx="611">
                  <c:v>805.68</c:v>
                </c:pt>
                <c:pt idx="612">
                  <c:v>808.38</c:v>
                </c:pt>
                <c:pt idx="613">
                  <c:v>810.54</c:v>
                </c:pt>
                <c:pt idx="614">
                  <c:v>812.7</c:v>
                </c:pt>
                <c:pt idx="615">
                  <c:v>815.4</c:v>
                </c:pt>
                <c:pt idx="616">
                  <c:v>817.56</c:v>
                </c:pt>
                <c:pt idx="617">
                  <c:v>819.72</c:v>
                </c:pt>
                <c:pt idx="618">
                  <c:v>822.42</c:v>
                </c:pt>
                <c:pt idx="619">
                  <c:v>825.12</c:v>
                </c:pt>
                <c:pt idx="620">
                  <c:v>827.28</c:v>
                </c:pt>
                <c:pt idx="621">
                  <c:v>829.44</c:v>
                </c:pt>
                <c:pt idx="622">
                  <c:v>832.14</c:v>
                </c:pt>
                <c:pt idx="623">
                  <c:v>834.3</c:v>
                </c:pt>
                <c:pt idx="624">
                  <c:v>837</c:v>
                </c:pt>
                <c:pt idx="625">
                  <c:v>839.16</c:v>
                </c:pt>
                <c:pt idx="626">
                  <c:v>841.32</c:v>
                </c:pt>
                <c:pt idx="627">
                  <c:v>844.02</c:v>
                </c:pt>
                <c:pt idx="628">
                  <c:v>846.18</c:v>
                </c:pt>
                <c:pt idx="629">
                  <c:v>848.88</c:v>
                </c:pt>
                <c:pt idx="630">
                  <c:v>851.04</c:v>
                </c:pt>
                <c:pt idx="631">
                  <c:v>853.74</c:v>
                </c:pt>
                <c:pt idx="632">
                  <c:v>855.9</c:v>
                </c:pt>
                <c:pt idx="633">
                  <c:v>858.6</c:v>
                </c:pt>
                <c:pt idx="634">
                  <c:v>860.76</c:v>
                </c:pt>
                <c:pt idx="635">
                  <c:v>862.92</c:v>
                </c:pt>
                <c:pt idx="636">
                  <c:v>865.62</c:v>
                </c:pt>
                <c:pt idx="637">
                  <c:v>867.78</c:v>
                </c:pt>
                <c:pt idx="638">
                  <c:v>869.94</c:v>
                </c:pt>
                <c:pt idx="639">
                  <c:v>872.64</c:v>
                </c:pt>
                <c:pt idx="640">
                  <c:v>874.8</c:v>
                </c:pt>
                <c:pt idx="641">
                  <c:v>877.5</c:v>
                </c:pt>
                <c:pt idx="642">
                  <c:v>879.66</c:v>
                </c:pt>
                <c:pt idx="643">
                  <c:v>881.82</c:v>
                </c:pt>
                <c:pt idx="644">
                  <c:v>884.52</c:v>
                </c:pt>
                <c:pt idx="645">
                  <c:v>886.68</c:v>
                </c:pt>
                <c:pt idx="646">
                  <c:v>888.84</c:v>
                </c:pt>
                <c:pt idx="647">
                  <c:v>891</c:v>
                </c:pt>
                <c:pt idx="648">
                  <c:v>893.16</c:v>
                </c:pt>
                <c:pt idx="649">
                  <c:v>895.86</c:v>
                </c:pt>
                <c:pt idx="650">
                  <c:v>898.02</c:v>
                </c:pt>
                <c:pt idx="651">
                  <c:v>899.64</c:v>
                </c:pt>
                <c:pt idx="652">
                  <c:v>901.8</c:v>
                </c:pt>
                <c:pt idx="653">
                  <c:v>903.96</c:v>
                </c:pt>
                <c:pt idx="654">
                  <c:v>906.12</c:v>
                </c:pt>
                <c:pt idx="655">
                  <c:v>907.74</c:v>
                </c:pt>
                <c:pt idx="656">
                  <c:v>909.9</c:v>
                </c:pt>
                <c:pt idx="657">
                  <c:v>911.52</c:v>
                </c:pt>
                <c:pt idx="658">
                  <c:v>913.14</c:v>
                </c:pt>
                <c:pt idx="659">
                  <c:v>915.3</c:v>
                </c:pt>
                <c:pt idx="660">
                  <c:v>916.92</c:v>
                </c:pt>
                <c:pt idx="661">
                  <c:v>918.54</c:v>
                </c:pt>
                <c:pt idx="662">
                  <c:v>920.16</c:v>
                </c:pt>
                <c:pt idx="663">
                  <c:v>922.32</c:v>
                </c:pt>
                <c:pt idx="664">
                  <c:v>923.4</c:v>
                </c:pt>
                <c:pt idx="665">
                  <c:v>925.02</c:v>
                </c:pt>
                <c:pt idx="666">
                  <c:v>926.64</c:v>
                </c:pt>
                <c:pt idx="667">
                  <c:v>928.26</c:v>
                </c:pt>
                <c:pt idx="668">
                  <c:v>929.34</c:v>
                </c:pt>
                <c:pt idx="669">
                  <c:v>930.96</c:v>
                </c:pt>
                <c:pt idx="670">
                  <c:v>932.58</c:v>
                </c:pt>
                <c:pt idx="671">
                  <c:v>933.66</c:v>
                </c:pt>
                <c:pt idx="672">
                  <c:v>935.28</c:v>
                </c:pt>
                <c:pt idx="673">
                  <c:v>936.9</c:v>
                </c:pt>
                <c:pt idx="674">
                  <c:v>937.98</c:v>
                </c:pt>
                <c:pt idx="675">
                  <c:v>939.6</c:v>
                </c:pt>
                <c:pt idx="676">
                  <c:v>940.68</c:v>
                </c:pt>
                <c:pt idx="677">
                  <c:v>942.3</c:v>
                </c:pt>
                <c:pt idx="678">
                  <c:v>943.92</c:v>
                </c:pt>
                <c:pt idx="679">
                  <c:v>945</c:v>
                </c:pt>
                <c:pt idx="680">
                  <c:v>946.08</c:v>
                </c:pt>
                <c:pt idx="681">
                  <c:v>947.7</c:v>
                </c:pt>
                <c:pt idx="682">
                  <c:v>948.78</c:v>
                </c:pt>
                <c:pt idx="683">
                  <c:v>950.4</c:v>
                </c:pt>
                <c:pt idx="684">
                  <c:v>950.94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04065304"/>
        <c:axId val="162219555"/>
      </c:barChart>
      <c:catAx>
        <c:axId val="10406530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2219555"/>
        <c:crosses val="autoZero"/>
        <c:auto val="1"/>
        <c:lblAlgn val="ctr"/>
        <c:lblOffset val="100"/>
        <c:noMultiLvlLbl val="0"/>
      </c:catAx>
      <c:valAx>
        <c:axId val="1622195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040653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dd13059-c10d-4764-bf66-1733864f99f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[F9WHHK000QQ0000X7U_pos4_ScrewNum1_2025062813072559_LA6_SPK_CHG_TO_HSG_Loc4_Half_Config_V3.csv]F9WHHK000QQ0000X7U_pos4_ScrewNu!$B$1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[F9WHHK000QQ0000X7U_pos4_ScrewNum1_2025062813072559_LA6_SPK_CHG_TO_HSG_Loc4_Half_Config_V3.csv]F9WHHK000QQ0000X7U_pos4_ScrewNu!$B$2:$B$686</c:f>
              <c:numCache>
                <c:formatCode>General</c:formatCode>
                <c:ptCount val="68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-0.0038</c:v>
                </c:pt>
                <c:pt idx="16">
                  <c:v>-0.01265</c:v>
                </c:pt>
                <c:pt idx="17">
                  <c:v>-0.0157</c:v>
                </c:pt>
                <c:pt idx="18">
                  <c:v>-0.01565</c:v>
                </c:pt>
                <c:pt idx="19">
                  <c:v>-0.01515</c:v>
                </c:pt>
                <c:pt idx="20">
                  <c:v>-0.01375</c:v>
                </c:pt>
                <c:pt idx="21">
                  <c:v>-0.01655</c:v>
                </c:pt>
                <c:pt idx="22">
                  <c:v>-0.0191</c:v>
                </c:pt>
                <c:pt idx="23">
                  <c:v>-0.02085</c:v>
                </c:pt>
                <c:pt idx="24">
                  <c:v>-0.0255</c:v>
                </c:pt>
                <c:pt idx="25">
                  <c:v>-0.02785</c:v>
                </c:pt>
                <c:pt idx="26">
                  <c:v>-0.02745</c:v>
                </c:pt>
                <c:pt idx="27">
                  <c:v>-0.0262</c:v>
                </c:pt>
                <c:pt idx="28">
                  <c:v>-0.02425</c:v>
                </c:pt>
                <c:pt idx="29">
                  <c:v>-0.02245</c:v>
                </c:pt>
                <c:pt idx="30">
                  <c:v>-0.02075</c:v>
                </c:pt>
                <c:pt idx="31">
                  <c:v>-0.0193</c:v>
                </c:pt>
                <c:pt idx="32">
                  <c:v>-0.0216</c:v>
                </c:pt>
                <c:pt idx="33">
                  <c:v>-0.025</c:v>
                </c:pt>
                <c:pt idx="34">
                  <c:v>-0.0273</c:v>
                </c:pt>
                <c:pt idx="35">
                  <c:v>-0.02705</c:v>
                </c:pt>
                <c:pt idx="36">
                  <c:v>-0.02615</c:v>
                </c:pt>
                <c:pt idx="37">
                  <c:v>-0.02725</c:v>
                </c:pt>
                <c:pt idx="38">
                  <c:v>-0.0264</c:v>
                </c:pt>
                <c:pt idx="39">
                  <c:v>-0.02425</c:v>
                </c:pt>
                <c:pt idx="40">
                  <c:v>-0.0234</c:v>
                </c:pt>
                <c:pt idx="41">
                  <c:v>-0.02435</c:v>
                </c:pt>
                <c:pt idx="42">
                  <c:v>-0.02515</c:v>
                </c:pt>
                <c:pt idx="43">
                  <c:v>-0.0254</c:v>
                </c:pt>
                <c:pt idx="44">
                  <c:v>-0.02585</c:v>
                </c:pt>
                <c:pt idx="45">
                  <c:v>-0.0285</c:v>
                </c:pt>
                <c:pt idx="46">
                  <c:v>-0.02785</c:v>
                </c:pt>
                <c:pt idx="47">
                  <c:v>-0.0266</c:v>
                </c:pt>
                <c:pt idx="48">
                  <c:v>-0.0252</c:v>
                </c:pt>
                <c:pt idx="49">
                  <c:v>-0.0267</c:v>
                </c:pt>
                <c:pt idx="50">
                  <c:v>-0.02615</c:v>
                </c:pt>
                <c:pt idx="51">
                  <c:v>-0.02775</c:v>
                </c:pt>
                <c:pt idx="52">
                  <c:v>-0.0262</c:v>
                </c:pt>
                <c:pt idx="53">
                  <c:v>-0.02695</c:v>
                </c:pt>
                <c:pt idx="54">
                  <c:v>-0.0287</c:v>
                </c:pt>
                <c:pt idx="55">
                  <c:v>-0.0291</c:v>
                </c:pt>
                <c:pt idx="56">
                  <c:v>-0.0296</c:v>
                </c:pt>
                <c:pt idx="57">
                  <c:v>-0.0297</c:v>
                </c:pt>
                <c:pt idx="58">
                  <c:v>-0.02735</c:v>
                </c:pt>
                <c:pt idx="59">
                  <c:v>-0.0253</c:v>
                </c:pt>
                <c:pt idx="60">
                  <c:v>-0.0257</c:v>
                </c:pt>
                <c:pt idx="61">
                  <c:v>-0.02555</c:v>
                </c:pt>
                <c:pt idx="62">
                  <c:v>-0.02625</c:v>
                </c:pt>
                <c:pt idx="63">
                  <c:v>-0.0268</c:v>
                </c:pt>
                <c:pt idx="64">
                  <c:v>-0.0261</c:v>
                </c:pt>
                <c:pt idx="65">
                  <c:v>-0.02855</c:v>
                </c:pt>
                <c:pt idx="66">
                  <c:v>-0.02995</c:v>
                </c:pt>
                <c:pt idx="67">
                  <c:v>-0.02835</c:v>
                </c:pt>
                <c:pt idx="68">
                  <c:v>-0.0288</c:v>
                </c:pt>
                <c:pt idx="69">
                  <c:v>-0.03005</c:v>
                </c:pt>
                <c:pt idx="70">
                  <c:v>-0.02925</c:v>
                </c:pt>
                <c:pt idx="71">
                  <c:v>-0.02875</c:v>
                </c:pt>
                <c:pt idx="72">
                  <c:v>-0.02835</c:v>
                </c:pt>
                <c:pt idx="73">
                  <c:v>-0.0302</c:v>
                </c:pt>
                <c:pt idx="74">
                  <c:v>-0.03075</c:v>
                </c:pt>
                <c:pt idx="75">
                  <c:v>-0.03055</c:v>
                </c:pt>
                <c:pt idx="76">
                  <c:v>-0.02965</c:v>
                </c:pt>
                <c:pt idx="77">
                  <c:v>-0.03085</c:v>
                </c:pt>
                <c:pt idx="78">
                  <c:v>-0.03095</c:v>
                </c:pt>
                <c:pt idx="79">
                  <c:v>-0.03075</c:v>
                </c:pt>
                <c:pt idx="80">
                  <c:v>-0.03185</c:v>
                </c:pt>
                <c:pt idx="81">
                  <c:v>-0.0295</c:v>
                </c:pt>
                <c:pt idx="82">
                  <c:v>-0.0297</c:v>
                </c:pt>
                <c:pt idx="83">
                  <c:v>-0.0319</c:v>
                </c:pt>
                <c:pt idx="84">
                  <c:v>-0.03175</c:v>
                </c:pt>
                <c:pt idx="85">
                  <c:v>-0.0318</c:v>
                </c:pt>
                <c:pt idx="86">
                  <c:v>-0.0314</c:v>
                </c:pt>
                <c:pt idx="87">
                  <c:v>-0.0305</c:v>
                </c:pt>
                <c:pt idx="88">
                  <c:v>-0.03215</c:v>
                </c:pt>
                <c:pt idx="89">
                  <c:v>-0.03215</c:v>
                </c:pt>
                <c:pt idx="90">
                  <c:v>-0.03065</c:v>
                </c:pt>
                <c:pt idx="91">
                  <c:v>-0.03255</c:v>
                </c:pt>
                <c:pt idx="92">
                  <c:v>-0.03165</c:v>
                </c:pt>
                <c:pt idx="93">
                  <c:v>-0.0307</c:v>
                </c:pt>
                <c:pt idx="94">
                  <c:v>-0.03215</c:v>
                </c:pt>
                <c:pt idx="95">
                  <c:v>-0.03215</c:v>
                </c:pt>
                <c:pt idx="96">
                  <c:v>-0.03025</c:v>
                </c:pt>
                <c:pt idx="97">
                  <c:v>-0.03195</c:v>
                </c:pt>
                <c:pt idx="98">
                  <c:v>-0.0316</c:v>
                </c:pt>
                <c:pt idx="99">
                  <c:v>-0.02715</c:v>
                </c:pt>
                <c:pt idx="100">
                  <c:v>-0.02465</c:v>
                </c:pt>
                <c:pt idx="101">
                  <c:v>-0.0209</c:v>
                </c:pt>
                <c:pt idx="102">
                  <c:v>-0.0166</c:v>
                </c:pt>
                <c:pt idx="103">
                  <c:v>-0.01515</c:v>
                </c:pt>
                <c:pt idx="104">
                  <c:v>-0.01375</c:v>
                </c:pt>
                <c:pt idx="105">
                  <c:v>-0.0124</c:v>
                </c:pt>
                <c:pt idx="106">
                  <c:v>-0.0129</c:v>
                </c:pt>
                <c:pt idx="107">
                  <c:v>-0.0133</c:v>
                </c:pt>
                <c:pt idx="108">
                  <c:v>-0.0159</c:v>
                </c:pt>
                <c:pt idx="109">
                  <c:v>-0.01585</c:v>
                </c:pt>
                <c:pt idx="110">
                  <c:v>-0.01665</c:v>
                </c:pt>
                <c:pt idx="111">
                  <c:v>-0.0161</c:v>
                </c:pt>
                <c:pt idx="112">
                  <c:v>-0.01655</c:v>
                </c:pt>
                <c:pt idx="113">
                  <c:v>-0.0162</c:v>
                </c:pt>
                <c:pt idx="114">
                  <c:v>-0.0152</c:v>
                </c:pt>
                <c:pt idx="115">
                  <c:v>-0.01315</c:v>
                </c:pt>
                <c:pt idx="116">
                  <c:v>-0.0138</c:v>
                </c:pt>
                <c:pt idx="117">
                  <c:v>-0.01515</c:v>
                </c:pt>
                <c:pt idx="118">
                  <c:v>-0.0173</c:v>
                </c:pt>
                <c:pt idx="119">
                  <c:v>-0.01845</c:v>
                </c:pt>
                <c:pt idx="120">
                  <c:v>-0.01825</c:v>
                </c:pt>
                <c:pt idx="121">
                  <c:v>-0.0184</c:v>
                </c:pt>
                <c:pt idx="122">
                  <c:v>-0.01805</c:v>
                </c:pt>
                <c:pt idx="123">
                  <c:v>-0.01525</c:v>
                </c:pt>
                <c:pt idx="124">
                  <c:v>-0.01435</c:v>
                </c:pt>
                <c:pt idx="125">
                  <c:v>-0.01435</c:v>
                </c:pt>
                <c:pt idx="126">
                  <c:v>-0.01495</c:v>
                </c:pt>
                <c:pt idx="127">
                  <c:v>-0.01605</c:v>
                </c:pt>
                <c:pt idx="128">
                  <c:v>-0.01605</c:v>
                </c:pt>
                <c:pt idx="129">
                  <c:v>-0.01745</c:v>
                </c:pt>
                <c:pt idx="130">
                  <c:v>-0.01745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0.0053</c:v>
                </c:pt>
                <c:pt idx="141">
                  <c:v>0.0136</c:v>
                </c:pt>
                <c:pt idx="142">
                  <c:v>0.01435</c:v>
                </c:pt>
                <c:pt idx="143">
                  <c:v>0.0123</c:v>
                </c:pt>
                <c:pt idx="144">
                  <c:v>0.009</c:v>
                </c:pt>
                <c:pt idx="145">
                  <c:v>0.0082</c:v>
                </c:pt>
                <c:pt idx="146">
                  <c:v>0.00795</c:v>
                </c:pt>
                <c:pt idx="147">
                  <c:v>0.00645</c:v>
                </c:pt>
                <c:pt idx="148">
                  <c:v>0.00715</c:v>
                </c:pt>
                <c:pt idx="149">
                  <c:v>0.0082</c:v>
                </c:pt>
                <c:pt idx="150">
                  <c:v>0.00995</c:v>
                </c:pt>
                <c:pt idx="151">
                  <c:v>0.01375</c:v>
                </c:pt>
                <c:pt idx="152">
                  <c:v>0.01505</c:v>
                </c:pt>
                <c:pt idx="153">
                  <c:v>0.01455</c:v>
                </c:pt>
                <c:pt idx="154">
                  <c:v>0.01295</c:v>
                </c:pt>
                <c:pt idx="155">
                  <c:v>0.0121</c:v>
                </c:pt>
                <c:pt idx="156">
                  <c:v>0.0092</c:v>
                </c:pt>
                <c:pt idx="157">
                  <c:v>0.00945</c:v>
                </c:pt>
                <c:pt idx="158">
                  <c:v>0.00905</c:v>
                </c:pt>
                <c:pt idx="159">
                  <c:v>0.01105</c:v>
                </c:pt>
                <c:pt idx="160">
                  <c:v>0.0139</c:v>
                </c:pt>
                <c:pt idx="161">
                  <c:v>0.01395</c:v>
                </c:pt>
                <c:pt idx="162">
                  <c:v>0.01345</c:v>
                </c:pt>
                <c:pt idx="163">
                  <c:v>0.01285</c:v>
                </c:pt>
                <c:pt idx="164">
                  <c:v>0.0119</c:v>
                </c:pt>
                <c:pt idx="165">
                  <c:v>0.0107</c:v>
                </c:pt>
                <c:pt idx="166">
                  <c:v>0.0107</c:v>
                </c:pt>
                <c:pt idx="167">
                  <c:v>0.00965</c:v>
                </c:pt>
                <c:pt idx="168">
                  <c:v>0.00865</c:v>
                </c:pt>
                <c:pt idx="169">
                  <c:v>0.0121</c:v>
                </c:pt>
                <c:pt idx="170">
                  <c:v>0.012</c:v>
                </c:pt>
                <c:pt idx="171">
                  <c:v>0.01215</c:v>
                </c:pt>
                <c:pt idx="172">
                  <c:v>0.0146</c:v>
                </c:pt>
                <c:pt idx="173">
                  <c:v>0.01435</c:v>
                </c:pt>
                <c:pt idx="174">
                  <c:v>0.01195</c:v>
                </c:pt>
                <c:pt idx="175">
                  <c:v>0.0125</c:v>
                </c:pt>
                <c:pt idx="176">
                  <c:v>0.0092</c:v>
                </c:pt>
                <c:pt idx="177">
                  <c:v>0.0103</c:v>
                </c:pt>
                <c:pt idx="178">
                  <c:v>0.01185</c:v>
                </c:pt>
                <c:pt idx="179">
                  <c:v>0.0118</c:v>
                </c:pt>
                <c:pt idx="180">
                  <c:v>0.01365</c:v>
                </c:pt>
                <c:pt idx="181">
                  <c:v>0.01365</c:v>
                </c:pt>
                <c:pt idx="182">
                  <c:v>0.0138</c:v>
                </c:pt>
                <c:pt idx="183">
                  <c:v>0.0147</c:v>
                </c:pt>
                <c:pt idx="184">
                  <c:v>0.0147</c:v>
                </c:pt>
                <c:pt idx="185">
                  <c:v>0.01165</c:v>
                </c:pt>
                <c:pt idx="186">
                  <c:v>0.0132</c:v>
                </c:pt>
                <c:pt idx="187">
                  <c:v>0.01285</c:v>
                </c:pt>
                <c:pt idx="188">
                  <c:v>0.0113</c:v>
                </c:pt>
                <c:pt idx="189">
                  <c:v>0.012</c:v>
                </c:pt>
                <c:pt idx="190">
                  <c:v>0.01235</c:v>
                </c:pt>
                <c:pt idx="191">
                  <c:v>0.0123</c:v>
                </c:pt>
                <c:pt idx="192">
                  <c:v>0.0141</c:v>
                </c:pt>
                <c:pt idx="193">
                  <c:v>0.013</c:v>
                </c:pt>
                <c:pt idx="194">
                  <c:v>0.0137</c:v>
                </c:pt>
                <c:pt idx="195">
                  <c:v>0.0147</c:v>
                </c:pt>
                <c:pt idx="196">
                  <c:v>0.0131</c:v>
                </c:pt>
                <c:pt idx="197">
                  <c:v>0.01315</c:v>
                </c:pt>
                <c:pt idx="198">
                  <c:v>0.01265</c:v>
                </c:pt>
                <c:pt idx="199">
                  <c:v>0.0127</c:v>
                </c:pt>
                <c:pt idx="200">
                  <c:v>0.0156</c:v>
                </c:pt>
                <c:pt idx="201">
                  <c:v>0.016</c:v>
                </c:pt>
                <c:pt idx="202">
                  <c:v>0.0143</c:v>
                </c:pt>
                <c:pt idx="203">
                  <c:v>0.0149</c:v>
                </c:pt>
                <c:pt idx="204">
                  <c:v>0.01485</c:v>
                </c:pt>
                <c:pt idx="205">
                  <c:v>0.01405</c:v>
                </c:pt>
                <c:pt idx="206">
                  <c:v>0.015</c:v>
                </c:pt>
                <c:pt idx="207">
                  <c:v>0.01505</c:v>
                </c:pt>
                <c:pt idx="208">
                  <c:v>0.0143</c:v>
                </c:pt>
                <c:pt idx="209">
                  <c:v>0.01565</c:v>
                </c:pt>
                <c:pt idx="210">
                  <c:v>0.01565</c:v>
                </c:pt>
                <c:pt idx="211">
                  <c:v>0.01595</c:v>
                </c:pt>
                <c:pt idx="212">
                  <c:v>0.0163</c:v>
                </c:pt>
                <c:pt idx="213">
                  <c:v>0.01605</c:v>
                </c:pt>
                <c:pt idx="214">
                  <c:v>0.0164</c:v>
                </c:pt>
                <c:pt idx="215">
                  <c:v>0.017</c:v>
                </c:pt>
                <c:pt idx="216">
                  <c:v>0.0157</c:v>
                </c:pt>
                <c:pt idx="217">
                  <c:v>0.01645</c:v>
                </c:pt>
                <c:pt idx="218">
                  <c:v>0.0176</c:v>
                </c:pt>
                <c:pt idx="219">
                  <c:v>0.0177</c:v>
                </c:pt>
                <c:pt idx="220">
                  <c:v>0.0199</c:v>
                </c:pt>
                <c:pt idx="221">
                  <c:v>0.01985</c:v>
                </c:pt>
                <c:pt idx="222">
                  <c:v>0.01935</c:v>
                </c:pt>
                <c:pt idx="223">
                  <c:v>0.0206</c:v>
                </c:pt>
                <c:pt idx="224">
                  <c:v>0.0206</c:v>
                </c:pt>
                <c:pt idx="225">
                  <c:v>0.0183</c:v>
                </c:pt>
                <c:pt idx="226">
                  <c:v>0.0192</c:v>
                </c:pt>
                <c:pt idx="227">
                  <c:v>0.01895</c:v>
                </c:pt>
                <c:pt idx="228">
                  <c:v>0.02055</c:v>
                </c:pt>
                <c:pt idx="229">
                  <c:v>0.02035</c:v>
                </c:pt>
                <c:pt idx="230">
                  <c:v>0.0203</c:v>
                </c:pt>
                <c:pt idx="231">
                  <c:v>0.02105</c:v>
                </c:pt>
                <c:pt idx="232">
                  <c:v>0.0231</c:v>
                </c:pt>
                <c:pt idx="233">
                  <c:v>0.0225</c:v>
                </c:pt>
                <c:pt idx="234">
                  <c:v>0.0211</c:v>
                </c:pt>
                <c:pt idx="235">
                  <c:v>0.0206</c:v>
                </c:pt>
                <c:pt idx="236">
                  <c:v>0.02085</c:v>
                </c:pt>
                <c:pt idx="237">
                  <c:v>0.02105</c:v>
                </c:pt>
                <c:pt idx="238">
                  <c:v>0.02105</c:v>
                </c:pt>
                <c:pt idx="239">
                  <c:v>0.023</c:v>
                </c:pt>
                <c:pt idx="240">
                  <c:v>0.0238</c:v>
                </c:pt>
                <c:pt idx="241">
                  <c:v>0.02385</c:v>
                </c:pt>
                <c:pt idx="242">
                  <c:v>0.02445</c:v>
                </c:pt>
                <c:pt idx="243">
                  <c:v>0.025</c:v>
                </c:pt>
                <c:pt idx="244">
                  <c:v>0.02525</c:v>
                </c:pt>
                <c:pt idx="245">
                  <c:v>0.02545</c:v>
                </c:pt>
                <c:pt idx="246">
                  <c:v>0.02655</c:v>
                </c:pt>
                <c:pt idx="247">
                  <c:v>0.02585</c:v>
                </c:pt>
                <c:pt idx="248">
                  <c:v>0.0247</c:v>
                </c:pt>
                <c:pt idx="249">
                  <c:v>0.0265</c:v>
                </c:pt>
                <c:pt idx="250">
                  <c:v>0.0279</c:v>
                </c:pt>
                <c:pt idx="251">
                  <c:v>0.0263</c:v>
                </c:pt>
                <c:pt idx="252">
                  <c:v>0.02795</c:v>
                </c:pt>
                <c:pt idx="253">
                  <c:v>0.0288</c:v>
                </c:pt>
                <c:pt idx="254">
                  <c:v>0.0278</c:v>
                </c:pt>
                <c:pt idx="255">
                  <c:v>0.0303</c:v>
                </c:pt>
                <c:pt idx="256">
                  <c:v>0.0303</c:v>
                </c:pt>
                <c:pt idx="257">
                  <c:v>0.0304</c:v>
                </c:pt>
                <c:pt idx="258">
                  <c:v>0.0307</c:v>
                </c:pt>
                <c:pt idx="259">
                  <c:v>0.0307</c:v>
                </c:pt>
                <c:pt idx="260">
                  <c:v>0.03175</c:v>
                </c:pt>
                <c:pt idx="261">
                  <c:v>0.0339</c:v>
                </c:pt>
                <c:pt idx="262">
                  <c:v>0.03415</c:v>
                </c:pt>
                <c:pt idx="263">
                  <c:v>0.03395</c:v>
                </c:pt>
                <c:pt idx="264">
                  <c:v>0.0344</c:v>
                </c:pt>
                <c:pt idx="265">
                  <c:v>0.03455</c:v>
                </c:pt>
                <c:pt idx="266">
                  <c:v>0.0327</c:v>
                </c:pt>
                <c:pt idx="267">
                  <c:v>0.0352</c:v>
                </c:pt>
                <c:pt idx="268">
                  <c:v>0.0343</c:v>
                </c:pt>
                <c:pt idx="269">
                  <c:v>0.03585</c:v>
                </c:pt>
                <c:pt idx="270">
                  <c:v>0.0361</c:v>
                </c:pt>
                <c:pt idx="271">
                  <c:v>0.03565</c:v>
                </c:pt>
                <c:pt idx="272">
                  <c:v>0.03605</c:v>
                </c:pt>
                <c:pt idx="273">
                  <c:v>0.03825</c:v>
                </c:pt>
                <c:pt idx="274">
                  <c:v>0.03635</c:v>
                </c:pt>
                <c:pt idx="275">
                  <c:v>0.0365</c:v>
                </c:pt>
                <c:pt idx="276">
                  <c:v>0.03675</c:v>
                </c:pt>
                <c:pt idx="277">
                  <c:v>0.035</c:v>
                </c:pt>
                <c:pt idx="278">
                  <c:v>0.03565</c:v>
                </c:pt>
                <c:pt idx="279">
                  <c:v>0.03585</c:v>
                </c:pt>
                <c:pt idx="280">
                  <c:v>0.034</c:v>
                </c:pt>
                <c:pt idx="281">
                  <c:v>0.03665</c:v>
                </c:pt>
                <c:pt idx="282">
                  <c:v>0.03675</c:v>
                </c:pt>
                <c:pt idx="283">
                  <c:v>0.0363</c:v>
                </c:pt>
                <c:pt idx="284">
                  <c:v>0.03695</c:v>
                </c:pt>
                <c:pt idx="285">
                  <c:v>0.03695</c:v>
                </c:pt>
                <c:pt idx="286">
                  <c:v>0.03655</c:v>
                </c:pt>
                <c:pt idx="287">
                  <c:v>0.03655</c:v>
                </c:pt>
                <c:pt idx="288">
                  <c:v>0.03485</c:v>
                </c:pt>
                <c:pt idx="289">
                  <c:v>0.0368</c:v>
                </c:pt>
                <c:pt idx="290">
                  <c:v>0.0393</c:v>
                </c:pt>
                <c:pt idx="291">
                  <c:v>0.0393</c:v>
                </c:pt>
                <c:pt idx="292">
                  <c:v>0.0354</c:v>
                </c:pt>
                <c:pt idx="293">
                  <c:v>0.03775</c:v>
                </c:pt>
                <c:pt idx="294">
                  <c:v>0.0375</c:v>
                </c:pt>
                <c:pt idx="295">
                  <c:v>0.0383</c:v>
                </c:pt>
                <c:pt idx="296">
                  <c:v>0.0392</c:v>
                </c:pt>
                <c:pt idx="297">
                  <c:v>0.03695</c:v>
                </c:pt>
                <c:pt idx="298">
                  <c:v>0.0361</c:v>
                </c:pt>
                <c:pt idx="299">
                  <c:v>0.0372</c:v>
                </c:pt>
                <c:pt idx="300">
                  <c:v>0.0367</c:v>
                </c:pt>
                <c:pt idx="301">
                  <c:v>0.0408</c:v>
                </c:pt>
                <c:pt idx="302">
                  <c:v>0.0413</c:v>
                </c:pt>
                <c:pt idx="303">
                  <c:v>0.0396</c:v>
                </c:pt>
                <c:pt idx="304">
                  <c:v>0.03965</c:v>
                </c:pt>
                <c:pt idx="305">
                  <c:v>0.03785</c:v>
                </c:pt>
                <c:pt idx="306">
                  <c:v>0.03745</c:v>
                </c:pt>
                <c:pt idx="307">
                  <c:v>0.03785</c:v>
                </c:pt>
                <c:pt idx="308">
                  <c:v>0.0379</c:v>
                </c:pt>
                <c:pt idx="309">
                  <c:v>0.0376</c:v>
                </c:pt>
                <c:pt idx="310">
                  <c:v>0.0373</c:v>
                </c:pt>
                <c:pt idx="311">
                  <c:v>0.03695</c:v>
                </c:pt>
                <c:pt idx="312">
                  <c:v>0.0376</c:v>
                </c:pt>
                <c:pt idx="313">
                  <c:v>0.0381</c:v>
                </c:pt>
                <c:pt idx="314">
                  <c:v>0.0379</c:v>
                </c:pt>
                <c:pt idx="315">
                  <c:v>0.03725</c:v>
                </c:pt>
                <c:pt idx="316">
                  <c:v>0.03735</c:v>
                </c:pt>
                <c:pt idx="317">
                  <c:v>0.03765</c:v>
                </c:pt>
                <c:pt idx="318">
                  <c:v>0.0376</c:v>
                </c:pt>
                <c:pt idx="319">
                  <c:v>0.037</c:v>
                </c:pt>
                <c:pt idx="320">
                  <c:v>0.0358</c:v>
                </c:pt>
                <c:pt idx="321">
                  <c:v>0.0375</c:v>
                </c:pt>
                <c:pt idx="322">
                  <c:v>0.03745</c:v>
                </c:pt>
                <c:pt idx="323">
                  <c:v>0.0364</c:v>
                </c:pt>
                <c:pt idx="324">
                  <c:v>0.03875</c:v>
                </c:pt>
                <c:pt idx="325">
                  <c:v>0.03895</c:v>
                </c:pt>
                <c:pt idx="326">
                  <c:v>0.03745</c:v>
                </c:pt>
                <c:pt idx="327">
                  <c:v>0.03825</c:v>
                </c:pt>
                <c:pt idx="328">
                  <c:v>0.03665</c:v>
                </c:pt>
                <c:pt idx="329">
                  <c:v>0.0363</c:v>
                </c:pt>
                <c:pt idx="330">
                  <c:v>0.0374</c:v>
                </c:pt>
                <c:pt idx="331">
                  <c:v>0.0371</c:v>
                </c:pt>
                <c:pt idx="332">
                  <c:v>0.0343</c:v>
                </c:pt>
                <c:pt idx="333">
                  <c:v>0.03435</c:v>
                </c:pt>
                <c:pt idx="334">
                  <c:v>0.0336</c:v>
                </c:pt>
                <c:pt idx="335">
                  <c:v>0.0358</c:v>
                </c:pt>
                <c:pt idx="336">
                  <c:v>0.0368</c:v>
                </c:pt>
                <c:pt idx="337">
                  <c:v>0.03505</c:v>
                </c:pt>
                <c:pt idx="338">
                  <c:v>0.0361</c:v>
                </c:pt>
                <c:pt idx="339">
                  <c:v>0.03615</c:v>
                </c:pt>
                <c:pt idx="340">
                  <c:v>0.03655</c:v>
                </c:pt>
                <c:pt idx="341">
                  <c:v>0.03975</c:v>
                </c:pt>
                <c:pt idx="342">
                  <c:v>0.0388</c:v>
                </c:pt>
                <c:pt idx="343">
                  <c:v>0.03735</c:v>
                </c:pt>
                <c:pt idx="344">
                  <c:v>0.03765</c:v>
                </c:pt>
                <c:pt idx="345">
                  <c:v>0.0377</c:v>
                </c:pt>
                <c:pt idx="346">
                  <c:v>0.0369</c:v>
                </c:pt>
                <c:pt idx="347">
                  <c:v>0.0391</c:v>
                </c:pt>
                <c:pt idx="348">
                  <c:v>0.03875</c:v>
                </c:pt>
                <c:pt idx="349">
                  <c:v>0.0395</c:v>
                </c:pt>
                <c:pt idx="350">
                  <c:v>0.0395</c:v>
                </c:pt>
                <c:pt idx="351">
                  <c:v>0.03955</c:v>
                </c:pt>
                <c:pt idx="352">
                  <c:v>0.03945</c:v>
                </c:pt>
                <c:pt idx="353">
                  <c:v>0.04185</c:v>
                </c:pt>
                <c:pt idx="354">
                  <c:v>0.04025</c:v>
                </c:pt>
                <c:pt idx="355">
                  <c:v>0.0387</c:v>
                </c:pt>
                <c:pt idx="356">
                  <c:v>0.03955</c:v>
                </c:pt>
                <c:pt idx="357">
                  <c:v>0.03775</c:v>
                </c:pt>
                <c:pt idx="358">
                  <c:v>0.03945</c:v>
                </c:pt>
                <c:pt idx="359">
                  <c:v>0.0398</c:v>
                </c:pt>
                <c:pt idx="360">
                  <c:v>0.04055</c:v>
                </c:pt>
                <c:pt idx="361">
                  <c:v>0.04095</c:v>
                </c:pt>
                <c:pt idx="362">
                  <c:v>0.04105</c:v>
                </c:pt>
                <c:pt idx="363">
                  <c:v>0.03985</c:v>
                </c:pt>
                <c:pt idx="364">
                  <c:v>0.04355</c:v>
                </c:pt>
                <c:pt idx="365">
                  <c:v>0.0433</c:v>
                </c:pt>
                <c:pt idx="366">
                  <c:v>0.04415</c:v>
                </c:pt>
                <c:pt idx="367">
                  <c:v>0.04465</c:v>
                </c:pt>
                <c:pt idx="368">
                  <c:v>0.04315</c:v>
                </c:pt>
                <c:pt idx="369">
                  <c:v>0.04335</c:v>
                </c:pt>
                <c:pt idx="370">
                  <c:v>0.04545</c:v>
                </c:pt>
                <c:pt idx="371">
                  <c:v>0.04525</c:v>
                </c:pt>
                <c:pt idx="372">
                  <c:v>0.0449</c:v>
                </c:pt>
                <c:pt idx="373">
                  <c:v>0.045</c:v>
                </c:pt>
                <c:pt idx="374">
                  <c:v>0.0436</c:v>
                </c:pt>
                <c:pt idx="375">
                  <c:v>0.04515</c:v>
                </c:pt>
                <c:pt idx="376">
                  <c:v>0.04685</c:v>
                </c:pt>
                <c:pt idx="377">
                  <c:v>0.0456</c:v>
                </c:pt>
                <c:pt idx="378">
                  <c:v>0.0474</c:v>
                </c:pt>
                <c:pt idx="379">
                  <c:v>0.04885</c:v>
                </c:pt>
                <c:pt idx="380">
                  <c:v>0.04775</c:v>
                </c:pt>
                <c:pt idx="381">
                  <c:v>0.0508</c:v>
                </c:pt>
                <c:pt idx="382">
                  <c:v>0.0508</c:v>
                </c:pt>
                <c:pt idx="383">
                  <c:v>0.04815</c:v>
                </c:pt>
                <c:pt idx="384">
                  <c:v>0.0479</c:v>
                </c:pt>
                <c:pt idx="385">
                  <c:v>0.0486</c:v>
                </c:pt>
                <c:pt idx="386">
                  <c:v>0.0466</c:v>
                </c:pt>
                <c:pt idx="387">
                  <c:v>0.0502</c:v>
                </c:pt>
                <c:pt idx="388">
                  <c:v>0.0498</c:v>
                </c:pt>
                <c:pt idx="389">
                  <c:v>0.04955</c:v>
                </c:pt>
                <c:pt idx="390">
                  <c:v>0.0504</c:v>
                </c:pt>
                <c:pt idx="391">
                  <c:v>0.05125</c:v>
                </c:pt>
                <c:pt idx="392">
                  <c:v>0.0508</c:v>
                </c:pt>
                <c:pt idx="393">
                  <c:v>0.0542</c:v>
                </c:pt>
                <c:pt idx="394">
                  <c:v>0.05275</c:v>
                </c:pt>
                <c:pt idx="395">
                  <c:v>0.0516</c:v>
                </c:pt>
                <c:pt idx="396">
                  <c:v>0.0517</c:v>
                </c:pt>
                <c:pt idx="397">
                  <c:v>0.0511</c:v>
                </c:pt>
                <c:pt idx="398">
                  <c:v>0.05195</c:v>
                </c:pt>
                <c:pt idx="399">
                  <c:v>0.05395</c:v>
                </c:pt>
                <c:pt idx="400">
                  <c:v>0.05275</c:v>
                </c:pt>
                <c:pt idx="401">
                  <c:v>0.05435</c:v>
                </c:pt>
                <c:pt idx="402">
                  <c:v>0.0547</c:v>
                </c:pt>
                <c:pt idx="403">
                  <c:v>0.05235</c:v>
                </c:pt>
                <c:pt idx="404">
                  <c:v>0.05355</c:v>
                </c:pt>
                <c:pt idx="405">
                  <c:v>0.05455</c:v>
                </c:pt>
                <c:pt idx="406">
                  <c:v>0.0515</c:v>
                </c:pt>
                <c:pt idx="407">
                  <c:v>0.05275</c:v>
                </c:pt>
                <c:pt idx="408">
                  <c:v>0.0527</c:v>
                </c:pt>
                <c:pt idx="409">
                  <c:v>0.0504</c:v>
                </c:pt>
                <c:pt idx="410">
                  <c:v>0.053</c:v>
                </c:pt>
                <c:pt idx="411">
                  <c:v>0.05365</c:v>
                </c:pt>
                <c:pt idx="412">
                  <c:v>0.0519</c:v>
                </c:pt>
                <c:pt idx="413">
                  <c:v>0.053</c:v>
                </c:pt>
                <c:pt idx="414">
                  <c:v>0.0531</c:v>
                </c:pt>
                <c:pt idx="415">
                  <c:v>0.0541</c:v>
                </c:pt>
                <c:pt idx="416">
                  <c:v>0.0557</c:v>
                </c:pt>
                <c:pt idx="417">
                  <c:v>0.05575</c:v>
                </c:pt>
                <c:pt idx="418">
                  <c:v>0.05445</c:v>
                </c:pt>
                <c:pt idx="419">
                  <c:v>0.05705</c:v>
                </c:pt>
                <c:pt idx="420">
                  <c:v>0.05675</c:v>
                </c:pt>
                <c:pt idx="421">
                  <c:v>0.0566</c:v>
                </c:pt>
                <c:pt idx="422">
                  <c:v>0.0596</c:v>
                </c:pt>
                <c:pt idx="423">
                  <c:v>0.05735</c:v>
                </c:pt>
                <c:pt idx="424">
                  <c:v>0.05745</c:v>
                </c:pt>
                <c:pt idx="425">
                  <c:v>0.05915</c:v>
                </c:pt>
                <c:pt idx="426">
                  <c:v>0.059</c:v>
                </c:pt>
                <c:pt idx="427">
                  <c:v>0.0579</c:v>
                </c:pt>
                <c:pt idx="428">
                  <c:v>0.06075</c:v>
                </c:pt>
                <c:pt idx="429">
                  <c:v>0.0612</c:v>
                </c:pt>
                <c:pt idx="430">
                  <c:v>0.06085</c:v>
                </c:pt>
                <c:pt idx="431">
                  <c:v>0.05875</c:v>
                </c:pt>
                <c:pt idx="432">
                  <c:v>0.0585</c:v>
                </c:pt>
                <c:pt idx="433">
                  <c:v>0.0575</c:v>
                </c:pt>
                <c:pt idx="434">
                  <c:v>0.05815</c:v>
                </c:pt>
                <c:pt idx="435">
                  <c:v>0.0569</c:v>
                </c:pt>
                <c:pt idx="436">
                  <c:v>0.0569</c:v>
                </c:pt>
                <c:pt idx="437">
                  <c:v>0.0564</c:v>
                </c:pt>
                <c:pt idx="438">
                  <c:v>0.0553</c:v>
                </c:pt>
                <c:pt idx="439">
                  <c:v>0.0549</c:v>
                </c:pt>
                <c:pt idx="440">
                  <c:v>0.055</c:v>
                </c:pt>
                <c:pt idx="441">
                  <c:v>0.05705</c:v>
                </c:pt>
                <c:pt idx="442">
                  <c:v>0.05695</c:v>
                </c:pt>
                <c:pt idx="443">
                  <c:v>0.0556</c:v>
                </c:pt>
                <c:pt idx="444">
                  <c:v>0.05435</c:v>
                </c:pt>
                <c:pt idx="445">
                  <c:v>0.0541</c:v>
                </c:pt>
                <c:pt idx="446">
                  <c:v>0.0523</c:v>
                </c:pt>
                <c:pt idx="447">
                  <c:v>0.0527</c:v>
                </c:pt>
                <c:pt idx="448">
                  <c:v>0.0528</c:v>
                </c:pt>
                <c:pt idx="449">
                  <c:v>0.051</c:v>
                </c:pt>
                <c:pt idx="450">
                  <c:v>0.05195</c:v>
                </c:pt>
                <c:pt idx="451">
                  <c:v>0.052</c:v>
                </c:pt>
                <c:pt idx="452">
                  <c:v>0.0488</c:v>
                </c:pt>
                <c:pt idx="453">
                  <c:v>0.05045</c:v>
                </c:pt>
                <c:pt idx="454">
                  <c:v>0.0496</c:v>
                </c:pt>
                <c:pt idx="455">
                  <c:v>0.0492</c:v>
                </c:pt>
                <c:pt idx="456">
                  <c:v>0.0473</c:v>
                </c:pt>
                <c:pt idx="457">
                  <c:v>0.0456</c:v>
                </c:pt>
                <c:pt idx="458">
                  <c:v>0.04625</c:v>
                </c:pt>
                <c:pt idx="459">
                  <c:v>0.04775</c:v>
                </c:pt>
                <c:pt idx="460">
                  <c:v>0.0478</c:v>
                </c:pt>
                <c:pt idx="461">
                  <c:v>0.04995</c:v>
                </c:pt>
                <c:pt idx="462">
                  <c:v>0.05005</c:v>
                </c:pt>
                <c:pt idx="463">
                  <c:v>0.0471</c:v>
                </c:pt>
                <c:pt idx="464">
                  <c:v>0.04685</c:v>
                </c:pt>
                <c:pt idx="465">
                  <c:v>0.04675</c:v>
                </c:pt>
                <c:pt idx="466">
                  <c:v>0.0456</c:v>
                </c:pt>
                <c:pt idx="467">
                  <c:v>0.0461</c:v>
                </c:pt>
                <c:pt idx="468">
                  <c:v>0.0448</c:v>
                </c:pt>
                <c:pt idx="469">
                  <c:v>0.04565</c:v>
                </c:pt>
                <c:pt idx="470">
                  <c:v>0.04625</c:v>
                </c:pt>
                <c:pt idx="471">
                  <c:v>0.0443</c:v>
                </c:pt>
                <c:pt idx="472">
                  <c:v>0.046</c:v>
                </c:pt>
                <c:pt idx="473">
                  <c:v>0.0467</c:v>
                </c:pt>
                <c:pt idx="474">
                  <c:v>0.0458</c:v>
                </c:pt>
                <c:pt idx="475">
                  <c:v>0.04635</c:v>
                </c:pt>
                <c:pt idx="476">
                  <c:v>0.04625</c:v>
                </c:pt>
                <c:pt idx="477">
                  <c:v>0.04415</c:v>
                </c:pt>
                <c:pt idx="478">
                  <c:v>0.04565</c:v>
                </c:pt>
                <c:pt idx="479">
                  <c:v>0.0452</c:v>
                </c:pt>
                <c:pt idx="480">
                  <c:v>0.04535</c:v>
                </c:pt>
                <c:pt idx="481">
                  <c:v>0.0461</c:v>
                </c:pt>
                <c:pt idx="482">
                  <c:v>0.0452</c:v>
                </c:pt>
                <c:pt idx="483">
                  <c:v>0.04575</c:v>
                </c:pt>
                <c:pt idx="484">
                  <c:v>0.04615</c:v>
                </c:pt>
                <c:pt idx="485">
                  <c:v>0.04485</c:v>
                </c:pt>
                <c:pt idx="486">
                  <c:v>0.04615</c:v>
                </c:pt>
                <c:pt idx="487">
                  <c:v>0.0457</c:v>
                </c:pt>
                <c:pt idx="488">
                  <c:v>0.04435</c:v>
                </c:pt>
                <c:pt idx="489">
                  <c:v>0.04385</c:v>
                </c:pt>
                <c:pt idx="490">
                  <c:v>0.0438</c:v>
                </c:pt>
                <c:pt idx="491">
                  <c:v>0.04305</c:v>
                </c:pt>
                <c:pt idx="492">
                  <c:v>0.0455</c:v>
                </c:pt>
                <c:pt idx="493">
                  <c:v>0.0451</c:v>
                </c:pt>
                <c:pt idx="494">
                  <c:v>0.04345</c:v>
                </c:pt>
                <c:pt idx="495">
                  <c:v>0.044</c:v>
                </c:pt>
                <c:pt idx="496">
                  <c:v>0.04265</c:v>
                </c:pt>
                <c:pt idx="497">
                  <c:v>0.0422</c:v>
                </c:pt>
                <c:pt idx="498">
                  <c:v>0.0429</c:v>
                </c:pt>
                <c:pt idx="499">
                  <c:v>0.04245</c:v>
                </c:pt>
                <c:pt idx="500">
                  <c:v>0.04495</c:v>
                </c:pt>
                <c:pt idx="501">
                  <c:v>0.04535</c:v>
                </c:pt>
                <c:pt idx="502">
                  <c:v>0.04215</c:v>
                </c:pt>
                <c:pt idx="503">
                  <c:v>0.04225</c:v>
                </c:pt>
                <c:pt idx="504">
                  <c:v>0.04245</c:v>
                </c:pt>
                <c:pt idx="505">
                  <c:v>0.0444</c:v>
                </c:pt>
                <c:pt idx="506">
                  <c:v>0.04465</c:v>
                </c:pt>
                <c:pt idx="507">
                  <c:v>0.04325</c:v>
                </c:pt>
                <c:pt idx="508">
                  <c:v>0.0433</c:v>
                </c:pt>
                <c:pt idx="509">
                  <c:v>0.0432</c:v>
                </c:pt>
                <c:pt idx="510">
                  <c:v>0.04345</c:v>
                </c:pt>
                <c:pt idx="511">
                  <c:v>0.0439</c:v>
                </c:pt>
                <c:pt idx="512">
                  <c:v>0.0453</c:v>
                </c:pt>
                <c:pt idx="513">
                  <c:v>0.0441</c:v>
                </c:pt>
                <c:pt idx="514">
                  <c:v>0.04445</c:v>
                </c:pt>
                <c:pt idx="515">
                  <c:v>0.0455</c:v>
                </c:pt>
                <c:pt idx="516">
                  <c:v>0.04625</c:v>
                </c:pt>
                <c:pt idx="517">
                  <c:v>0.0478</c:v>
                </c:pt>
                <c:pt idx="518">
                  <c:v>0.0478</c:v>
                </c:pt>
                <c:pt idx="519">
                  <c:v>0.047</c:v>
                </c:pt>
                <c:pt idx="520">
                  <c:v>0.04805</c:v>
                </c:pt>
                <c:pt idx="521">
                  <c:v>0.0484</c:v>
                </c:pt>
                <c:pt idx="522">
                  <c:v>0.04745</c:v>
                </c:pt>
                <c:pt idx="523">
                  <c:v>0.0507</c:v>
                </c:pt>
                <c:pt idx="524">
                  <c:v>0.05065</c:v>
                </c:pt>
                <c:pt idx="525">
                  <c:v>0.0481</c:v>
                </c:pt>
                <c:pt idx="526">
                  <c:v>0.0482</c:v>
                </c:pt>
                <c:pt idx="527">
                  <c:v>0.04675</c:v>
                </c:pt>
                <c:pt idx="528">
                  <c:v>0.0475</c:v>
                </c:pt>
                <c:pt idx="529">
                  <c:v>0.04805</c:v>
                </c:pt>
                <c:pt idx="530">
                  <c:v>0.0471</c:v>
                </c:pt>
                <c:pt idx="531">
                  <c:v>0.0476</c:v>
                </c:pt>
                <c:pt idx="532">
                  <c:v>0.04905</c:v>
                </c:pt>
                <c:pt idx="533">
                  <c:v>0.0487</c:v>
                </c:pt>
                <c:pt idx="534">
                  <c:v>0.0491</c:v>
                </c:pt>
                <c:pt idx="535">
                  <c:v>0.0495</c:v>
                </c:pt>
                <c:pt idx="536">
                  <c:v>0.0484</c:v>
                </c:pt>
                <c:pt idx="537">
                  <c:v>0.0494</c:v>
                </c:pt>
                <c:pt idx="538">
                  <c:v>0.05025</c:v>
                </c:pt>
                <c:pt idx="539">
                  <c:v>0.04925</c:v>
                </c:pt>
                <c:pt idx="540">
                  <c:v>0.05205</c:v>
                </c:pt>
                <c:pt idx="541">
                  <c:v>0.0522</c:v>
                </c:pt>
                <c:pt idx="542">
                  <c:v>0.05025</c:v>
                </c:pt>
                <c:pt idx="543">
                  <c:v>0.05045</c:v>
                </c:pt>
                <c:pt idx="544">
                  <c:v>0.05115</c:v>
                </c:pt>
                <c:pt idx="545">
                  <c:v>0.05075</c:v>
                </c:pt>
                <c:pt idx="546">
                  <c:v>0.05365</c:v>
                </c:pt>
                <c:pt idx="547">
                  <c:v>0.05295</c:v>
                </c:pt>
                <c:pt idx="548">
                  <c:v>0.05295</c:v>
                </c:pt>
                <c:pt idx="549">
                  <c:v>0.0528</c:v>
                </c:pt>
                <c:pt idx="550">
                  <c:v>0.05305</c:v>
                </c:pt>
                <c:pt idx="551">
                  <c:v>0.05265</c:v>
                </c:pt>
                <c:pt idx="552">
                  <c:v>0.0562</c:v>
                </c:pt>
                <c:pt idx="553">
                  <c:v>0.0548</c:v>
                </c:pt>
                <c:pt idx="554">
                  <c:v>0.0546</c:v>
                </c:pt>
                <c:pt idx="555">
                  <c:v>0.0544</c:v>
                </c:pt>
                <c:pt idx="556">
                  <c:v>0.05405</c:v>
                </c:pt>
                <c:pt idx="557">
                  <c:v>0.05635</c:v>
                </c:pt>
                <c:pt idx="558">
                  <c:v>0.05795</c:v>
                </c:pt>
                <c:pt idx="559">
                  <c:v>0.05675</c:v>
                </c:pt>
                <c:pt idx="560">
                  <c:v>0.0587</c:v>
                </c:pt>
                <c:pt idx="561">
                  <c:v>0.0588</c:v>
                </c:pt>
                <c:pt idx="562">
                  <c:v>0.05785</c:v>
                </c:pt>
                <c:pt idx="563">
                  <c:v>0.0609</c:v>
                </c:pt>
                <c:pt idx="564">
                  <c:v>0.06185</c:v>
                </c:pt>
                <c:pt idx="565">
                  <c:v>0.0591</c:v>
                </c:pt>
                <c:pt idx="566">
                  <c:v>0.05885</c:v>
                </c:pt>
                <c:pt idx="567">
                  <c:v>0.05825</c:v>
                </c:pt>
                <c:pt idx="568">
                  <c:v>0.0574</c:v>
                </c:pt>
                <c:pt idx="569">
                  <c:v>0.06035</c:v>
                </c:pt>
                <c:pt idx="570">
                  <c:v>0.0602</c:v>
                </c:pt>
                <c:pt idx="571">
                  <c:v>0.05775</c:v>
                </c:pt>
                <c:pt idx="572">
                  <c:v>0.05955</c:v>
                </c:pt>
                <c:pt idx="573">
                  <c:v>0.0597</c:v>
                </c:pt>
                <c:pt idx="574">
                  <c:v>0.0599</c:v>
                </c:pt>
                <c:pt idx="575">
                  <c:v>0.06165</c:v>
                </c:pt>
                <c:pt idx="576">
                  <c:v>0.0616</c:v>
                </c:pt>
                <c:pt idx="577">
                  <c:v>0.05925</c:v>
                </c:pt>
                <c:pt idx="578">
                  <c:v>0.061</c:v>
                </c:pt>
                <c:pt idx="579">
                  <c:v>0.0606</c:v>
                </c:pt>
                <c:pt idx="580">
                  <c:v>0.06135</c:v>
                </c:pt>
                <c:pt idx="581">
                  <c:v>0.0627</c:v>
                </c:pt>
                <c:pt idx="582">
                  <c:v>0.06135</c:v>
                </c:pt>
                <c:pt idx="583">
                  <c:v>0.06235</c:v>
                </c:pt>
                <c:pt idx="584">
                  <c:v>0.0619</c:v>
                </c:pt>
                <c:pt idx="585">
                  <c:v>0.0618</c:v>
                </c:pt>
                <c:pt idx="586">
                  <c:v>0.06215</c:v>
                </c:pt>
                <c:pt idx="587">
                  <c:v>0.0627</c:v>
                </c:pt>
                <c:pt idx="588">
                  <c:v>0.06125</c:v>
                </c:pt>
                <c:pt idx="589">
                  <c:v>0.06185</c:v>
                </c:pt>
                <c:pt idx="590">
                  <c:v>0.06055</c:v>
                </c:pt>
                <c:pt idx="591">
                  <c:v>0.0581</c:v>
                </c:pt>
                <c:pt idx="592">
                  <c:v>0.0578</c:v>
                </c:pt>
                <c:pt idx="593">
                  <c:v>0.05785</c:v>
                </c:pt>
                <c:pt idx="594">
                  <c:v>0.0573</c:v>
                </c:pt>
                <c:pt idx="595">
                  <c:v>0.05765</c:v>
                </c:pt>
                <c:pt idx="596">
                  <c:v>0.05765</c:v>
                </c:pt>
                <c:pt idx="597">
                  <c:v>0.0558</c:v>
                </c:pt>
                <c:pt idx="598">
                  <c:v>0.0565</c:v>
                </c:pt>
                <c:pt idx="599">
                  <c:v>0.05595</c:v>
                </c:pt>
                <c:pt idx="600">
                  <c:v>0.0562</c:v>
                </c:pt>
                <c:pt idx="601">
                  <c:v>0.05565</c:v>
                </c:pt>
                <c:pt idx="602">
                  <c:v>0.05275</c:v>
                </c:pt>
                <c:pt idx="603">
                  <c:v>0.0536</c:v>
                </c:pt>
                <c:pt idx="604">
                  <c:v>0.05385</c:v>
                </c:pt>
                <c:pt idx="605">
                  <c:v>0.05275</c:v>
                </c:pt>
                <c:pt idx="606">
                  <c:v>0.05285</c:v>
                </c:pt>
                <c:pt idx="607">
                  <c:v>0.05045</c:v>
                </c:pt>
                <c:pt idx="608">
                  <c:v>0.0475</c:v>
                </c:pt>
                <c:pt idx="609">
                  <c:v>0.04935</c:v>
                </c:pt>
                <c:pt idx="610">
                  <c:v>0.04885</c:v>
                </c:pt>
                <c:pt idx="611">
                  <c:v>0.0466</c:v>
                </c:pt>
                <c:pt idx="612">
                  <c:v>0.0465</c:v>
                </c:pt>
                <c:pt idx="613">
                  <c:v>0.04415</c:v>
                </c:pt>
                <c:pt idx="614">
                  <c:v>0.04435</c:v>
                </c:pt>
                <c:pt idx="615">
                  <c:v>0.04455</c:v>
                </c:pt>
                <c:pt idx="616">
                  <c:v>0.04285</c:v>
                </c:pt>
                <c:pt idx="617">
                  <c:v>0.04565</c:v>
                </c:pt>
                <c:pt idx="618">
                  <c:v>0.0451</c:v>
                </c:pt>
                <c:pt idx="619">
                  <c:v>0.04455</c:v>
                </c:pt>
                <c:pt idx="620">
                  <c:v>0.04615</c:v>
                </c:pt>
                <c:pt idx="621">
                  <c:v>0.04435</c:v>
                </c:pt>
                <c:pt idx="622">
                  <c:v>0.04475</c:v>
                </c:pt>
                <c:pt idx="623">
                  <c:v>0.04485</c:v>
                </c:pt>
                <c:pt idx="624">
                  <c:v>0.0431</c:v>
                </c:pt>
                <c:pt idx="625">
                  <c:v>0.04415</c:v>
                </c:pt>
                <c:pt idx="626">
                  <c:v>0.0442</c:v>
                </c:pt>
                <c:pt idx="627">
                  <c:v>0.0422</c:v>
                </c:pt>
                <c:pt idx="628">
                  <c:v>0.04195</c:v>
                </c:pt>
                <c:pt idx="629">
                  <c:v>0.042</c:v>
                </c:pt>
                <c:pt idx="630">
                  <c:v>0.0414</c:v>
                </c:pt>
                <c:pt idx="631">
                  <c:v>0.04255</c:v>
                </c:pt>
                <c:pt idx="632">
                  <c:v>0.0406</c:v>
                </c:pt>
                <c:pt idx="633">
                  <c:v>0.0409</c:v>
                </c:pt>
                <c:pt idx="634">
                  <c:v>0.0401</c:v>
                </c:pt>
                <c:pt idx="635">
                  <c:v>0.03755</c:v>
                </c:pt>
                <c:pt idx="636">
                  <c:v>0.0388</c:v>
                </c:pt>
                <c:pt idx="637">
                  <c:v>0.0386</c:v>
                </c:pt>
                <c:pt idx="638">
                  <c:v>0.0392</c:v>
                </c:pt>
                <c:pt idx="639">
                  <c:v>0.03975</c:v>
                </c:pt>
                <c:pt idx="640">
                  <c:v>0.039</c:v>
                </c:pt>
                <c:pt idx="641">
                  <c:v>0.03965</c:v>
                </c:pt>
                <c:pt idx="642">
                  <c:v>0.0403</c:v>
                </c:pt>
                <c:pt idx="643">
                  <c:v>0.0374</c:v>
                </c:pt>
                <c:pt idx="644">
                  <c:v>0.03845</c:v>
                </c:pt>
                <c:pt idx="645">
                  <c:v>0.03805</c:v>
                </c:pt>
                <c:pt idx="646">
                  <c:v>0.0383</c:v>
                </c:pt>
                <c:pt idx="647">
                  <c:v>0.0426</c:v>
                </c:pt>
                <c:pt idx="648">
                  <c:v>0.0432</c:v>
                </c:pt>
                <c:pt idx="649">
                  <c:v>0.04265</c:v>
                </c:pt>
                <c:pt idx="650">
                  <c:v>0.0466</c:v>
                </c:pt>
                <c:pt idx="651">
                  <c:v>0.04755</c:v>
                </c:pt>
                <c:pt idx="652">
                  <c:v>0.05075</c:v>
                </c:pt>
                <c:pt idx="653">
                  <c:v>0.05185</c:v>
                </c:pt>
                <c:pt idx="654">
                  <c:v>0.05275</c:v>
                </c:pt>
                <c:pt idx="655">
                  <c:v>0.05555</c:v>
                </c:pt>
                <c:pt idx="656">
                  <c:v>0.06015</c:v>
                </c:pt>
                <c:pt idx="657">
                  <c:v>0.06235</c:v>
                </c:pt>
                <c:pt idx="658">
                  <c:v>0.0671</c:v>
                </c:pt>
                <c:pt idx="659">
                  <c:v>0.0722</c:v>
                </c:pt>
                <c:pt idx="660">
                  <c:v>0.07385</c:v>
                </c:pt>
                <c:pt idx="661">
                  <c:v>0.0778</c:v>
                </c:pt>
                <c:pt idx="662">
                  <c:v>0.0819</c:v>
                </c:pt>
                <c:pt idx="663">
                  <c:v>0.08455</c:v>
                </c:pt>
                <c:pt idx="664">
                  <c:v>0.08815</c:v>
                </c:pt>
                <c:pt idx="665">
                  <c:v>0.09215</c:v>
                </c:pt>
                <c:pt idx="666">
                  <c:v>0.09995</c:v>
                </c:pt>
                <c:pt idx="667">
                  <c:v>0.1023</c:v>
                </c:pt>
                <c:pt idx="668">
                  <c:v>0.10875</c:v>
                </c:pt>
                <c:pt idx="669">
                  <c:v>0.1115</c:v>
                </c:pt>
                <c:pt idx="670">
                  <c:v>0.11295</c:v>
                </c:pt>
                <c:pt idx="671">
                  <c:v>0.11925</c:v>
                </c:pt>
                <c:pt idx="672">
                  <c:v>0.12345</c:v>
                </c:pt>
                <c:pt idx="673">
                  <c:v>0.1286</c:v>
                </c:pt>
                <c:pt idx="674">
                  <c:v>0.13425</c:v>
                </c:pt>
                <c:pt idx="675">
                  <c:v>0.1342</c:v>
                </c:pt>
                <c:pt idx="676">
                  <c:v>0.1434</c:v>
                </c:pt>
                <c:pt idx="677">
                  <c:v>0.1455</c:v>
                </c:pt>
                <c:pt idx="678">
                  <c:v>0.14775</c:v>
                </c:pt>
                <c:pt idx="679">
                  <c:v>0.1524</c:v>
                </c:pt>
                <c:pt idx="680">
                  <c:v>0.15665</c:v>
                </c:pt>
                <c:pt idx="681">
                  <c:v>0.1621</c:v>
                </c:pt>
                <c:pt idx="682">
                  <c:v>0.1672</c:v>
                </c:pt>
                <c:pt idx="683">
                  <c:v>0.1674</c:v>
                </c:pt>
                <c:pt idx="684">
                  <c:v>0.17235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346123124"/>
        <c:axId val="394346281"/>
      </c:barChart>
      <c:catAx>
        <c:axId val="34612312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4346281"/>
        <c:crosses val="autoZero"/>
        <c:auto val="1"/>
        <c:lblAlgn val="ctr"/>
        <c:lblOffset val="100"/>
        <c:noMultiLvlLbl val="0"/>
      </c:catAx>
      <c:valAx>
        <c:axId val="39434628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61231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7030ec1-ef35-4a38-acb1-238e45989d2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[F9WHHH000500000X7U_pos4_ScrewNum1_2025062813124320_LA6_SPK_CHG_TO_HSG_Loc4_Half_Config_V3.csv]F9WHHH000500000X7U_pos4_ScrewNu!$B$1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[F9WHHH000500000X7U_pos4_ScrewNum1_2025062813124320_LA6_SPK_CHG_TO_HSG_Loc4_Half_Config_V3.csv]F9WHHH000500000X7U_pos4_ScrewNu!$B$2:$B$615</c:f>
              <c:numCache>
                <c:formatCode>General</c:formatCode>
                <c:ptCount val="614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-0.00525</c:v>
                </c:pt>
                <c:pt idx="16">
                  <c:v>-0.01095</c:v>
                </c:pt>
                <c:pt idx="17">
                  <c:v>-0.01285</c:v>
                </c:pt>
                <c:pt idx="18">
                  <c:v>-0.0127</c:v>
                </c:pt>
                <c:pt idx="19">
                  <c:v>-0.01305</c:v>
                </c:pt>
                <c:pt idx="20">
                  <c:v>-0.0121</c:v>
                </c:pt>
                <c:pt idx="21">
                  <c:v>-0.01385</c:v>
                </c:pt>
                <c:pt idx="22">
                  <c:v>-0.0171</c:v>
                </c:pt>
                <c:pt idx="23">
                  <c:v>-0.0202</c:v>
                </c:pt>
                <c:pt idx="24">
                  <c:v>-0.0237</c:v>
                </c:pt>
                <c:pt idx="25">
                  <c:v>-0.0259</c:v>
                </c:pt>
                <c:pt idx="26">
                  <c:v>-0.0244</c:v>
                </c:pt>
                <c:pt idx="27">
                  <c:v>-0.02385</c:v>
                </c:pt>
                <c:pt idx="28">
                  <c:v>-0.022</c:v>
                </c:pt>
                <c:pt idx="29">
                  <c:v>-0.0185</c:v>
                </c:pt>
                <c:pt idx="30">
                  <c:v>-0.016</c:v>
                </c:pt>
                <c:pt idx="31">
                  <c:v>-0.0156</c:v>
                </c:pt>
                <c:pt idx="32">
                  <c:v>-0.0177</c:v>
                </c:pt>
                <c:pt idx="33">
                  <c:v>-0.02125</c:v>
                </c:pt>
                <c:pt idx="34">
                  <c:v>-0.0221</c:v>
                </c:pt>
                <c:pt idx="35">
                  <c:v>-0.02185</c:v>
                </c:pt>
                <c:pt idx="36">
                  <c:v>-0.02185</c:v>
                </c:pt>
                <c:pt idx="37">
                  <c:v>-0.0211</c:v>
                </c:pt>
                <c:pt idx="38">
                  <c:v>-0.01975</c:v>
                </c:pt>
                <c:pt idx="39">
                  <c:v>-0.01905</c:v>
                </c:pt>
                <c:pt idx="40">
                  <c:v>-0.0179</c:v>
                </c:pt>
                <c:pt idx="41">
                  <c:v>-0.01565</c:v>
                </c:pt>
                <c:pt idx="42">
                  <c:v>-0.01615</c:v>
                </c:pt>
                <c:pt idx="43">
                  <c:v>-0.0187</c:v>
                </c:pt>
                <c:pt idx="44">
                  <c:v>-0.02125</c:v>
                </c:pt>
                <c:pt idx="45">
                  <c:v>-0.0213</c:v>
                </c:pt>
                <c:pt idx="46">
                  <c:v>-0.01955</c:v>
                </c:pt>
                <c:pt idx="47">
                  <c:v>-0.0213</c:v>
                </c:pt>
                <c:pt idx="48">
                  <c:v>-0.0209</c:v>
                </c:pt>
                <c:pt idx="49">
                  <c:v>-0.01885</c:v>
                </c:pt>
                <c:pt idx="50">
                  <c:v>-0.0174</c:v>
                </c:pt>
                <c:pt idx="51">
                  <c:v>-0.01735</c:v>
                </c:pt>
                <c:pt idx="52">
                  <c:v>-0.0169</c:v>
                </c:pt>
                <c:pt idx="53">
                  <c:v>-0.01845</c:v>
                </c:pt>
                <c:pt idx="54">
                  <c:v>-0.01925</c:v>
                </c:pt>
                <c:pt idx="55">
                  <c:v>-0.02085</c:v>
                </c:pt>
                <c:pt idx="56">
                  <c:v>-0.02135</c:v>
                </c:pt>
                <c:pt idx="57">
                  <c:v>-0.02065</c:v>
                </c:pt>
                <c:pt idx="58">
                  <c:v>-0.0213</c:v>
                </c:pt>
                <c:pt idx="59">
                  <c:v>-0.0214</c:v>
                </c:pt>
                <c:pt idx="60">
                  <c:v>-0.02135</c:v>
                </c:pt>
                <c:pt idx="61">
                  <c:v>-0.01875</c:v>
                </c:pt>
                <c:pt idx="62">
                  <c:v>-0.02185</c:v>
                </c:pt>
                <c:pt idx="63">
                  <c:v>-0.02175</c:v>
                </c:pt>
                <c:pt idx="64">
                  <c:v>-0.02165</c:v>
                </c:pt>
                <c:pt idx="65">
                  <c:v>-0.02265</c:v>
                </c:pt>
                <c:pt idx="66">
                  <c:v>-0.02265</c:v>
                </c:pt>
                <c:pt idx="67">
                  <c:v>-0.0223</c:v>
                </c:pt>
                <c:pt idx="68">
                  <c:v>-0.02275</c:v>
                </c:pt>
                <c:pt idx="69">
                  <c:v>-0.0208</c:v>
                </c:pt>
                <c:pt idx="70">
                  <c:v>-0.0198</c:v>
                </c:pt>
                <c:pt idx="71">
                  <c:v>-0.02075</c:v>
                </c:pt>
                <c:pt idx="72">
                  <c:v>-0.02345</c:v>
                </c:pt>
                <c:pt idx="73">
                  <c:v>-0.0252</c:v>
                </c:pt>
                <c:pt idx="74">
                  <c:v>-0.0253</c:v>
                </c:pt>
                <c:pt idx="75">
                  <c:v>-0.02425</c:v>
                </c:pt>
                <c:pt idx="76">
                  <c:v>-0.02575</c:v>
                </c:pt>
                <c:pt idx="77">
                  <c:v>-0.0272</c:v>
                </c:pt>
                <c:pt idx="78">
                  <c:v>-0.02785</c:v>
                </c:pt>
                <c:pt idx="79">
                  <c:v>-0.02945</c:v>
                </c:pt>
                <c:pt idx="80">
                  <c:v>-0.0292</c:v>
                </c:pt>
                <c:pt idx="81">
                  <c:v>-0.0287</c:v>
                </c:pt>
                <c:pt idx="82">
                  <c:v>-0.0287</c:v>
                </c:pt>
                <c:pt idx="83">
                  <c:v>-0.02955</c:v>
                </c:pt>
                <c:pt idx="84">
                  <c:v>-0.03185</c:v>
                </c:pt>
                <c:pt idx="85">
                  <c:v>-0.0323</c:v>
                </c:pt>
                <c:pt idx="86">
                  <c:v>-0.03</c:v>
                </c:pt>
                <c:pt idx="87">
                  <c:v>-0.0302</c:v>
                </c:pt>
                <c:pt idx="88">
                  <c:v>-0.0314</c:v>
                </c:pt>
                <c:pt idx="89">
                  <c:v>-0.03155</c:v>
                </c:pt>
                <c:pt idx="90">
                  <c:v>-0.03385</c:v>
                </c:pt>
                <c:pt idx="91">
                  <c:v>-0.0344</c:v>
                </c:pt>
                <c:pt idx="92">
                  <c:v>-0.03405</c:v>
                </c:pt>
                <c:pt idx="93">
                  <c:v>-0.03545</c:v>
                </c:pt>
                <c:pt idx="94">
                  <c:v>-0.0365</c:v>
                </c:pt>
                <c:pt idx="95">
                  <c:v>-0.03715</c:v>
                </c:pt>
                <c:pt idx="96">
                  <c:v>-0.03485</c:v>
                </c:pt>
                <c:pt idx="97">
                  <c:v>-0.0355</c:v>
                </c:pt>
                <c:pt idx="98">
                  <c:v>-0.03465</c:v>
                </c:pt>
                <c:pt idx="99">
                  <c:v>-0.03455</c:v>
                </c:pt>
                <c:pt idx="100">
                  <c:v>-0.0338</c:v>
                </c:pt>
                <c:pt idx="101">
                  <c:v>-0.0332</c:v>
                </c:pt>
                <c:pt idx="102">
                  <c:v>-0.03225</c:v>
                </c:pt>
                <c:pt idx="103">
                  <c:v>-0.03375</c:v>
                </c:pt>
                <c:pt idx="104">
                  <c:v>-0.03315</c:v>
                </c:pt>
                <c:pt idx="105">
                  <c:v>-0.03425</c:v>
                </c:pt>
                <c:pt idx="106">
                  <c:v>-0.0348</c:v>
                </c:pt>
                <c:pt idx="107">
                  <c:v>-0.03485</c:v>
                </c:pt>
                <c:pt idx="108">
                  <c:v>-0.0375</c:v>
                </c:pt>
                <c:pt idx="109">
                  <c:v>-0.0367</c:v>
                </c:pt>
                <c:pt idx="110">
                  <c:v>-0.0353</c:v>
                </c:pt>
                <c:pt idx="111">
                  <c:v>-0.03615</c:v>
                </c:pt>
                <c:pt idx="112">
                  <c:v>-0.03715</c:v>
                </c:pt>
                <c:pt idx="113">
                  <c:v>-0.0397</c:v>
                </c:pt>
                <c:pt idx="114">
                  <c:v>-0.0397</c:v>
                </c:pt>
                <c:pt idx="115">
                  <c:v>-0.038</c:v>
                </c:pt>
                <c:pt idx="116">
                  <c:v>-0.03665</c:v>
                </c:pt>
                <c:pt idx="117">
                  <c:v>-0.0371</c:v>
                </c:pt>
                <c:pt idx="118">
                  <c:v>-0.0372</c:v>
                </c:pt>
                <c:pt idx="119">
                  <c:v>-0.03675</c:v>
                </c:pt>
                <c:pt idx="120">
                  <c:v>-0.037</c:v>
                </c:pt>
                <c:pt idx="121">
                  <c:v>-0.0363</c:v>
                </c:pt>
                <c:pt idx="122">
                  <c:v>-0.0381</c:v>
                </c:pt>
                <c:pt idx="123">
                  <c:v>-0.0384</c:v>
                </c:pt>
                <c:pt idx="124">
                  <c:v>-0.03485</c:v>
                </c:pt>
                <c:pt idx="125">
                  <c:v>-0.03515</c:v>
                </c:pt>
                <c:pt idx="126">
                  <c:v>-0.0359</c:v>
                </c:pt>
                <c:pt idx="127">
                  <c:v>-0.0372</c:v>
                </c:pt>
                <c:pt idx="128">
                  <c:v>-0.0378</c:v>
                </c:pt>
                <c:pt idx="129">
                  <c:v>-0.03735</c:v>
                </c:pt>
                <c:pt idx="130">
                  <c:v>-0.0364</c:v>
                </c:pt>
                <c:pt idx="131">
                  <c:v>-0.03865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0.00175</c:v>
                </c:pt>
                <c:pt idx="141">
                  <c:v>0.0116</c:v>
                </c:pt>
                <c:pt idx="142">
                  <c:v>0.01385</c:v>
                </c:pt>
                <c:pt idx="143">
                  <c:v>0.01695</c:v>
                </c:pt>
                <c:pt idx="144">
                  <c:v>0.0185</c:v>
                </c:pt>
                <c:pt idx="145">
                  <c:v>0.01965</c:v>
                </c:pt>
                <c:pt idx="146">
                  <c:v>0.0222</c:v>
                </c:pt>
                <c:pt idx="147">
                  <c:v>0.02485</c:v>
                </c:pt>
                <c:pt idx="148">
                  <c:v>0.02625</c:v>
                </c:pt>
                <c:pt idx="149">
                  <c:v>0.0342</c:v>
                </c:pt>
                <c:pt idx="150">
                  <c:v>0.03465</c:v>
                </c:pt>
                <c:pt idx="151">
                  <c:v>0.02895</c:v>
                </c:pt>
                <c:pt idx="152">
                  <c:v>0.02185</c:v>
                </c:pt>
                <c:pt idx="153">
                  <c:v>0.0162</c:v>
                </c:pt>
                <c:pt idx="154">
                  <c:v>0.0129</c:v>
                </c:pt>
                <c:pt idx="155">
                  <c:v>0.01015</c:v>
                </c:pt>
                <c:pt idx="156">
                  <c:v>0.0052</c:v>
                </c:pt>
                <c:pt idx="157">
                  <c:v>0</c:v>
                </c:pt>
                <c:pt idx="158">
                  <c:v>0.0005</c:v>
                </c:pt>
                <c:pt idx="159">
                  <c:v>0.0056</c:v>
                </c:pt>
                <c:pt idx="160">
                  <c:v>0.01225</c:v>
                </c:pt>
                <c:pt idx="161">
                  <c:v>0.0152</c:v>
                </c:pt>
                <c:pt idx="162">
                  <c:v>0.01515</c:v>
                </c:pt>
                <c:pt idx="163">
                  <c:v>0.01445</c:v>
                </c:pt>
                <c:pt idx="164">
                  <c:v>0.01335</c:v>
                </c:pt>
                <c:pt idx="165">
                  <c:v>0.0106</c:v>
                </c:pt>
                <c:pt idx="166">
                  <c:v>0.0062</c:v>
                </c:pt>
                <c:pt idx="167">
                  <c:v>0.0027</c:v>
                </c:pt>
                <c:pt idx="168">
                  <c:v>0.00275</c:v>
                </c:pt>
                <c:pt idx="169">
                  <c:v>0.00675</c:v>
                </c:pt>
                <c:pt idx="170">
                  <c:v>0.0094</c:v>
                </c:pt>
                <c:pt idx="171">
                  <c:v>0.0104</c:v>
                </c:pt>
                <c:pt idx="172">
                  <c:v>0.0126</c:v>
                </c:pt>
                <c:pt idx="173">
                  <c:v>0.0126</c:v>
                </c:pt>
                <c:pt idx="174">
                  <c:v>0.01125</c:v>
                </c:pt>
                <c:pt idx="175">
                  <c:v>0.0099</c:v>
                </c:pt>
                <c:pt idx="176">
                  <c:v>0.00785</c:v>
                </c:pt>
                <c:pt idx="177">
                  <c:v>0.0045</c:v>
                </c:pt>
                <c:pt idx="178">
                  <c:v>0.0045</c:v>
                </c:pt>
                <c:pt idx="179">
                  <c:v>0.0073</c:v>
                </c:pt>
                <c:pt idx="180">
                  <c:v>0.0115</c:v>
                </c:pt>
                <c:pt idx="181">
                  <c:v>0.01345</c:v>
                </c:pt>
                <c:pt idx="182">
                  <c:v>0.01315</c:v>
                </c:pt>
                <c:pt idx="183">
                  <c:v>0.0134</c:v>
                </c:pt>
                <c:pt idx="184">
                  <c:v>0.01385</c:v>
                </c:pt>
                <c:pt idx="185">
                  <c:v>0.01315</c:v>
                </c:pt>
                <c:pt idx="186">
                  <c:v>0.01205</c:v>
                </c:pt>
                <c:pt idx="187">
                  <c:v>0.00865</c:v>
                </c:pt>
                <c:pt idx="188">
                  <c:v>0.00885</c:v>
                </c:pt>
                <c:pt idx="189">
                  <c:v>0.0112</c:v>
                </c:pt>
                <c:pt idx="190">
                  <c:v>0.0115</c:v>
                </c:pt>
                <c:pt idx="191">
                  <c:v>0.01325</c:v>
                </c:pt>
                <c:pt idx="192">
                  <c:v>0.01485</c:v>
                </c:pt>
                <c:pt idx="193">
                  <c:v>0.01475</c:v>
                </c:pt>
                <c:pt idx="194">
                  <c:v>0.01365</c:v>
                </c:pt>
                <c:pt idx="195">
                  <c:v>0.0141</c:v>
                </c:pt>
                <c:pt idx="196">
                  <c:v>0.01275</c:v>
                </c:pt>
                <c:pt idx="197">
                  <c:v>0.0102</c:v>
                </c:pt>
                <c:pt idx="198">
                  <c:v>0.0089</c:v>
                </c:pt>
                <c:pt idx="199">
                  <c:v>0.00895</c:v>
                </c:pt>
                <c:pt idx="200">
                  <c:v>0.01305</c:v>
                </c:pt>
                <c:pt idx="201">
                  <c:v>0.0148</c:v>
                </c:pt>
                <c:pt idx="202">
                  <c:v>0.01455</c:v>
                </c:pt>
                <c:pt idx="203">
                  <c:v>0.0151</c:v>
                </c:pt>
                <c:pt idx="204">
                  <c:v>0.01575</c:v>
                </c:pt>
                <c:pt idx="205">
                  <c:v>0.01515</c:v>
                </c:pt>
                <c:pt idx="206">
                  <c:v>0.0141</c:v>
                </c:pt>
                <c:pt idx="207">
                  <c:v>0.01485</c:v>
                </c:pt>
                <c:pt idx="208">
                  <c:v>0.0133</c:v>
                </c:pt>
                <c:pt idx="209">
                  <c:v>0.01405</c:v>
                </c:pt>
                <c:pt idx="210">
                  <c:v>0.0146</c:v>
                </c:pt>
                <c:pt idx="211">
                  <c:v>0.01565</c:v>
                </c:pt>
                <c:pt idx="212">
                  <c:v>0.0171</c:v>
                </c:pt>
                <c:pt idx="213">
                  <c:v>0.01705</c:v>
                </c:pt>
                <c:pt idx="214">
                  <c:v>0.01665</c:v>
                </c:pt>
                <c:pt idx="215">
                  <c:v>0.0169</c:v>
                </c:pt>
                <c:pt idx="216">
                  <c:v>0.01635</c:v>
                </c:pt>
                <c:pt idx="217">
                  <c:v>0.0145</c:v>
                </c:pt>
                <c:pt idx="218">
                  <c:v>0.01435</c:v>
                </c:pt>
                <c:pt idx="219">
                  <c:v>0.01385</c:v>
                </c:pt>
                <c:pt idx="220">
                  <c:v>0.01335</c:v>
                </c:pt>
                <c:pt idx="221">
                  <c:v>0.01425</c:v>
                </c:pt>
                <c:pt idx="222">
                  <c:v>0.01425</c:v>
                </c:pt>
                <c:pt idx="223">
                  <c:v>0.0153</c:v>
                </c:pt>
                <c:pt idx="224">
                  <c:v>0.0159</c:v>
                </c:pt>
                <c:pt idx="225">
                  <c:v>0.01545</c:v>
                </c:pt>
                <c:pt idx="226">
                  <c:v>0.0155</c:v>
                </c:pt>
                <c:pt idx="227">
                  <c:v>0.0153</c:v>
                </c:pt>
                <c:pt idx="228">
                  <c:v>0.01555</c:v>
                </c:pt>
                <c:pt idx="229">
                  <c:v>0.0154</c:v>
                </c:pt>
                <c:pt idx="230">
                  <c:v>0.0153</c:v>
                </c:pt>
                <c:pt idx="231">
                  <c:v>0.01365</c:v>
                </c:pt>
                <c:pt idx="232">
                  <c:v>0.0144</c:v>
                </c:pt>
                <c:pt idx="233">
                  <c:v>0.01525</c:v>
                </c:pt>
                <c:pt idx="234">
                  <c:v>0.01595</c:v>
                </c:pt>
                <c:pt idx="235">
                  <c:v>0.016</c:v>
                </c:pt>
                <c:pt idx="236">
                  <c:v>0.01555</c:v>
                </c:pt>
                <c:pt idx="237">
                  <c:v>0.01695</c:v>
                </c:pt>
                <c:pt idx="238">
                  <c:v>0.01685</c:v>
                </c:pt>
                <c:pt idx="239">
                  <c:v>0.0165</c:v>
                </c:pt>
                <c:pt idx="240">
                  <c:v>0.01655</c:v>
                </c:pt>
                <c:pt idx="241">
                  <c:v>0.0164</c:v>
                </c:pt>
                <c:pt idx="242">
                  <c:v>0.01565</c:v>
                </c:pt>
                <c:pt idx="243">
                  <c:v>0.0154</c:v>
                </c:pt>
                <c:pt idx="244">
                  <c:v>0.01405</c:v>
                </c:pt>
                <c:pt idx="245">
                  <c:v>0.0141</c:v>
                </c:pt>
                <c:pt idx="246">
                  <c:v>0.01525</c:v>
                </c:pt>
                <c:pt idx="247">
                  <c:v>0.0154</c:v>
                </c:pt>
                <c:pt idx="248">
                  <c:v>0.0157</c:v>
                </c:pt>
                <c:pt idx="249">
                  <c:v>0.0155</c:v>
                </c:pt>
                <c:pt idx="250">
                  <c:v>0.0147</c:v>
                </c:pt>
                <c:pt idx="251">
                  <c:v>0.01455</c:v>
                </c:pt>
                <c:pt idx="252">
                  <c:v>0.0161</c:v>
                </c:pt>
                <c:pt idx="253">
                  <c:v>0.0159</c:v>
                </c:pt>
                <c:pt idx="254">
                  <c:v>0.0169</c:v>
                </c:pt>
                <c:pt idx="255">
                  <c:v>0.01665</c:v>
                </c:pt>
                <c:pt idx="256">
                  <c:v>0.01565</c:v>
                </c:pt>
                <c:pt idx="257">
                  <c:v>0.01515</c:v>
                </c:pt>
                <c:pt idx="258">
                  <c:v>0.0158</c:v>
                </c:pt>
                <c:pt idx="259">
                  <c:v>0.0171</c:v>
                </c:pt>
                <c:pt idx="260">
                  <c:v>0.01655</c:v>
                </c:pt>
                <c:pt idx="261">
                  <c:v>0.01475</c:v>
                </c:pt>
                <c:pt idx="262">
                  <c:v>0.01545</c:v>
                </c:pt>
                <c:pt idx="263">
                  <c:v>0.01665</c:v>
                </c:pt>
                <c:pt idx="264">
                  <c:v>0.01685</c:v>
                </c:pt>
                <c:pt idx="265">
                  <c:v>0.0163</c:v>
                </c:pt>
                <c:pt idx="266">
                  <c:v>0.0165</c:v>
                </c:pt>
                <c:pt idx="267">
                  <c:v>0.01625</c:v>
                </c:pt>
                <c:pt idx="268">
                  <c:v>0.01605</c:v>
                </c:pt>
                <c:pt idx="269">
                  <c:v>0.0169</c:v>
                </c:pt>
                <c:pt idx="270">
                  <c:v>0.01645</c:v>
                </c:pt>
                <c:pt idx="271">
                  <c:v>0.0163</c:v>
                </c:pt>
                <c:pt idx="272">
                  <c:v>0.01735</c:v>
                </c:pt>
                <c:pt idx="273">
                  <c:v>0.0174</c:v>
                </c:pt>
                <c:pt idx="274">
                  <c:v>0.0185</c:v>
                </c:pt>
                <c:pt idx="275">
                  <c:v>0.02065</c:v>
                </c:pt>
                <c:pt idx="276">
                  <c:v>0.0197</c:v>
                </c:pt>
                <c:pt idx="277">
                  <c:v>0.0193</c:v>
                </c:pt>
                <c:pt idx="278">
                  <c:v>0.0203</c:v>
                </c:pt>
                <c:pt idx="279">
                  <c:v>0.0199</c:v>
                </c:pt>
                <c:pt idx="280">
                  <c:v>0.0213</c:v>
                </c:pt>
                <c:pt idx="281">
                  <c:v>0.02185</c:v>
                </c:pt>
                <c:pt idx="282">
                  <c:v>0.0202</c:v>
                </c:pt>
                <c:pt idx="283">
                  <c:v>0.0191</c:v>
                </c:pt>
                <c:pt idx="284">
                  <c:v>0.01915</c:v>
                </c:pt>
                <c:pt idx="285">
                  <c:v>0.01845</c:v>
                </c:pt>
                <c:pt idx="286">
                  <c:v>0.02125</c:v>
                </c:pt>
                <c:pt idx="287">
                  <c:v>0.0213</c:v>
                </c:pt>
                <c:pt idx="288">
                  <c:v>0.0193</c:v>
                </c:pt>
                <c:pt idx="289">
                  <c:v>0.02045</c:v>
                </c:pt>
                <c:pt idx="290">
                  <c:v>0.02075</c:v>
                </c:pt>
                <c:pt idx="291">
                  <c:v>0.02045</c:v>
                </c:pt>
                <c:pt idx="292">
                  <c:v>0.0226</c:v>
                </c:pt>
                <c:pt idx="293">
                  <c:v>0.02135</c:v>
                </c:pt>
                <c:pt idx="294">
                  <c:v>0.0222</c:v>
                </c:pt>
                <c:pt idx="295">
                  <c:v>0.02275</c:v>
                </c:pt>
                <c:pt idx="296">
                  <c:v>0.02235</c:v>
                </c:pt>
                <c:pt idx="297">
                  <c:v>0.0209</c:v>
                </c:pt>
                <c:pt idx="298">
                  <c:v>0.02255</c:v>
                </c:pt>
                <c:pt idx="299">
                  <c:v>0.02295</c:v>
                </c:pt>
                <c:pt idx="300">
                  <c:v>0.02285</c:v>
                </c:pt>
                <c:pt idx="301">
                  <c:v>0.022</c:v>
                </c:pt>
                <c:pt idx="302">
                  <c:v>0.02165</c:v>
                </c:pt>
                <c:pt idx="303">
                  <c:v>0.02085</c:v>
                </c:pt>
                <c:pt idx="304">
                  <c:v>0.0221</c:v>
                </c:pt>
                <c:pt idx="305">
                  <c:v>0.0229</c:v>
                </c:pt>
                <c:pt idx="306">
                  <c:v>0.02325</c:v>
                </c:pt>
                <c:pt idx="307">
                  <c:v>0.0225</c:v>
                </c:pt>
                <c:pt idx="308">
                  <c:v>0.02165</c:v>
                </c:pt>
                <c:pt idx="309">
                  <c:v>0.02215</c:v>
                </c:pt>
                <c:pt idx="310">
                  <c:v>0.02155</c:v>
                </c:pt>
                <c:pt idx="311">
                  <c:v>0.0221</c:v>
                </c:pt>
                <c:pt idx="312">
                  <c:v>0.02245</c:v>
                </c:pt>
                <c:pt idx="313">
                  <c:v>0.02235</c:v>
                </c:pt>
                <c:pt idx="314">
                  <c:v>0.02155</c:v>
                </c:pt>
                <c:pt idx="315">
                  <c:v>0.025</c:v>
                </c:pt>
                <c:pt idx="316">
                  <c:v>0.0243</c:v>
                </c:pt>
                <c:pt idx="317">
                  <c:v>0.0244</c:v>
                </c:pt>
                <c:pt idx="318">
                  <c:v>0.0246</c:v>
                </c:pt>
                <c:pt idx="319">
                  <c:v>0.02365</c:v>
                </c:pt>
                <c:pt idx="320">
                  <c:v>0.0254</c:v>
                </c:pt>
                <c:pt idx="321">
                  <c:v>0.0245</c:v>
                </c:pt>
                <c:pt idx="322">
                  <c:v>0.0227</c:v>
                </c:pt>
                <c:pt idx="323">
                  <c:v>0.0227</c:v>
                </c:pt>
                <c:pt idx="324">
                  <c:v>0.02255</c:v>
                </c:pt>
                <c:pt idx="325">
                  <c:v>0.0218</c:v>
                </c:pt>
                <c:pt idx="326">
                  <c:v>0.02405</c:v>
                </c:pt>
                <c:pt idx="327">
                  <c:v>0.02405</c:v>
                </c:pt>
                <c:pt idx="328">
                  <c:v>0.0242</c:v>
                </c:pt>
                <c:pt idx="329">
                  <c:v>0.02325</c:v>
                </c:pt>
                <c:pt idx="330">
                  <c:v>0.022</c:v>
                </c:pt>
                <c:pt idx="331">
                  <c:v>0.0206</c:v>
                </c:pt>
                <c:pt idx="332">
                  <c:v>0.0223</c:v>
                </c:pt>
                <c:pt idx="333">
                  <c:v>0.02165</c:v>
                </c:pt>
                <c:pt idx="334">
                  <c:v>0.02235</c:v>
                </c:pt>
                <c:pt idx="335">
                  <c:v>0.0216</c:v>
                </c:pt>
                <c:pt idx="336">
                  <c:v>0.02025</c:v>
                </c:pt>
                <c:pt idx="337">
                  <c:v>0.0222</c:v>
                </c:pt>
                <c:pt idx="338">
                  <c:v>0.0224</c:v>
                </c:pt>
                <c:pt idx="339">
                  <c:v>0.02245</c:v>
                </c:pt>
                <c:pt idx="340">
                  <c:v>0.0224</c:v>
                </c:pt>
                <c:pt idx="341">
                  <c:v>0.0215</c:v>
                </c:pt>
                <c:pt idx="342">
                  <c:v>0.0196</c:v>
                </c:pt>
                <c:pt idx="343">
                  <c:v>0.0231</c:v>
                </c:pt>
                <c:pt idx="344">
                  <c:v>0.023</c:v>
                </c:pt>
                <c:pt idx="345">
                  <c:v>0.02185</c:v>
                </c:pt>
                <c:pt idx="346">
                  <c:v>0.02315</c:v>
                </c:pt>
                <c:pt idx="347">
                  <c:v>0.0235</c:v>
                </c:pt>
                <c:pt idx="348">
                  <c:v>0.0239</c:v>
                </c:pt>
                <c:pt idx="349">
                  <c:v>0.02515</c:v>
                </c:pt>
                <c:pt idx="350">
                  <c:v>0.02345</c:v>
                </c:pt>
                <c:pt idx="351">
                  <c:v>0.02455</c:v>
                </c:pt>
                <c:pt idx="352">
                  <c:v>0.0257</c:v>
                </c:pt>
                <c:pt idx="353">
                  <c:v>0.02475</c:v>
                </c:pt>
                <c:pt idx="354">
                  <c:v>0.02475</c:v>
                </c:pt>
                <c:pt idx="355">
                  <c:v>0.0256</c:v>
                </c:pt>
                <c:pt idx="356">
                  <c:v>0.02375</c:v>
                </c:pt>
                <c:pt idx="357">
                  <c:v>0.0242</c:v>
                </c:pt>
                <c:pt idx="358">
                  <c:v>0.0252</c:v>
                </c:pt>
                <c:pt idx="359">
                  <c:v>0.0259</c:v>
                </c:pt>
                <c:pt idx="360">
                  <c:v>0.02695</c:v>
                </c:pt>
                <c:pt idx="361">
                  <c:v>0.0271</c:v>
                </c:pt>
                <c:pt idx="362">
                  <c:v>0.02625</c:v>
                </c:pt>
                <c:pt idx="363">
                  <c:v>0.02685</c:v>
                </c:pt>
                <c:pt idx="364">
                  <c:v>0.02625</c:v>
                </c:pt>
                <c:pt idx="365">
                  <c:v>0.02445</c:v>
                </c:pt>
                <c:pt idx="366">
                  <c:v>0.02595</c:v>
                </c:pt>
                <c:pt idx="367">
                  <c:v>0.0263</c:v>
                </c:pt>
                <c:pt idx="368">
                  <c:v>0.02585</c:v>
                </c:pt>
                <c:pt idx="369">
                  <c:v>0.0273</c:v>
                </c:pt>
                <c:pt idx="370">
                  <c:v>0.0265</c:v>
                </c:pt>
                <c:pt idx="371">
                  <c:v>0.02765</c:v>
                </c:pt>
                <c:pt idx="372">
                  <c:v>0.02885</c:v>
                </c:pt>
                <c:pt idx="373">
                  <c:v>0.0301</c:v>
                </c:pt>
                <c:pt idx="374">
                  <c:v>0.0312</c:v>
                </c:pt>
                <c:pt idx="375">
                  <c:v>0.03005</c:v>
                </c:pt>
                <c:pt idx="376">
                  <c:v>0.0294</c:v>
                </c:pt>
                <c:pt idx="377">
                  <c:v>0.0297</c:v>
                </c:pt>
                <c:pt idx="378">
                  <c:v>0.0297</c:v>
                </c:pt>
                <c:pt idx="379">
                  <c:v>0.0296</c:v>
                </c:pt>
                <c:pt idx="380">
                  <c:v>0.0298</c:v>
                </c:pt>
                <c:pt idx="381">
                  <c:v>0.0293</c:v>
                </c:pt>
                <c:pt idx="382">
                  <c:v>0.0284</c:v>
                </c:pt>
                <c:pt idx="383">
                  <c:v>0.03015</c:v>
                </c:pt>
                <c:pt idx="384">
                  <c:v>0.03015</c:v>
                </c:pt>
                <c:pt idx="385">
                  <c:v>0.02955</c:v>
                </c:pt>
                <c:pt idx="386">
                  <c:v>0.03105</c:v>
                </c:pt>
                <c:pt idx="387">
                  <c:v>0.03065</c:v>
                </c:pt>
                <c:pt idx="388">
                  <c:v>0.02895</c:v>
                </c:pt>
                <c:pt idx="389">
                  <c:v>0.0287</c:v>
                </c:pt>
                <c:pt idx="390">
                  <c:v>0.0282</c:v>
                </c:pt>
                <c:pt idx="391">
                  <c:v>0.02715</c:v>
                </c:pt>
                <c:pt idx="392">
                  <c:v>0.02815</c:v>
                </c:pt>
                <c:pt idx="393">
                  <c:v>0.0277</c:v>
                </c:pt>
                <c:pt idx="394">
                  <c:v>0.02805</c:v>
                </c:pt>
                <c:pt idx="395">
                  <c:v>0.0298</c:v>
                </c:pt>
                <c:pt idx="396">
                  <c:v>0.0283</c:v>
                </c:pt>
                <c:pt idx="397">
                  <c:v>0.02885</c:v>
                </c:pt>
                <c:pt idx="398">
                  <c:v>0.029</c:v>
                </c:pt>
                <c:pt idx="399">
                  <c:v>0.0281</c:v>
                </c:pt>
                <c:pt idx="400">
                  <c:v>0.0282</c:v>
                </c:pt>
                <c:pt idx="401">
                  <c:v>0.028</c:v>
                </c:pt>
                <c:pt idx="402">
                  <c:v>0.0269</c:v>
                </c:pt>
                <c:pt idx="403">
                  <c:v>0.0276</c:v>
                </c:pt>
                <c:pt idx="404">
                  <c:v>0.02715</c:v>
                </c:pt>
                <c:pt idx="405">
                  <c:v>0.02715</c:v>
                </c:pt>
                <c:pt idx="406">
                  <c:v>0.0282</c:v>
                </c:pt>
                <c:pt idx="407">
                  <c:v>0.02765</c:v>
                </c:pt>
                <c:pt idx="408">
                  <c:v>0.0276</c:v>
                </c:pt>
                <c:pt idx="409">
                  <c:v>0.0276</c:v>
                </c:pt>
                <c:pt idx="410">
                  <c:v>0.02825</c:v>
                </c:pt>
                <c:pt idx="411">
                  <c:v>0.0311</c:v>
                </c:pt>
                <c:pt idx="412">
                  <c:v>0.03185</c:v>
                </c:pt>
                <c:pt idx="413">
                  <c:v>0.0299</c:v>
                </c:pt>
                <c:pt idx="414">
                  <c:v>0.0299</c:v>
                </c:pt>
                <c:pt idx="415">
                  <c:v>0.031</c:v>
                </c:pt>
                <c:pt idx="416">
                  <c:v>0.0301</c:v>
                </c:pt>
                <c:pt idx="417">
                  <c:v>0.0319</c:v>
                </c:pt>
                <c:pt idx="418">
                  <c:v>0.0319</c:v>
                </c:pt>
                <c:pt idx="419">
                  <c:v>0.0319</c:v>
                </c:pt>
                <c:pt idx="420">
                  <c:v>0.03145</c:v>
                </c:pt>
                <c:pt idx="421">
                  <c:v>0.03045</c:v>
                </c:pt>
                <c:pt idx="422">
                  <c:v>0.0313</c:v>
                </c:pt>
                <c:pt idx="423">
                  <c:v>0.03365</c:v>
                </c:pt>
                <c:pt idx="424">
                  <c:v>0.03365</c:v>
                </c:pt>
                <c:pt idx="425">
                  <c:v>0.0324</c:v>
                </c:pt>
                <c:pt idx="426">
                  <c:v>0.03165</c:v>
                </c:pt>
                <c:pt idx="427">
                  <c:v>0.03165</c:v>
                </c:pt>
                <c:pt idx="428">
                  <c:v>0.0313</c:v>
                </c:pt>
                <c:pt idx="429">
                  <c:v>0.0314</c:v>
                </c:pt>
                <c:pt idx="430">
                  <c:v>0.0306</c:v>
                </c:pt>
                <c:pt idx="431">
                  <c:v>0.03085</c:v>
                </c:pt>
                <c:pt idx="432">
                  <c:v>0.0312</c:v>
                </c:pt>
                <c:pt idx="433">
                  <c:v>0.0315</c:v>
                </c:pt>
                <c:pt idx="434">
                  <c:v>0.0319</c:v>
                </c:pt>
                <c:pt idx="435">
                  <c:v>0.0329</c:v>
                </c:pt>
                <c:pt idx="436">
                  <c:v>0.03215</c:v>
                </c:pt>
                <c:pt idx="437">
                  <c:v>0.0332</c:v>
                </c:pt>
                <c:pt idx="438">
                  <c:v>0.03375</c:v>
                </c:pt>
                <c:pt idx="439">
                  <c:v>0.0323</c:v>
                </c:pt>
                <c:pt idx="440">
                  <c:v>0.03255</c:v>
                </c:pt>
                <c:pt idx="441">
                  <c:v>0.0326</c:v>
                </c:pt>
                <c:pt idx="442">
                  <c:v>0.0302</c:v>
                </c:pt>
                <c:pt idx="443">
                  <c:v>0.03065</c:v>
                </c:pt>
                <c:pt idx="444">
                  <c:v>0.0307</c:v>
                </c:pt>
                <c:pt idx="445">
                  <c:v>0.02875</c:v>
                </c:pt>
                <c:pt idx="446">
                  <c:v>0.03045</c:v>
                </c:pt>
                <c:pt idx="447">
                  <c:v>0.03055</c:v>
                </c:pt>
                <c:pt idx="448">
                  <c:v>0.03085</c:v>
                </c:pt>
                <c:pt idx="449">
                  <c:v>0.0295</c:v>
                </c:pt>
                <c:pt idx="450">
                  <c:v>0.0292</c:v>
                </c:pt>
                <c:pt idx="451">
                  <c:v>0.02995</c:v>
                </c:pt>
                <c:pt idx="452">
                  <c:v>0.03035</c:v>
                </c:pt>
                <c:pt idx="453">
                  <c:v>0.03055</c:v>
                </c:pt>
                <c:pt idx="454">
                  <c:v>0.0308</c:v>
                </c:pt>
                <c:pt idx="455">
                  <c:v>0.0299</c:v>
                </c:pt>
                <c:pt idx="456">
                  <c:v>0.0297</c:v>
                </c:pt>
                <c:pt idx="457">
                  <c:v>0.03225</c:v>
                </c:pt>
                <c:pt idx="458">
                  <c:v>0.03195</c:v>
                </c:pt>
                <c:pt idx="459">
                  <c:v>0.03195</c:v>
                </c:pt>
                <c:pt idx="460">
                  <c:v>0.03185</c:v>
                </c:pt>
                <c:pt idx="461">
                  <c:v>0.03075</c:v>
                </c:pt>
                <c:pt idx="462">
                  <c:v>0.0294</c:v>
                </c:pt>
                <c:pt idx="463">
                  <c:v>0.0323</c:v>
                </c:pt>
                <c:pt idx="464">
                  <c:v>0.0323</c:v>
                </c:pt>
                <c:pt idx="465">
                  <c:v>0.0306</c:v>
                </c:pt>
                <c:pt idx="466">
                  <c:v>0.0307</c:v>
                </c:pt>
                <c:pt idx="467">
                  <c:v>0.03165</c:v>
                </c:pt>
                <c:pt idx="468">
                  <c:v>0.03275</c:v>
                </c:pt>
                <c:pt idx="469">
                  <c:v>0.0331</c:v>
                </c:pt>
                <c:pt idx="470">
                  <c:v>0.03035</c:v>
                </c:pt>
                <c:pt idx="471">
                  <c:v>0.03195</c:v>
                </c:pt>
                <c:pt idx="472">
                  <c:v>0.0326</c:v>
                </c:pt>
                <c:pt idx="473">
                  <c:v>0.03265</c:v>
                </c:pt>
                <c:pt idx="474">
                  <c:v>0.0335</c:v>
                </c:pt>
                <c:pt idx="475">
                  <c:v>0.03335</c:v>
                </c:pt>
                <c:pt idx="476">
                  <c:v>0.0334</c:v>
                </c:pt>
                <c:pt idx="477">
                  <c:v>0.0354</c:v>
                </c:pt>
                <c:pt idx="478">
                  <c:v>0.0347</c:v>
                </c:pt>
                <c:pt idx="479">
                  <c:v>0.0326</c:v>
                </c:pt>
                <c:pt idx="480">
                  <c:v>0.03265</c:v>
                </c:pt>
                <c:pt idx="481">
                  <c:v>0.032</c:v>
                </c:pt>
                <c:pt idx="482">
                  <c:v>0.03225</c:v>
                </c:pt>
                <c:pt idx="483">
                  <c:v>0.0332</c:v>
                </c:pt>
                <c:pt idx="484">
                  <c:v>0.03285</c:v>
                </c:pt>
                <c:pt idx="485">
                  <c:v>0.0335</c:v>
                </c:pt>
                <c:pt idx="486">
                  <c:v>0.0342</c:v>
                </c:pt>
                <c:pt idx="487">
                  <c:v>0.03255</c:v>
                </c:pt>
                <c:pt idx="488">
                  <c:v>0.0327</c:v>
                </c:pt>
                <c:pt idx="489">
                  <c:v>0.0313</c:v>
                </c:pt>
                <c:pt idx="490">
                  <c:v>0.02815</c:v>
                </c:pt>
                <c:pt idx="491">
                  <c:v>0.0317</c:v>
                </c:pt>
                <c:pt idx="492">
                  <c:v>0.0316</c:v>
                </c:pt>
                <c:pt idx="493">
                  <c:v>0.03005</c:v>
                </c:pt>
                <c:pt idx="494">
                  <c:v>0.0303</c:v>
                </c:pt>
                <c:pt idx="495">
                  <c:v>0.0305</c:v>
                </c:pt>
                <c:pt idx="496">
                  <c:v>0.03055</c:v>
                </c:pt>
                <c:pt idx="497">
                  <c:v>0.0315</c:v>
                </c:pt>
                <c:pt idx="498">
                  <c:v>0.0308</c:v>
                </c:pt>
                <c:pt idx="499">
                  <c:v>0.03075</c:v>
                </c:pt>
                <c:pt idx="500">
                  <c:v>0.03025</c:v>
                </c:pt>
                <c:pt idx="501">
                  <c:v>0.0281</c:v>
                </c:pt>
                <c:pt idx="502">
                  <c:v>0.03085</c:v>
                </c:pt>
                <c:pt idx="503">
                  <c:v>0.0309</c:v>
                </c:pt>
                <c:pt idx="504">
                  <c:v>0.03025</c:v>
                </c:pt>
                <c:pt idx="505">
                  <c:v>0.03035</c:v>
                </c:pt>
                <c:pt idx="506">
                  <c:v>0.0303</c:v>
                </c:pt>
                <c:pt idx="507">
                  <c:v>0.02945</c:v>
                </c:pt>
                <c:pt idx="508">
                  <c:v>0.03145</c:v>
                </c:pt>
                <c:pt idx="509">
                  <c:v>0.0307</c:v>
                </c:pt>
                <c:pt idx="510">
                  <c:v>0.0293</c:v>
                </c:pt>
                <c:pt idx="511">
                  <c:v>0.03115</c:v>
                </c:pt>
                <c:pt idx="512">
                  <c:v>0.02965</c:v>
                </c:pt>
                <c:pt idx="513">
                  <c:v>0.03015</c:v>
                </c:pt>
                <c:pt idx="514">
                  <c:v>0.0313</c:v>
                </c:pt>
                <c:pt idx="515">
                  <c:v>0.0295</c:v>
                </c:pt>
                <c:pt idx="516">
                  <c:v>0.03025</c:v>
                </c:pt>
                <c:pt idx="517">
                  <c:v>0.03005</c:v>
                </c:pt>
                <c:pt idx="518">
                  <c:v>0.0305</c:v>
                </c:pt>
                <c:pt idx="519">
                  <c:v>0.03095</c:v>
                </c:pt>
                <c:pt idx="520">
                  <c:v>0.0303</c:v>
                </c:pt>
                <c:pt idx="521">
                  <c:v>0.0287</c:v>
                </c:pt>
                <c:pt idx="522">
                  <c:v>0.0296</c:v>
                </c:pt>
                <c:pt idx="523">
                  <c:v>0.02895</c:v>
                </c:pt>
                <c:pt idx="524">
                  <c:v>0.02915</c:v>
                </c:pt>
                <c:pt idx="525">
                  <c:v>0.0298</c:v>
                </c:pt>
                <c:pt idx="526">
                  <c:v>0.0296</c:v>
                </c:pt>
                <c:pt idx="527">
                  <c:v>0.0279</c:v>
                </c:pt>
                <c:pt idx="528">
                  <c:v>0.0283</c:v>
                </c:pt>
                <c:pt idx="529">
                  <c:v>0.0276</c:v>
                </c:pt>
                <c:pt idx="530">
                  <c:v>0.02915</c:v>
                </c:pt>
                <c:pt idx="531">
                  <c:v>0.0293</c:v>
                </c:pt>
                <c:pt idx="532">
                  <c:v>0.0292</c:v>
                </c:pt>
                <c:pt idx="533">
                  <c:v>0.0292</c:v>
                </c:pt>
                <c:pt idx="534">
                  <c:v>0.0287</c:v>
                </c:pt>
                <c:pt idx="535">
                  <c:v>0.02725</c:v>
                </c:pt>
                <c:pt idx="536">
                  <c:v>0.02905</c:v>
                </c:pt>
                <c:pt idx="537">
                  <c:v>0.0287</c:v>
                </c:pt>
                <c:pt idx="538">
                  <c:v>0.02825</c:v>
                </c:pt>
                <c:pt idx="539">
                  <c:v>0.02835</c:v>
                </c:pt>
                <c:pt idx="540">
                  <c:v>0.02865</c:v>
                </c:pt>
                <c:pt idx="541">
                  <c:v>0.0267</c:v>
                </c:pt>
                <c:pt idx="542">
                  <c:v>0.0283</c:v>
                </c:pt>
                <c:pt idx="543">
                  <c:v>0.02765</c:v>
                </c:pt>
                <c:pt idx="544">
                  <c:v>0.02645</c:v>
                </c:pt>
                <c:pt idx="545">
                  <c:v>0.0269</c:v>
                </c:pt>
                <c:pt idx="546">
                  <c:v>0.02635</c:v>
                </c:pt>
                <c:pt idx="547">
                  <c:v>0.0278</c:v>
                </c:pt>
                <c:pt idx="548">
                  <c:v>0.0281</c:v>
                </c:pt>
                <c:pt idx="549">
                  <c:v>0.0278</c:v>
                </c:pt>
                <c:pt idx="550">
                  <c:v>0.02895</c:v>
                </c:pt>
                <c:pt idx="551">
                  <c:v>0.0293</c:v>
                </c:pt>
                <c:pt idx="552">
                  <c:v>0.02725</c:v>
                </c:pt>
                <c:pt idx="553">
                  <c:v>0.0297</c:v>
                </c:pt>
                <c:pt idx="554">
                  <c:v>0.02965</c:v>
                </c:pt>
                <c:pt idx="555">
                  <c:v>0.03145</c:v>
                </c:pt>
                <c:pt idx="556">
                  <c:v>0.0319</c:v>
                </c:pt>
                <c:pt idx="557">
                  <c:v>0.03125</c:v>
                </c:pt>
                <c:pt idx="558">
                  <c:v>0.03125</c:v>
                </c:pt>
                <c:pt idx="559">
                  <c:v>0.03275</c:v>
                </c:pt>
                <c:pt idx="560">
                  <c:v>0.03265</c:v>
                </c:pt>
                <c:pt idx="561">
                  <c:v>0.03575</c:v>
                </c:pt>
                <c:pt idx="562">
                  <c:v>0.0371</c:v>
                </c:pt>
                <c:pt idx="563">
                  <c:v>0.037</c:v>
                </c:pt>
                <c:pt idx="564">
                  <c:v>0.0385</c:v>
                </c:pt>
                <c:pt idx="565">
                  <c:v>0.04095</c:v>
                </c:pt>
                <c:pt idx="566">
                  <c:v>0.04215</c:v>
                </c:pt>
                <c:pt idx="567">
                  <c:v>0.04455</c:v>
                </c:pt>
                <c:pt idx="568">
                  <c:v>0.0471</c:v>
                </c:pt>
                <c:pt idx="569">
                  <c:v>0.04745</c:v>
                </c:pt>
                <c:pt idx="570">
                  <c:v>0.0512</c:v>
                </c:pt>
                <c:pt idx="571">
                  <c:v>0.0531</c:v>
                </c:pt>
                <c:pt idx="572">
                  <c:v>0.0561</c:v>
                </c:pt>
                <c:pt idx="573">
                  <c:v>0.06015</c:v>
                </c:pt>
                <c:pt idx="574">
                  <c:v>0.06065</c:v>
                </c:pt>
                <c:pt idx="575">
                  <c:v>0.0617</c:v>
                </c:pt>
                <c:pt idx="576">
                  <c:v>0.06235</c:v>
                </c:pt>
                <c:pt idx="577">
                  <c:v>0.06935</c:v>
                </c:pt>
                <c:pt idx="578">
                  <c:v>0.06935</c:v>
                </c:pt>
                <c:pt idx="579">
                  <c:v>0.0728</c:v>
                </c:pt>
                <c:pt idx="580">
                  <c:v>0.0741</c:v>
                </c:pt>
                <c:pt idx="581">
                  <c:v>0.0741</c:v>
                </c:pt>
                <c:pt idx="582">
                  <c:v>0.07355</c:v>
                </c:pt>
                <c:pt idx="583">
                  <c:v>0.07645</c:v>
                </c:pt>
                <c:pt idx="584">
                  <c:v>0.08275</c:v>
                </c:pt>
                <c:pt idx="585">
                  <c:v>0.08235</c:v>
                </c:pt>
                <c:pt idx="586">
                  <c:v>0.08645</c:v>
                </c:pt>
                <c:pt idx="587">
                  <c:v>0.08665</c:v>
                </c:pt>
                <c:pt idx="588">
                  <c:v>0.0893</c:v>
                </c:pt>
                <c:pt idx="589">
                  <c:v>0.09485</c:v>
                </c:pt>
                <c:pt idx="590">
                  <c:v>0.0963</c:v>
                </c:pt>
                <c:pt idx="591">
                  <c:v>0.09935</c:v>
                </c:pt>
                <c:pt idx="592">
                  <c:v>0.10395</c:v>
                </c:pt>
                <c:pt idx="593">
                  <c:v>0.1061</c:v>
                </c:pt>
                <c:pt idx="594">
                  <c:v>0.1084</c:v>
                </c:pt>
                <c:pt idx="595">
                  <c:v>0.10875</c:v>
                </c:pt>
                <c:pt idx="596">
                  <c:v>0.1158</c:v>
                </c:pt>
                <c:pt idx="597">
                  <c:v>0.1188</c:v>
                </c:pt>
                <c:pt idx="598">
                  <c:v>0.12495</c:v>
                </c:pt>
                <c:pt idx="599">
                  <c:v>0.12585</c:v>
                </c:pt>
                <c:pt idx="600">
                  <c:v>0.13065</c:v>
                </c:pt>
                <c:pt idx="601">
                  <c:v>0.1314</c:v>
                </c:pt>
                <c:pt idx="602">
                  <c:v>0.13565</c:v>
                </c:pt>
                <c:pt idx="603">
                  <c:v>0.1386</c:v>
                </c:pt>
                <c:pt idx="604">
                  <c:v>0.1439</c:v>
                </c:pt>
                <c:pt idx="605">
                  <c:v>0.14545</c:v>
                </c:pt>
                <c:pt idx="606">
                  <c:v>0.1471</c:v>
                </c:pt>
                <c:pt idx="607">
                  <c:v>0.1503</c:v>
                </c:pt>
                <c:pt idx="608">
                  <c:v>0.153</c:v>
                </c:pt>
                <c:pt idx="609">
                  <c:v>0.15605</c:v>
                </c:pt>
                <c:pt idx="610">
                  <c:v>0.16215</c:v>
                </c:pt>
                <c:pt idx="611">
                  <c:v>0.1653</c:v>
                </c:pt>
                <c:pt idx="612">
                  <c:v>0.1694</c:v>
                </c:pt>
                <c:pt idx="613">
                  <c:v>0.17195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931777046"/>
        <c:axId val="365123443"/>
      </c:barChart>
      <c:catAx>
        <c:axId val="93177704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65123443"/>
        <c:crosses val="autoZero"/>
        <c:auto val="1"/>
        <c:lblAlgn val="ctr"/>
        <c:lblOffset val="100"/>
        <c:noMultiLvlLbl val="0"/>
      </c:catAx>
      <c:valAx>
        <c:axId val="36512344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177704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f61ed4ef-7be9-49fb-adad-27feadbd5c4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[F9WHHH000490000X7U_pos4_ScrewNum1_2025062813390880_LA6_SPK_CHG_TO_HSG_Loc4_Half_Config_V3.csv]F9WHHH000490000X7U_pos4_ScrewNu!$B$1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[F9WHHH000490000X7U_pos4_ScrewNum1_2025062813390880_LA6_SPK_CHG_TO_HSG_Loc4_Half_Config_V3.csv]F9WHHH000490000X7U_pos4_ScrewNu!$B$2:$B$693</c:f>
              <c:numCache>
                <c:formatCode>General</c:formatCode>
                <c:ptCount val="69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-0.0062</c:v>
                </c:pt>
                <c:pt idx="16">
                  <c:v>-0.0117</c:v>
                </c:pt>
                <c:pt idx="17">
                  <c:v>-0.0149</c:v>
                </c:pt>
                <c:pt idx="18">
                  <c:v>-0.0147</c:v>
                </c:pt>
                <c:pt idx="19">
                  <c:v>-0.0138</c:v>
                </c:pt>
                <c:pt idx="20">
                  <c:v>-0.01385</c:v>
                </c:pt>
                <c:pt idx="21">
                  <c:v>-0.0161</c:v>
                </c:pt>
                <c:pt idx="22">
                  <c:v>-0.01765</c:v>
                </c:pt>
                <c:pt idx="23">
                  <c:v>-0.0193</c:v>
                </c:pt>
                <c:pt idx="24">
                  <c:v>-0.0237</c:v>
                </c:pt>
                <c:pt idx="25">
                  <c:v>-0.02485</c:v>
                </c:pt>
                <c:pt idx="26">
                  <c:v>-0.02465</c:v>
                </c:pt>
                <c:pt idx="27">
                  <c:v>-0.0247</c:v>
                </c:pt>
                <c:pt idx="28">
                  <c:v>-0.0223</c:v>
                </c:pt>
                <c:pt idx="29">
                  <c:v>-0.0184</c:v>
                </c:pt>
                <c:pt idx="30">
                  <c:v>-0.0176</c:v>
                </c:pt>
                <c:pt idx="31">
                  <c:v>-0.0174</c:v>
                </c:pt>
                <c:pt idx="32">
                  <c:v>-0.01925</c:v>
                </c:pt>
                <c:pt idx="33">
                  <c:v>-0.0203</c:v>
                </c:pt>
                <c:pt idx="34">
                  <c:v>-0.0214</c:v>
                </c:pt>
                <c:pt idx="35">
                  <c:v>-0.02265</c:v>
                </c:pt>
                <c:pt idx="36">
                  <c:v>-0.02355</c:v>
                </c:pt>
                <c:pt idx="37">
                  <c:v>-0.02315</c:v>
                </c:pt>
                <c:pt idx="38">
                  <c:v>-0.0232</c:v>
                </c:pt>
                <c:pt idx="39">
                  <c:v>-0.02335</c:v>
                </c:pt>
                <c:pt idx="40">
                  <c:v>-0.0211</c:v>
                </c:pt>
                <c:pt idx="41">
                  <c:v>-0.02205</c:v>
                </c:pt>
                <c:pt idx="42">
                  <c:v>-0.02415</c:v>
                </c:pt>
                <c:pt idx="43">
                  <c:v>-0.0238</c:v>
                </c:pt>
                <c:pt idx="44">
                  <c:v>-0.02565</c:v>
                </c:pt>
                <c:pt idx="45">
                  <c:v>-0.02775</c:v>
                </c:pt>
                <c:pt idx="46">
                  <c:v>-0.0275</c:v>
                </c:pt>
                <c:pt idx="47">
                  <c:v>-0.0271</c:v>
                </c:pt>
                <c:pt idx="48">
                  <c:v>-0.0267</c:v>
                </c:pt>
                <c:pt idx="49">
                  <c:v>-0.02575</c:v>
                </c:pt>
                <c:pt idx="50">
                  <c:v>-0.02575</c:v>
                </c:pt>
                <c:pt idx="51">
                  <c:v>-0.02565</c:v>
                </c:pt>
                <c:pt idx="52">
                  <c:v>-0.02655</c:v>
                </c:pt>
                <c:pt idx="53">
                  <c:v>-0.0273</c:v>
                </c:pt>
                <c:pt idx="54">
                  <c:v>-0.02785</c:v>
                </c:pt>
                <c:pt idx="55">
                  <c:v>-0.026</c:v>
                </c:pt>
                <c:pt idx="56">
                  <c:v>-0.02735</c:v>
                </c:pt>
                <c:pt idx="57">
                  <c:v>-0.0276</c:v>
                </c:pt>
                <c:pt idx="58">
                  <c:v>-0.0252</c:v>
                </c:pt>
                <c:pt idx="59">
                  <c:v>-0.02625</c:v>
                </c:pt>
                <c:pt idx="60">
                  <c:v>-0.02555</c:v>
                </c:pt>
                <c:pt idx="61">
                  <c:v>-0.02585</c:v>
                </c:pt>
                <c:pt idx="62">
                  <c:v>-0.0262</c:v>
                </c:pt>
                <c:pt idx="63">
                  <c:v>-0.02605</c:v>
                </c:pt>
                <c:pt idx="64">
                  <c:v>-0.0262</c:v>
                </c:pt>
                <c:pt idx="65">
                  <c:v>-0.0278</c:v>
                </c:pt>
                <c:pt idx="66">
                  <c:v>-0.02865</c:v>
                </c:pt>
                <c:pt idx="67">
                  <c:v>-0.02925</c:v>
                </c:pt>
                <c:pt idx="68">
                  <c:v>-0.0299</c:v>
                </c:pt>
                <c:pt idx="69">
                  <c:v>-0.0286</c:v>
                </c:pt>
                <c:pt idx="70">
                  <c:v>-0.02905</c:v>
                </c:pt>
                <c:pt idx="71">
                  <c:v>-0.03105</c:v>
                </c:pt>
                <c:pt idx="72">
                  <c:v>-0.0309</c:v>
                </c:pt>
                <c:pt idx="73">
                  <c:v>-0.0342</c:v>
                </c:pt>
                <c:pt idx="74">
                  <c:v>-0.0343</c:v>
                </c:pt>
                <c:pt idx="75">
                  <c:v>-0.03335</c:v>
                </c:pt>
                <c:pt idx="76">
                  <c:v>-0.0336</c:v>
                </c:pt>
                <c:pt idx="77">
                  <c:v>-0.03445</c:v>
                </c:pt>
                <c:pt idx="78">
                  <c:v>-0.03335</c:v>
                </c:pt>
                <c:pt idx="79">
                  <c:v>-0.03375</c:v>
                </c:pt>
                <c:pt idx="80">
                  <c:v>-0.03405</c:v>
                </c:pt>
                <c:pt idx="81">
                  <c:v>-0.03385</c:v>
                </c:pt>
                <c:pt idx="82">
                  <c:v>-0.0356</c:v>
                </c:pt>
                <c:pt idx="83">
                  <c:v>-0.0356</c:v>
                </c:pt>
                <c:pt idx="84">
                  <c:v>-0.03465</c:v>
                </c:pt>
                <c:pt idx="85">
                  <c:v>-0.03485</c:v>
                </c:pt>
                <c:pt idx="86">
                  <c:v>-0.03395</c:v>
                </c:pt>
                <c:pt idx="87">
                  <c:v>-0.0292</c:v>
                </c:pt>
                <c:pt idx="88">
                  <c:v>-0.0253</c:v>
                </c:pt>
                <c:pt idx="89">
                  <c:v>-0.0194</c:v>
                </c:pt>
                <c:pt idx="90">
                  <c:v>-0.01505</c:v>
                </c:pt>
                <c:pt idx="91">
                  <c:v>-0.0131</c:v>
                </c:pt>
                <c:pt idx="92">
                  <c:v>-0.0112</c:v>
                </c:pt>
                <c:pt idx="93">
                  <c:v>-0.0119</c:v>
                </c:pt>
                <c:pt idx="94">
                  <c:v>-0.01185</c:v>
                </c:pt>
                <c:pt idx="95">
                  <c:v>-0.0135</c:v>
                </c:pt>
                <c:pt idx="96">
                  <c:v>-0.01575</c:v>
                </c:pt>
                <c:pt idx="97">
                  <c:v>-0.0158</c:v>
                </c:pt>
                <c:pt idx="98">
                  <c:v>-0.0171</c:v>
                </c:pt>
                <c:pt idx="99">
                  <c:v>-0.0171</c:v>
                </c:pt>
                <c:pt idx="100">
                  <c:v>-0.0145</c:v>
                </c:pt>
                <c:pt idx="101">
                  <c:v>-0.01265</c:v>
                </c:pt>
                <c:pt idx="102">
                  <c:v>-0.0116</c:v>
                </c:pt>
                <c:pt idx="103">
                  <c:v>-0.0095</c:v>
                </c:pt>
                <c:pt idx="104">
                  <c:v>-0.01125</c:v>
                </c:pt>
                <c:pt idx="105">
                  <c:v>-0.01215</c:v>
                </c:pt>
                <c:pt idx="106">
                  <c:v>-0.015</c:v>
                </c:pt>
                <c:pt idx="107">
                  <c:v>-0.01625</c:v>
                </c:pt>
                <c:pt idx="108">
                  <c:v>-0.01615</c:v>
                </c:pt>
                <c:pt idx="109">
                  <c:v>-0.01695</c:v>
                </c:pt>
                <c:pt idx="110">
                  <c:v>-0.01775</c:v>
                </c:pt>
                <c:pt idx="111">
                  <c:v>-0.01625</c:v>
                </c:pt>
                <c:pt idx="112">
                  <c:v>-0.01585</c:v>
                </c:pt>
                <c:pt idx="113">
                  <c:v>-0.0158</c:v>
                </c:pt>
                <c:pt idx="114">
                  <c:v>-0.01375</c:v>
                </c:pt>
                <c:pt idx="115">
                  <c:v>-0.01595</c:v>
                </c:pt>
                <c:pt idx="116">
                  <c:v>-0.0162</c:v>
                </c:pt>
                <c:pt idx="117">
                  <c:v>-0.01715</c:v>
                </c:pt>
                <c:pt idx="118">
                  <c:v>-0.0193</c:v>
                </c:pt>
                <c:pt idx="119">
                  <c:v>-0.01725</c:v>
                </c:pt>
                <c:pt idx="120">
                  <c:v>-0.01625</c:v>
                </c:pt>
                <c:pt idx="121">
                  <c:v>-0.01645</c:v>
                </c:pt>
                <c:pt idx="122">
                  <c:v>-0.01595</c:v>
                </c:pt>
                <c:pt idx="123">
                  <c:v>-0.0178</c:v>
                </c:pt>
                <c:pt idx="124">
                  <c:v>-0.01885</c:v>
                </c:pt>
                <c:pt idx="125">
                  <c:v>-0.0187</c:v>
                </c:pt>
                <c:pt idx="126">
                  <c:v>-0.01845</c:v>
                </c:pt>
                <c:pt idx="127">
                  <c:v>-0.01845</c:v>
                </c:pt>
                <c:pt idx="128">
                  <c:v>-0.0184</c:v>
                </c:pt>
                <c:pt idx="129">
                  <c:v>-0.01965</c:v>
                </c:pt>
                <c:pt idx="130">
                  <c:v>-0.01965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0.00555</c:v>
                </c:pt>
                <c:pt idx="141">
                  <c:v>0.01365</c:v>
                </c:pt>
                <c:pt idx="142">
                  <c:v>0.0144</c:v>
                </c:pt>
                <c:pt idx="143">
                  <c:v>0.01295</c:v>
                </c:pt>
                <c:pt idx="144">
                  <c:v>0.013</c:v>
                </c:pt>
                <c:pt idx="145">
                  <c:v>0.0128</c:v>
                </c:pt>
                <c:pt idx="146">
                  <c:v>0.0094</c:v>
                </c:pt>
                <c:pt idx="147">
                  <c:v>0.007</c:v>
                </c:pt>
                <c:pt idx="148">
                  <c:v>0.00955</c:v>
                </c:pt>
                <c:pt idx="149">
                  <c:v>0.01355</c:v>
                </c:pt>
                <c:pt idx="150">
                  <c:v>0.0151</c:v>
                </c:pt>
                <c:pt idx="151">
                  <c:v>0.0187</c:v>
                </c:pt>
                <c:pt idx="152">
                  <c:v>0.0187</c:v>
                </c:pt>
                <c:pt idx="153">
                  <c:v>0.0179</c:v>
                </c:pt>
                <c:pt idx="154">
                  <c:v>0.0155</c:v>
                </c:pt>
                <c:pt idx="155">
                  <c:v>0.01325</c:v>
                </c:pt>
                <c:pt idx="156">
                  <c:v>0.0122</c:v>
                </c:pt>
                <c:pt idx="157">
                  <c:v>0.01265</c:v>
                </c:pt>
                <c:pt idx="158">
                  <c:v>0.01455</c:v>
                </c:pt>
                <c:pt idx="159">
                  <c:v>0.01635</c:v>
                </c:pt>
                <c:pt idx="160">
                  <c:v>0.0189</c:v>
                </c:pt>
                <c:pt idx="161">
                  <c:v>0.02115</c:v>
                </c:pt>
                <c:pt idx="162">
                  <c:v>0.0209</c:v>
                </c:pt>
                <c:pt idx="163">
                  <c:v>0.02025</c:v>
                </c:pt>
                <c:pt idx="164">
                  <c:v>0.0201</c:v>
                </c:pt>
                <c:pt idx="165">
                  <c:v>0.01965</c:v>
                </c:pt>
                <c:pt idx="166">
                  <c:v>0.01595</c:v>
                </c:pt>
                <c:pt idx="167">
                  <c:v>0.0153</c:v>
                </c:pt>
                <c:pt idx="168">
                  <c:v>0.01465</c:v>
                </c:pt>
                <c:pt idx="169">
                  <c:v>0.0143</c:v>
                </c:pt>
                <c:pt idx="170">
                  <c:v>0.01515</c:v>
                </c:pt>
                <c:pt idx="171">
                  <c:v>0.01565</c:v>
                </c:pt>
                <c:pt idx="172">
                  <c:v>0.0198</c:v>
                </c:pt>
                <c:pt idx="173">
                  <c:v>0.0204</c:v>
                </c:pt>
                <c:pt idx="174">
                  <c:v>0.0179</c:v>
                </c:pt>
                <c:pt idx="175">
                  <c:v>0.0167</c:v>
                </c:pt>
                <c:pt idx="176">
                  <c:v>0.0167</c:v>
                </c:pt>
                <c:pt idx="177">
                  <c:v>0.01615</c:v>
                </c:pt>
                <c:pt idx="178">
                  <c:v>0.01545</c:v>
                </c:pt>
                <c:pt idx="179">
                  <c:v>0.0154</c:v>
                </c:pt>
                <c:pt idx="180">
                  <c:v>0.0172</c:v>
                </c:pt>
                <c:pt idx="181">
                  <c:v>0.0182</c:v>
                </c:pt>
                <c:pt idx="182">
                  <c:v>0.0176</c:v>
                </c:pt>
                <c:pt idx="183">
                  <c:v>0.01435</c:v>
                </c:pt>
                <c:pt idx="184">
                  <c:v>0.01655</c:v>
                </c:pt>
                <c:pt idx="185">
                  <c:v>0.01575</c:v>
                </c:pt>
                <c:pt idx="186">
                  <c:v>0.01575</c:v>
                </c:pt>
                <c:pt idx="187">
                  <c:v>0.0147</c:v>
                </c:pt>
                <c:pt idx="188">
                  <c:v>0.01285</c:v>
                </c:pt>
                <c:pt idx="189">
                  <c:v>0.0139</c:v>
                </c:pt>
                <c:pt idx="190">
                  <c:v>0.01485</c:v>
                </c:pt>
                <c:pt idx="191">
                  <c:v>0.0153</c:v>
                </c:pt>
                <c:pt idx="192">
                  <c:v>0.0151</c:v>
                </c:pt>
                <c:pt idx="193">
                  <c:v>0.0144</c:v>
                </c:pt>
                <c:pt idx="194">
                  <c:v>0.0136</c:v>
                </c:pt>
                <c:pt idx="195">
                  <c:v>0.0151</c:v>
                </c:pt>
                <c:pt idx="196">
                  <c:v>0.01495</c:v>
                </c:pt>
                <c:pt idx="197">
                  <c:v>0.0147</c:v>
                </c:pt>
                <c:pt idx="198">
                  <c:v>0.0154</c:v>
                </c:pt>
                <c:pt idx="199">
                  <c:v>0.0146</c:v>
                </c:pt>
                <c:pt idx="200">
                  <c:v>0.0139</c:v>
                </c:pt>
                <c:pt idx="201">
                  <c:v>0.0142</c:v>
                </c:pt>
                <c:pt idx="202">
                  <c:v>0.0145</c:v>
                </c:pt>
                <c:pt idx="203">
                  <c:v>0.01665</c:v>
                </c:pt>
                <c:pt idx="204">
                  <c:v>0.01695</c:v>
                </c:pt>
                <c:pt idx="205">
                  <c:v>0.01555</c:v>
                </c:pt>
                <c:pt idx="206">
                  <c:v>0.01565</c:v>
                </c:pt>
                <c:pt idx="207">
                  <c:v>0.01545</c:v>
                </c:pt>
                <c:pt idx="208">
                  <c:v>0.015</c:v>
                </c:pt>
                <c:pt idx="209">
                  <c:v>0.0151</c:v>
                </c:pt>
                <c:pt idx="210">
                  <c:v>0.0149</c:v>
                </c:pt>
                <c:pt idx="211">
                  <c:v>0.01455</c:v>
                </c:pt>
                <c:pt idx="212">
                  <c:v>0.0161</c:v>
                </c:pt>
                <c:pt idx="213">
                  <c:v>0.01625</c:v>
                </c:pt>
                <c:pt idx="214">
                  <c:v>0.0163</c:v>
                </c:pt>
                <c:pt idx="215">
                  <c:v>0.0148</c:v>
                </c:pt>
                <c:pt idx="216">
                  <c:v>0.01285</c:v>
                </c:pt>
                <c:pt idx="217">
                  <c:v>0.0133</c:v>
                </c:pt>
                <c:pt idx="218">
                  <c:v>0.0146</c:v>
                </c:pt>
                <c:pt idx="219">
                  <c:v>0.01355</c:v>
                </c:pt>
                <c:pt idx="220">
                  <c:v>0.01325</c:v>
                </c:pt>
                <c:pt idx="221">
                  <c:v>0.0134</c:v>
                </c:pt>
                <c:pt idx="222">
                  <c:v>0.01295</c:v>
                </c:pt>
                <c:pt idx="223">
                  <c:v>0.0135</c:v>
                </c:pt>
                <c:pt idx="224">
                  <c:v>0.01365</c:v>
                </c:pt>
                <c:pt idx="225">
                  <c:v>0.01415</c:v>
                </c:pt>
                <c:pt idx="226">
                  <c:v>0.014</c:v>
                </c:pt>
                <c:pt idx="227">
                  <c:v>0.01295</c:v>
                </c:pt>
                <c:pt idx="228">
                  <c:v>0.01135</c:v>
                </c:pt>
                <c:pt idx="229">
                  <c:v>0.01315</c:v>
                </c:pt>
                <c:pt idx="230">
                  <c:v>0.01285</c:v>
                </c:pt>
                <c:pt idx="231">
                  <c:v>0.01255</c:v>
                </c:pt>
                <c:pt idx="232">
                  <c:v>0.0137</c:v>
                </c:pt>
                <c:pt idx="233">
                  <c:v>0.0136</c:v>
                </c:pt>
                <c:pt idx="234">
                  <c:v>0.01355</c:v>
                </c:pt>
                <c:pt idx="235">
                  <c:v>0.0148</c:v>
                </c:pt>
                <c:pt idx="236">
                  <c:v>0.01355</c:v>
                </c:pt>
                <c:pt idx="237">
                  <c:v>0.01455</c:v>
                </c:pt>
                <c:pt idx="238">
                  <c:v>0.01485</c:v>
                </c:pt>
                <c:pt idx="239">
                  <c:v>0.01345</c:v>
                </c:pt>
                <c:pt idx="240">
                  <c:v>0.01445</c:v>
                </c:pt>
                <c:pt idx="241">
                  <c:v>0.01445</c:v>
                </c:pt>
                <c:pt idx="242">
                  <c:v>0.01305</c:v>
                </c:pt>
                <c:pt idx="243">
                  <c:v>0.01435</c:v>
                </c:pt>
                <c:pt idx="244">
                  <c:v>0.0144</c:v>
                </c:pt>
                <c:pt idx="245">
                  <c:v>0.01605</c:v>
                </c:pt>
                <c:pt idx="246">
                  <c:v>0.01615</c:v>
                </c:pt>
                <c:pt idx="247">
                  <c:v>0.0157</c:v>
                </c:pt>
                <c:pt idx="248">
                  <c:v>0.0142</c:v>
                </c:pt>
                <c:pt idx="249">
                  <c:v>0.01585</c:v>
                </c:pt>
                <c:pt idx="250">
                  <c:v>0.01585</c:v>
                </c:pt>
                <c:pt idx="251">
                  <c:v>0.01545</c:v>
                </c:pt>
                <c:pt idx="252">
                  <c:v>0.0161</c:v>
                </c:pt>
                <c:pt idx="253">
                  <c:v>0.0147</c:v>
                </c:pt>
                <c:pt idx="254">
                  <c:v>0.0146</c:v>
                </c:pt>
                <c:pt idx="255">
                  <c:v>0.01575</c:v>
                </c:pt>
                <c:pt idx="256">
                  <c:v>0.01545</c:v>
                </c:pt>
                <c:pt idx="257">
                  <c:v>0.01575</c:v>
                </c:pt>
                <c:pt idx="258">
                  <c:v>0.0158</c:v>
                </c:pt>
                <c:pt idx="259">
                  <c:v>0.0167</c:v>
                </c:pt>
                <c:pt idx="260">
                  <c:v>0.01685</c:v>
                </c:pt>
                <c:pt idx="261">
                  <c:v>0.01755</c:v>
                </c:pt>
                <c:pt idx="262">
                  <c:v>0.0165</c:v>
                </c:pt>
                <c:pt idx="263">
                  <c:v>0.01815</c:v>
                </c:pt>
                <c:pt idx="264">
                  <c:v>0.01765</c:v>
                </c:pt>
                <c:pt idx="265">
                  <c:v>0.0187</c:v>
                </c:pt>
                <c:pt idx="266">
                  <c:v>0.01875</c:v>
                </c:pt>
                <c:pt idx="267">
                  <c:v>0.0184</c:v>
                </c:pt>
                <c:pt idx="268">
                  <c:v>0.0192</c:v>
                </c:pt>
                <c:pt idx="269">
                  <c:v>0.0217</c:v>
                </c:pt>
                <c:pt idx="270">
                  <c:v>0.02095</c:v>
                </c:pt>
                <c:pt idx="271">
                  <c:v>0.02235</c:v>
                </c:pt>
                <c:pt idx="272">
                  <c:v>0.022</c:v>
                </c:pt>
                <c:pt idx="273">
                  <c:v>0.0206</c:v>
                </c:pt>
                <c:pt idx="274">
                  <c:v>0.02065</c:v>
                </c:pt>
                <c:pt idx="275">
                  <c:v>0.02075</c:v>
                </c:pt>
                <c:pt idx="276">
                  <c:v>0.0197</c:v>
                </c:pt>
                <c:pt idx="277">
                  <c:v>0.022</c:v>
                </c:pt>
                <c:pt idx="278">
                  <c:v>0.022</c:v>
                </c:pt>
                <c:pt idx="279">
                  <c:v>0.02245</c:v>
                </c:pt>
                <c:pt idx="280">
                  <c:v>0.02355</c:v>
                </c:pt>
                <c:pt idx="281">
                  <c:v>0.02365</c:v>
                </c:pt>
                <c:pt idx="282">
                  <c:v>0.02385</c:v>
                </c:pt>
                <c:pt idx="283">
                  <c:v>0.0252</c:v>
                </c:pt>
                <c:pt idx="284">
                  <c:v>0.02515</c:v>
                </c:pt>
                <c:pt idx="285">
                  <c:v>0.0237</c:v>
                </c:pt>
                <c:pt idx="286">
                  <c:v>0.02375</c:v>
                </c:pt>
                <c:pt idx="287">
                  <c:v>0.023</c:v>
                </c:pt>
                <c:pt idx="288">
                  <c:v>0.024</c:v>
                </c:pt>
                <c:pt idx="289">
                  <c:v>0.02495</c:v>
                </c:pt>
                <c:pt idx="290">
                  <c:v>0.02365</c:v>
                </c:pt>
                <c:pt idx="291">
                  <c:v>0.0233</c:v>
                </c:pt>
                <c:pt idx="292">
                  <c:v>0.025</c:v>
                </c:pt>
                <c:pt idx="293">
                  <c:v>0.0258</c:v>
                </c:pt>
                <c:pt idx="294">
                  <c:v>0.02625</c:v>
                </c:pt>
                <c:pt idx="295">
                  <c:v>0.0262</c:v>
                </c:pt>
                <c:pt idx="296">
                  <c:v>0.0263</c:v>
                </c:pt>
                <c:pt idx="297">
                  <c:v>0.0276</c:v>
                </c:pt>
                <c:pt idx="298">
                  <c:v>0.0288</c:v>
                </c:pt>
                <c:pt idx="299">
                  <c:v>0.02865</c:v>
                </c:pt>
                <c:pt idx="300">
                  <c:v>0.0298</c:v>
                </c:pt>
                <c:pt idx="301">
                  <c:v>0.0298</c:v>
                </c:pt>
                <c:pt idx="302">
                  <c:v>0.02945</c:v>
                </c:pt>
                <c:pt idx="303">
                  <c:v>0.0293</c:v>
                </c:pt>
                <c:pt idx="304">
                  <c:v>0.02965</c:v>
                </c:pt>
                <c:pt idx="305">
                  <c:v>0.0291</c:v>
                </c:pt>
                <c:pt idx="306">
                  <c:v>0.02915</c:v>
                </c:pt>
                <c:pt idx="307">
                  <c:v>0.0284</c:v>
                </c:pt>
                <c:pt idx="308">
                  <c:v>0.0282</c:v>
                </c:pt>
                <c:pt idx="309">
                  <c:v>0.0306</c:v>
                </c:pt>
                <c:pt idx="310">
                  <c:v>0.03145</c:v>
                </c:pt>
                <c:pt idx="311">
                  <c:v>0.03105</c:v>
                </c:pt>
                <c:pt idx="312">
                  <c:v>0.03095</c:v>
                </c:pt>
                <c:pt idx="313">
                  <c:v>0.03055</c:v>
                </c:pt>
                <c:pt idx="314">
                  <c:v>0.02935</c:v>
                </c:pt>
                <c:pt idx="315">
                  <c:v>0.0298</c:v>
                </c:pt>
                <c:pt idx="316">
                  <c:v>0.0299</c:v>
                </c:pt>
                <c:pt idx="317">
                  <c:v>0.0287</c:v>
                </c:pt>
                <c:pt idx="318">
                  <c:v>0.031</c:v>
                </c:pt>
                <c:pt idx="319">
                  <c:v>0.03095</c:v>
                </c:pt>
                <c:pt idx="320">
                  <c:v>0.0306</c:v>
                </c:pt>
                <c:pt idx="321">
                  <c:v>0.03025</c:v>
                </c:pt>
                <c:pt idx="322">
                  <c:v>0.03015</c:v>
                </c:pt>
                <c:pt idx="323">
                  <c:v>0.0302</c:v>
                </c:pt>
                <c:pt idx="324">
                  <c:v>0.0323</c:v>
                </c:pt>
                <c:pt idx="325">
                  <c:v>0.0311</c:v>
                </c:pt>
                <c:pt idx="326">
                  <c:v>0.03095</c:v>
                </c:pt>
                <c:pt idx="327">
                  <c:v>0.0307</c:v>
                </c:pt>
                <c:pt idx="328">
                  <c:v>0.02885</c:v>
                </c:pt>
                <c:pt idx="329">
                  <c:v>0.0295</c:v>
                </c:pt>
                <c:pt idx="330">
                  <c:v>0.0315</c:v>
                </c:pt>
                <c:pt idx="331">
                  <c:v>0.031</c:v>
                </c:pt>
                <c:pt idx="332">
                  <c:v>0.0315</c:v>
                </c:pt>
                <c:pt idx="333">
                  <c:v>0.03205</c:v>
                </c:pt>
                <c:pt idx="334">
                  <c:v>0.03365</c:v>
                </c:pt>
                <c:pt idx="335">
                  <c:v>0.03495</c:v>
                </c:pt>
                <c:pt idx="336">
                  <c:v>0.03495</c:v>
                </c:pt>
                <c:pt idx="337">
                  <c:v>0.03345</c:v>
                </c:pt>
                <c:pt idx="338">
                  <c:v>0.0348</c:v>
                </c:pt>
                <c:pt idx="339">
                  <c:v>0.03565</c:v>
                </c:pt>
                <c:pt idx="340">
                  <c:v>0.0364</c:v>
                </c:pt>
                <c:pt idx="341">
                  <c:v>0.0369</c:v>
                </c:pt>
                <c:pt idx="342">
                  <c:v>0.0379</c:v>
                </c:pt>
                <c:pt idx="343">
                  <c:v>0.0378</c:v>
                </c:pt>
                <c:pt idx="344">
                  <c:v>0.0396</c:v>
                </c:pt>
                <c:pt idx="345">
                  <c:v>0.04055</c:v>
                </c:pt>
                <c:pt idx="346">
                  <c:v>0.0409</c:v>
                </c:pt>
                <c:pt idx="347">
                  <c:v>0.04</c:v>
                </c:pt>
                <c:pt idx="348">
                  <c:v>0.04005</c:v>
                </c:pt>
                <c:pt idx="349">
                  <c:v>0.03915</c:v>
                </c:pt>
                <c:pt idx="350">
                  <c:v>0.0399</c:v>
                </c:pt>
                <c:pt idx="351">
                  <c:v>0.04095</c:v>
                </c:pt>
                <c:pt idx="352">
                  <c:v>0.04085</c:v>
                </c:pt>
                <c:pt idx="353">
                  <c:v>0.04205</c:v>
                </c:pt>
                <c:pt idx="354">
                  <c:v>0.04135</c:v>
                </c:pt>
                <c:pt idx="355">
                  <c:v>0.0417</c:v>
                </c:pt>
                <c:pt idx="356">
                  <c:v>0.0439</c:v>
                </c:pt>
                <c:pt idx="357">
                  <c:v>0.0425</c:v>
                </c:pt>
                <c:pt idx="358">
                  <c:v>0.0443</c:v>
                </c:pt>
                <c:pt idx="359">
                  <c:v>0.04505</c:v>
                </c:pt>
                <c:pt idx="360">
                  <c:v>0.04485</c:v>
                </c:pt>
                <c:pt idx="361">
                  <c:v>0.0453</c:v>
                </c:pt>
                <c:pt idx="362">
                  <c:v>0.046</c:v>
                </c:pt>
                <c:pt idx="363">
                  <c:v>0.0459</c:v>
                </c:pt>
                <c:pt idx="364">
                  <c:v>0.04885</c:v>
                </c:pt>
                <c:pt idx="365">
                  <c:v>0.0492</c:v>
                </c:pt>
                <c:pt idx="366">
                  <c:v>0.0472</c:v>
                </c:pt>
                <c:pt idx="367">
                  <c:v>0.0478</c:v>
                </c:pt>
                <c:pt idx="368">
                  <c:v>0.04685</c:v>
                </c:pt>
                <c:pt idx="369">
                  <c:v>0.0461</c:v>
                </c:pt>
                <c:pt idx="370">
                  <c:v>0.04805</c:v>
                </c:pt>
                <c:pt idx="371">
                  <c:v>0.0475</c:v>
                </c:pt>
                <c:pt idx="372">
                  <c:v>0.04735</c:v>
                </c:pt>
                <c:pt idx="373">
                  <c:v>0.0483</c:v>
                </c:pt>
                <c:pt idx="374">
                  <c:v>0.0479</c:v>
                </c:pt>
                <c:pt idx="375">
                  <c:v>0.04535</c:v>
                </c:pt>
                <c:pt idx="376">
                  <c:v>0.0448</c:v>
                </c:pt>
                <c:pt idx="377">
                  <c:v>0.04215</c:v>
                </c:pt>
                <c:pt idx="378">
                  <c:v>0.0433</c:v>
                </c:pt>
                <c:pt idx="379">
                  <c:v>0.04445</c:v>
                </c:pt>
                <c:pt idx="380">
                  <c:v>0.0416</c:v>
                </c:pt>
                <c:pt idx="381">
                  <c:v>0.04295</c:v>
                </c:pt>
                <c:pt idx="382">
                  <c:v>0.04275</c:v>
                </c:pt>
                <c:pt idx="383">
                  <c:v>0.04215</c:v>
                </c:pt>
                <c:pt idx="384">
                  <c:v>0.0432</c:v>
                </c:pt>
                <c:pt idx="385">
                  <c:v>0.04345</c:v>
                </c:pt>
                <c:pt idx="386">
                  <c:v>0.04295</c:v>
                </c:pt>
                <c:pt idx="387">
                  <c:v>0.04275</c:v>
                </c:pt>
                <c:pt idx="388">
                  <c:v>0.0411</c:v>
                </c:pt>
                <c:pt idx="389">
                  <c:v>0.03855</c:v>
                </c:pt>
                <c:pt idx="390">
                  <c:v>0.0418</c:v>
                </c:pt>
                <c:pt idx="391">
                  <c:v>0.04065</c:v>
                </c:pt>
                <c:pt idx="392">
                  <c:v>0.041</c:v>
                </c:pt>
                <c:pt idx="393">
                  <c:v>0.0413</c:v>
                </c:pt>
                <c:pt idx="394">
                  <c:v>0.0405</c:v>
                </c:pt>
                <c:pt idx="395">
                  <c:v>0.0393</c:v>
                </c:pt>
                <c:pt idx="396">
                  <c:v>0.0392</c:v>
                </c:pt>
                <c:pt idx="397">
                  <c:v>0.0388</c:v>
                </c:pt>
                <c:pt idx="398">
                  <c:v>0.0424</c:v>
                </c:pt>
                <c:pt idx="399">
                  <c:v>0.043</c:v>
                </c:pt>
                <c:pt idx="400">
                  <c:v>0.0402</c:v>
                </c:pt>
                <c:pt idx="401">
                  <c:v>0.04025</c:v>
                </c:pt>
                <c:pt idx="402">
                  <c:v>0.04045</c:v>
                </c:pt>
                <c:pt idx="403">
                  <c:v>0.04075</c:v>
                </c:pt>
                <c:pt idx="404">
                  <c:v>0.04365</c:v>
                </c:pt>
                <c:pt idx="405">
                  <c:v>0.0435</c:v>
                </c:pt>
                <c:pt idx="406">
                  <c:v>0.0434</c:v>
                </c:pt>
                <c:pt idx="407">
                  <c:v>0.04325</c:v>
                </c:pt>
                <c:pt idx="408">
                  <c:v>0.0417</c:v>
                </c:pt>
                <c:pt idx="409">
                  <c:v>0.0422</c:v>
                </c:pt>
                <c:pt idx="410">
                  <c:v>0.04245</c:v>
                </c:pt>
                <c:pt idx="411">
                  <c:v>0.04075</c:v>
                </c:pt>
                <c:pt idx="412">
                  <c:v>0.0421</c:v>
                </c:pt>
                <c:pt idx="413">
                  <c:v>0.0421</c:v>
                </c:pt>
                <c:pt idx="414">
                  <c:v>0.0435</c:v>
                </c:pt>
                <c:pt idx="415">
                  <c:v>0.0435</c:v>
                </c:pt>
                <c:pt idx="416">
                  <c:v>0.0422</c:v>
                </c:pt>
                <c:pt idx="417">
                  <c:v>0.04075</c:v>
                </c:pt>
                <c:pt idx="418">
                  <c:v>0.0424</c:v>
                </c:pt>
                <c:pt idx="419">
                  <c:v>0.0423</c:v>
                </c:pt>
                <c:pt idx="420">
                  <c:v>0.04255</c:v>
                </c:pt>
                <c:pt idx="421">
                  <c:v>0.04315</c:v>
                </c:pt>
                <c:pt idx="422">
                  <c:v>0.0425</c:v>
                </c:pt>
                <c:pt idx="423">
                  <c:v>0.0405</c:v>
                </c:pt>
                <c:pt idx="424">
                  <c:v>0.042</c:v>
                </c:pt>
                <c:pt idx="425">
                  <c:v>0.041</c:v>
                </c:pt>
                <c:pt idx="426">
                  <c:v>0.04155</c:v>
                </c:pt>
                <c:pt idx="427">
                  <c:v>0.043</c:v>
                </c:pt>
                <c:pt idx="428">
                  <c:v>0.04295</c:v>
                </c:pt>
                <c:pt idx="429">
                  <c:v>0.04225</c:v>
                </c:pt>
                <c:pt idx="430">
                  <c:v>0.04315</c:v>
                </c:pt>
                <c:pt idx="431">
                  <c:v>0.0422</c:v>
                </c:pt>
                <c:pt idx="432">
                  <c:v>0.0422</c:v>
                </c:pt>
                <c:pt idx="433">
                  <c:v>0.0437</c:v>
                </c:pt>
                <c:pt idx="434">
                  <c:v>0.0421</c:v>
                </c:pt>
                <c:pt idx="435">
                  <c:v>0.0444</c:v>
                </c:pt>
                <c:pt idx="436">
                  <c:v>0.04465</c:v>
                </c:pt>
                <c:pt idx="437">
                  <c:v>0.04325</c:v>
                </c:pt>
                <c:pt idx="438">
                  <c:v>0.04505</c:v>
                </c:pt>
                <c:pt idx="439">
                  <c:v>0.04475</c:v>
                </c:pt>
                <c:pt idx="440">
                  <c:v>0.04645</c:v>
                </c:pt>
                <c:pt idx="441">
                  <c:v>0.0463</c:v>
                </c:pt>
                <c:pt idx="442">
                  <c:v>0.04565</c:v>
                </c:pt>
                <c:pt idx="443">
                  <c:v>0.0468</c:v>
                </c:pt>
                <c:pt idx="444">
                  <c:v>0.0489</c:v>
                </c:pt>
                <c:pt idx="445">
                  <c:v>0.0468</c:v>
                </c:pt>
                <c:pt idx="446">
                  <c:v>0.04545</c:v>
                </c:pt>
                <c:pt idx="447">
                  <c:v>0.04565</c:v>
                </c:pt>
                <c:pt idx="448">
                  <c:v>0.04525</c:v>
                </c:pt>
                <c:pt idx="449">
                  <c:v>0.0457</c:v>
                </c:pt>
                <c:pt idx="450">
                  <c:v>0.0458</c:v>
                </c:pt>
                <c:pt idx="451">
                  <c:v>0.04385</c:v>
                </c:pt>
                <c:pt idx="452">
                  <c:v>0.0453</c:v>
                </c:pt>
                <c:pt idx="453">
                  <c:v>0.0455</c:v>
                </c:pt>
                <c:pt idx="454">
                  <c:v>0.04325</c:v>
                </c:pt>
                <c:pt idx="455">
                  <c:v>0.0433</c:v>
                </c:pt>
                <c:pt idx="456">
                  <c:v>0.04435</c:v>
                </c:pt>
                <c:pt idx="457">
                  <c:v>0.04345</c:v>
                </c:pt>
                <c:pt idx="458">
                  <c:v>0.0447</c:v>
                </c:pt>
                <c:pt idx="459">
                  <c:v>0.0439</c:v>
                </c:pt>
                <c:pt idx="460">
                  <c:v>0.04625</c:v>
                </c:pt>
                <c:pt idx="461">
                  <c:v>0.04655</c:v>
                </c:pt>
                <c:pt idx="462">
                  <c:v>0.04705</c:v>
                </c:pt>
                <c:pt idx="463">
                  <c:v>0.045</c:v>
                </c:pt>
                <c:pt idx="464">
                  <c:v>0.04655</c:v>
                </c:pt>
                <c:pt idx="465">
                  <c:v>0.04525</c:v>
                </c:pt>
                <c:pt idx="466">
                  <c:v>0.0459</c:v>
                </c:pt>
                <c:pt idx="467">
                  <c:v>0.04535</c:v>
                </c:pt>
                <c:pt idx="468">
                  <c:v>0.04415</c:v>
                </c:pt>
                <c:pt idx="469">
                  <c:v>0.04375</c:v>
                </c:pt>
                <c:pt idx="470">
                  <c:v>0.0445</c:v>
                </c:pt>
                <c:pt idx="471">
                  <c:v>0.04425</c:v>
                </c:pt>
                <c:pt idx="472">
                  <c:v>0.0444</c:v>
                </c:pt>
                <c:pt idx="473">
                  <c:v>0.04325</c:v>
                </c:pt>
                <c:pt idx="474">
                  <c:v>0.0435</c:v>
                </c:pt>
                <c:pt idx="475">
                  <c:v>0.0439</c:v>
                </c:pt>
                <c:pt idx="476">
                  <c:v>0.04405</c:v>
                </c:pt>
                <c:pt idx="477">
                  <c:v>0.04425</c:v>
                </c:pt>
                <c:pt idx="478">
                  <c:v>0.0453</c:v>
                </c:pt>
                <c:pt idx="479">
                  <c:v>0.0448</c:v>
                </c:pt>
                <c:pt idx="480">
                  <c:v>0.04625</c:v>
                </c:pt>
                <c:pt idx="481">
                  <c:v>0.0457</c:v>
                </c:pt>
                <c:pt idx="482">
                  <c:v>0.04425</c:v>
                </c:pt>
                <c:pt idx="483">
                  <c:v>0.0449</c:v>
                </c:pt>
                <c:pt idx="484">
                  <c:v>0.046</c:v>
                </c:pt>
                <c:pt idx="485">
                  <c:v>0.04315</c:v>
                </c:pt>
                <c:pt idx="486">
                  <c:v>0.0441</c:v>
                </c:pt>
                <c:pt idx="487">
                  <c:v>0.04295</c:v>
                </c:pt>
                <c:pt idx="488">
                  <c:v>0.04495</c:v>
                </c:pt>
                <c:pt idx="489">
                  <c:v>0.04525</c:v>
                </c:pt>
                <c:pt idx="490">
                  <c:v>0.0443</c:v>
                </c:pt>
                <c:pt idx="491">
                  <c:v>0.0446</c:v>
                </c:pt>
                <c:pt idx="492">
                  <c:v>0.04635</c:v>
                </c:pt>
                <c:pt idx="493">
                  <c:v>0.0464</c:v>
                </c:pt>
                <c:pt idx="494">
                  <c:v>0.04625</c:v>
                </c:pt>
                <c:pt idx="495">
                  <c:v>0.04605</c:v>
                </c:pt>
                <c:pt idx="496">
                  <c:v>0.04485</c:v>
                </c:pt>
                <c:pt idx="497">
                  <c:v>0.04525</c:v>
                </c:pt>
                <c:pt idx="498">
                  <c:v>0.04585</c:v>
                </c:pt>
                <c:pt idx="499">
                  <c:v>0.04475</c:v>
                </c:pt>
                <c:pt idx="500">
                  <c:v>0.0452</c:v>
                </c:pt>
                <c:pt idx="501">
                  <c:v>0.04535</c:v>
                </c:pt>
                <c:pt idx="502">
                  <c:v>0.04535</c:v>
                </c:pt>
                <c:pt idx="503">
                  <c:v>0.04635</c:v>
                </c:pt>
                <c:pt idx="504">
                  <c:v>0.04575</c:v>
                </c:pt>
                <c:pt idx="505">
                  <c:v>0.04395</c:v>
                </c:pt>
                <c:pt idx="506">
                  <c:v>0.0447</c:v>
                </c:pt>
                <c:pt idx="507">
                  <c:v>0.0442</c:v>
                </c:pt>
                <c:pt idx="508">
                  <c:v>0.0429</c:v>
                </c:pt>
                <c:pt idx="509">
                  <c:v>0.0434</c:v>
                </c:pt>
                <c:pt idx="510">
                  <c:v>0.0427</c:v>
                </c:pt>
                <c:pt idx="511">
                  <c:v>0.04345</c:v>
                </c:pt>
                <c:pt idx="512">
                  <c:v>0.0438</c:v>
                </c:pt>
                <c:pt idx="513">
                  <c:v>0.04335</c:v>
                </c:pt>
                <c:pt idx="514">
                  <c:v>0.0437</c:v>
                </c:pt>
                <c:pt idx="515">
                  <c:v>0.04345</c:v>
                </c:pt>
                <c:pt idx="516">
                  <c:v>0.0432</c:v>
                </c:pt>
                <c:pt idx="517">
                  <c:v>0.04475</c:v>
                </c:pt>
                <c:pt idx="518">
                  <c:v>0.0455</c:v>
                </c:pt>
                <c:pt idx="519">
                  <c:v>0.04465</c:v>
                </c:pt>
                <c:pt idx="520">
                  <c:v>0.04585</c:v>
                </c:pt>
                <c:pt idx="521">
                  <c:v>0.04615</c:v>
                </c:pt>
                <c:pt idx="522">
                  <c:v>0.04325</c:v>
                </c:pt>
                <c:pt idx="523">
                  <c:v>0.0447</c:v>
                </c:pt>
                <c:pt idx="524">
                  <c:v>0.04475</c:v>
                </c:pt>
                <c:pt idx="525">
                  <c:v>0.0432</c:v>
                </c:pt>
                <c:pt idx="526">
                  <c:v>0.04395</c:v>
                </c:pt>
                <c:pt idx="527">
                  <c:v>0.04405</c:v>
                </c:pt>
                <c:pt idx="528">
                  <c:v>0.0423</c:v>
                </c:pt>
                <c:pt idx="529">
                  <c:v>0.04395</c:v>
                </c:pt>
                <c:pt idx="530">
                  <c:v>0.04285</c:v>
                </c:pt>
                <c:pt idx="531">
                  <c:v>0.0419</c:v>
                </c:pt>
                <c:pt idx="532">
                  <c:v>0.0419</c:v>
                </c:pt>
                <c:pt idx="533">
                  <c:v>0.03955</c:v>
                </c:pt>
                <c:pt idx="534">
                  <c:v>0.04035</c:v>
                </c:pt>
                <c:pt idx="535">
                  <c:v>0.04105</c:v>
                </c:pt>
                <c:pt idx="536">
                  <c:v>0.0375</c:v>
                </c:pt>
                <c:pt idx="537">
                  <c:v>0.03925</c:v>
                </c:pt>
                <c:pt idx="538">
                  <c:v>0.03885</c:v>
                </c:pt>
                <c:pt idx="539">
                  <c:v>0.03915</c:v>
                </c:pt>
                <c:pt idx="540">
                  <c:v>0.0396</c:v>
                </c:pt>
                <c:pt idx="541">
                  <c:v>0.0402</c:v>
                </c:pt>
                <c:pt idx="542">
                  <c:v>0.0398</c:v>
                </c:pt>
                <c:pt idx="543">
                  <c:v>0.0415</c:v>
                </c:pt>
                <c:pt idx="544">
                  <c:v>0.04245</c:v>
                </c:pt>
                <c:pt idx="545">
                  <c:v>0.0423</c:v>
                </c:pt>
                <c:pt idx="546">
                  <c:v>0.041</c:v>
                </c:pt>
                <c:pt idx="547">
                  <c:v>0.0418</c:v>
                </c:pt>
                <c:pt idx="548">
                  <c:v>0.04565</c:v>
                </c:pt>
                <c:pt idx="549">
                  <c:v>0.04575</c:v>
                </c:pt>
                <c:pt idx="550">
                  <c:v>0.045</c:v>
                </c:pt>
                <c:pt idx="551">
                  <c:v>0.0449</c:v>
                </c:pt>
                <c:pt idx="552">
                  <c:v>0.0451</c:v>
                </c:pt>
                <c:pt idx="553">
                  <c:v>0.0473</c:v>
                </c:pt>
                <c:pt idx="554">
                  <c:v>0.04855</c:v>
                </c:pt>
                <c:pt idx="555">
                  <c:v>0.04875</c:v>
                </c:pt>
                <c:pt idx="556">
                  <c:v>0.04545</c:v>
                </c:pt>
                <c:pt idx="557">
                  <c:v>0.04695</c:v>
                </c:pt>
                <c:pt idx="558">
                  <c:v>0.0467</c:v>
                </c:pt>
                <c:pt idx="559">
                  <c:v>0.04775</c:v>
                </c:pt>
                <c:pt idx="560">
                  <c:v>0.0494</c:v>
                </c:pt>
                <c:pt idx="561">
                  <c:v>0.0496</c:v>
                </c:pt>
                <c:pt idx="562">
                  <c:v>0.04995</c:v>
                </c:pt>
                <c:pt idx="563">
                  <c:v>0.05035</c:v>
                </c:pt>
                <c:pt idx="564">
                  <c:v>0.0492</c:v>
                </c:pt>
                <c:pt idx="565">
                  <c:v>0.0508</c:v>
                </c:pt>
                <c:pt idx="566">
                  <c:v>0.05075</c:v>
                </c:pt>
                <c:pt idx="567">
                  <c:v>0.05025</c:v>
                </c:pt>
                <c:pt idx="568">
                  <c:v>0.0495</c:v>
                </c:pt>
                <c:pt idx="569">
                  <c:v>0.05055</c:v>
                </c:pt>
                <c:pt idx="570">
                  <c:v>0.05065</c:v>
                </c:pt>
                <c:pt idx="571">
                  <c:v>0.05105</c:v>
                </c:pt>
                <c:pt idx="572">
                  <c:v>0.05</c:v>
                </c:pt>
                <c:pt idx="573">
                  <c:v>0.0493</c:v>
                </c:pt>
                <c:pt idx="574">
                  <c:v>0.04985</c:v>
                </c:pt>
                <c:pt idx="575">
                  <c:v>0.05075</c:v>
                </c:pt>
                <c:pt idx="576">
                  <c:v>0.049</c:v>
                </c:pt>
                <c:pt idx="577">
                  <c:v>0.0495</c:v>
                </c:pt>
                <c:pt idx="578">
                  <c:v>0.04935</c:v>
                </c:pt>
                <c:pt idx="579">
                  <c:v>0.0479</c:v>
                </c:pt>
                <c:pt idx="580">
                  <c:v>0.04825</c:v>
                </c:pt>
                <c:pt idx="581">
                  <c:v>0.0476</c:v>
                </c:pt>
                <c:pt idx="582">
                  <c:v>0.04725</c:v>
                </c:pt>
                <c:pt idx="583">
                  <c:v>0.0496</c:v>
                </c:pt>
                <c:pt idx="584">
                  <c:v>0.04915</c:v>
                </c:pt>
                <c:pt idx="585">
                  <c:v>0.04915</c:v>
                </c:pt>
                <c:pt idx="586">
                  <c:v>0.0483</c:v>
                </c:pt>
                <c:pt idx="587">
                  <c:v>0.0478</c:v>
                </c:pt>
                <c:pt idx="588">
                  <c:v>0.049</c:v>
                </c:pt>
                <c:pt idx="589">
                  <c:v>0.04935</c:v>
                </c:pt>
                <c:pt idx="590">
                  <c:v>0.04705</c:v>
                </c:pt>
                <c:pt idx="591">
                  <c:v>0.04725</c:v>
                </c:pt>
                <c:pt idx="592">
                  <c:v>0.0475</c:v>
                </c:pt>
                <c:pt idx="593">
                  <c:v>0.0461</c:v>
                </c:pt>
                <c:pt idx="594">
                  <c:v>0.0505</c:v>
                </c:pt>
                <c:pt idx="595">
                  <c:v>0.051</c:v>
                </c:pt>
                <c:pt idx="596">
                  <c:v>0.04785</c:v>
                </c:pt>
                <c:pt idx="597">
                  <c:v>0.0509</c:v>
                </c:pt>
                <c:pt idx="598">
                  <c:v>0.05075</c:v>
                </c:pt>
                <c:pt idx="599">
                  <c:v>0.05</c:v>
                </c:pt>
                <c:pt idx="600">
                  <c:v>0.05185</c:v>
                </c:pt>
                <c:pt idx="601">
                  <c:v>0.0516</c:v>
                </c:pt>
                <c:pt idx="602">
                  <c:v>0.05095</c:v>
                </c:pt>
                <c:pt idx="603">
                  <c:v>0.0511</c:v>
                </c:pt>
                <c:pt idx="604">
                  <c:v>0.0483</c:v>
                </c:pt>
                <c:pt idx="605">
                  <c:v>0.05045</c:v>
                </c:pt>
                <c:pt idx="606">
                  <c:v>0.0506</c:v>
                </c:pt>
                <c:pt idx="607">
                  <c:v>0.0499</c:v>
                </c:pt>
                <c:pt idx="608">
                  <c:v>0.0496</c:v>
                </c:pt>
                <c:pt idx="609">
                  <c:v>0.05035</c:v>
                </c:pt>
                <c:pt idx="610">
                  <c:v>0.0503</c:v>
                </c:pt>
                <c:pt idx="611">
                  <c:v>0.0508</c:v>
                </c:pt>
                <c:pt idx="612">
                  <c:v>0.051</c:v>
                </c:pt>
                <c:pt idx="613">
                  <c:v>0.05025</c:v>
                </c:pt>
                <c:pt idx="614">
                  <c:v>0.0509</c:v>
                </c:pt>
                <c:pt idx="615">
                  <c:v>0.05095</c:v>
                </c:pt>
                <c:pt idx="616">
                  <c:v>0.04925</c:v>
                </c:pt>
                <c:pt idx="617">
                  <c:v>0.05135</c:v>
                </c:pt>
                <c:pt idx="618">
                  <c:v>0.05035</c:v>
                </c:pt>
                <c:pt idx="619">
                  <c:v>0.05175</c:v>
                </c:pt>
                <c:pt idx="620">
                  <c:v>0.05175</c:v>
                </c:pt>
                <c:pt idx="621">
                  <c:v>0.05045</c:v>
                </c:pt>
                <c:pt idx="622">
                  <c:v>0.0507</c:v>
                </c:pt>
                <c:pt idx="623">
                  <c:v>0.05135</c:v>
                </c:pt>
                <c:pt idx="624">
                  <c:v>0.05075</c:v>
                </c:pt>
                <c:pt idx="625">
                  <c:v>0.0507</c:v>
                </c:pt>
                <c:pt idx="626">
                  <c:v>0.04945</c:v>
                </c:pt>
                <c:pt idx="627">
                  <c:v>0.04895</c:v>
                </c:pt>
                <c:pt idx="628">
                  <c:v>0.05085</c:v>
                </c:pt>
                <c:pt idx="629">
                  <c:v>0.0506</c:v>
                </c:pt>
                <c:pt idx="630">
                  <c:v>0.04805</c:v>
                </c:pt>
                <c:pt idx="631">
                  <c:v>0.04725</c:v>
                </c:pt>
                <c:pt idx="632">
                  <c:v>0.04685</c:v>
                </c:pt>
                <c:pt idx="633">
                  <c:v>0.04625</c:v>
                </c:pt>
                <c:pt idx="634">
                  <c:v>0.047</c:v>
                </c:pt>
                <c:pt idx="635">
                  <c:v>0.04675</c:v>
                </c:pt>
                <c:pt idx="636">
                  <c:v>0.0486</c:v>
                </c:pt>
                <c:pt idx="637">
                  <c:v>0.05095</c:v>
                </c:pt>
                <c:pt idx="638">
                  <c:v>0.0481</c:v>
                </c:pt>
                <c:pt idx="639">
                  <c:v>0.0489</c:v>
                </c:pt>
                <c:pt idx="640">
                  <c:v>0.0503</c:v>
                </c:pt>
                <c:pt idx="641">
                  <c:v>0.04845</c:v>
                </c:pt>
                <c:pt idx="642">
                  <c:v>0.0486</c:v>
                </c:pt>
                <c:pt idx="643">
                  <c:v>0.049</c:v>
                </c:pt>
                <c:pt idx="644">
                  <c:v>0.04855</c:v>
                </c:pt>
                <c:pt idx="645">
                  <c:v>0.04955</c:v>
                </c:pt>
                <c:pt idx="646">
                  <c:v>0.05005</c:v>
                </c:pt>
                <c:pt idx="647">
                  <c:v>0.05015</c:v>
                </c:pt>
                <c:pt idx="648">
                  <c:v>0.05105</c:v>
                </c:pt>
                <c:pt idx="649">
                  <c:v>0.0511</c:v>
                </c:pt>
                <c:pt idx="650">
                  <c:v>0.04985</c:v>
                </c:pt>
                <c:pt idx="651">
                  <c:v>0.0507</c:v>
                </c:pt>
                <c:pt idx="652">
                  <c:v>0.0506</c:v>
                </c:pt>
                <c:pt idx="653">
                  <c:v>0.0504</c:v>
                </c:pt>
                <c:pt idx="654">
                  <c:v>0.0526</c:v>
                </c:pt>
                <c:pt idx="655">
                  <c:v>0.0517</c:v>
                </c:pt>
                <c:pt idx="656">
                  <c:v>0.0537</c:v>
                </c:pt>
                <c:pt idx="657">
                  <c:v>0.0554</c:v>
                </c:pt>
                <c:pt idx="658">
                  <c:v>0.05755</c:v>
                </c:pt>
                <c:pt idx="659">
                  <c:v>0.0606</c:v>
                </c:pt>
                <c:pt idx="660">
                  <c:v>0.0616</c:v>
                </c:pt>
                <c:pt idx="661">
                  <c:v>0.0634</c:v>
                </c:pt>
                <c:pt idx="662">
                  <c:v>0.06885</c:v>
                </c:pt>
                <c:pt idx="663">
                  <c:v>0.07035</c:v>
                </c:pt>
                <c:pt idx="664">
                  <c:v>0.07735</c:v>
                </c:pt>
                <c:pt idx="665">
                  <c:v>0.08</c:v>
                </c:pt>
                <c:pt idx="666">
                  <c:v>0.0808</c:v>
                </c:pt>
                <c:pt idx="667">
                  <c:v>0.0854</c:v>
                </c:pt>
                <c:pt idx="668">
                  <c:v>0.08865</c:v>
                </c:pt>
                <c:pt idx="669">
                  <c:v>0.09615</c:v>
                </c:pt>
                <c:pt idx="670">
                  <c:v>0.0973</c:v>
                </c:pt>
                <c:pt idx="671">
                  <c:v>0.10245</c:v>
                </c:pt>
                <c:pt idx="672">
                  <c:v>0.10535</c:v>
                </c:pt>
                <c:pt idx="673">
                  <c:v>0.10565</c:v>
                </c:pt>
                <c:pt idx="674">
                  <c:v>0.10935</c:v>
                </c:pt>
                <c:pt idx="675">
                  <c:v>0.1157</c:v>
                </c:pt>
                <c:pt idx="676">
                  <c:v>0.11805</c:v>
                </c:pt>
                <c:pt idx="677">
                  <c:v>0.12175</c:v>
                </c:pt>
                <c:pt idx="678">
                  <c:v>0.12535</c:v>
                </c:pt>
                <c:pt idx="679">
                  <c:v>0.12855</c:v>
                </c:pt>
                <c:pt idx="680">
                  <c:v>0.13215</c:v>
                </c:pt>
                <c:pt idx="681">
                  <c:v>0.13445</c:v>
                </c:pt>
                <c:pt idx="682">
                  <c:v>0.1415</c:v>
                </c:pt>
                <c:pt idx="683">
                  <c:v>0.1456</c:v>
                </c:pt>
                <c:pt idx="684">
                  <c:v>0.1476</c:v>
                </c:pt>
                <c:pt idx="685">
                  <c:v>0.14975</c:v>
                </c:pt>
                <c:pt idx="686">
                  <c:v>0.15335</c:v>
                </c:pt>
                <c:pt idx="687">
                  <c:v>0.15815</c:v>
                </c:pt>
                <c:pt idx="688">
                  <c:v>0.1632</c:v>
                </c:pt>
                <c:pt idx="689">
                  <c:v>0.16515</c:v>
                </c:pt>
                <c:pt idx="690">
                  <c:v>0.16795</c:v>
                </c:pt>
                <c:pt idx="691">
                  <c:v>0.17155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19603731"/>
        <c:axId val="186613180"/>
      </c:barChart>
      <c:catAx>
        <c:axId val="6196037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86613180"/>
        <c:crosses val="autoZero"/>
        <c:auto val="1"/>
        <c:lblAlgn val="ctr"/>
        <c:lblOffset val="100"/>
        <c:noMultiLvlLbl val="0"/>
      </c:catAx>
      <c:valAx>
        <c:axId val="1866131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196037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07c7629-03b5-4dcb-8fef-7725248c746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[F9WHHH000480000X7U_pos4_ScrewNum1_2025062813165588_LA6_SPK_CHG_TO_HSG_Loc4_Half_Config_V3.csv]F9WHHH000480000X7U_pos4_ScrewNu!$B$1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[F9WHHH000480000X7U_pos4_ScrewNum1_2025062813165588_LA6_SPK_CHG_TO_HSG_Loc4_Half_Config_V3.csv]F9WHHH000480000X7U_pos4_ScrewNu!$B$2:$B$738</c:f>
              <c:numCache>
                <c:formatCode>General</c:formatCode>
                <c:ptCount val="737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-0.0016</c:v>
                </c:pt>
                <c:pt idx="16">
                  <c:v>-0.0071</c:v>
                </c:pt>
                <c:pt idx="17">
                  <c:v>-0.0104</c:v>
                </c:pt>
                <c:pt idx="18">
                  <c:v>-0.01085</c:v>
                </c:pt>
                <c:pt idx="19">
                  <c:v>-0.0096</c:v>
                </c:pt>
                <c:pt idx="20">
                  <c:v>-0.00875</c:v>
                </c:pt>
                <c:pt idx="21">
                  <c:v>-0.015</c:v>
                </c:pt>
                <c:pt idx="22">
                  <c:v>-0.019</c:v>
                </c:pt>
                <c:pt idx="23">
                  <c:v>-0.0209</c:v>
                </c:pt>
                <c:pt idx="24">
                  <c:v>-0.02485</c:v>
                </c:pt>
                <c:pt idx="25">
                  <c:v>-0.0246</c:v>
                </c:pt>
                <c:pt idx="26">
                  <c:v>-0.0249</c:v>
                </c:pt>
                <c:pt idx="27">
                  <c:v>-0.0249</c:v>
                </c:pt>
                <c:pt idx="28">
                  <c:v>-0.0225</c:v>
                </c:pt>
                <c:pt idx="29">
                  <c:v>-0.01965</c:v>
                </c:pt>
                <c:pt idx="30">
                  <c:v>-0.01855</c:v>
                </c:pt>
                <c:pt idx="31">
                  <c:v>-0.0188</c:v>
                </c:pt>
                <c:pt idx="32">
                  <c:v>-0.0209</c:v>
                </c:pt>
                <c:pt idx="33">
                  <c:v>-0.02455</c:v>
                </c:pt>
                <c:pt idx="34">
                  <c:v>-0.0267</c:v>
                </c:pt>
                <c:pt idx="35">
                  <c:v>-0.02755</c:v>
                </c:pt>
                <c:pt idx="36">
                  <c:v>-0.0282</c:v>
                </c:pt>
                <c:pt idx="37">
                  <c:v>-0.0252</c:v>
                </c:pt>
                <c:pt idx="38">
                  <c:v>-0.0213</c:v>
                </c:pt>
                <c:pt idx="39">
                  <c:v>-0.01945</c:v>
                </c:pt>
                <c:pt idx="40">
                  <c:v>-0.0184</c:v>
                </c:pt>
                <c:pt idx="41">
                  <c:v>-0.01845</c:v>
                </c:pt>
                <c:pt idx="42">
                  <c:v>-0.0171</c:v>
                </c:pt>
                <c:pt idx="43">
                  <c:v>-0.01525</c:v>
                </c:pt>
                <c:pt idx="44">
                  <c:v>-0.0137</c:v>
                </c:pt>
                <c:pt idx="45">
                  <c:v>-0.01335</c:v>
                </c:pt>
                <c:pt idx="46">
                  <c:v>-0.01335</c:v>
                </c:pt>
                <c:pt idx="47">
                  <c:v>-0.0133</c:v>
                </c:pt>
                <c:pt idx="48">
                  <c:v>-0.0134</c:v>
                </c:pt>
                <c:pt idx="49">
                  <c:v>-0.0113</c:v>
                </c:pt>
                <c:pt idx="50">
                  <c:v>-0.01105</c:v>
                </c:pt>
                <c:pt idx="51">
                  <c:v>-0.01115</c:v>
                </c:pt>
                <c:pt idx="52">
                  <c:v>-0.01175</c:v>
                </c:pt>
                <c:pt idx="53">
                  <c:v>-0.0135</c:v>
                </c:pt>
                <c:pt idx="54">
                  <c:v>-0.0138</c:v>
                </c:pt>
                <c:pt idx="55">
                  <c:v>-0.0141</c:v>
                </c:pt>
                <c:pt idx="56">
                  <c:v>-0.0145</c:v>
                </c:pt>
                <c:pt idx="57">
                  <c:v>-0.01465</c:v>
                </c:pt>
                <c:pt idx="58">
                  <c:v>-0.0139</c:v>
                </c:pt>
                <c:pt idx="59">
                  <c:v>-0.0132</c:v>
                </c:pt>
                <c:pt idx="60">
                  <c:v>-0.0113</c:v>
                </c:pt>
                <c:pt idx="61">
                  <c:v>-0.01155</c:v>
                </c:pt>
                <c:pt idx="62">
                  <c:v>-0.01245</c:v>
                </c:pt>
                <c:pt idx="63">
                  <c:v>-0.01225</c:v>
                </c:pt>
                <c:pt idx="64">
                  <c:v>-0.0115</c:v>
                </c:pt>
                <c:pt idx="65">
                  <c:v>-0.0115</c:v>
                </c:pt>
                <c:pt idx="66">
                  <c:v>-0.01205</c:v>
                </c:pt>
                <c:pt idx="67">
                  <c:v>-0.0126</c:v>
                </c:pt>
                <c:pt idx="68">
                  <c:v>-0.01235</c:v>
                </c:pt>
                <c:pt idx="69">
                  <c:v>-0.01055</c:v>
                </c:pt>
                <c:pt idx="70">
                  <c:v>-0.0111</c:v>
                </c:pt>
                <c:pt idx="71">
                  <c:v>-0.0114</c:v>
                </c:pt>
                <c:pt idx="72">
                  <c:v>-0.0117</c:v>
                </c:pt>
                <c:pt idx="73">
                  <c:v>-0.0121</c:v>
                </c:pt>
                <c:pt idx="74">
                  <c:v>-0.0117</c:v>
                </c:pt>
                <c:pt idx="75">
                  <c:v>-0.01205</c:v>
                </c:pt>
                <c:pt idx="76">
                  <c:v>-0.0111</c:v>
                </c:pt>
                <c:pt idx="77">
                  <c:v>-0.0095</c:v>
                </c:pt>
                <c:pt idx="78">
                  <c:v>-0.01045</c:v>
                </c:pt>
                <c:pt idx="79">
                  <c:v>-0.01025</c:v>
                </c:pt>
                <c:pt idx="80">
                  <c:v>-0.0104</c:v>
                </c:pt>
                <c:pt idx="81">
                  <c:v>-0.0125</c:v>
                </c:pt>
                <c:pt idx="82">
                  <c:v>-0.01275</c:v>
                </c:pt>
                <c:pt idx="83">
                  <c:v>-0.00955</c:v>
                </c:pt>
                <c:pt idx="84">
                  <c:v>-0.0096</c:v>
                </c:pt>
                <c:pt idx="85">
                  <c:v>-0.01145</c:v>
                </c:pt>
                <c:pt idx="86">
                  <c:v>-0.013</c:v>
                </c:pt>
                <c:pt idx="87">
                  <c:v>-0.01335</c:v>
                </c:pt>
                <c:pt idx="88">
                  <c:v>-0.01295</c:v>
                </c:pt>
                <c:pt idx="89">
                  <c:v>-0.0147</c:v>
                </c:pt>
                <c:pt idx="90">
                  <c:v>-0.01545</c:v>
                </c:pt>
                <c:pt idx="91">
                  <c:v>-0.01575</c:v>
                </c:pt>
                <c:pt idx="92">
                  <c:v>-0.0162</c:v>
                </c:pt>
                <c:pt idx="93">
                  <c:v>-0.01645</c:v>
                </c:pt>
                <c:pt idx="94">
                  <c:v>-0.0173</c:v>
                </c:pt>
                <c:pt idx="95">
                  <c:v>-0.01875</c:v>
                </c:pt>
                <c:pt idx="96">
                  <c:v>-0.0187</c:v>
                </c:pt>
                <c:pt idx="97">
                  <c:v>-0.0183</c:v>
                </c:pt>
                <c:pt idx="98">
                  <c:v>-0.02005</c:v>
                </c:pt>
                <c:pt idx="99">
                  <c:v>-0.0217</c:v>
                </c:pt>
                <c:pt idx="100">
                  <c:v>-0.0216</c:v>
                </c:pt>
                <c:pt idx="101">
                  <c:v>-0.02185</c:v>
                </c:pt>
                <c:pt idx="102">
                  <c:v>-0.0214</c:v>
                </c:pt>
                <c:pt idx="103">
                  <c:v>-0.02135</c:v>
                </c:pt>
                <c:pt idx="104">
                  <c:v>-0.02135</c:v>
                </c:pt>
                <c:pt idx="105">
                  <c:v>-0.0214</c:v>
                </c:pt>
                <c:pt idx="106">
                  <c:v>-0.0239</c:v>
                </c:pt>
                <c:pt idx="107">
                  <c:v>-0.0245</c:v>
                </c:pt>
                <c:pt idx="108">
                  <c:v>-0.02325</c:v>
                </c:pt>
                <c:pt idx="109">
                  <c:v>-0.023</c:v>
                </c:pt>
                <c:pt idx="110">
                  <c:v>-0.0237</c:v>
                </c:pt>
                <c:pt idx="111">
                  <c:v>-0.02285</c:v>
                </c:pt>
                <c:pt idx="112">
                  <c:v>-0.02205</c:v>
                </c:pt>
                <c:pt idx="113">
                  <c:v>-0.02305</c:v>
                </c:pt>
                <c:pt idx="114">
                  <c:v>-0.02195</c:v>
                </c:pt>
                <c:pt idx="115">
                  <c:v>-0.0229</c:v>
                </c:pt>
                <c:pt idx="116">
                  <c:v>-0.02335</c:v>
                </c:pt>
                <c:pt idx="117">
                  <c:v>-0.02285</c:v>
                </c:pt>
                <c:pt idx="118">
                  <c:v>-0.0227</c:v>
                </c:pt>
                <c:pt idx="119">
                  <c:v>-0.0226</c:v>
                </c:pt>
                <c:pt idx="120">
                  <c:v>-0.0226</c:v>
                </c:pt>
                <c:pt idx="121">
                  <c:v>-0.02365</c:v>
                </c:pt>
                <c:pt idx="122">
                  <c:v>-0.02375</c:v>
                </c:pt>
                <c:pt idx="123">
                  <c:v>-0.0222</c:v>
                </c:pt>
                <c:pt idx="124">
                  <c:v>-0.02375</c:v>
                </c:pt>
                <c:pt idx="125">
                  <c:v>-0.02385</c:v>
                </c:pt>
                <c:pt idx="126">
                  <c:v>-0.02405</c:v>
                </c:pt>
                <c:pt idx="127">
                  <c:v>-0.02575</c:v>
                </c:pt>
                <c:pt idx="128">
                  <c:v>-0.0258</c:v>
                </c:pt>
                <c:pt idx="129">
                  <c:v>-0.0236</c:v>
                </c:pt>
                <c:pt idx="130">
                  <c:v>-0.0255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0.0017</c:v>
                </c:pt>
                <c:pt idx="141">
                  <c:v>0.01035</c:v>
                </c:pt>
                <c:pt idx="142">
                  <c:v>0.01255</c:v>
                </c:pt>
                <c:pt idx="143">
                  <c:v>0.013</c:v>
                </c:pt>
                <c:pt idx="144">
                  <c:v>0.0129</c:v>
                </c:pt>
                <c:pt idx="145">
                  <c:v>0.01265</c:v>
                </c:pt>
                <c:pt idx="146">
                  <c:v>0.0122</c:v>
                </c:pt>
                <c:pt idx="147">
                  <c:v>0.01335</c:v>
                </c:pt>
                <c:pt idx="148">
                  <c:v>0.01605</c:v>
                </c:pt>
                <c:pt idx="149">
                  <c:v>0.0194</c:v>
                </c:pt>
                <c:pt idx="150">
                  <c:v>0.02185</c:v>
                </c:pt>
                <c:pt idx="151">
                  <c:v>0.0266</c:v>
                </c:pt>
                <c:pt idx="152">
                  <c:v>0.02695</c:v>
                </c:pt>
                <c:pt idx="153">
                  <c:v>0.0269</c:v>
                </c:pt>
                <c:pt idx="154">
                  <c:v>0.0237</c:v>
                </c:pt>
                <c:pt idx="155">
                  <c:v>0.02305</c:v>
                </c:pt>
                <c:pt idx="156">
                  <c:v>0.0232</c:v>
                </c:pt>
                <c:pt idx="157">
                  <c:v>0.02215</c:v>
                </c:pt>
                <c:pt idx="158">
                  <c:v>0.0241</c:v>
                </c:pt>
                <c:pt idx="159">
                  <c:v>0.02585</c:v>
                </c:pt>
                <c:pt idx="160">
                  <c:v>0.02685</c:v>
                </c:pt>
                <c:pt idx="161">
                  <c:v>0.0282</c:v>
                </c:pt>
                <c:pt idx="162">
                  <c:v>0.02975</c:v>
                </c:pt>
                <c:pt idx="163">
                  <c:v>0.02845</c:v>
                </c:pt>
                <c:pt idx="164">
                  <c:v>0.0272</c:v>
                </c:pt>
                <c:pt idx="165">
                  <c:v>0.02705</c:v>
                </c:pt>
                <c:pt idx="166">
                  <c:v>0.02445</c:v>
                </c:pt>
                <c:pt idx="167">
                  <c:v>0.0248</c:v>
                </c:pt>
                <c:pt idx="168">
                  <c:v>0.02515</c:v>
                </c:pt>
                <c:pt idx="169">
                  <c:v>0.02615</c:v>
                </c:pt>
                <c:pt idx="170">
                  <c:v>0.0286</c:v>
                </c:pt>
                <c:pt idx="171">
                  <c:v>0.02915</c:v>
                </c:pt>
                <c:pt idx="172">
                  <c:v>0.0292</c:v>
                </c:pt>
                <c:pt idx="173">
                  <c:v>0.02905</c:v>
                </c:pt>
                <c:pt idx="174">
                  <c:v>0.02895</c:v>
                </c:pt>
                <c:pt idx="175">
                  <c:v>0.02725</c:v>
                </c:pt>
                <c:pt idx="176">
                  <c:v>0.0298</c:v>
                </c:pt>
                <c:pt idx="177">
                  <c:v>0.03</c:v>
                </c:pt>
                <c:pt idx="178">
                  <c:v>0.0305</c:v>
                </c:pt>
                <c:pt idx="179">
                  <c:v>0.03065</c:v>
                </c:pt>
                <c:pt idx="180">
                  <c:v>0.02985</c:v>
                </c:pt>
                <c:pt idx="181">
                  <c:v>0.03035</c:v>
                </c:pt>
                <c:pt idx="182">
                  <c:v>0.03265</c:v>
                </c:pt>
                <c:pt idx="183">
                  <c:v>0.03235</c:v>
                </c:pt>
                <c:pt idx="184">
                  <c:v>0.03215</c:v>
                </c:pt>
                <c:pt idx="185">
                  <c:v>0.0319</c:v>
                </c:pt>
                <c:pt idx="186">
                  <c:v>0.03195</c:v>
                </c:pt>
                <c:pt idx="187">
                  <c:v>0.0313</c:v>
                </c:pt>
                <c:pt idx="188">
                  <c:v>0.03535</c:v>
                </c:pt>
                <c:pt idx="189">
                  <c:v>0.0349</c:v>
                </c:pt>
                <c:pt idx="190">
                  <c:v>0.0338</c:v>
                </c:pt>
                <c:pt idx="191">
                  <c:v>0.03565</c:v>
                </c:pt>
                <c:pt idx="192">
                  <c:v>0.03555</c:v>
                </c:pt>
                <c:pt idx="193">
                  <c:v>0.03625</c:v>
                </c:pt>
                <c:pt idx="194">
                  <c:v>0.0367</c:v>
                </c:pt>
                <c:pt idx="195">
                  <c:v>0.03595</c:v>
                </c:pt>
                <c:pt idx="196">
                  <c:v>0.03545</c:v>
                </c:pt>
                <c:pt idx="197">
                  <c:v>0.0378</c:v>
                </c:pt>
                <c:pt idx="198">
                  <c:v>0.038</c:v>
                </c:pt>
                <c:pt idx="199">
                  <c:v>0.03805</c:v>
                </c:pt>
                <c:pt idx="200">
                  <c:v>0.04015</c:v>
                </c:pt>
                <c:pt idx="201">
                  <c:v>0.0413</c:v>
                </c:pt>
                <c:pt idx="202">
                  <c:v>0.04385</c:v>
                </c:pt>
                <c:pt idx="203">
                  <c:v>0.0447</c:v>
                </c:pt>
                <c:pt idx="204">
                  <c:v>0.04425</c:v>
                </c:pt>
                <c:pt idx="205">
                  <c:v>0.0462</c:v>
                </c:pt>
                <c:pt idx="206">
                  <c:v>0.04705</c:v>
                </c:pt>
                <c:pt idx="207">
                  <c:v>0.0474</c:v>
                </c:pt>
                <c:pt idx="208">
                  <c:v>0.0506</c:v>
                </c:pt>
                <c:pt idx="209">
                  <c:v>0.05065</c:v>
                </c:pt>
                <c:pt idx="210">
                  <c:v>0.05055</c:v>
                </c:pt>
                <c:pt idx="211">
                  <c:v>0.05175</c:v>
                </c:pt>
                <c:pt idx="212">
                  <c:v>0.0527</c:v>
                </c:pt>
                <c:pt idx="213">
                  <c:v>0.05105</c:v>
                </c:pt>
                <c:pt idx="214">
                  <c:v>0.0524</c:v>
                </c:pt>
                <c:pt idx="215">
                  <c:v>0.05195</c:v>
                </c:pt>
                <c:pt idx="216">
                  <c:v>0.0505</c:v>
                </c:pt>
                <c:pt idx="217">
                  <c:v>0.05075</c:v>
                </c:pt>
                <c:pt idx="218">
                  <c:v>0.05405</c:v>
                </c:pt>
                <c:pt idx="219">
                  <c:v>0.05455</c:v>
                </c:pt>
                <c:pt idx="220">
                  <c:v>0.05515</c:v>
                </c:pt>
                <c:pt idx="221">
                  <c:v>0.05445</c:v>
                </c:pt>
                <c:pt idx="222">
                  <c:v>0.05335</c:v>
                </c:pt>
                <c:pt idx="223">
                  <c:v>0.0517</c:v>
                </c:pt>
                <c:pt idx="224">
                  <c:v>0.05205</c:v>
                </c:pt>
                <c:pt idx="225">
                  <c:v>0.04945</c:v>
                </c:pt>
                <c:pt idx="226">
                  <c:v>0.04805</c:v>
                </c:pt>
                <c:pt idx="227">
                  <c:v>0.04755</c:v>
                </c:pt>
                <c:pt idx="228">
                  <c:v>0.0434</c:v>
                </c:pt>
                <c:pt idx="229">
                  <c:v>0.0446</c:v>
                </c:pt>
                <c:pt idx="230">
                  <c:v>0.04465</c:v>
                </c:pt>
                <c:pt idx="231">
                  <c:v>0.04105</c:v>
                </c:pt>
                <c:pt idx="232">
                  <c:v>0.04105</c:v>
                </c:pt>
                <c:pt idx="233">
                  <c:v>0.0403</c:v>
                </c:pt>
                <c:pt idx="234">
                  <c:v>0.0389</c:v>
                </c:pt>
                <c:pt idx="235">
                  <c:v>0.0392</c:v>
                </c:pt>
                <c:pt idx="236">
                  <c:v>0.03895</c:v>
                </c:pt>
                <c:pt idx="237">
                  <c:v>0.0373</c:v>
                </c:pt>
                <c:pt idx="238">
                  <c:v>0.0362</c:v>
                </c:pt>
                <c:pt idx="239">
                  <c:v>0.0352</c:v>
                </c:pt>
                <c:pt idx="240">
                  <c:v>0.03435</c:v>
                </c:pt>
                <c:pt idx="241">
                  <c:v>0.0351</c:v>
                </c:pt>
                <c:pt idx="242">
                  <c:v>0.0331</c:v>
                </c:pt>
                <c:pt idx="243">
                  <c:v>0.0313</c:v>
                </c:pt>
                <c:pt idx="244">
                  <c:v>0.0301</c:v>
                </c:pt>
                <c:pt idx="245">
                  <c:v>0.02905</c:v>
                </c:pt>
                <c:pt idx="246">
                  <c:v>0.03025</c:v>
                </c:pt>
                <c:pt idx="247">
                  <c:v>0.02925</c:v>
                </c:pt>
                <c:pt idx="248">
                  <c:v>0.02965</c:v>
                </c:pt>
                <c:pt idx="249">
                  <c:v>0.0291</c:v>
                </c:pt>
                <c:pt idx="250">
                  <c:v>0.02665</c:v>
                </c:pt>
                <c:pt idx="251">
                  <c:v>0.029</c:v>
                </c:pt>
                <c:pt idx="252">
                  <c:v>0.0288</c:v>
                </c:pt>
                <c:pt idx="253">
                  <c:v>0.0288</c:v>
                </c:pt>
                <c:pt idx="254">
                  <c:v>0.027</c:v>
                </c:pt>
                <c:pt idx="255">
                  <c:v>0.02415</c:v>
                </c:pt>
                <c:pt idx="256">
                  <c:v>0.02695</c:v>
                </c:pt>
                <c:pt idx="257">
                  <c:v>0.02755</c:v>
                </c:pt>
                <c:pt idx="258">
                  <c:v>0.0271</c:v>
                </c:pt>
                <c:pt idx="259">
                  <c:v>0.02715</c:v>
                </c:pt>
                <c:pt idx="260">
                  <c:v>0.02675</c:v>
                </c:pt>
                <c:pt idx="261">
                  <c:v>0.0241</c:v>
                </c:pt>
                <c:pt idx="262">
                  <c:v>0.02655</c:v>
                </c:pt>
                <c:pt idx="263">
                  <c:v>0.0249</c:v>
                </c:pt>
                <c:pt idx="264">
                  <c:v>0.0242</c:v>
                </c:pt>
                <c:pt idx="265">
                  <c:v>0.02365</c:v>
                </c:pt>
                <c:pt idx="266">
                  <c:v>0.0223</c:v>
                </c:pt>
                <c:pt idx="267">
                  <c:v>0.0236</c:v>
                </c:pt>
                <c:pt idx="268">
                  <c:v>0.0238</c:v>
                </c:pt>
                <c:pt idx="269">
                  <c:v>0.02135</c:v>
                </c:pt>
                <c:pt idx="270">
                  <c:v>0.02135</c:v>
                </c:pt>
                <c:pt idx="271">
                  <c:v>0.0212</c:v>
                </c:pt>
                <c:pt idx="272">
                  <c:v>0.02045</c:v>
                </c:pt>
                <c:pt idx="273">
                  <c:v>0.0217</c:v>
                </c:pt>
                <c:pt idx="274">
                  <c:v>0.0208</c:v>
                </c:pt>
                <c:pt idx="275">
                  <c:v>0.01965</c:v>
                </c:pt>
                <c:pt idx="276">
                  <c:v>0.0201</c:v>
                </c:pt>
                <c:pt idx="277">
                  <c:v>0.01905</c:v>
                </c:pt>
                <c:pt idx="278">
                  <c:v>0.0199</c:v>
                </c:pt>
                <c:pt idx="279">
                  <c:v>0.0202</c:v>
                </c:pt>
                <c:pt idx="280">
                  <c:v>0.0203</c:v>
                </c:pt>
                <c:pt idx="281">
                  <c:v>0.02065</c:v>
                </c:pt>
                <c:pt idx="282">
                  <c:v>0.02035</c:v>
                </c:pt>
                <c:pt idx="283">
                  <c:v>0.019</c:v>
                </c:pt>
                <c:pt idx="284">
                  <c:v>0.01965</c:v>
                </c:pt>
                <c:pt idx="285">
                  <c:v>0.0181</c:v>
                </c:pt>
                <c:pt idx="286">
                  <c:v>0.0181</c:v>
                </c:pt>
                <c:pt idx="287">
                  <c:v>0.0181</c:v>
                </c:pt>
                <c:pt idx="288">
                  <c:v>0.0181</c:v>
                </c:pt>
                <c:pt idx="289">
                  <c:v>0.02015</c:v>
                </c:pt>
                <c:pt idx="290">
                  <c:v>0.02</c:v>
                </c:pt>
                <c:pt idx="291">
                  <c:v>0.0198</c:v>
                </c:pt>
                <c:pt idx="292">
                  <c:v>0.0198</c:v>
                </c:pt>
                <c:pt idx="293">
                  <c:v>0.0194</c:v>
                </c:pt>
                <c:pt idx="294">
                  <c:v>0.01945</c:v>
                </c:pt>
                <c:pt idx="295">
                  <c:v>0.01965</c:v>
                </c:pt>
                <c:pt idx="296">
                  <c:v>0.0187</c:v>
                </c:pt>
                <c:pt idx="297">
                  <c:v>0.01925</c:v>
                </c:pt>
                <c:pt idx="298">
                  <c:v>0.0192</c:v>
                </c:pt>
                <c:pt idx="299">
                  <c:v>0.01685</c:v>
                </c:pt>
                <c:pt idx="300">
                  <c:v>0.01785</c:v>
                </c:pt>
                <c:pt idx="301">
                  <c:v>0.01855</c:v>
                </c:pt>
                <c:pt idx="302">
                  <c:v>0.01965</c:v>
                </c:pt>
                <c:pt idx="303">
                  <c:v>0.02025</c:v>
                </c:pt>
                <c:pt idx="304">
                  <c:v>0.01995</c:v>
                </c:pt>
                <c:pt idx="305">
                  <c:v>0.01845</c:v>
                </c:pt>
                <c:pt idx="306">
                  <c:v>0.02035</c:v>
                </c:pt>
                <c:pt idx="307">
                  <c:v>0.02045</c:v>
                </c:pt>
                <c:pt idx="308">
                  <c:v>0.0205</c:v>
                </c:pt>
                <c:pt idx="309">
                  <c:v>0.02015</c:v>
                </c:pt>
                <c:pt idx="310">
                  <c:v>0.0204</c:v>
                </c:pt>
                <c:pt idx="311">
                  <c:v>0.01935</c:v>
                </c:pt>
                <c:pt idx="312">
                  <c:v>0.0198</c:v>
                </c:pt>
                <c:pt idx="313">
                  <c:v>0.01965</c:v>
                </c:pt>
                <c:pt idx="314">
                  <c:v>0.0187</c:v>
                </c:pt>
                <c:pt idx="315">
                  <c:v>0.0191</c:v>
                </c:pt>
                <c:pt idx="316">
                  <c:v>0.01865</c:v>
                </c:pt>
                <c:pt idx="317">
                  <c:v>0.01745</c:v>
                </c:pt>
                <c:pt idx="318">
                  <c:v>0.01735</c:v>
                </c:pt>
                <c:pt idx="319">
                  <c:v>0.01715</c:v>
                </c:pt>
                <c:pt idx="320">
                  <c:v>0.0172</c:v>
                </c:pt>
                <c:pt idx="321">
                  <c:v>0.01725</c:v>
                </c:pt>
                <c:pt idx="322">
                  <c:v>0.01825</c:v>
                </c:pt>
                <c:pt idx="323">
                  <c:v>0.0205</c:v>
                </c:pt>
                <c:pt idx="324">
                  <c:v>0.02065</c:v>
                </c:pt>
                <c:pt idx="325">
                  <c:v>0.0189</c:v>
                </c:pt>
                <c:pt idx="326">
                  <c:v>0.0209</c:v>
                </c:pt>
                <c:pt idx="327">
                  <c:v>0.021</c:v>
                </c:pt>
                <c:pt idx="328">
                  <c:v>0.01995</c:v>
                </c:pt>
                <c:pt idx="329">
                  <c:v>0.01965</c:v>
                </c:pt>
                <c:pt idx="330">
                  <c:v>0.0206</c:v>
                </c:pt>
                <c:pt idx="331">
                  <c:v>0.02105</c:v>
                </c:pt>
                <c:pt idx="332">
                  <c:v>0.0217</c:v>
                </c:pt>
                <c:pt idx="333">
                  <c:v>0.02165</c:v>
                </c:pt>
                <c:pt idx="334">
                  <c:v>0.02255</c:v>
                </c:pt>
                <c:pt idx="335">
                  <c:v>0.02265</c:v>
                </c:pt>
                <c:pt idx="336">
                  <c:v>0.0225</c:v>
                </c:pt>
                <c:pt idx="337">
                  <c:v>0.0229</c:v>
                </c:pt>
                <c:pt idx="338">
                  <c:v>0.0226</c:v>
                </c:pt>
                <c:pt idx="339">
                  <c:v>0.0206</c:v>
                </c:pt>
                <c:pt idx="340">
                  <c:v>0.02355</c:v>
                </c:pt>
                <c:pt idx="341">
                  <c:v>0.02415</c:v>
                </c:pt>
                <c:pt idx="342">
                  <c:v>0.02295</c:v>
                </c:pt>
                <c:pt idx="343">
                  <c:v>0.02505</c:v>
                </c:pt>
                <c:pt idx="344">
                  <c:v>0.0254</c:v>
                </c:pt>
                <c:pt idx="345">
                  <c:v>0.02445</c:v>
                </c:pt>
                <c:pt idx="346">
                  <c:v>0.02635</c:v>
                </c:pt>
                <c:pt idx="347">
                  <c:v>0.0262</c:v>
                </c:pt>
                <c:pt idx="348">
                  <c:v>0.0251</c:v>
                </c:pt>
                <c:pt idx="349">
                  <c:v>0.0261</c:v>
                </c:pt>
                <c:pt idx="350">
                  <c:v>0.02615</c:v>
                </c:pt>
                <c:pt idx="351">
                  <c:v>0.02485</c:v>
                </c:pt>
                <c:pt idx="352">
                  <c:v>0.0265</c:v>
                </c:pt>
                <c:pt idx="353">
                  <c:v>0.02555</c:v>
                </c:pt>
                <c:pt idx="354">
                  <c:v>0.02555</c:v>
                </c:pt>
                <c:pt idx="355">
                  <c:v>0.0257</c:v>
                </c:pt>
                <c:pt idx="356">
                  <c:v>0.0257</c:v>
                </c:pt>
                <c:pt idx="357">
                  <c:v>0.0251</c:v>
                </c:pt>
                <c:pt idx="358">
                  <c:v>0.02655</c:v>
                </c:pt>
                <c:pt idx="359">
                  <c:v>0.0266</c:v>
                </c:pt>
                <c:pt idx="360">
                  <c:v>0.0276</c:v>
                </c:pt>
                <c:pt idx="361">
                  <c:v>0.02855</c:v>
                </c:pt>
                <c:pt idx="362">
                  <c:v>0.02725</c:v>
                </c:pt>
                <c:pt idx="363">
                  <c:v>0.02805</c:v>
                </c:pt>
                <c:pt idx="364">
                  <c:v>0.0284</c:v>
                </c:pt>
                <c:pt idx="365">
                  <c:v>0.0278</c:v>
                </c:pt>
                <c:pt idx="366">
                  <c:v>0.02905</c:v>
                </c:pt>
                <c:pt idx="367">
                  <c:v>0.02905</c:v>
                </c:pt>
                <c:pt idx="368">
                  <c:v>0.0282</c:v>
                </c:pt>
                <c:pt idx="369">
                  <c:v>0.0301</c:v>
                </c:pt>
                <c:pt idx="370">
                  <c:v>0.0301</c:v>
                </c:pt>
                <c:pt idx="371">
                  <c:v>0.02915</c:v>
                </c:pt>
                <c:pt idx="372">
                  <c:v>0.0298</c:v>
                </c:pt>
                <c:pt idx="373">
                  <c:v>0.03035</c:v>
                </c:pt>
                <c:pt idx="374">
                  <c:v>0.03005</c:v>
                </c:pt>
                <c:pt idx="375">
                  <c:v>0.03235</c:v>
                </c:pt>
                <c:pt idx="376">
                  <c:v>0.0319</c:v>
                </c:pt>
                <c:pt idx="377">
                  <c:v>0.03205</c:v>
                </c:pt>
                <c:pt idx="378">
                  <c:v>0.032</c:v>
                </c:pt>
                <c:pt idx="379">
                  <c:v>0.03195</c:v>
                </c:pt>
                <c:pt idx="380">
                  <c:v>0.0319</c:v>
                </c:pt>
                <c:pt idx="381">
                  <c:v>0.0344</c:v>
                </c:pt>
                <c:pt idx="382">
                  <c:v>0.03495</c:v>
                </c:pt>
                <c:pt idx="383">
                  <c:v>0.0356</c:v>
                </c:pt>
                <c:pt idx="384">
                  <c:v>0.0356</c:v>
                </c:pt>
                <c:pt idx="385">
                  <c:v>0.0356</c:v>
                </c:pt>
                <c:pt idx="386">
                  <c:v>0.0361</c:v>
                </c:pt>
                <c:pt idx="387">
                  <c:v>0.0381</c:v>
                </c:pt>
                <c:pt idx="388">
                  <c:v>0.0353</c:v>
                </c:pt>
                <c:pt idx="389">
                  <c:v>0.03775</c:v>
                </c:pt>
                <c:pt idx="390">
                  <c:v>0.03805</c:v>
                </c:pt>
                <c:pt idx="391">
                  <c:v>0.03675</c:v>
                </c:pt>
                <c:pt idx="392">
                  <c:v>0.0377</c:v>
                </c:pt>
                <c:pt idx="393">
                  <c:v>0.0376</c:v>
                </c:pt>
                <c:pt idx="394">
                  <c:v>0.03685</c:v>
                </c:pt>
                <c:pt idx="395">
                  <c:v>0.0382</c:v>
                </c:pt>
                <c:pt idx="396">
                  <c:v>0.03765</c:v>
                </c:pt>
                <c:pt idx="397">
                  <c:v>0.0377</c:v>
                </c:pt>
                <c:pt idx="398">
                  <c:v>0.03755</c:v>
                </c:pt>
                <c:pt idx="399">
                  <c:v>0.037</c:v>
                </c:pt>
                <c:pt idx="400">
                  <c:v>0.037</c:v>
                </c:pt>
                <c:pt idx="401">
                  <c:v>0.0383</c:v>
                </c:pt>
                <c:pt idx="402">
                  <c:v>0.0384</c:v>
                </c:pt>
                <c:pt idx="403">
                  <c:v>0.03845</c:v>
                </c:pt>
                <c:pt idx="404">
                  <c:v>0.0398</c:v>
                </c:pt>
                <c:pt idx="405">
                  <c:v>0.0391</c:v>
                </c:pt>
                <c:pt idx="406">
                  <c:v>0.03805</c:v>
                </c:pt>
                <c:pt idx="407">
                  <c:v>0.03945</c:v>
                </c:pt>
                <c:pt idx="408">
                  <c:v>0.0389</c:v>
                </c:pt>
                <c:pt idx="409">
                  <c:v>0.0384</c:v>
                </c:pt>
                <c:pt idx="410">
                  <c:v>0.03855</c:v>
                </c:pt>
                <c:pt idx="411">
                  <c:v>0.0378</c:v>
                </c:pt>
                <c:pt idx="412">
                  <c:v>0.0379</c:v>
                </c:pt>
                <c:pt idx="413">
                  <c:v>0.03695</c:v>
                </c:pt>
                <c:pt idx="414">
                  <c:v>0.03525</c:v>
                </c:pt>
                <c:pt idx="415">
                  <c:v>0.0376</c:v>
                </c:pt>
                <c:pt idx="416">
                  <c:v>0.03805</c:v>
                </c:pt>
                <c:pt idx="417">
                  <c:v>0.03595</c:v>
                </c:pt>
                <c:pt idx="418">
                  <c:v>0.03715</c:v>
                </c:pt>
                <c:pt idx="419">
                  <c:v>0.0365</c:v>
                </c:pt>
                <c:pt idx="420">
                  <c:v>0.03715</c:v>
                </c:pt>
                <c:pt idx="421">
                  <c:v>0.03655</c:v>
                </c:pt>
                <c:pt idx="422">
                  <c:v>0.0362</c:v>
                </c:pt>
                <c:pt idx="423">
                  <c:v>0.03645</c:v>
                </c:pt>
                <c:pt idx="424">
                  <c:v>0.0377</c:v>
                </c:pt>
                <c:pt idx="425">
                  <c:v>0.0374</c:v>
                </c:pt>
                <c:pt idx="426">
                  <c:v>0.03825</c:v>
                </c:pt>
                <c:pt idx="427">
                  <c:v>0.03985</c:v>
                </c:pt>
                <c:pt idx="428">
                  <c:v>0.03705</c:v>
                </c:pt>
                <c:pt idx="429">
                  <c:v>0.03855</c:v>
                </c:pt>
                <c:pt idx="430">
                  <c:v>0.03935</c:v>
                </c:pt>
                <c:pt idx="431">
                  <c:v>0.03725</c:v>
                </c:pt>
                <c:pt idx="432">
                  <c:v>0.03815</c:v>
                </c:pt>
                <c:pt idx="433">
                  <c:v>0.0385</c:v>
                </c:pt>
                <c:pt idx="434">
                  <c:v>0.036</c:v>
                </c:pt>
                <c:pt idx="435">
                  <c:v>0.0366</c:v>
                </c:pt>
                <c:pt idx="436">
                  <c:v>0.03635</c:v>
                </c:pt>
                <c:pt idx="437">
                  <c:v>0.03645</c:v>
                </c:pt>
                <c:pt idx="438">
                  <c:v>0.0364</c:v>
                </c:pt>
                <c:pt idx="439">
                  <c:v>0.0357</c:v>
                </c:pt>
                <c:pt idx="440">
                  <c:v>0.0347</c:v>
                </c:pt>
                <c:pt idx="441">
                  <c:v>0.03525</c:v>
                </c:pt>
                <c:pt idx="442">
                  <c:v>0.0334</c:v>
                </c:pt>
                <c:pt idx="443">
                  <c:v>0.0328</c:v>
                </c:pt>
                <c:pt idx="444">
                  <c:v>0.0329</c:v>
                </c:pt>
                <c:pt idx="445">
                  <c:v>0.0314</c:v>
                </c:pt>
                <c:pt idx="446">
                  <c:v>0.03175</c:v>
                </c:pt>
                <c:pt idx="447">
                  <c:v>0.03125</c:v>
                </c:pt>
                <c:pt idx="448">
                  <c:v>0.03135</c:v>
                </c:pt>
                <c:pt idx="449">
                  <c:v>0.03265</c:v>
                </c:pt>
                <c:pt idx="450">
                  <c:v>0.03225</c:v>
                </c:pt>
                <c:pt idx="451">
                  <c:v>0.03135</c:v>
                </c:pt>
                <c:pt idx="452">
                  <c:v>0.03135</c:v>
                </c:pt>
                <c:pt idx="453">
                  <c:v>0.0306</c:v>
                </c:pt>
                <c:pt idx="454">
                  <c:v>0.029</c:v>
                </c:pt>
                <c:pt idx="455">
                  <c:v>0.03045</c:v>
                </c:pt>
                <c:pt idx="456">
                  <c:v>0.02825</c:v>
                </c:pt>
                <c:pt idx="457">
                  <c:v>0.02855</c:v>
                </c:pt>
                <c:pt idx="458">
                  <c:v>0.0279</c:v>
                </c:pt>
                <c:pt idx="459">
                  <c:v>0.0288</c:v>
                </c:pt>
                <c:pt idx="460">
                  <c:v>0.03195</c:v>
                </c:pt>
                <c:pt idx="461">
                  <c:v>0.03175</c:v>
                </c:pt>
                <c:pt idx="462">
                  <c:v>0.0299</c:v>
                </c:pt>
                <c:pt idx="463">
                  <c:v>0.03155</c:v>
                </c:pt>
                <c:pt idx="464">
                  <c:v>0.0313</c:v>
                </c:pt>
                <c:pt idx="465">
                  <c:v>0.0311</c:v>
                </c:pt>
                <c:pt idx="466">
                  <c:v>0.0329</c:v>
                </c:pt>
                <c:pt idx="467">
                  <c:v>0.03135</c:v>
                </c:pt>
                <c:pt idx="468">
                  <c:v>0.03165</c:v>
                </c:pt>
                <c:pt idx="469">
                  <c:v>0.03225</c:v>
                </c:pt>
                <c:pt idx="470">
                  <c:v>0.03165</c:v>
                </c:pt>
                <c:pt idx="471">
                  <c:v>0.0329</c:v>
                </c:pt>
                <c:pt idx="472">
                  <c:v>0.0341</c:v>
                </c:pt>
                <c:pt idx="473">
                  <c:v>0.0323</c:v>
                </c:pt>
                <c:pt idx="474">
                  <c:v>0.03215</c:v>
                </c:pt>
                <c:pt idx="475">
                  <c:v>0.0321</c:v>
                </c:pt>
                <c:pt idx="476">
                  <c:v>0.03195</c:v>
                </c:pt>
                <c:pt idx="477">
                  <c:v>0.0335</c:v>
                </c:pt>
                <c:pt idx="478">
                  <c:v>0.03405</c:v>
                </c:pt>
                <c:pt idx="479">
                  <c:v>0.03315</c:v>
                </c:pt>
                <c:pt idx="480">
                  <c:v>0.03405</c:v>
                </c:pt>
                <c:pt idx="481">
                  <c:v>0.0339</c:v>
                </c:pt>
                <c:pt idx="482">
                  <c:v>0.0312</c:v>
                </c:pt>
                <c:pt idx="483">
                  <c:v>0.0344</c:v>
                </c:pt>
                <c:pt idx="484">
                  <c:v>0.0342</c:v>
                </c:pt>
                <c:pt idx="485">
                  <c:v>0.0346</c:v>
                </c:pt>
                <c:pt idx="486">
                  <c:v>0.03465</c:v>
                </c:pt>
                <c:pt idx="487">
                  <c:v>0.03465</c:v>
                </c:pt>
                <c:pt idx="488">
                  <c:v>0.0349</c:v>
                </c:pt>
                <c:pt idx="489">
                  <c:v>0.03575</c:v>
                </c:pt>
                <c:pt idx="490">
                  <c:v>0.036</c:v>
                </c:pt>
                <c:pt idx="491">
                  <c:v>0.0365</c:v>
                </c:pt>
                <c:pt idx="492">
                  <c:v>0.03635</c:v>
                </c:pt>
                <c:pt idx="493">
                  <c:v>0.0357</c:v>
                </c:pt>
                <c:pt idx="494">
                  <c:v>0.03605</c:v>
                </c:pt>
                <c:pt idx="495">
                  <c:v>0.0365</c:v>
                </c:pt>
                <c:pt idx="496">
                  <c:v>0.0355</c:v>
                </c:pt>
                <c:pt idx="497">
                  <c:v>0.03485</c:v>
                </c:pt>
                <c:pt idx="498">
                  <c:v>0.0363</c:v>
                </c:pt>
                <c:pt idx="499">
                  <c:v>0.03675</c:v>
                </c:pt>
                <c:pt idx="500">
                  <c:v>0.03825</c:v>
                </c:pt>
                <c:pt idx="501">
                  <c:v>0.03775</c:v>
                </c:pt>
                <c:pt idx="502">
                  <c:v>0.0384</c:v>
                </c:pt>
                <c:pt idx="503">
                  <c:v>0.0392</c:v>
                </c:pt>
                <c:pt idx="504">
                  <c:v>0.03895</c:v>
                </c:pt>
                <c:pt idx="505">
                  <c:v>0.03955</c:v>
                </c:pt>
                <c:pt idx="506">
                  <c:v>0.0416</c:v>
                </c:pt>
                <c:pt idx="507">
                  <c:v>0.04005</c:v>
                </c:pt>
                <c:pt idx="508">
                  <c:v>0.04165</c:v>
                </c:pt>
                <c:pt idx="509">
                  <c:v>0.0414</c:v>
                </c:pt>
                <c:pt idx="510">
                  <c:v>0.0405</c:v>
                </c:pt>
                <c:pt idx="511">
                  <c:v>0.04065</c:v>
                </c:pt>
                <c:pt idx="512">
                  <c:v>0.04225</c:v>
                </c:pt>
                <c:pt idx="513">
                  <c:v>0.041</c:v>
                </c:pt>
                <c:pt idx="514">
                  <c:v>0.0409</c:v>
                </c:pt>
                <c:pt idx="515">
                  <c:v>0.04075</c:v>
                </c:pt>
                <c:pt idx="516">
                  <c:v>0.04055</c:v>
                </c:pt>
                <c:pt idx="517">
                  <c:v>0.04155</c:v>
                </c:pt>
                <c:pt idx="518">
                  <c:v>0.04265</c:v>
                </c:pt>
                <c:pt idx="519">
                  <c:v>0.0404</c:v>
                </c:pt>
                <c:pt idx="520">
                  <c:v>0.03995</c:v>
                </c:pt>
                <c:pt idx="521">
                  <c:v>0.04085</c:v>
                </c:pt>
                <c:pt idx="522">
                  <c:v>0.03845</c:v>
                </c:pt>
                <c:pt idx="523">
                  <c:v>0.03935</c:v>
                </c:pt>
                <c:pt idx="524">
                  <c:v>0.03915</c:v>
                </c:pt>
                <c:pt idx="525">
                  <c:v>0.03895</c:v>
                </c:pt>
                <c:pt idx="526">
                  <c:v>0.03985</c:v>
                </c:pt>
                <c:pt idx="527">
                  <c:v>0.0398</c:v>
                </c:pt>
                <c:pt idx="528">
                  <c:v>0.03975</c:v>
                </c:pt>
                <c:pt idx="529">
                  <c:v>0.04105</c:v>
                </c:pt>
                <c:pt idx="530">
                  <c:v>0.03975</c:v>
                </c:pt>
                <c:pt idx="531">
                  <c:v>0.0406</c:v>
                </c:pt>
                <c:pt idx="532">
                  <c:v>0.0403</c:v>
                </c:pt>
                <c:pt idx="533">
                  <c:v>0.0387</c:v>
                </c:pt>
                <c:pt idx="534">
                  <c:v>0.03825</c:v>
                </c:pt>
                <c:pt idx="535">
                  <c:v>0.03845</c:v>
                </c:pt>
                <c:pt idx="536">
                  <c:v>0.0377</c:v>
                </c:pt>
                <c:pt idx="537">
                  <c:v>0.03865</c:v>
                </c:pt>
                <c:pt idx="538">
                  <c:v>0.0394</c:v>
                </c:pt>
                <c:pt idx="539">
                  <c:v>0.0385</c:v>
                </c:pt>
                <c:pt idx="540">
                  <c:v>0.04335</c:v>
                </c:pt>
                <c:pt idx="541">
                  <c:v>0.04295</c:v>
                </c:pt>
                <c:pt idx="542">
                  <c:v>0.03895</c:v>
                </c:pt>
                <c:pt idx="543">
                  <c:v>0.0391</c:v>
                </c:pt>
                <c:pt idx="544">
                  <c:v>0.03915</c:v>
                </c:pt>
                <c:pt idx="545">
                  <c:v>0.03915</c:v>
                </c:pt>
                <c:pt idx="546">
                  <c:v>0.04105</c:v>
                </c:pt>
                <c:pt idx="547">
                  <c:v>0.0387</c:v>
                </c:pt>
                <c:pt idx="548">
                  <c:v>0.03865</c:v>
                </c:pt>
                <c:pt idx="549">
                  <c:v>0.03825</c:v>
                </c:pt>
                <c:pt idx="550">
                  <c:v>0.0382</c:v>
                </c:pt>
                <c:pt idx="551">
                  <c:v>0.0404</c:v>
                </c:pt>
                <c:pt idx="552">
                  <c:v>0.0408</c:v>
                </c:pt>
                <c:pt idx="553">
                  <c:v>0.03775</c:v>
                </c:pt>
                <c:pt idx="554">
                  <c:v>0.0381</c:v>
                </c:pt>
                <c:pt idx="555">
                  <c:v>0.0386</c:v>
                </c:pt>
                <c:pt idx="556">
                  <c:v>0.03585</c:v>
                </c:pt>
                <c:pt idx="557">
                  <c:v>0.0373</c:v>
                </c:pt>
                <c:pt idx="558">
                  <c:v>0.03745</c:v>
                </c:pt>
                <c:pt idx="559">
                  <c:v>0.0387</c:v>
                </c:pt>
                <c:pt idx="560">
                  <c:v>0.03875</c:v>
                </c:pt>
                <c:pt idx="561">
                  <c:v>0.03785</c:v>
                </c:pt>
                <c:pt idx="562">
                  <c:v>0.03785</c:v>
                </c:pt>
                <c:pt idx="563">
                  <c:v>0.0386</c:v>
                </c:pt>
                <c:pt idx="564">
                  <c:v>0.0385</c:v>
                </c:pt>
                <c:pt idx="565">
                  <c:v>0.03995</c:v>
                </c:pt>
                <c:pt idx="566">
                  <c:v>0.0399</c:v>
                </c:pt>
                <c:pt idx="567">
                  <c:v>0.03775</c:v>
                </c:pt>
                <c:pt idx="568">
                  <c:v>0.0389</c:v>
                </c:pt>
                <c:pt idx="569">
                  <c:v>0.0391</c:v>
                </c:pt>
                <c:pt idx="570">
                  <c:v>0.03645</c:v>
                </c:pt>
                <c:pt idx="571">
                  <c:v>0.03755</c:v>
                </c:pt>
                <c:pt idx="572">
                  <c:v>0.0373</c:v>
                </c:pt>
                <c:pt idx="573">
                  <c:v>0.0359</c:v>
                </c:pt>
                <c:pt idx="574">
                  <c:v>0.03625</c:v>
                </c:pt>
                <c:pt idx="575">
                  <c:v>0.0359</c:v>
                </c:pt>
                <c:pt idx="576">
                  <c:v>0.03395</c:v>
                </c:pt>
                <c:pt idx="577">
                  <c:v>0.0342</c:v>
                </c:pt>
                <c:pt idx="578">
                  <c:v>0.03285</c:v>
                </c:pt>
                <c:pt idx="579">
                  <c:v>0.0346</c:v>
                </c:pt>
                <c:pt idx="580">
                  <c:v>0.0366</c:v>
                </c:pt>
                <c:pt idx="581">
                  <c:v>0.0334</c:v>
                </c:pt>
                <c:pt idx="582">
                  <c:v>0.0334</c:v>
                </c:pt>
                <c:pt idx="583">
                  <c:v>0.0343</c:v>
                </c:pt>
                <c:pt idx="584">
                  <c:v>0.03285</c:v>
                </c:pt>
                <c:pt idx="585">
                  <c:v>0.0361</c:v>
                </c:pt>
                <c:pt idx="586">
                  <c:v>0.0358</c:v>
                </c:pt>
                <c:pt idx="587">
                  <c:v>0.03415</c:v>
                </c:pt>
                <c:pt idx="588">
                  <c:v>0.03465</c:v>
                </c:pt>
                <c:pt idx="589">
                  <c:v>0.03435</c:v>
                </c:pt>
                <c:pt idx="590">
                  <c:v>0.03265</c:v>
                </c:pt>
                <c:pt idx="591">
                  <c:v>0.0334</c:v>
                </c:pt>
                <c:pt idx="592">
                  <c:v>0.03295</c:v>
                </c:pt>
                <c:pt idx="593">
                  <c:v>0.03325</c:v>
                </c:pt>
                <c:pt idx="594">
                  <c:v>0.03325</c:v>
                </c:pt>
                <c:pt idx="595">
                  <c:v>0.03235</c:v>
                </c:pt>
                <c:pt idx="596">
                  <c:v>0.0321</c:v>
                </c:pt>
                <c:pt idx="597">
                  <c:v>0.03265</c:v>
                </c:pt>
                <c:pt idx="598">
                  <c:v>0.03125</c:v>
                </c:pt>
                <c:pt idx="599">
                  <c:v>0.0314</c:v>
                </c:pt>
                <c:pt idx="600">
                  <c:v>0.0302</c:v>
                </c:pt>
                <c:pt idx="601">
                  <c:v>0.03105</c:v>
                </c:pt>
                <c:pt idx="602">
                  <c:v>0.03425</c:v>
                </c:pt>
                <c:pt idx="603">
                  <c:v>0.0342</c:v>
                </c:pt>
                <c:pt idx="604">
                  <c:v>0.0337</c:v>
                </c:pt>
                <c:pt idx="605">
                  <c:v>0.0345</c:v>
                </c:pt>
                <c:pt idx="606">
                  <c:v>0.03375</c:v>
                </c:pt>
                <c:pt idx="607">
                  <c:v>0.03585</c:v>
                </c:pt>
                <c:pt idx="608">
                  <c:v>0.03625</c:v>
                </c:pt>
                <c:pt idx="609">
                  <c:v>0.0333</c:v>
                </c:pt>
                <c:pt idx="610">
                  <c:v>0.03375</c:v>
                </c:pt>
                <c:pt idx="611">
                  <c:v>0.033</c:v>
                </c:pt>
                <c:pt idx="612">
                  <c:v>0.0311</c:v>
                </c:pt>
                <c:pt idx="613">
                  <c:v>0.03155</c:v>
                </c:pt>
                <c:pt idx="614">
                  <c:v>0.0316</c:v>
                </c:pt>
                <c:pt idx="615">
                  <c:v>0.03165</c:v>
                </c:pt>
                <c:pt idx="616">
                  <c:v>0.03255</c:v>
                </c:pt>
                <c:pt idx="617">
                  <c:v>0.0318</c:v>
                </c:pt>
                <c:pt idx="618">
                  <c:v>0.03085</c:v>
                </c:pt>
                <c:pt idx="619">
                  <c:v>0.03215</c:v>
                </c:pt>
                <c:pt idx="620">
                  <c:v>0.03025</c:v>
                </c:pt>
                <c:pt idx="621">
                  <c:v>0.0307</c:v>
                </c:pt>
                <c:pt idx="622">
                  <c:v>0.03025</c:v>
                </c:pt>
                <c:pt idx="623">
                  <c:v>0.0281</c:v>
                </c:pt>
                <c:pt idx="624">
                  <c:v>0.0302</c:v>
                </c:pt>
                <c:pt idx="625">
                  <c:v>0.0306</c:v>
                </c:pt>
                <c:pt idx="626">
                  <c:v>0.02805</c:v>
                </c:pt>
                <c:pt idx="627">
                  <c:v>0.02985</c:v>
                </c:pt>
                <c:pt idx="628">
                  <c:v>0.0298</c:v>
                </c:pt>
                <c:pt idx="629">
                  <c:v>0.02865</c:v>
                </c:pt>
                <c:pt idx="630">
                  <c:v>0.0317</c:v>
                </c:pt>
                <c:pt idx="631">
                  <c:v>0.03105</c:v>
                </c:pt>
                <c:pt idx="632">
                  <c:v>0.0294</c:v>
                </c:pt>
                <c:pt idx="633">
                  <c:v>0.0295</c:v>
                </c:pt>
                <c:pt idx="634">
                  <c:v>0.02925</c:v>
                </c:pt>
                <c:pt idx="635">
                  <c:v>0.0282</c:v>
                </c:pt>
                <c:pt idx="636">
                  <c:v>0.0289</c:v>
                </c:pt>
                <c:pt idx="637">
                  <c:v>0.02785</c:v>
                </c:pt>
                <c:pt idx="638">
                  <c:v>0.0288</c:v>
                </c:pt>
                <c:pt idx="639">
                  <c:v>0.0294</c:v>
                </c:pt>
                <c:pt idx="640">
                  <c:v>0.0294</c:v>
                </c:pt>
                <c:pt idx="641">
                  <c:v>0.0321</c:v>
                </c:pt>
                <c:pt idx="642">
                  <c:v>0.0317</c:v>
                </c:pt>
                <c:pt idx="643">
                  <c:v>0.03055</c:v>
                </c:pt>
                <c:pt idx="644">
                  <c:v>0.03145</c:v>
                </c:pt>
                <c:pt idx="645">
                  <c:v>0.03145</c:v>
                </c:pt>
                <c:pt idx="646">
                  <c:v>0.0321</c:v>
                </c:pt>
                <c:pt idx="647">
                  <c:v>0.0341</c:v>
                </c:pt>
                <c:pt idx="648">
                  <c:v>0.0332</c:v>
                </c:pt>
                <c:pt idx="649">
                  <c:v>0.03305</c:v>
                </c:pt>
                <c:pt idx="650">
                  <c:v>0.03365</c:v>
                </c:pt>
                <c:pt idx="651">
                  <c:v>0.03365</c:v>
                </c:pt>
                <c:pt idx="652">
                  <c:v>0.0327</c:v>
                </c:pt>
                <c:pt idx="653">
                  <c:v>0.03365</c:v>
                </c:pt>
                <c:pt idx="654">
                  <c:v>0.0331</c:v>
                </c:pt>
                <c:pt idx="655">
                  <c:v>0.0341</c:v>
                </c:pt>
                <c:pt idx="656">
                  <c:v>0.03415</c:v>
                </c:pt>
                <c:pt idx="657">
                  <c:v>0.03255</c:v>
                </c:pt>
                <c:pt idx="658">
                  <c:v>0.0356</c:v>
                </c:pt>
                <c:pt idx="659">
                  <c:v>0.03575</c:v>
                </c:pt>
                <c:pt idx="660">
                  <c:v>0.03445</c:v>
                </c:pt>
                <c:pt idx="661">
                  <c:v>0.03415</c:v>
                </c:pt>
                <c:pt idx="662">
                  <c:v>0.03375</c:v>
                </c:pt>
                <c:pt idx="663">
                  <c:v>0.034</c:v>
                </c:pt>
                <c:pt idx="664">
                  <c:v>0.037</c:v>
                </c:pt>
                <c:pt idx="665">
                  <c:v>0.0366</c:v>
                </c:pt>
                <c:pt idx="666">
                  <c:v>0.0337</c:v>
                </c:pt>
                <c:pt idx="667">
                  <c:v>0.03355</c:v>
                </c:pt>
                <c:pt idx="668">
                  <c:v>0.0333</c:v>
                </c:pt>
                <c:pt idx="669">
                  <c:v>0.03305</c:v>
                </c:pt>
                <c:pt idx="670">
                  <c:v>0.0341</c:v>
                </c:pt>
                <c:pt idx="671">
                  <c:v>0.03325</c:v>
                </c:pt>
                <c:pt idx="672">
                  <c:v>0.0333</c:v>
                </c:pt>
                <c:pt idx="673">
                  <c:v>0.0331</c:v>
                </c:pt>
                <c:pt idx="674">
                  <c:v>0.0326</c:v>
                </c:pt>
                <c:pt idx="675">
                  <c:v>0.0326</c:v>
                </c:pt>
                <c:pt idx="676">
                  <c:v>0.03345</c:v>
                </c:pt>
                <c:pt idx="677">
                  <c:v>0.0318</c:v>
                </c:pt>
                <c:pt idx="678">
                  <c:v>0.03185</c:v>
                </c:pt>
                <c:pt idx="679">
                  <c:v>0.03085</c:v>
                </c:pt>
                <c:pt idx="680">
                  <c:v>0.0315</c:v>
                </c:pt>
                <c:pt idx="681">
                  <c:v>0.03335</c:v>
                </c:pt>
                <c:pt idx="682">
                  <c:v>0.03245</c:v>
                </c:pt>
                <c:pt idx="683">
                  <c:v>0.0337</c:v>
                </c:pt>
                <c:pt idx="684">
                  <c:v>0.03535</c:v>
                </c:pt>
                <c:pt idx="685">
                  <c:v>0.0351</c:v>
                </c:pt>
                <c:pt idx="686">
                  <c:v>0.03595</c:v>
                </c:pt>
                <c:pt idx="687">
                  <c:v>0.0379</c:v>
                </c:pt>
                <c:pt idx="688">
                  <c:v>0.0385</c:v>
                </c:pt>
                <c:pt idx="689">
                  <c:v>0.0384</c:v>
                </c:pt>
                <c:pt idx="690">
                  <c:v>0.03845</c:v>
                </c:pt>
                <c:pt idx="691">
                  <c:v>0.0384</c:v>
                </c:pt>
                <c:pt idx="692">
                  <c:v>0.0391</c:v>
                </c:pt>
                <c:pt idx="693">
                  <c:v>0.04115</c:v>
                </c:pt>
                <c:pt idx="694">
                  <c:v>0.04175</c:v>
                </c:pt>
                <c:pt idx="695">
                  <c:v>0.04455</c:v>
                </c:pt>
                <c:pt idx="696">
                  <c:v>0.04515</c:v>
                </c:pt>
                <c:pt idx="697">
                  <c:v>0.04535</c:v>
                </c:pt>
                <c:pt idx="698">
                  <c:v>0.0464</c:v>
                </c:pt>
                <c:pt idx="699">
                  <c:v>0.0497</c:v>
                </c:pt>
                <c:pt idx="700">
                  <c:v>0.0503</c:v>
                </c:pt>
                <c:pt idx="701">
                  <c:v>0.05325</c:v>
                </c:pt>
                <c:pt idx="702">
                  <c:v>0.05515</c:v>
                </c:pt>
                <c:pt idx="703">
                  <c:v>0.0563</c:v>
                </c:pt>
                <c:pt idx="704">
                  <c:v>0.05885</c:v>
                </c:pt>
                <c:pt idx="705">
                  <c:v>0.0645</c:v>
                </c:pt>
                <c:pt idx="706">
                  <c:v>0.06495</c:v>
                </c:pt>
                <c:pt idx="707">
                  <c:v>0.06745</c:v>
                </c:pt>
                <c:pt idx="708">
                  <c:v>0.0712</c:v>
                </c:pt>
                <c:pt idx="709">
                  <c:v>0.0727</c:v>
                </c:pt>
                <c:pt idx="710">
                  <c:v>0.07415</c:v>
                </c:pt>
                <c:pt idx="711">
                  <c:v>0.07955</c:v>
                </c:pt>
                <c:pt idx="712">
                  <c:v>0.08065</c:v>
                </c:pt>
                <c:pt idx="713">
                  <c:v>0.0813</c:v>
                </c:pt>
                <c:pt idx="714">
                  <c:v>0.08585</c:v>
                </c:pt>
                <c:pt idx="715">
                  <c:v>0.0896</c:v>
                </c:pt>
                <c:pt idx="716">
                  <c:v>0.08995</c:v>
                </c:pt>
                <c:pt idx="717">
                  <c:v>0.09425</c:v>
                </c:pt>
                <c:pt idx="718">
                  <c:v>0.09765</c:v>
                </c:pt>
                <c:pt idx="719">
                  <c:v>0.10285</c:v>
                </c:pt>
                <c:pt idx="720">
                  <c:v>0.1053</c:v>
                </c:pt>
                <c:pt idx="721">
                  <c:v>0.10915</c:v>
                </c:pt>
                <c:pt idx="722">
                  <c:v>0.113</c:v>
                </c:pt>
                <c:pt idx="723">
                  <c:v>0.11295</c:v>
                </c:pt>
                <c:pt idx="724">
                  <c:v>0.1206</c:v>
                </c:pt>
                <c:pt idx="725">
                  <c:v>0.1237</c:v>
                </c:pt>
                <c:pt idx="726">
                  <c:v>0.12745</c:v>
                </c:pt>
                <c:pt idx="727">
                  <c:v>0.12875</c:v>
                </c:pt>
                <c:pt idx="728">
                  <c:v>0.1393</c:v>
                </c:pt>
                <c:pt idx="729">
                  <c:v>0.1449</c:v>
                </c:pt>
                <c:pt idx="730">
                  <c:v>0.1474</c:v>
                </c:pt>
                <c:pt idx="731">
                  <c:v>0.14905</c:v>
                </c:pt>
                <c:pt idx="732">
                  <c:v>0.1569</c:v>
                </c:pt>
                <c:pt idx="733">
                  <c:v>0.1611</c:v>
                </c:pt>
                <c:pt idx="734">
                  <c:v>0.16395</c:v>
                </c:pt>
                <c:pt idx="735">
                  <c:v>0.164</c:v>
                </c:pt>
                <c:pt idx="736">
                  <c:v>0.17175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499314831"/>
        <c:axId val="33757273"/>
      </c:barChart>
      <c:catAx>
        <c:axId val="49931483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3757273"/>
        <c:crosses val="autoZero"/>
        <c:auto val="1"/>
        <c:lblAlgn val="ctr"/>
        <c:lblOffset val="100"/>
        <c:noMultiLvlLbl val="0"/>
      </c:catAx>
      <c:valAx>
        <c:axId val="3375727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9931483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350c919-27b7-44db-84bf-235f893a41f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08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采集时间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flat" cmpd="sng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none"/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_2025_06_28.csv!$B$4032:$B$4109</c:f>
              <c:numCache>
                <c:formatCode>General</c:formatCode>
                <c:ptCount val="78"/>
                <c:pt idx="0">
                  <c:v>120</c:v>
                </c:pt>
                <c:pt idx="1">
                  <c:v>40</c:v>
                </c:pt>
                <c:pt idx="2">
                  <c:v>120</c:v>
                </c:pt>
                <c:pt idx="3">
                  <c:v>40</c:v>
                </c:pt>
                <c:pt idx="4">
                  <c:v>20</c:v>
                </c:pt>
                <c:pt idx="5">
                  <c:v>67</c:v>
                </c:pt>
                <c:pt idx="6">
                  <c:v>77</c:v>
                </c:pt>
                <c:pt idx="7">
                  <c:v>27</c:v>
                </c:pt>
                <c:pt idx="8">
                  <c:v>32</c:v>
                </c:pt>
                <c:pt idx="9">
                  <c:v>32</c:v>
                </c:pt>
                <c:pt idx="10">
                  <c:v>60</c:v>
                </c:pt>
                <c:pt idx="11">
                  <c:v>22</c:v>
                </c:pt>
                <c:pt idx="12">
                  <c:v>67</c:v>
                </c:pt>
                <c:pt idx="13">
                  <c:v>70</c:v>
                </c:pt>
                <c:pt idx="14">
                  <c:v>56</c:v>
                </c:pt>
                <c:pt idx="15">
                  <c:v>60</c:v>
                </c:pt>
                <c:pt idx="16">
                  <c:v>120</c:v>
                </c:pt>
                <c:pt idx="17">
                  <c:v>40</c:v>
                </c:pt>
                <c:pt idx="18">
                  <c:v>119</c:v>
                </c:pt>
                <c:pt idx="19">
                  <c:v>40</c:v>
                </c:pt>
                <c:pt idx="20">
                  <c:v>20</c:v>
                </c:pt>
                <c:pt idx="21">
                  <c:v>67</c:v>
                </c:pt>
                <c:pt idx="22">
                  <c:v>52</c:v>
                </c:pt>
                <c:pt idx="23">
                  <c:v>77</c:v>
                </c:pt>
                <c:pt idx="24">
                  <c:v>27</c:v>
                </c:pt>
                <c:pt idx="25">
                  <c:v>32</c:v>
                </c:pt>
                <c:pt idx="26">
                  <c:v>32</c:v>
                </c:pt>
                <c:pt idx="27">
                  <c:v>60</c:v>
                </c:pt>
                <c:pt idx="28">
                  <c:v>22</c:v>
                </c:pt>
                <c:pt idx="29">
                  <c:v>67</c:v>
                </c:pt>
                <c:pt idx="30">
                  <c:v>70</c:v>
                </c:pt>
                <c:pt idx="31">
                  <c:v>56</c:v>
                </c:pt>
                <c:pt idx="32">
                  <c:v>60</c:v>
                </c:pt>
                <c:pt idx="33">
                  <c:v>120</c:v>
                </c:pt>
                <c:pt idx="34">
                  <c:v>40</c:v>
                </c:pt>
                <c:pt idx="35">
                  <c:v>120</c:v>
                </c:pt>
                <c:pt idx="36">
                  <c:v>40</c:v>
                </c:pt>
                <c:pt idx="37">
                  <c:v>20</c:v>
                </c:pt>
                <c:pt idx="38">
                  <c:v>67</c:v>
                </c:pt>
                <c:pt idx="39">
                  <c:v>77</c:v>
                </c:pt>
                <c:pt idx="40">
                  <c:v>27</c:v>
                </c:pt>
                <c:pt idx="41">
                  <c:v>32</c:v>
                </c:pt>
                <c:pt idx="42">
                  <c:v>32</c:v>
                </c:pt>
                <c:pt idx="43">
                  <c:v>60</c:v>
                </c:pt>
                <c:pt idx="44">
                  <c:v>60</c:v>
                </c:pt>
                <c:pt idx="45">
                  <c:v>60</c:v>
                </c:pt>
                <c:pt idx="46">
                  <c:v>60</c:v>
                </c:pt>
                <c:pt idx="47">
                  <c:v>77</c:v>
                </c:pt>
                <c:pt idx="48">
                  <c:v>27</c:v>
                </c:pt>
                <c:pt idx="49">
                  <c:v>32</c:v>
                </c:pt>
                <c:pt idx="50">
                  <c:v>32</c:v>
                </c:pt>
                <c:pt idx="51">
                  <c:v>60</c:v>
                </c:pt>
                <c:pt idx="52">
                  <c:v>22</c:v>
                </c:pt>
                <c:pt idx="53">
                  <c:v>67</c:v>
                </c:pt>
                <c:pt idx="54">
                  <c:v>70</c:v>
                </c:pt>
                <c:pt idx="55">
                  <c:v>56</c:v>
                </c:pt>
                <c:pt idx="56">
                  <c:v>60</c:v>
                </c:pt>
                <c:pt idx="57">
                  <c:v>120</c:v>
                </c:pt>
                <c:pt idx="58">
                  <c:v>40</c:v>
                </c:pt>
                <c:pt idx="59">
                  <c:v>120</c:v>
                </c:pt>
                <c:pt idx="60">
                  <c:v>40</c:v>
                </c:pt>
                <c:pt idx="61">
                  <c:v>20</c:v>
                </c:pt>
                <c:pt idx="62">
                  <c:v>67</c:v>
                </c:pt>
                <c:pt idx="63">
                  <c:v>52</c:v>
                </c:pt>
                <c:pt idx="64">
                  <c:v>77</c:v>
                </c:pt>
                <c:pt idx="65">
                  <c:v>27</c:v>
                </c:pt>
                <c:pt idx="66">
                  <c:v>32</c:v>
                </c:pt>
                <c:pt idx="67">
                  <c:v>32</c:v>
                </c:pt>
                <c:pt idx="68">
                  <c:v>60</c:v>
                </c:pt>
                <c:pt idx="69">
                  <c:v>22</c:v>
                </c:pt>
                <c:pt idx="70">
                  <c:v>68</c:v>
                </c:pt>
                <c:pt idx="71">
                  <c:v>70</c:v>
                </c:pt>
                <c:pt idx="72">
                  <c:v>56</c:v>
                </c:pt>
                <c:pt idx="73">
                  <c:v>60</c:v>
                </c:pt>
                <c:pt idx="74">
                  <c:v>120</c:v>
                </c:pt>
                <c:pt idx="75">
                  <c:v>40</c:v>
                </c:pt>
                <c:pt idx="76">
                  <c:v>120</c:v>
                </c:pt>
                <c:pt idx="77">
                  <c:v>40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round/>
            </a:ln>
            <a:effectLst/>
          </c:spPr>
        </c:dropLines>
        <c:marker val="0"/>
        <c:smooth val="0"/>
        <c:axId val="586867757"/>
        <c:axId val="371977515"/>
      </c:lineChart>
      <c:catAx>
        <c:axId val="586867757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371977515"/>
        <c:crosses val="autoZero"/>
        <c:auto val="1"/>
        <c:lblAlgn val="ctr"/>
        <c:lblOffset val="100"/>
        <c:noMultiLvlLbl val="0"/>
      </c:catAx>
      <c:valAx>
        <c:axId val="37197751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586867757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a8a4215-4ef1-40dc-814b-e1888eb00701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9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[F9WHHH0004X0000X7U_pos4_ScrewNum1_2025062813272520_LA6_SPK_CHG_TO_HSG_Loc4_Half_Config_V3.csv]F9WHHH0004X0000X7U_pos4_ScrewNu!$B$1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[F9WHHH0004X0000X7U_pos4_ScrewNum1_2025062813272520_LA6_SPK_CHG_TO_HSG_Loc4_Half_Config_V3.csv]F9WHHH0004X0000X7U_pos4_ScrewNu!$B$2:$B$767</c:f>
              <c:numCache>
                <c:formatCode>General</c:formatCode>
                <c:ptCount val="7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-0.0049</c:v>
                </c:pt>
                <c:pt idx="16">
                  <c:v>-0.01</c:v>
                </c:pt>
                <c:pt idx="17">
                  <c:v>-0.01195</c:v>
                </c:pt>
                <c:pt idx="18">
                  <c:v>-0.01145</c:v>
                </c:pt>
                <c:pt idx="19">
                  <c:v>-0.0107</c:v>
                </c:pt>
                <c:pt idx="20">
                  <c:v>-0.0136</c:v>
                </c:pt>
                <c:pt idx="21">
                  <c:v>-0.0158</c:v>
                </c:pt>
                <c:pt idx="22">
                  <c:v>-0.01695</c:v>
                </c:pt>
                <c:pt idx="23">
                  <c:v>-0.01885</c:v>
                </c:pt>
                <c:pt idx="24">
                  <c:v>-0.02275</c:v>
                </c:pt>
                <c:pt idx="25">
                  <c:v>-0.0236</c:v>
                </c:pt>
                <c:pt idx="26">
                  <c:v>-0.0241</c:v>
                </c:pt>
                <c:pt idx="27">
                  <c:v>-0.0229</c:v>
                </c:pt>
                <c:pt idx="28">
                  <c:v>-0.019</c:v>
                </c:pt>
                <c:pt idx="29">
                  <c:v>-0.01675</c:v>
                </c:pt>
                <c:pt idx="30">
                  <c:v>-0.0159</c:v>
                </c:pt>
                <c:pt idx="31">
                  <c:v>-0.0161</c:v>
                </c:pt>
                <c:pt idx="32">
                  <c:v>-0.01685</c:v>
                </c:pt>
                <c:pt idx="33">
                  <c:v>-0.01855</c:v>
                </c:pt>
                <c:pt idx="34">
                  <c:v>-0.0213</c:v>
                </c:pt>
                <c:pt idx="35">
                  <c:v>-0.0213</c:v>
                </c:pt>
                <c:pt idx="36">
                  <c:v>-0.0218</c:v>
                </c:pt>
                <c:pt idx="37">
                  <c:v>-0.02185</c:v>
                </c:pt>
                <c:pt idx="38">
                  <c:v>-0.0203</c:v>
                </c:pt>
                <c:pt idx="39">
                  <c:v>-0.01745</c:v>
                </c:pt>
                <c:pt idx="40">
                  <c:v>-0.0175</c:v>
                </c:pt>
                <c:pt idx="41">
                  <c:v>-0.0175</c:v>
                </c:pt>
                <c:pt idx="42">
                  <c:v>-0.01785</c:v>
                </c:pt>
                <c:pt idx="43">
                  <c:v>-0.0197</c:v>
                </c:pt>
                <c:pt idx="44">
                  <c:v>-0.01985</c:v>
                </c:pt>
                <c:pt idx="45">
                  <c:v>-0.02165</c:v>
                </c:pt>
                <c:pt idx="46">
                  <c:v>-0.0216</c:v>
                </c:pt>
                <c:pt idx="47">
                  <c:v>-0.019</c:v>
                </c:pt>
                <c:pt idx="48">
                  <c:v>-0.0189</c:v>
                </c:pt>
                <c:pt idx="49">
                  <c:v>-0.0187</c:v>
                </c:pt>
                <c:pt idx="50">
                  <c:v>-0.0165</c:v>
                </c:pt>
                <c:pt idx="51">
                  <c:v>-0.0198</c:v>
                </c:pt>
                <c:pt idx="52">
                  <c:v>-0.0203</c:v>
                </c:pt>
                <c:pt idx="53">
                  <c:v>-0.02015</c:v>
                </c:pt>
                <c:pt idx="54">
                  <c:v>-0.0202</c:v>
                </c:pt>
                <c:pt idx="55">
                  <c:v>-0.0212</c:v>
                </c:pt>
                <c:pt idx="56">
                  <c:v>-0.021</c:v>
                </c:pt>
                <c:pt idx="57">
                  <c:v>-0.02265</c:v>
                </c:pt>
                <c:pt idx="58">
                  <c:v>-0.02245</c:v>
                </c:pt>
                <c:pt idx="59">
                  <c:v>-0.02055</c:v>
                </c:pt>
                <c:pt idx="60">
                  <c:v>-0.0217</c:v>
                </c:pt>
                <c:pt idx="61">
                  <c:v>-0.02175</c:v>
                </c:pt>
                <c:pt idx="62">
                  <c:v>-0.02045</c:v>
                </c:pt>
                <c:pt idx="63">
                  <c:v>-0.02225</c:v>
                </c:pt>
                <c:pt idx="64">
                  <c:v>-0.02335</c:v>
                </c:pt>
                <c:pt idx="65">
                  <c:v>-0.02345</c:v>
                </c:pt>
                <c:pt idx="66">
                  <c:v>-0.0228</c:v>
                </c:pt>
                <c:pt idx="67">
                  <c:v>-0.02265</c:v>
                </c:pt>
                <c:pt idx="68">
                  <c:v>-0.02275</c:v>
                </c:pt>
                <c:pt idx="69">
                  <c:v>-0.02345</c:v>
                </c:pt>
                <c:pt idx="70">
                  <c:v>-0.0221</c:v>
                </c:pt>
                <c:pt idx="71">
                  <c:v>-0.0217</c:v>
                </c:pt>
                <c:pt idx="72">
                  <c:v>-0.0233</c:v>
                </c:pt>
                <c:pt idx="73">
                  <c:v>-0.02325</c:v>
                </c:pt>
                <c:pt idx="74">
                  <c:v>-0.0232</c:v>
                </c:pt>
                <c:pt idx="75">
                  <c:v>-0.02255</c:v>
                </c:pt>
                <c:pt idx="76">
                  <c:v>-0.0251</c:v>
                </c:pt>
                <c:pt idx="77">
                  <c:v>-0.0269</c:v>
                </c:pt>
                <c:pt idx="78">
                  <c:v>-0.02695</c:v>
                </c:pt>
                <c:pt idx="79">
                  <c:v>-0.0244</c:v>
                </c:pt>
                <c:pt idx="80">
                  <c:v>-0.02575</c:v>
                </c:pt>
                <c:pt idx="81">
                  <c:v>-0.02575</c:v>
                </c:pt>
                <c:pt idx="82">
                  <c:v>-0.02365</c:v>
                </c:pt>
                <c:pt idx="83">
                  <c:v>-0.0247</c:v>
                </c:pt>
                <c:pt idx="84">
                  <c:v>-0.0243</c:v>
                </c:pt>
                <c:pt idx="85">
                  <c:v>-0.0254</c:v>
                </c:pt>
                <c:pt idx="86">
                  <c:v>-0.02595</c:v>
                </c:pt>
                <c:pt idx="87">
                  <c:v>-0.0254</c:v>
                </c:pt>
                <c:pt idx="88">
                  <c:v>-0.0244</c:v>
                </c:pt>
                <c:pt idx="89">
                  <c:v>-0.0238</c:v>
                </c:pt>
                <c:pt idx="90">
                  <c:v>-0.0236</c:v>
                </c:pt>
                <c:pt idx="91">
                  <c:v>-0.027</c:v>
                </c:pt>
                <c:pt idx="92">
                  <c:v>-0.0272</c:v>
                </c:pt>
                <c:pt idx="93">
                  <c:v>-0.0244</c:v>
                </c:pt>
                <c:pt idx="94">
                  <c:v>-0.0233</c:v>
                </c:pt>
                <c:pt idx="95">
                  <c:v>-0.0211</c:v>
                </c:pt>
                <c:pt idx="96">
                  <c:v>-0.0201</c:v>
                </c:pt>
                <c:pt idx="97">
                  <c:v>-0.02245</c:v>
                </c:pt>
                <c:pt idx="98">
                  <c:v>-0.0226</c:v>
                </c:pt>
                <c:pt idx="99">
                  <c:v>-0.01955</c:v>
                </c:pt>
                <c:pt idx="100">
                  <c:v>-0.021</c:v>
                </c:pt>
                <c:pt idx="101">
                  <c:v>-0.021</c:v>
                </c:pt>
                <c:pt idx="102">
                  <c:v>-0.02125</c:v>
                </c:pt>
                <c:pt idx="103">
                  <c:v>-0.02305</c:v>
                </c:pt>
                <c:pt idx="104">
                  <c:v>-0.02315</c:v>
                </c:pt>
                <c:pt idx="105">
                  <c:v>-0.023</c:v>
                </c:pt>
                <c:pt idx="106">
                  <c:v>-0.02335</c:v>
                </c:pt>
                <c:pt idx="107">
                  <c:v>-0.0221</c:v>
                </c:pt>
                <c:pt idx="108">
                  <c:v>-0.02345</c:v>
                </c:pt>
                <c:pt idx="109">
                  <c:v>-0.0248</c:v>
                </c:pt>
                <c:pt idx="110">
                  <c:v>-0.0238</c:v>
                </c:pt>
                <c:pt idx="111">
                  <c:v>-0.0252</c:v>
                </c:pt>
                <c:pt idx="112">
                  <c:v>-0.02515</c:v>
                </c:pt>
                <c:pt idx="113">
                  <c:v>-0.0245</c:v>
                </c:pt>
                <c:pt idx="114">
                  <c:v>-0.02435</c:v>
                </c:pt>
                <c:pt idx="115">
                  <c:v>-0.02425</c:v>
                </c:pt>
                <c:pt idx="116">
                  <c:v>-0.0249</c:v>
                </c:pt>
                <c:pt idx="117">
                  <c:v>-0.02555</c:v>
                </c:pt>
                <c:pt idx="118">
                  <c:v>-0.024</c:v>
                </c:pt>
                <c:pt idx="119">
                  <c:v>-0.02375</c:v>
                </c:pt>
                <c:pt idx="120">
                  <c:v>-0.0262</c:v>
                </c:pt>
                <c:pt idx="121">
                  <c:v>-0.0262</c:v>
                </c:pt>
                <c:pt idx="122">
                  <c:v>-0.0269</c:v>
                </c:pt>
                <c:pt idx="123">
                  <c:v>-0.02835</c:v>
                </c:pt>
                <c:pt idx="124">
                  <c:v>-0.0299</c:v>
                </c:pt>
                <c:pt idx="125">
                  <c:v>-0.0301</c:v>
                </c:pt>
                <c:pt idx="126">
                  <c:v>-0.0295</c:v>
                </c:pt>
                <c:pt idx="127">
                  <c:v>-0.02885</c:v>
                </c:pt>
                <c:pt idx="128">
                  <c:v>-0.032</c:v>
                </c:pt>
                <c:pt idx="129">
                  <c:v>-0.0326</c:v>
                </c:pt>
                <c:pt idx="130">
                  <c:v>-0.0345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0.00805</c:v>
                </c:pt>
                <c:pt idx="141">
                  <c:v>0.01235</c:v>
                </c:pt>
                <c:pt idx="142">
                  <c:v>0.015</c:v>
                </c:pt>
                <c:pt idx="143">
                  <c:v>0.0183</c:v>
                </c:pt>
                <c:pt idx="144">
                  <c:v>0.0197</c:v>
                </c:pt>
                <c:pt idx="145">
                  <c:v>0.0207</c:v>
                </c:pt>
                <c:pt idx="146">
                  <c:v>0.0233</c:v>
                </c:pt>
                <c:pt idx="147">
                  <c:v>0.028</c:v>
                </c:pt>
                <c:pt idx="148">
                  <c:v>0.02815</c:v>
                </c:pt>
                <c:pt idx="149">
                  <c:v>0.0298</c:v>
                </c:pt>
                <c:pt idx="150">
                  <c:v>0.03455</c:v>
                </c:pt>
                <c:pt idx="151">
                  <c:v>0.03795</c:v>
                </c:pt>
                <c:pt idx="152">
                  <c:v>0.03795</c:v>
                </c:pt>
                <c:pt idx="153">
                  <c:v>0.0364</c:v>
                </c:pt>
                <c:pt idx="154">
                  <c:v>0.0377</c:v>
                </c:pt>
                <c:pt idx="155">
                  <c:v>0.03745</c:v>
                </c:pt>
                <c:pt idx="156">
                  <c:v>0.03675</c:v>
                </c:pt>
                <c:pt idx="157">
                  <c:v>0.03725</c:v>
                </c:pt>
                <c:pt idx="158">
                  <c:v>0.03825</c:v>
                </c:pt>
                <c:pt idx="159">
                  <c:v>0.03805</c:v>
                </c:pt>
                <c:pt idx="160">
                  <c:v>0.04105</c:v>
                </c:pt>
                <c:pt idx="161">
                  <c:v>0.0421</c:v>
                </c:pt>
                <c:pt idx="162">
                  <c:v>0.0419</c:v>
                </c:pt>
                <c:pt idx="163">
                  <c:v>0.0422</c:v>
                </c:pt>
                <c:pt idx="164">
                  <c:v>0.0418</c:v>
                </c:pt>
                <c:pt idx="165">
                  <c:v>0.0402</c:v>
                </c:pt>
                <c:pt idx="166">
                  <c:v>0.03915</c:v>
                </c:pt>
                <c:pt idx="167">
                  <c:v>0.03935</c:v>
                </c:pt>
                <c:pt idx="168">
                  <c:v>0.0374</c:v>
                </c:pt>
                <c:pt idx="169">
                  <c:v>0.03955</c:v>
                </c:pt>
                <c:pt idx="170">
                  <c:v>0.03965</c:v>
                </c:pt>
                <c:pt idx="171">
                  <c:v>0.03805</c:v>
                </c:pt>
                <c:pt idx="172">
                  <c:v>0.03815</c:v>
                </c:pt>
                <c:pt idx="173">
                  <c:v>0.04035</c:v>
                </c:pt>
                <c:pt idx="174">
                  <c:v>0.0363</c:v>
                </c:pt>
                <c:pt idx="175">
                  <c:v>0.03625</c:v>
                </c:pt>
                <c:pt idx="176">
                  <c:v>0.03625</c:v>
                </c:pt>
                <c:pt idx="177">
                  <c:v>0.0348</c:v>
                </c:pt>
                <c:pt idx="178">
                  <c:v>0.03895</c:v>
                </c:pt>
                <c:pt idx="179">
                  <c:v>0.0398</c:v>
                </c:pt>
                <c:pt idx="180">
                  <c:v>0.0375</c:v>
                </c:pt>
                <c:pt idx="181">
                  <c:v>0.0393</c:v>
                </c:pt>
                <c:pt idx="182">
                  <c:v>0.04065</c:v>
                </c:pt>
                <c:pt idx="183">
                  <c:v>0.0428</c:v>
                </c:pt>
                <c:pt idx="184">
                  <c:v>0.0459</c:v>
                </c:pt>
                <c:pt idx="185">
                  <c:v>0.0459</c:v>
                </c:pt>
                <c:pt idx="186">
                  <c:v>0.04465</c:v>
                </c:pt>
                <c:pt idx="187">
                  <c:v>0.0449</c:v>
                </c:pt>
                <c:pt idx="188">
                  <c:v>0.04515</c:v>
                </c:pt>
                <c:pt idx="189">
                  <c:v>0.0459</c:v>
                </c:pt>
                <c:pt idx="190">
                  <c:v>0.0498</c:v>
                </c:pt>
                <c:pt idx="191">
                  <c:v>0.0501</c:v>
                </c:pt>
                <c:pt idx="192">
                  <c:v>0.05195</c:v>
                </c:pt>
                <c:pt idx="193">
                  <c:v>0.052</c:v>
                </c:pt>
                <c:pt idx="194">
                  <c:v>0.0513</c:v>
                </c:pt>
                <c:pt idx="195">
                  <c:v>0.0502</c:v>
                </c:pt>
                <c:pt idx="196">
                  <c:v>0.051</c:v>
                </c:pt>
                <c:pt idx="197">
                  <c:v>0.05085</c:v>
                </c:pt>
                <c:pt idx="198">
                  <c:v>0.05105</c:v>
                </c:pt>
                <c:pt idx="199">
                  <c:v>0.05215</c:v>
                </c:pt>
                <c:pt idx="200">
                  <c:v>0.05225</c:v>
                </c:pt>
                <c:pt idx="201">
                  <c:v>0.052</c:v>
                </c:pt>
                <c:pt idx="202">
                  <c:v>0.0541</c:v>
                </c:pt>
                <c:pt idx="203">
                  <c:v>0.0545</c:v>
                </c:pt>
                <c:pt idx="204">
                  <c:v>0.0563</c:v>
                </c:pt>
                <c:pt idx="205">
                  <c:v>0.0562</c:v>
                </c:pt>
                <c:pt idx="206">
                  <c:v>0.0541</c:v>
                </c:pt>
                <c:pt idx="207">
                  <c:v>0.0539</c:v>
                </c:pt>
                <c:pt idx="208">
                  <c:v>0.05655</c:v>
                </c:pt>
                <c:pt idx="209">
                  <c:v>0.0566</c:v>
                </c:pt>
                <c:pt idx="210">
                  <c:v>0.057</c:v>
                </c:pt>
                <c:pt idx="211">
                  <c:v>0.05885</c:v>
                </c:pt>
                <c:pt idx="212">
                  <c:v>0.06035</c:v>
                </c:pt>
                <c:pt idx="213">
                  <c:v>0.06395</c:v>
                </c:pt>
                <c:pt idx="214">
                  <c:v>0.0676</c:v>
                </c:pt>
                <c:pt idx="215">
                  <c:v>0.06745</c:v>
                </c:pt>
                <c:pt idx="216">
                  <c:v>0.06815</c:v>
                </c:pt>
                <c:pt idx="217">
                  <c:v>0.0716</c:v>
                </c:pt>
                <c:pt idx="218">
                  <c:v>0.07195</c:v>
                </c:pt>
                <c:pt idx="219">
                  <c:v>0.07565</c:v>
                </c:pt>
                <c:pt idx="220">
                  <c:v>0.08075</c:v>
                </c:pt>
                <c:pt idx="221">
                  <c:v>0.0815</c:v>
                </c:pt>
                <c:pt idx="222">
                  <c:v>0.0822</c:v>
                </c:pt>
                <c:pt idx="223">
                  <c:v>0.0858</c:v>
                </c:pt>
                <c:pt idx="224">
                  <c:v>0.08685</c:v>
                </c:pt>
                <c:pt idx="225">
                  <c:v>0.08935</c:v>
                </c:pt>
                <c:pt idx="226">
                  <c:v>0.0929</c:v>
                </c:pt>
                <c:pt idx="227">
                  <c:v>0.09535</c:v>
                </c:pt>
                <c:pt idx="228">
                  <c:v>0.0957</c:v>
                </c:pt>
                <c:pt idx="229">
                  <c:v>0.09835</c:v>
                </c:pt>
                <c:pt idx="230">
                  <c:v>0.0997</c:v>
                </c:pt>
                <c:pt idx="231">
                  <c:v>0.1024</c:v>
                </c:pt>
                <c:pt idx="232">
                  <c:v>0.1051</c:v>
                </c:pt>
                <c:pt idx="233">
                  <c:v>0.10545</c:v>
                </c:pt>
                <c:pt idx="234">
                  <c:v>0.1074</c:v>
                </c:pt>
                <c:pt idx="235">
                  <c:v>0.1075</c:v>
                </c:pt>
                <c:pt idx="236">
                  <c:v>0.1082</c:v>
                </c:pt>
                <c:pt idx="237">
                  <c:v>0.11075</c:v>
                </c:pt>
                <c:pt idx="238">
                  <c:v>0.10705</c:v>
                </c:pt>
                <c:pt idx="239">
                  <c:v>0.107</c:v>
                </c:pt>
                <c:pt idx="240">
                  <c:v>0.10525</c:v>
                </c:pt>
                <c:pt idx="241">
                  <c:v>0.10255</c:v>
                </c:pt>
                <c:pt idx="242">
                  <c:v>0.10105</c:v>
                </c:pt>
                <c:pt idx="243">
                  <c:v>0.1025</c:v>
                </c:pt>
                <c:pt idx="244">
                  <c:v>0.10025</c:v>
                </c:pt>
                <c:pt idx="245">
                  <c:v>0.0963</c:v>
                </c:pt>
                <c:pt idx="246">
                  <c:v>0.09255</c:v>
                </c:pt>
                <c:pt idx="247">
                  <c:v>0.09055</c:v>
                </c:pt>
                <c:pt idx="248">
                  <c:v>0.08595</c:v>
                </c:pt>
                <c:pt idx="249">
                  <c:v>0.0846</c:v>
                </c:pt>
                <c:pt idx="250">
                  <c:v>0.07765</c:v>
                </c:pt>
                <c:pt idx="251">
                  <c:v>0.0773</c:v>
                </c:pt>
                <c:pt idx="252">
                  <c:v>0.0753</c:v>
                </c:pt>
                <c:pt idx="253">
                  <c:v>0.07135</c:v>
                </c:pt>
                <c:pt idx="254">
                  <c:v>0.0731</c:v>
                </c:pt>
                <c:pt idx="255">
                  <c:v>0.073</c:v>
                </c:pt>
                <c:pt idx="256">
                  <c:v>0.0738</c:v>
                </c:pt>
                <c:pt idx="257">
                  <c:v>0.0751</c:v>
                </c:pt>
                <c:pt idx="258">
                  <c:v>0.07485</c:v>
                </c:pt>
                <c:pt idx="259">
                  <c:v>0.08045</c:v>
                </c:pt>
                <c:pt idx="260">
                  <c:v>0.08045</c:v>
                </c:pt>
                <c:pt idx="261">
                  <c:v>0.0842</c:v>
                </c:pt>
                <c:pt idx="262">
                  <c:v>0.0861</c:v>
                </c:pt>
                <c:pt idx="263">
                  <c:v>0.085</c:v>
                </c:pt>
                <c:pt idx="264">
                  <c:v>0.0852</c:v>
                </c:pt>
                <c:pt idx="265">
                  <c:v>0.0856</c:v>
                </c:pt>
                <c:pt idx="266">
                  <c:v>0.0857</c:v>
                </c:pt>
                <c:pt idx="267">
                  <c:v>0.0847</c:v>
                </c:pt>
                <c:pt idx="268">
                  <c:v>0.08495</c:v>
                </c:pt>
                <c:pt idx="269">
                  <c:v>0.08085</c:v>
                </c:pt>
                <c:pt idx="270">
                  <c:v>0.0812</c:v>
                </c:pt>
                <c:pt idx="271">
                  <c:v>0.0801</c:v>
                </c:pt>
                <c:pt idx="272">
                  <c:v>0.07635</c:v>
                </c:pt>
                <c:pt idx="273">
                  <c:v>0.0742</c:v>
                </c:pt>
                <c:pt idx="274">
                  <c:v>0.07405</c:v>
                </c:pt>
                <c:pt idx="275">
                  <c:v>0.0686</c:v>
                </c:pt>
                <c:pt idx="276">
                  <c:v>0.06815</c:v>
                </c:pt>
                <c:pt idx="277">
                  <c:v>0.0634</c:v>
                </c:pt>
                <c:pt idx="278">
                  <c:v>0.0612</c:v>
                </c:pt>
                <c:pt idx="279">
                  <c:v>0.06</c:v>
                </c:pt>
                <c:pt idx="280">
                  <c:v>0.0565</c:v>
                </c:pt>
                <c:pt idx="281">
                  <c:v>0.05525</c:v>
                </c:pt>
                <c:pt idx="282">
                  <c:v>0.0544</c:v>
                </c:pt>
                <c:pt idx="283">
                  <c:v>0.05385</c:v>
                </c:pt>
                <c:pt idx="284">
                  <c:v>0.05365</c:v>
                </c:pt>
                <c:pt idx="285">
                  <c:v>0.0533</c:v>
                </c:pt>
                <c:pt idx="286">
                  <c:v>0.0529</c:v>
                </c:pt>
                <c:pt idx="287">
                  <c:v>0.05005</c:v>
                </c:pt>
                <c:pt idx="288">
                  <c:v>0.04795</c:v>
                </c:pt>
                <c:pt idx="289">
                  <c:v>0.0489</c:v>
                </c:pt>
                <c:pt idx="290">
                  <c:v>0.0462</c:v>
                </c:pt>
                <c:pt idx="291">
                  <c:v>0.0447</c:v>
                </c:pt>
                <c:pt idx="292">
                  <c:v>0.0421</c:v>
                </c:pt>
                <c:pt idx="293">
                  <c:v>0.0412</c:v>
                </c:pt>
                <c:pt idx="294">
                  <c:v>0.0422</c:v>
                </c:pt>
                <c:pt idx="295">
                  <c:v>0.0399</c:v>
                </c:pt>
                <c:pt idx="296">
                  <c:v>0.0415</c:v>
                </c:pt>
                <c:pt idx="297">
                  <c:v>0.04155</c:v>
                </c:pt>
                <c:pt idx="298">
                  <c:v>0.0404</c:v>
                </c:pt>
                <c:pt idx="299">
                  <c:v>0.0429</c:v>
                </c:pt>
                <c:pt idx="300">
                  <c:v>0.0409</c:v>
                </c:pt>
                <c:pt idx="301">
                  <c:v>0.04135</c:v>
                </c:pt>
                <c:pt idx="302">
                  <c:v>0.0398</c:v>
                </c:pt>
                <c:pt idx="303">
                  <c:v>0.03715</c:v>
                </c:pt>
                <c:pt idx="304">
                  <c:v>0.03505</c:v>
                </c:pt>
                <c:pt idx="305">
                  <c:v>0.0348</c:v>
                </c:pt>
                <c:pt idx="306">
                  <c:v>0.0322</c:v>
                </c:pt>
                <c:pt idx="307">
                  <c:v>0.0322</c:v>
                </c:pt>
                <c:pt idx="308">
                  <c:v>0.03195</c:v>
                </c:pt>
                <c:pt idx="309">
                  <c:v>0.0325</c:v>
                </c:pt>
                <c:pt idx="310">
                  <c:v>0.0331</c:v>
                </c:pt>
                <c:pt idx="311">
                  <c:v>0.03425</c:v>
                </c:pt>
                <c:pt idx="312">
                  <c:v>0.03485</c:v>
                </c:pt>
                <c:pt idx="313">
                  <c:v>0.03485</c:v>
                </c:pt>
                <c:pt idx="314">
                  <c:v>0.03295</c:v>
                </c:pt>
                <c:pt idx="315">
                  <c:v>0.03475</c:v>
                </c:pt>
                <c:pt idx="316">
                  <c:v>0.03485</c:v>
                </c:pt>
                <c:pt idx="317">
                  <c:v>0.03515</c:v>
                </c:pt>
                <c:pt idx="318">
                  <c:v>0.0351</c:v>
                </c:pt>
                <c:pt idx="319">
                  <c:v>0.03275</c:v>
                </c:pt>
                <c:pt idx="320">
                  <c:v>0.0342</c:v>
                </c:pt>
                <c:pt idx="321">
                  <c:v>0.0345</c:v>
                </c:pt>
                <c:pt idx="322">
                  <c:v>0.03495</c:v>
                </c:pt>
                <c:pt idx="323">
                  <c:v>0.03425</c:v>
                </c:pt>
                <c:pt idx="324">
                  <c:v>0.0329</c:v>
                </c:pt>
                <c:pt idx="325">
                  <c:v>0.03295</c:v>
                </c:pt>
                <c:pt idx="326">
                  <c:v>0.03455</c:v>
                </c:pt>
                <c:pt idx="327">
                  <c:v>0.03345</c:v>
                </c:pt>
                <c:pt idx="328">
                  <c:v>0.034</c:v>
                </c:pt>
                <c:pt idx="329">
                  <c:v>0.03405</c:v>
                </c:pt>
                <c:pt idx="330">
                  <c:v>0.0331</c:v>
                </c:pt>
                <c:pt idx="331">
                  <c:v>0.0338</c:v>
                </c:pt>
                <c:pt idx="332">
                  <c:v>0.03445</c:v>
                </c:pt>
                <c:pt idx="333">
                  <c:v>0.0313</c:v>
                </c:pt>
                <c:pt idx="334">
                  <c:v>0.0341</c:v>
                </c:pt>
                <c:pt idx="335">
                  <c:v>0.03415</c:v>
                </c:pt>
                <c:pt idx="336">
                  <c:v>0.03305</c:v>
                </c:pt>
                <c:pt idx="337">
                  <c:v>0.03355</c:v>
                </c:pt>
                <c:pt idx="338">
                  <c:v>0.0329</c:v>
                </c:pt>
                <c:pt idx="339">
                  <c:v>0.0337</c:v>
                </c:pt>
                <c:pt idx="340">
                  <c:v>0.0337</c:v>
                </c:pt>
                <c:pt idx="341">
                  <c:v>0.03275</c:v>
                </c:pt>
                <c:pt idx="342">
                  <c:v>0.03405</c:v>
                </c:pt>
                <c:pt idx="343">
                  <c:v>0.03455</c:v>
                </c:pt>
                <c:pt idx="344">
                  <c:v>0.0323</c:v>
                </c:pt>
                <c:pt idx="345">
                  <c:v>0.0323</c:v>
                </c:pt>
                <c:pt idx="346">
                  <c:v>0.03285</c:v>
                </c:pt>
                <c:pt idx="347">
                  <c:v>0.0316</c:v>
                </c:pt>
                <c:pt idx="348">
                  <c:v>0.0323</c:v>
                </c:pt>
                <c:pt idx="349">
                  <c:v>0.0323</c:v>
                </c:pt>
                <c:pt idx="350">
                  <c:v>0.02985</c:v>
                </c:pt>
                <c:pt idx="351">
                  <c:v>0.02955</c:v>
                </c:pt>
                <c:pt idx="352">
                  <c:v>0.02885</c:v>
                </c:pt>
                <c:pt idx="353">
                  <c:v>0.0288</c:v>
                </c:pt>
                <c:pt idx="354">
                  <c:v>0.02935</c:v>
                </c:pt>
                <c:pt idx="355">
                  <c:v>0.02915</c:v>
                </c:pt>
                <c:pt idx="356">
                  <c:v>0.02985</c:v>
                </c:pt>
                <c:pt idx="357">
                  <c:v>0.0297</c:v>
                </c:pt>
                <c:pt idx="358">
                  <c:v>0.0287</c:v>
                </c:pt>
                <c:pt idx="359">
                  <c:v>0.03</c:v>
                </c:pt>
                <c:pt idx="360">
                  <c:v>0.0301</c:v>
                </c:pt>
                <c:pt idx="361">
                  <c:v>0.02795</c:v>
                </c:pt>
                <c:pt idx="362">
                  <c:v>0.02885</c:v>
                </c:pt>
                <c:pt idx="363">
                  <c:v>0.0288</c:v>
                </c:pt>
                <c:pt idx="364">
                  <c:v>0.02785</c:v>
                </c:pt>
                <c:pt idx="365">
                  <c:v>0.02875</c:v>
                </c:pt>
                <c:pt idx="366">
                  <c:v>0.02885</c:v>
                </c:pt>
                <c:pt idx="367">
                  <c:v>0.0301</c:v>
                </c:pt>
                <c:pt idx="368">
                  <c:v>0.03035</c:v>
                </c:pt>
                <c:pt idx="369">
                  <c:v>0.0295</c:v>
                </c:pt>
                <c:pt idx="370">
                  <c:v>0.02815</c:v>
                </c:pt>
                <c:pt idx="371">
                  <c:v>0.02985</c:v>
                </c:pt>
                <c:pt idx="372">
                  <c:v>0.0287</c:v>
                </c:pt>
                <c:pt idx="373">
                  <c:v>0.0298</c:v>
                </c:pt>
                <c:pt idx="374">
                  <c:v>0.02965</c:v>
                </c:pt>
                <c:pt idx="375">
                  <c:v>0.027</c:v>
                </c:pt>
                <c:pt idx="376">
                  <c:v>0.0287</c:v>
                </c:pt>
                <c:pt idx="377">
                  <c:v>0.02885</c:v>
                </c:pt>
                <c:pt idx="378">
                  <c:v>0.0287</c:v>
                </c:pt>
                <c:pt idx="379">
                  <c:v>0.0289</c:v>
                </c:pt>
                <c:pt idx="380">
                  <c:v>0.02855</c:v>
                </c:pt>
                <c:pt idx="381">
                  <c:v>0.02735</c:v>
                </c:pt>
                <c:pt idx="382">
                  <c:v>0.02855</c:v>
                </c:pt>
                <c:pt idx="383">
                  <c:v>0.02795</c:v>
                </c:pt>
                <c:pt idx="384">
                  <c:v>0.02735</c:v>
                </c:pt>
                <c:pt idx="385">
                  <c:v>0.028</c:v>
                </c:pt>
                <c:pt idx="386">
                  <c:v>0.0265</c:v>
                </c:pt>
                <c:pt idx="387">
                  <c:v>0.02495</c:v>
                </c:pt>
                <c:pt idx="388">
                  <c:v>0.02735</c:v>
                </c:pt>
                <c:pt idx="389">
                  <c:v>0.0263</c:v>
                </c:pt>
                <c:pt idx="390">
                  <c:v>0.02605</c:v>
                </c:pt>
                <c:pt idx="391">
                  <c:v>0.0262</c:v>
                </c:pt>
                <c:pt idx="392">
                  <c:v>0.0262</c:v>
                </c:pt>
                <c:pt idx="393">
                  <c:v>0.0263</c:v>
                </c:pt>
                <c:pt idx="394">
                  <c:v>0.02635</c:v>
                </c:pt>
                <c:pt idx="395">
                  <c:v>0.0265</c:v>
                </c:pt>
                <c:pt idx="396">
                  <c:v>0.0265</c:v>
                </c:pt>
                <c:pt idx="397">
                  <c:v>0.0262</c:v>
                </c:pt>
                <c:pt idx="398">
                  <c:v>0.0265</c:v>
                </c:pt>
                <c:pt idx="399">
                  <c:v>0.0279</c:v>
                </c:pt>
                <c:pt idx="400">
                  <c:v>0.0272</c:v>
                </c:pt>
                <c:pt idx="401">
                  <c:v>0.0276</c:v>
                </c:pt>
                <c:pt idx="402">
                  <c:v>0.02745</c:v>
                </c:pt>
                <c:pt idx="403">
                  <c:v>0.0283</c:v>
                </c:pt>
                <c:pt idx="404">
                  <c:v>0.02905</c:v>
                </c:pt>
                <c:pt idx="405">
                  <c:v>0.0294</c:v>
                </c:pt>
                <c:pt idx="406">
                  <c:v>0.0282</c:v>
                </c:pt>
                <c:pt idx="407">
                  <c:v>0.0287</c:v>
                </c:pt>
                <c:pt idx="408">
                  <c:v>0.02935</c:v>
                </c:pt>
                <c:pt idx="409">
                  <c:v>0.03105</c:v>
                </c:pt>
                <c:pt idx="410">
                  <c:v>0.0316</c:v>
                </c:pt>
                <c:pt idx="411">
                  <c:v>0.03155</c:v>
                </c:pt>
                <c:pt idx="412">
                  <c:v>0.03145</c:v>
                </c:pt>
                <c:pt idx="413">
                  <c:v>0.0334</c:v>
                </c:pt>
                <c:pt idx="414">
                  <c:v>0.03305</c:v>
                </c:pt>
                <c:pt idx="415">
                  <c:v>0.0345</c:v>
                </c:pt>
                <c:pt idx="416">
                  <c:v>0.03545</c:v>
                </c:pt>
                <c:pt idx="417">
                  <c:v>0.03355</c:v>
                </c:pt>
                <c:pt idx="418">
                  <c:v>0.0326</c:v>
                </c:pt>
                <c:pt idx="419">
                  <c:v>0.03295</c:v>
                </c:pt>
                <c:pt idx="420">
                  <c:v>0.033</c:v>
                </c:pt>
                <c:pt idx="421">
                  <c:v>0.03285</c:v>
                </c:pt>
                <c:pt idx="422">
                  <c:v>0.0331</c:v>
                </c:pt>
                <c:pt idx="423">
                  <c:v>0.03225</c:v>
                </c:pt>
                <c:pt idx="424">
                  <c:v>0.0326</c:v>
                </c:pt>
                <c:pt idx="425">
                  <c:v>0.03325</c:v>
                </c:pt>
                <c:pt idx="426">
                  <c:v>0.03245</c:v>
                </c:pt>
                <c:pt idx="427">
                  <c:v>0.0314</c:v>
                </c:pt>
                <c:pt idx="428">
                  <c:v>0.03195</c:v>
                </c:pt>
                <c:pt idx="429">
                  <c:v>0.03135</c:v>
                </c:pt>
                <c:pt idx="430">
                  <c:v>0.03125</c:v>
                </c:pt>
                <c:pt idx="431">
                  <c:v>0.02945</c:v>
                </c:pt>
                <c:pt idx="432">
                  <c:v>0.0296</c:v>
                </c:pt>
                <c:pt idx="433">
                  <c:v>0.03195</c:v>
                </c:pt>
                <c:pt idx="434">
                  <c:v>0.03045</c:v>
                </c:pt>
                <c:pt idx="435">
                  <c:v>0.03205</c:v>
                </c:pt>
                <c:pt idx="436">
                  <c:v>0.0314</c:v>
                </c:pt>
                <c:pt idx="437">
                  <c:v>0.0305</c:v>
                </c:pt>
                <c:pt idx="438">
                  <c:v>0.03155</c:v>
                </c:pt>
                <c:pt idx="439">
                  <c:v>0.03215</c:v>
                </c:pt>
                <c:pt idx="440">
                  <c:v>0.0292</c:v>
                </c:pt>
                <c:pt idx="441">
                  <c:v>0.03075</c:v>
                </c:pt>
                <c:pt idx="442">
                  <c:v>0.0299</c:v>
                </c:pt>
                <c:pt idx="443">
                  <c:v>0.0283</c:v>
                </c:pt>
                <c:pt idx="444">
                  <c:v>0.0288</c:v>
                </c:pt>
                <c:pt idx="445">
                  <c:v>0.02835</c:v>
                </c:pt>
                <c:pt idx="446">
                  <c:v>0.0265</c:v>
                </c:pt>
                <c:pt idx="447">
                  <c:v>0.0271</c:v>
                </c:pt>
                <c:pt idx="448">
                  <c:v>0.02725</c:v>
                </c:pt>
                <c:pt idx="449">
                  <c:v>0.028</c:v>
                </c:pt>
                <c:pt idx="450">
                  <c:v>0.02985</c:v>
                </c:pt>
                <c:pt idx="451">
                  <c:v>0.028</c:v>
                </c:pt>
                <c:pt idx="452">
                  <c:v>0.0281</c:v>
                </c:pt>
                <c:pt idx="453">
                  <c:v>0.02895</c:v>
                </c:pt>
                <c:pt idx="454">
                  <c:v>0.03035</c:v>
                </c:pt>
                <c:pt idx="455">
                  <c:v>0.0316</c:v>
                </c:pt>
                <c:pt idx="456">
                  <c:v>0.0323</c:v>
                </c:pt>
                <c:pt idx="457">
                  <c:v>0.0299</c:v>
                </c:pt>
                <c:pt idx="458">
                  <c:v>0.03055</c:v>
                </c:pt>
                <c:pt idx="459">
                  <c:v>0.0312</c:v>
                </c:pt>
                <c:pt idx="460">
                  <c:v>0.03125</c:v>
                </c:pt>
                <c:pt idx="461">
                  <c:v>0.0321</c:v>
                </c:pt>
                <c:pt idx="462">
                  <c:v>0.0321</c:v>
                </c:pt>
                <c:pt idx="463">
                  <c:v>0.03255</c:v>
                </c:pt>
                <c:pt idx="464">
                  <c:v>0.0328</c:v>
                </c:pt>
                <c:pt idx="465">
                  <c:v>0.0326</c:v>
                </c:pt>
                <c:pt idx="466">
                  <c:v>0.03175</c:v>
                </c:pt>
                <c:pt idx="467">
                  <c:v>0.03525</c:v>
                </c:pt>
                <c:pt idx="468">
                  <c:v>0.03465</c:v>
                </c:pt>
                <c:pt idx="469">
                  <c:v>0.03485</c:v>
                </c:pt>
                <c:pt idx="470">
                  <c:v>0.0352</c:v>
                </c:pt>
                <c:pt idx="471">
                  <c:v>0.0356</c:v>
                </c:pt>
                <c:pt idx="472">
                  <c:v>0.03635</c:v>
                </c:pt>
                <c:pt idx="473">
                  <c:v>0.0368</c:v>
                </c:pt>
                <c:pt idx="474">
                  <c:v>0.03755</c:v>
                </c:pt>
                <c:pt idx="475">
                  <c:v>0.038</c:v>
                </c:pt>
                <c:pt idx="476">
                  <c:v>0.0375</c:v>
                </c:pt>
                <c:pt idx="477">
                  <c:v>0.0375</c:v>
                </c:pt>
                <c:pt idx="478">
                  <c:v>0.03905</c:v>
                </c:pt>
                <c:pt idx="479">
                  <c:v>0.03915</c:v>
                </c:pt>
                <c:pt idx="480">
                  <c:v>0.0391</c:v>
                </c:pt>
                <c:pt idx="481">
                  <c:v>0.0393</c:v>
                </c:pt>
                <c:pt idx="482">
                  <c:v>0.038</c:v>
                </c:pt>
                <c:pt idx="483">
                  <c:v>0.0377</c:v>
                </c:pt>
                <c:pt idx="484">
                  <c:v>0.0371</c:v>
                </c:pt>
                <c:pt idx="485">
                  <c:v>0.0378</c:v>
                </c:pt>
                <c:pt idx="486">
                  <c:v>0.0383</c:v>
                </c:pt>
                <c:pt idx="487">
                  <c:v>0.03835</c:v>
                </c:pt>
                <c:pt idx="488">
                  <c:v>0.0367</c:v>
                </c:pt>
                <c:pt idx="489">
                  <c:v>0.03665</c:v>
                </c:pt>
                <c:pt idx="490">
                  <c:v>0.0374</c:v>
                </c:pt>
                <c:pt idx="491">
                  <c:v>0.03735</c:v>
                </c:pt>
                <c:pt idx="492">
                  <c:v>0.03595</c:v>
                </c:pt>
                <c:pt idx="493">
                  <c:v>0.03725</c:v>
                </c:pt>
                <c:pt idx="494">
                  <c:v>0.0369</c:v>
                </c:pt>
                <c:pt idx="495">
                  <c:v>0.03795</c:v>
                </c:pt>
                <c:pt idx="496">
                  <c:v>0.04015</c:v>
                </c:pt>
                <c:pt idx="497">
                  <c:v>0.03735</c:v>
                </c:pt>
                <c:pt idx="498">
                  <c:v>0.0361</c:v>
                </c:pt>
                <c:pt idx="499">
                  <c:v>0.03585</c:v>
                </c:pt>
                <c:pt idx="500">
                  <c:v>0.0347</c:v>
                </c:pt>
                <c:pt idx="501">
                  <c:v>0.03635</c:v>
                </c:pt>
                <c:pt idx="502">
                  <c:v>0.03685</c:v>
                </c:pt>
                <c:pt idx="503">
                  <c:v>0.03655</c:v>
                </c:pt>
                <c:pt idx="504">
                  <c:v>0.0376</c:v>
                </c:pt>
                <c:pt idx="505">
                  <c:v>0.0371</c:v>
                </c:pt>
                <c:pt idx="506">
                  <c:v>0.03455</c:v>
                </c:pt>
                <c:pt idx="507">
                  <c:v>0.03455</c:v>
                </c:pt>
                <c:pt idx="508">
                  <c:v>0.0341</c:v>
                </c:pt>
                <c:pt idx="509">
                  <c:v>0.0336</c:v>
                </c:pt>
                <c:pt idx="510">
                  <c:v>0.0332</c:v>
                </c:pt>
                <c:pt idx="511">
                  <c:v>0.03265</c:v>
                </c:pt>
                <c:pt idx="512">
                  <c:v>0.03265</c:v>
                </c:pt>
                <c:pt idx="513">
                  <c:v>0.0329</c:v>
                </c:pt>
                <c:pt idx="514">
                  <c:v>0.0334</c:v>
                </c:pt>
                <c:pt idx="515">
                  <c:v>0.03485</c:v>
                </c:pt>
                <c:pt idx="516">
                  <c:v>0.0345</c:v>
                </c:pt>
                <c:pt idx="517">
                  <c:v>0.0334</c:v>
                </c:pt>
                <c:pt idx="518">
                  <c:v>0.0343</c:v>
                </c:pt>
                <c:pt idx="519">
                  <c:v>0.0342</c:v>
                </c:pt>
                <c:pt idx="520">
                  <c:v>0.03425</c:v>
                </c:pt>
                <c:pt idx="521">
                  <c:v>0.03445</c:v>
                </c:pt>
                <c:pt idx="522">
                  <c:v>0.03375</c:v>
                </c:pt>
                <c:pt idx="523">
                  <c:v>0.0327</c:v>
                </c:pt>
                <c:pt idx="524">
                  <c:v>0.0344</c:v>
                </c:pt>
                <c:pt idx="525">
                  <c:v>0.03425</c:v>
                </c:pt>
                <c:pt idx="526">
                  <c:v>0.0337</c:v>
                </c:pt>
                <c:pt idx="527">
                  <c:v>0.0331</c:v>
                </c:pt>
                <c:pt idx="528">
                  <c:v>0.0339</c:v>
                </c:pt>
                <c:pt idx="529">
                  <c:v>0.0342</c:v>
                </c:pt>
                <c:pt idx="530">
                  <c:v>0.035</c:v>
                </c:pt>
                <c:pt idx="531">
                  <c:v>0.03285</c:v>
                </c:pt>
                <c:pt idx="532">
                  <c:v>0.0332</c:v>
                </c:pt>
                <c:pt idx="533">
                  <c:v>0.0331</c:v>
                </c:pt>
                <c:pt idx="534">
                  <c:v>0.03575</c:v>
                </c:pt>
                <c:pt idx="535">
                  <c:v>0.03715</c:v>
                </c:pt>
                <c:pt idx="536">
                  <c:v>0.03725</c:v>
                </c:pt>
                <c:pt idx="537">
                  <c:v>0.03475</c:v>
                </c:pt>
                <c:pt idx="538">
                  <c:v>0.03495</c:v>
                </c:pt>
                <c:pt idx="539">
                  <c:v>0.0349</c:v>
                </c:pt>
                <c:pt idx="540">
                  <c:v>0.03595</c:v>
                </c:pt>
                <c:pt idx="541">
                  <c:v>0.03645</c:v>
                </c:pt>
                <c:pt idx="542">
                  <c:v>0.03595</c:v>
                </c:pt>
                <c:pt idx="543">
                  <c:v>0.034</c:v>
                </c:pt>
                <c:pt idx="544">
                  <c:v>0.03345</c:v>
                </c:pt>
                <c:pt idx="545">
                  <c:v>0.0338</c:v>
                </c:pt>
                <c:pt idx="546">
                  <c:v>0.0338</c:v>
                </c:pt>
                <c:pt idx="547">
                  <c:v>0.0343</c:v>
                </c:pt>
                <c:pt idx="548">
                  <c:v>0.0324</c:v>
                </c:pt>
                <c:pt idx="549">
                  <c:v>0.03435</c:v>
                </c:pt>
                <c:pt idx="550">
                  <c:v>0.0345</c:v>
                </c:pt>
                <c:pt idx="551">
                  <c:v>0.0329</c:v>
                </c:pt>
                <c:pt idx="552">
                  <c:v>0.03395</c:v>
                </c:pt>
                <c:pt idx="553">
                  <c:v>0.0339</c:v>
                </c:pt>
                <c:pt idx="554">
                  <c:v>0.0335</c:v>
                </c:pt>
                <c:pt idx="555">
                  <c:v>0.03335</c:v>
                </c:pt>
                <c:pt idx="556">
                  <c:v>0.03215</c:v>
                </c:pt>
                <c:pt idx="557">
                  <c:v>0.03135</c:v>
                </c:pt>
                <c:pt idx="558">
                  <c:v>0.03235</c:v>
                </c:pt>
                <c:pt idx="559">
                  <c:v>0.0316</c:v>
                </c:pt>
                <c:pt idx="560">
                  <c:v>0.0325</c:v>
                </c:pt>
                <c:pt idx="561">
                  <c:v>0.032</c:v>
                </c:pt>
                <c:pt idx="562">
                  <c:v>0.03115</c:v>
                </c:pt>
                <c:pt idx="563">
                  <c:v>0.0314</c:v>
                </c:pt>
                <c:pt idx="564">
                  <c:v>0.0312</c:v>
                </c:pt>
                <c:pt idx="565">
                  <c:v>0.03125</c:v>
                </c:pt>
                <c:pt idx="566">
                  <c:v>0.03125</c:v>
                </c:pt>
                <c:pt idx="567">
                  <c:v>0.0303</c:v>
                </c:pt>
                <c:pt idx="568">
                  <c:v>0.03155</c:v>
                </c:pt>
                <c:pt idx="569">
                  <c:v>0.0332</c:v>
                </c:pt>
                <c:pt idx="570">
                  <c:v>0.03255</c:v>
                </c:pt>
                <c:pt idx="571">
                  <c:v>0.03225</c:v>
                </c:pt>
                <c:pt idx="572">
                  <c:v>0.0333</c:v>
                </c:pt>
                <c:pt idx="573">
                  <c:v>0.03285</c:v>
                </c:pt>
                <c:pt idx="574">
                  <c:v>0.0337</c:v>
                </c:pt>
                <c:pt idx="575">
                  <c:v>0.03535</c:v>
                </c:pt>
                <c:pt idx="576">
                  <c:v>0.034</c:v>
                </c:pt>
                <c:pt idx="577">
                  <c:v>0.0328</c:v>
                </c:pt>
                <c:pt idx="578">
                  <c:v>0.0321</c:v>
                </c:pt>
                <c:pt idx="579">
                  <c:v>0.0323</c:v>
                </c:pt>
                <c:pt idx="580">
                  <c:v>0.0335</c:v>
                </c:pt>
                <c:pt idx="581">
                  <c:v>0.03365</c:v>
                </c:pt>
                <c:pt idx="582">
                  <c:v>0.0317</c:v>
                </c:pt>
                <c:pt idx="583">
                  <c:v>0.03295</c:v>
                </c:pt>
                <c:pt idx="584">
                  <c:v>0.0333</c:v>
                </c:pt>
                <c:pt idx="585">
                  <c:v>0.03095</c:v>
                </c:pt>
                <c:pt idx="586">
                  <c:v>0.03225</c:v>
                </c:pt>
                <c:pt idx="587">
                  <c:v>0.03135</c:v>
                </c:pt>
                <c:pt idx="588">
                  <c:v>0.03125</c:v>
                </c:pt>
                <c:pt idx="589">
                  <c:v>0.0313</c:v>
                </c:pt>
                <c:pt idx="590">
                  <c:v>0.0293</c:v>
                </c:pt>
                <c:pt idx="591">
                  <c:v>0.0312</c:v>
                </c:pt>
                <c:pt idx="592">
                  <c:v>0.03185</c:v>
                </c:pt>
                <c:pt idx="593">
                  <c:v>0.0311</c:v>
                </c:pt>
                <c:pt idx="594">
                  <c:v>0.0319</c:v>
                </c:pt>
                <c:pt idx="595">
                  <c:v>0.0317</c:v>
                </c:pt>
                <c:pt idx="596">
                  <c:v>0.0302</c:v>
                </c:pt>
                <c:pt idx="597">
                  <c:v>0.03115</c:v>
                </c:pt>
                <c:pt idx="598">
                  <c:v>0.03125</c:v>
                </c:pt>
                <c:pt idx="599">
                  <c:v>0.0315</c:v>
                </c:pt>
                <c:pt idx="600">
                  <c:v>0.03125</c:v>
                </c:pt>
                <c:pt idx="601">
                  <c:v>0.03025</c:v>
                </c:pt>
                <c:pt idx="602">
                  <c:v>0.02915</c:v>
                </c:pt>
                <c:pt idx="603">
                  <c:v>0.03085</c:v>
                </c:pt>
                <c:pt idx="604">
                  <c:v>0.03045</c:v>
                </c:pt>
                <c:pt idx="605">
                  <c:v>0.03085</c:v>
                </c:pt>
                <c:pt idx="606">
                  <c:v>0.03125</c:v>
                </c:pt>
                <c:pt idx="607">
                  <c:v>0.0312</c:v>
                </c:pt>
                <c:pt idx="608">
                  <c:v>0.03195</c:v>
                </c:pt>
                <c:pt idx="609">
                  <c:v>0.033</c:v>
                </c:pt>
                <c:pt idx="610">
                  <c:v>0.03285</c:v>
                </c:pt>
                <c:pt idx="611">
                  <c:v>0.03525</c:v>
                </c:pt>
                <c:pt idx="612">
                  <c:v>0.03625</c:v>
                </c:pt>
                <c:pt idx="613">
                  <c:v>0.03635</c:v>
                </c:pt>
                <c:pt idx="614">
                  <c:v>0.0373</c:v>
                </c:pt>
                <c:pt idx="615">
                  <c:v>0.0373</c:v>
                </c:pt>
                <c:pt idx="616">
                  <c:v>0.03565</c:v>
                </c:pt>
                <c:pt idx="617">
                  <c:v>0.03645</c:v>
                </c:pt>
                <c:pt idx="618">
                  <c:v>0.03635</c:v>
                </c:pt>
                <c:pt idx="619">
                  <c:v>0.0341</c:v>
                </c:pt>
                <c:pt idx="620">
                  <c:v>0.0355</c:v>
                </c:pt>
                <c:pt idx="621">
                  <c:v>0.0349</c:v>
                </c:pt>
                <c:pt idx="622">
                  <c:v>0.03585</c:v>
                </c:pt>
                <c:pt idx="623">
                  <c:v>0.0364</c:v>
                </c:pt>
                <c:pt idx="624">
                  <c:v>0.0363</c:v>
                </c:pt>
                <c:pt idx="625">
                  <c:v>0.0354</c:v>
                </c:pt>
                <c:pt idx="626">
                  <c:v>0.0362</c:v>
                </c:pt>
                <c:pt idx="627">
                  <c:v>0.0344</c:v>
                </c:pt>
                <c:pt idx="628">
                  <c:v>0.0359</c:v>
                </c:pt>
                <c:pt idx="629">
                  <c:v>0.03645</c:v>
                </c:pt>
                <c:pt idx="630">
                  <c:v>0.0342</c:v>
                </c:pt>
                <c:pt idx="631">
                  <c:v>0.03615</c:v>
                </c:pt>
                <c:pt idx="632">
                  <c:v>0.0362</c:v>
                </c:pt>
                <c:pt idx="633">
                  <c:v>0.036</c:v>
                </c:pt>
                <c:pt idx="634">
                  <c:v>0.0364</c:v>
                </c:pt>
                <c:pt idx="635">
                  <c:v>0.03605</c:v>
                </c:pt>
                <c:pt idx="636">
                  <c:v>0.03615</c:v>
                </c:pt>
                <c:pt idx="637">
                  <c:v>0.0382</c:v>
                </c:pt>
                <c:pt idx="638">
                  <c:v>0.03685</c:v>
                </c:pt>
                <c:pt idx="639">
                  <c:v>0.0367</c:v>
                </c:pt>
                <c:pt idx="640">
                  <c:v>0.03715</c:v>
                </c:pt>
                <c:pt idx="641">
                  <c:v>0.0365</c:v>
                </c:pt>
                <c:pt idx="642">
                  <c:v>0.0345</c:v>
                </c:pt>
                <c:pt idx="643">
                  <c:v>0.03765</c:v>
                </c:pt>
                <c:pt idx="644">
                  <c:v>0.03735</c:v>
                </c:pt>
                <c:pt idx="645">
                  <c:v>0.03745</c:v>
                </c:pt>
                <c:pt idx="646">
                  <c:v>0.03655</c:v>
                </c:pt>
                <c:pt idx="647">
                  <c:v>0.03455</c:v>
                </c:pt>
                <c:pt idx="648">
                  <c:v>0.03495</c:v>
                </c:pt>
                <c:pt idx="649">
                  <c:v>0.0354</c:v>
                </c:pt>
                <c:pt idx="650">
                  <c:v>0.0353</c:v>
                </c:pt>
                <c:pt idx="651">
                  <c:v>0.03675</c:v>
                </c:pt>
                <c:pt idx="652">
                  <c:v>0.0373</c:v>
                </c:pt>
                <c:pt idx="653">
                  <c:v>0.0368</c:v>
                </c:pt>
                <c:pt idx="654">
                  <c:v>0.03785</c:v>
                </c:pt>
                <c:pt idx="655">
                  <c:v>0.0377</c:v>
                </c:pt>
                <c:pt idx="656">
                  <c:v>0.0366</c:v>
                </c:pt>
                <c:pt idx="657">
                  <c:v>0.03765</c:v>
                </c:pt>
                <c:pt idx="658">
                  <c:v>0.0375</c:v>
                </c:pt>
                <c:pt idx="659">
                  <c:v>0.03605</c:v>
                </c:pt>
                <c:pt idx="660">
                  <c:v>0.0364</c:v>
                </c:pt>
                <c:pt idx="661">
                  <c:v>0.03575</c:v>
                </c:pt>
                <c:pt idx="662">
                  <c:v>0.03475</c:v>
                </c:pt>
                <c:pt idx="663">
                  <c:v>0.0345</c:v>
                </c:pt>
                <c:pt idx="664">
                  <c:v>0.0339</c:v>
                </c:pt>
                <c:pt idx="665">
                  <c:v>0.0339</c:v>
                </c:pt>
                <c:pt idx="666">
                  <c:v>0.0343</c:v>
                </c:pt>
                <c:pt idx="667">
                  <c:v>0.0319</c:v>
                </c:pt>
                <c:pt idx="668">
                  <c:v>0.0319</c:v>
                </c:pt>
                <c:pt idx="669">
                  <c:v>0.0322</c:v>
                </c:pt>
                <c:pt idx="670">
                  <c:v>0.03095</c:v>
                </c:pt>
                <c:pt idx="671">
                  <c:v>0.03315</c:v>
                </c:pt>
                <c:pt idx="672">
                  <c:v>0.0336</c:v>
                </c:pt>
                <c:pt idx="673">
                  <c:v>0.0337</c:v>
                </c:pt>
                <c:pt idx="674">
                  <c:v>0.0323</c:v>
                </c:pt>
                <c:pt idx="675">
                  <c:v>0.03165</c:v>
                </c:pt>
                <c:pt idx="676">
                  <c:v>0.0315</c:v>
                </c:pt>
                <c:pt idx="677">
                  <c:v>0.0319</c:v>
                </c:pt>
                <c:pt idx="678">
                  <c:v>0.0306</c:v>
                </c:pt>
                <c:pt idx="679">
                  <c:v>0.0307</c:v>
                </c:pt>
                <c:pt idx="680">
                  <c:v>0.02955</c:v>
                </c:pt>
                <c:pt idx="681">
                  <c:v>0.02975</c:v>
                </c:pt>
                <c:pt idx="682">
                  <c:v>0.0305</c:v>
                </c:pt>
                <c:pt idx="683">
                  <c:v>0.0304</c:v>
                </c:pt>
                <c:pt idx="684">
                  <c:v>0.03065</c:v>
                </c:pt>
                <c:pt idx="685">
                  <c:v>0.03085</c:v>
                </c:pt>
                <c:pt idx="686">
                  <c:v>0.0308</c:v>
                </c:pt>
                <c:pt idx="687">
                  <c:v>0.0294</c:v>
                </c:pt>
                <c:pt idx="688">
                  <c:v>0.02985</c:v>
                </c:pt>
                <c:pt idx="689">
                  <c:v>0.0274</c:v>
                </c:pt>
                <c:pt idx="690">
                  <c:v>0.02805</c:v>
                </c:pt>
                <c:pt idx="691">
                  <c:v>0.02905</c:v>
                </c:pt>
                <c:pt idx="692">
                  <c:v>0.0306</c:v>
                </c:pt>
                <c:pt idx="693">
                  <c:v>0.0319</c:v>
                </c:pt>
                <c:pt idx="694">
                  <c:v>0.03225</c:v>
                </c:pt>
                <c:pt idx="695">
                  <c:v>0.0298</c:v>
                </c:pt>
                <c:pt idx="696">
                  <c:v>0.0321</c:v>
                </c:pt>
                <c:pt idx="697">
                  <c:v>0.0321</c:v>
                </c:pt>
                <c:pt idx="698">
                  <c:v>0.0305</c:v>
                </c:pt>
                <c:pt idx="699">
                  <c:v>0.0301</c:v>
                </c:pt>
                <c:pt idx="700">
                  <c:v>0.02965</c:v>
                </c:pt>
                <c:pt idx="701">
                  <c:v>0.0309</c:v>
                </c:pt>
                <c:pt idx="702">
                  <c:v>0.03135</c:v>
                </c:pt>
                <c:pt idx="703">
                  <c:v>0.02985</c:v>
                </c:pt>
                <c:pt idx="704">
                  <c:v>0.02955</c:v>
                </c:pt>
                <c:pt idx="705">
                  <c:v>0.03055</c:v>
                </c:pt>
                <c:pt idx="706">
                  <c:v>0.03</c:v>
                </c:pt>
                <c:pt idx="707">
                  <c:v>0.02915</c:v>
                </c:pt>
                <c:pt idx="708">
                  <c:v>0.0319</c:v>
                </c:pt>
                <c:pt idx="709">
                  <c:v>0.03135</c:v>
                </c:pt>
                <c:pt idx="710">
                  <c:v>0.0349</c:v>
                </c:pt>
                <c:pt idx="711">
                  <c:v>0.03555</c:v>
                </c:pt>
                <c:pt idx="712">
                  <c:v>0.0407</c:v>
                </c:pt>
                <c:pt idx="713">
                  <c:v>0.04285</c:v>
                </c:pt>
                <c:pt idx="714">
                  <c:v>0.04445</c:v>
                </c:pt>
                <c:pt idx="715">
                  <c:v>0.05015</c:v>
                </c:pt>
                <c:pt idx="716">
                  <c:v>0.0531</c:v>
                </c:pt>
                <c:pt idx="717">
                  <c:v>0.05335</c:v>
                </c:pt>
                <c:pt idx="718">
                  <c:v>0.0569</c:v>
                </c:pt>
                <c:pt idx="719">
                  <c:v>0.0582</c:v>
                </c:pt>
                <c:pt idx="720">
                  <c:v>0.05865</c:v>
                </c:pt>
                <c:pt idx="721">
                  <c:v>0.0595</c:v>
                </c:pt>
                <c:pt idx="722">
                  <c:v>0.06195</c:v>
                </c:pt>
                <c:pt idx="723">
                  <c:v>0.0651</c:v>
                </c:pt>
                <c:pt idx="724">
                  <c:v>0.06585</c:v>
                </c:pt>
                <c:pt idx="725">
                  <c:v>0.0702</c:v>
                </c:pt>
                <c:pt idx="726">
                  <c:v>0.07245</c:v>
                </c:pt>
                <c:pt idx="727">
                  <c:v>0.07365</c:v>
                </c:pt>
                <c:pt idx="728">
                  <c:v>0.07725</c:v>
                </c:pt>
                <c:pt idx="729">
                  <c:v>0.0773</c:v>
                </c:pt>
                <c:pt idx="730">
                  <c:v>0.0789</c:v>
                </c:pt>
                <c:pt idx="731">
                  <c:v>0.07995</c:v>
                </c:pt>
                <c:pt idx="732">
                  <c:v>0.08365</c:v>
                </c:pt>
                <c:pt idx="733">
                  <c:v>0.08755</c:v>
                </c:pt>
                <c:pt idx="734">
                  <c:v>0.08785</c:v>
                </c:pt>
                <c:pt idx="735">
                  <c:v>0.0913</c:v>
                </c:pt>
                <c:pt idx="736">
                  <c:v>0.09445</c:v>
                </c:pt>
                <c:pt idx="737">
                  <c:v>0.0949</c:v>
                </c:pt>
                <c:pt idx="738">
                  <c:v>0.09665</c:v>
                </c:pt>
                <c:pt idx="739">
                  <c:v>0.0981</c:v>
                </c:pt>
                <c:pt idx="740">
                  <c:v>0.10075</c:v>
                </c:pt>
                <c:pt idx="741">
                  <c:v>0.10075</c:v>
                </c:pt>
                <c:pt idx="742">
                  <c:v>0.10295</c:v>
                </c:pt>
                <c:pt idx="743">
                  <c:v>0.10505</c:v>
                </c:pt>
                <c:pt idx="744">
                  <c:v>0.105</c:v>
                </c:pt>
                <c:pt idx="745">
                  <c:v>0.1107</c:v>
                </c:pt>
                <c:pt idx="746">
                  <c:v>0.11285</c:v>
                </c:pt>
                <c:pt idx="747">
                  <c:v>0.1124</c:v>
                </c:pt>
                <c:pt idx="748">
                  <c:v>0.11195</c:v>
                </c:pt>
                <c:pt idx="749">
                  <c:v>0.11745</c:v>
                </c:pt>
                <c:pt idx="750">
                  <c:v>0.12355</c:v>
                </c:pt>
                <c:pt idx="751">
                  <c:v>0.12415</c:v>
                </c:pt>
                <c:pt idx="752">
                  <c:v>0.1291</c:v>
                </c:pt>
                <c:pt idx="753">
                  <c:v>0.13095</c:v>
                </c:pt>
                <c:pt idx="754">
                  <c:v>0.1345</c:v>
                </c:pt>
                <c:pt idx="755">
                  <c:v>0.13515</c:v>
                </c:pt>
                <c:pt idx="756">
                  <c:v>0.1418</c:v>
                </c:pt>
                <c:pt idx="757">
                  <c:v>0.14605</c:v>
                </c:pt>
                <c:pt idx="758">
                  <c:v>0.1495</c:v>
                </c:pt>
                <c:pt idx="759">
                  <c:v>0.1536</c:v>
                </c:pt>
                <c:pt idx="760">
                  <c:v>0.1544</c:v>
                </c:pt>
                <c:pt idx="761">
                  <c:v>0.1553</c:v>
                </c:pt>
                <c:pt idx="762">
                  <c:v>0.15835</c:v>
                </c:pt>
                <c:pt idx="763">
                  <c:v>0.1631</c:v>
                </c:pt>
                <c:pt idx="764">
                  <c:v>0.17</c:v>
                </c:pt>
                <c:pt idx="765">
                  <c:v>0.1716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190232686"/>
        <c:axId val="833441898"/>
      </c:barChart>
      <c:catAx>
        <c:axId val="190232686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33441898"/>
        <c:crosses val="autoZero"/>
        <c:auto val="1"/>
        <c:lblAlgn val="ctr"/>
        <c:lblOffset val="100"/>
        <c:noMultiLvlLbl val="0"/>
      </c:catAx>
      <c:valAx>
        <c:axId val="8334418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9023268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103564c-dcdf-48cd-9588-95a4e6383513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'2025-06-20.csv'!$E$1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'2025-06-20.csv'!$A$2:$A$2881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'2025-06-20.csv'!$E$2:$E$2881</c:f>
              <c:numCache>
                <c:formatCode>General</c:formatCode>
                <c:ptCount val="2880"/>
                <c:pt idx="0">
                  <c:v>28.7</c:v>
                </c:pt>
                <c:pt idx="1">
                  <c:v>28.7</c:v>
                </c:pt>
                <c:pt idx="2">
                  <c:v>28.6</c:v>
                </c:pt>
                <c:pt idx="3">
                  <c:v>28.7</c:v>
                </c:pt>
                <c:pt idx="4">
                  <c:v>28.7</c:v>
                </c:pt>
                <c:pt idx="5">
                  <c:v>28.7</c:v>
                </c:pt>
                <c:pt idx="6">
                  <c:v>28.7</c:v>
                </c:pt>
                <c:pt idx="7">
                  <c:v>28.7</c:v>
                </c:pt>
                <c:pt idx="8">
                  <c:v>28.8</c:v>
                </c:pt>
                <c:pt idx="9">
                  <c:v>28.7</c:v>
                </c:pt>
                <c:pt idx="10">
                  <c:v>28.7</c:v>
                </c:pt>
                <c:pt idx="11">
                  <c:v>28.7</c:v>
                </c:pt>
                <c:pt idx="12">
                  <c:v>28.7</c:v>
                </c:pt>
                <c:pt idx="13">
                  <c:v>28.7</c:v>
                </c:pt>
                <c:pt idx="14">
                  <c:v>28.7</c:v>
                </c:pt>
                <c:pt idx="15">
                  <c:v>28.7</c:v>
                </c:pt>
                <c:pt idx="16">
                  <c:v>28.7</c:v>
                </c:pt>
                <c:pt idx="17">
                  <c:v>28.7</c:v>
                </c:pt>
                <c:pt idx="18">
                  <c:v>28.7</c:v>
                </c:pt>
                <c:pt idx="19">
                  <c:v>28.7</c:v>
                </c:pt>
                <c:pt idx="20">
                  <c:v>28.7</c:v>
                </c:pt>
                <c:pt idx="21">
                  <c:v>28.7</c:v>
                </c:pt>
                <c:pt idx="22">
                  <c:v>28.7</c:v>
                </c:pt>
                <c:pt idx="23">
                  <c:v>28.7</c:v>
                </c:pt>
                <c:pt idx="24">
                  <c:v>28.8</c:v>
                </c:pt>
                <c:pt idx="25">
                  <c:v>28.6</c:v>
                </c:pt>
                <c:pt idx="26">
                  <c:v>28.6</c:v>
                </c:pt>
                <c:pt idx="27">
                  <c:v>28.8</c:v>
                </c:pt>
                <c:pt idx="28">
                  <c:v>28.7</c:v>
                </c:pt>
                <c:pt idx="29">
                  <c:v>28.7</c:v>
                </c:pt>
                <c:pt idx="30">
                  <c:v>28.7</c:v>
                </c:pt>
                <c:pt idx="31">
                  <c:v>28.7</c:v>
                </c:pt>
                <c:pt idx="32">
                  <c:v>28.6</c:v>
                </c:pt>
                <c:pt idx="33">
                  <c:v>28.7</c:v>
                </c:pt>
                <c:pt idx="34">
                  <c:v>28.7</c:v>
                </c:pt>
                <c:pt idx="35">
                  <c:v>28.7</c:v>
                </c:pt>
                <c:pt idx="36">
                  <c:v>28.6</c:v>
                </c:pt>
                <c:pt idx="37">
                  <c:v>28.7</c:v>
                </c:pt>
                <c:pt idx="38">
                  <c:v>28.6</c:v>
                </c:pt>
                <c:pt idx="39">
                  <c:v>28.6</c:v>
                </c:pt>
                <c:pt idx="40">
                  <c:v>28.7</c:v>
                </c:pt>
                <c:pt idx="41">
                  <c:v>28.6</c:v>
                </c:pt>
                <c:pt idx="42">
                  <c:v>28.6</c:v>
                </c:pt>
                <c:pt idx="43">
                  <c:v>28.7</c:v>
                </c:pt>
                <c:pt idx="44">
                  <c:v>28.6</c:v>
                </c:pt>
                <c:pt idx="45">
                  <c:v>28.7</c:v>
                </c:pt>
                <c:pt idx="46">
                  <c:v>28.6</c:v>
                </c:pt>
                <c:pt idx="47">
                  <c:v>28.7</c:v>
                </c:pt>
                <c:pt idx="48">
                  <c:v>28.7</c:v>
                </c:pt>
                <c:pt idx="49">
                  <c:v>28.6</c:v>
                </c:pt>
                <c:pt idx="50">
                  <c:v>28.6</c:v>
                </c:pt>
                <c:pt idx="51">
                  <c:v>28.6</c:v>
                </c:pt>
                <c:pt idx="52">
                  <c:v>28.7</c:v>
                </c:pt>
                <c:pt idx="53">
                  <c:v>28.6</c:v>
                </c:pt>
                <c:pt idx="54">
                  <c:v>28.7</c:v>
                </c:pt>
                <c:pt idx="55">
                  <c:v>28.6</c:v>
                </c:pt>
                <c:pt idx="56">
                  <c:v>28.6</c:v>
                </c:pt>
                <c:pt idx="57">
                  <c:v>28.6</c:v>
                </c:pt>
                <c:pt idx="58">
                  <c:v>28.6</c:v>
                </c:pt>
                <c:pt idx="59">
                  <c:v>28.6</c:v>
                </c:pt>
                <c:pt idx="60">
                  <c:v>28.7</c:v>
                </c:pt>
                <c:pt idx="61">
                  <c:v>28.7</c:v>
                </c:pt>
                <c:pt idx="62">
                  <c:v>28.7</c:v>
                </c:pt>
                <c:pt idx="63">
                  <c:v>28.6</c:v>
                </c:pt>
                <c:pt idx="64">
                  <c:v>28.6</c:v>
                </c:pt>
                <c:pt idx="65">
                  <c:v>28.6</c:v>
                </c:pt>
                <c:pt idx="66">
                  <c:v>28.5</c:v>
                </c:pt>
                <c:pt idx="67">
                  <c:v>28.7</c:v>
                </c:pt>
                <c:pt idx="68">
                  <c:v>28.7</c:v>
                </c:pt>
                <c:pt idx="69">
                  <c:v>28.7</c:v>
                </c:pt>
                <c:pt idx="70">
                  <c:v>28.6</c:v>
                </c:pt>
                <c:pt idx="71">
                  <c:v>28.6</c:v>
                </c:pt>
                <c:pt idx="72">
                  <c:v>28.6</c:v>
                </c:pt>
                <c:pt idx="73">
                  <c:v>28.7</c:v>
                </c:pt>
                <c:pt idx="74">
                  <c:v>28.5</c:v>
                </c:pt>
                <c:pt idx="75">
                  <c:v>28.6</c:v>
                </c:pt>
                <c:pt idx="76">
                  <c:v>28.6</c:v>
                </c:pt>
                <c:pt idx="77">
                  <c:v>28.7</c:v>
                </c:pt>
                <c:pt idx="78">
                  <c:v>28.5</c:v>
                </c:pt>
                <c:pt idx="79">
                  <c:v>28.7</c:v>
                </c:pt>
                <c:pt idx="80">
                  <c:v>28.6</c:v>
                </c:pt>
                <c:pt idx="81">
                  <c:v>28.6</c:v>
                </c:pt>
                <c:pt idx="82">
                  <c:v>28.7</c:v>
                </c:pt>
                <c:pt idx="83">
                  <c:v>28.6</c:v>
                </c:pt>
                <c:pt idx="84">
                  <c:v>28.6</c:v>
                </c:pt>
                <c:pt idx="85">
                  <c:v>28.7</c:v>
                </c:pt>
                <c:pt idx="86">
                  <c:v>28.7</c:v>
                </c:pt>
                <c:pt idx="87">
                  <c:v>28.7</c:v>
                </c:pt>
                <c:pt idx="88">
                  <c:v>28.6</c:v>
                </c:pt>
                <c:pt idx="89">
                  <c:v>28.6</c:v>
                </c:pt>
                <c:pt idx="90">
                  <c:v>28.6</c:v>
                </c:pt>
                <c:pt idx="91">
                  <c:v>28.5</c:v>
                </c:pt>
                <c:pt idx="92">
                  <c:v>28.6</c:v>
                </c:pt>
                <c:pt idx="93">
                  <c:v>28.6</c:v>
                </c:pt>
                <c:pt idx="94">
                  <c:v>28.6</c:v>
                </c:pt>
                <c:pt idx="95">
                  <c:v>28.6</c:v>
                </c:pt>
                <c:pt idx="96">
                  <c:v>28.7</c:v>
                </c:pt>
                <c:pt idx="97">
                  <c:v>28.6</c:v>
                </c:pt>
                <c:pt idx="98">
                  <c:v>28.7</c:v>
                </c:pt>
                <c:pt idx="99">
                  <c:v>28.7</c:v>
                </c:pt>
                <c:pt idx="100">
                  <c:v>28.6</c:v>
                </c:pt>
                <c:pt idx="101">
                  <c:v>28.6</c:v>
                </c:pt>
                <c:pt idx="102">
                  <c:v>28.7</c:v>
                </c:pt>
                <c:pt idx="103">
                  <c:v>28.6</c:v>
                </c:pt>
                <c:pt idx="104">
                  <c:v>28.6</c:v>
                </c:pt>
                <c:pt idx="105">
                  <c:v>28.6</c:v>
                </c:pt>
                <c:pt idx="106">
                  <c:v>28.5</c:v>
                </c:pt>
                <c:pt idx="107">
                  <c:v>28.6</c:v>
                </c:pt>
                <c:pt idx="108">
                  <c:v>28.6</c:v>
                </c:pt>
                <c:pt idx="109">
                  <c:v>28.6</c:v>
                </c:pt>
                <c:pt idx="110">
                  <c:v>28.6</c:v>
                </c:pt>
                <c:pt idx="111">
                  <c:v>28.5</c:v>
                </c:pt>
                <c:pt idx="112">
                  <c:v>28.6</c:v>
                </c:pt>
                <c:pt idx="113">
                  <c:v>28.7</c:v>
                </c:pt>
                <c:pt idx="114">
                  <c:v>28.6</c:v>
                </c:pt>
                <c:pt idx="115">
                  <c:v>28.7</c:v>
                </c:pt>
                <c:pt idx="116">
                  <c:v>28.5</c:v>
                </c:pt>
                <c:pt idx="117">
                  <c:v>28.6</c:v>
                </c:pt>
                <c:pt idx="118">
                  <c:v>28.6</c:v>
                </c:pt>
                <c:pt idx="119">
                  <c:v>28.6</c:v>
                </c:pt>
                <c:pt idx="120">
                  <c:v>28.6</c:v>
                </c:pt>
                <c:pt idx="121">
                  <c:v>28.6</c:v>
                </c:pt>
                <c:pt idx="122">
                  <c:v>28.6</c:v>
                </c:pt>
                <c:pt idx="123">
                  <c:v>28.6</c:v>
                </c:pt>
                <c:pt idx="124">
                  <c:v>28.7</c:v>
                </c:pt>
                <c:pt idx="125">
                  <c:v>28.6</c:v>
                </c:pt>
                <c:pt idx="126">
                  <c:v>28.6</c:v>
                </c:pt>
                <c:pt idx="127">
                  <c:v>28.6</c:v>
                </c:pt>
                <c:pt idx="128">
                  <c:v>28.5</c:v>
                </c:pt>
                <c:pt idx="129">
                  <c:v>28.6</c:v>
                </c:pt>
                <c:pt idx="130">
                  <c:v>28.6</c:v>
                </c:pt>
                <c:pt idx="131">
                  <c:v>28.6</c:v>
                </c:pt>
                <c:pt idx="132">
                  <c:v>28.6</c:v>
                </c:pt>
                <c:pt idx="133">
                  <c:v>28.6</c:v>
                </c:pt>
                <c:pt idx="134">
                  <c:v>28.6</c:v>
                </c:pt>
                <c:pt idx="135">
                  <c:v>28.7</c:v>
                </c:pt>
                <c:pt idx="136">
                  <c:v>28.6</c:v>
                </c:pt>
                <c:pt idx="137">
                  <c:v>28.7</c:v>
                </c:pt>
                <c:pt idx="138">
                  <c:v>28.6</c:v>
                </c:pt>
                <c:pt idx="139">
                  <c:v>28.6</c:v>
                </c:pt>
                <c:pt idx="140">
                  <c:v>28.6</c:v>
                </c:pt>
                <c:pt idx="141">
                  <c:v>28.6</c:v>
                </c:pt>
                <c:pt idx="142">
                  <c:v>28.6</c:v>
                </c:pt>
                <c:pt idx="143">
                  <c:v>28.6</c:v>
                </c:pt>
                <c:pt idx="144">
                  <c:v>28.6</c:v>
                </c:pt>
                <c:pt idx="145">
                  <c:v>28.7</c:v>
                </c:pt>
                <c:pt idx="146">
                  <c:v>28.6</c:v>
                </c:pt>
                <c:pt idx="147">
                  <c:v>28.6</c:v>
                </c:pt>
                <c:pt idx="148">
                  <c:v>28.6</c:v>
                </c:pt>
                <c:pt idx="149">
                  <c:v>28.6</c:v>
                </c:pt>
                <c:pt idx="150">
                  <c:v>28.6</c:v>
                </c:pt>
                <c:pt idx="151">
                  <c:v>28.6</c:v>
                </c:pt>
                <c:pt idx="152">
                  <c:v>28.6</c:v>
                </c:pt>
                <c:pt idx="153">
                  <c:v>28.6</c:v>
                </c:pt>
                <c:pt idx="154">
                  <c:v>28.6</c:v>
                </c:pt>
                <c:pt idx="155">
                  <c:v>28.6</c:v>
                </c:pt>
                <c:pt idx="156">
                  <c:v>28.5</c:v>
                </c:pt>
                <c:pt idx="157">
                  <c:v>28.7</c:v>
                </c:pt>
                <c:pt idx="158">
                  <c:v>28.7</c:v>
                </c:pt>
                <c:pt idx="159">
                  <c:v>28.5</c:v>
                </c:pt>
                <c:pt idx="160">
                  <c:v>28.6</c:v>
                </c:pt>
                <c:pt idx="161">
                  <c:v>28.6</c:v>
                </c:pt>
                <c:pt idx="162">
                  <c:v>28.6</c:v>
                </c:pt>
                <c:pt idx="163">
                  <c:v>28.6</c:v>
                </c:pt>
                <c:pt idx="164">
                  <c:v>28.7</c:v>
                </c:pt>
                <c:pt idx="165">
                  <c:v>28.6</c:v>
                </c:pt>
                <c:pt idx="166">
                  <c:v>28.6</c:v>
                </c:pt>
                <c:pt idx="167">
                  <c:v>28.6</c:v>
                </c:pt>
                <c:pt idx="168">
                  <c:v>28.6</c:v>
                </c:pt>
                <c:pt idx="169">
                  <c:v>28.6</c:v>
                </c:pt>
                <c:pt idx="170">
                  <c:v>28.6</c:v>
                </c:pt>
                <c:pt idx="171">
                  <c:v>28.5</c:v>
                </c:pt>
                <c:pt idx="172">
                  <c:v>28.6</c:v>
                </c:pt>
                <c:pt idx="173">
                  <c:v>28.6</c:v>
                </c:pt>
                <c:pt idx="174">
                  <c:v>28.5</c:v>
                </c:pt>
                <c:pt idx="175">
                  <c:v>28.6</c:v>
                </c:pt>
                <c:pt idx="176">
                  <c:v>28.6</c:v>
                </c:pt>
                <c:pt idx="177">
                  <c:v>28.6</c:v>
                </c:pt>
                <c:pt idx="178">
                  <c:v>28.6</c:v>
                </c:pt>
                <c:pt idx="179">
                  <c:v>28.6</c:v>
                </c:pt>
                <c:pt idx="180">
                  <c:v>28.6</c:v>
                </c:pt>
                <c:pt idx="181">
                  <c:v>28.7</c:v>
                </c:pt>
                <c:pt idx="182">
                  <c:v>28.6</c:v>
                </c:pt>
                <c:pt idx="183">
                  <c:v>28.6</c:v>
                </c:pt>
                <c:pt idx="184">
                  <c:v>28.6</c:v>
                </c:pt>
                <c:pt idx="185">
                  <c:v>28.6</c:v>
                </c:pt>
                <c:pt idx="186">
                  <c:v>28.6</c:v>
                </c:pt>
                <c:pt idx="187">
                  <c:v>28.5</c:v>
                </c:pt>
                <c:pt idx="188">
                  <c:v>28.5</c:v>
                </c:pt>
                <c:pt idx="189">
                  <c:v>28.6</c:v>
                </c:pt>
                <c:pt idx="190">
                  <c:v>28.7</c:v>
                </c:pt>
                <c:pt idx="191">
                  <c:v>28.7</c:v>
                </c:pt>
                <c:pt idx="192">
                  <c:v>28.6</c:v>
                </c:pt>
                <c:pt idx="193">
                  <c:v>28.6</c:v>
                </c:pt>
                <c:pt idx="194">
                  <c:v>28.6</c:v>
                </c:pt>
                <c:pt idx="195">
                  <c:v>28.6</c:v>
                </c:pt>
                <c:pt idx="196">
                  <c:v>28.6</c:v>
                </c:pt>
                <c:pt idx="197">
                  <c:v>28.6</c:v>
                </c:pt>
                <c:pt idx="198">
                  <c:v>28.6</c:v>
                </c:pt>
                <c:pt idx="199">
                  <c:v>28.7</c:v>
                </c:pt>
                <c:pt idx="200">
                  <c:v>28.6</c:v>
                </c:pt>
                <c:pt idx="201">
                  <c:v>28.4</c:v>
                </c:pt>
                <c:pt idx="202">
                  <c:v>28.5</c:v>
                </c:pt>
                <c:pt idx="203">
                  <c:v>28.6</c:v>
                </c:pt>
                <c:pt idx="204">
                  <c:v>28.5</c:v>
                </c:pt>
                <c:pt idx="205">
                  <c:v>28.6</c:v>
                </c:pt>
                <c:pt idx="206">
                  <c:v>28.5</c:v>
                </c:pt>
                <c:pt idx="207">
                  <c:v>28.6</c:v>
                </c:pt>
                <c:pt idx="208">
                  <c:v>28.6</c:v>
                </c:pt>
                <c:pt idx="209">
                  <c:v>28.6</c:v>
                </c:pt>
                <c:pt idx="210">
                  <c:v>28.6</c:v>
                </c:pt>
                <c:pt idx="211">
                  <c:v>28.6</c:v>
                </c:pt>
                <c:pt idx="212">
                  <c:v>28.6</c:v>
                </c:pt>
                <c:pt idx="213">
                  <c:v>28.6</c:v>
                </c:pt>
                <c:pt idx="214">
                  <c:v>28.4</c:v>
                </c:pt>
                <c:pt idx="215">
                  <c:v>28.6</c:v>
                </c:pt>
                <c:pt idx="216">
                  <c:v>28.6</c:v>
                </c:pt>
                <c:pt idx="217">
                  <c:v>28.6</c:v>
                </c:pt>
                <c:pt idx="218">
                  <c:v>28.6</c:v>
                </c:pt>
                <c:pt idx="219">
                  <c:v>28.5</c:v>
                </c:pt>
                <c:pt idx="220">
                  <c:v>28.5</c:v>
                </c:pt>
                <c:pt idx="221">
                  <c:v>28.6</c:v>
                </c:pt>
                <c:pt idx="222">
                  <c:v>28.5</c:v>
                </c:pt>
                <c:pt idx="223">
                  <c:v>28.6</c:v>
                </c:pt>
                <c:pt idx="224">
                  <c:v>28.6</c:v>
                </c:pt>
                <c:pt idx="225">
                  <c:v>28.6</c:v>
                </c:pt>
                <c:pt idx="226">
                  <c:v>28.5</c:v>
                </c:pt>
                <c:pt idx="227">
                  <c:v>28.4</c:v>
                </c:pt>
                <c:pt idx="228">
                  <c:v>28.5</c:v>
                </c:pt>
                <c:pt idx="229">
                  <c:v>28.6</c:v>
                </c:pt>
                <c:pt idx="230">
                  <c:v>28.7</c:v>
                </c:pt>
                <c:pt idx="231">
                  <c:v>28.6</c:v>
                </c:pt>
                <c:pt idx="232">
                  <c:v>28.6</c:v>
                </c:pt>
                <c:pt idx="233">
                  <c:v>28.6</c:v>
                </c:pt>
                <c:pt idx="234">
                  <c:v>28.6</c:v>
                </c:pt>
                <c:pt idx="235">
                  <c:v>28.6</c:v>
                </c:pt>
                <c:pt idx="236">
                  <c:v>28.6</c:v>
                </c:pt>
                <c:pt idx="237">
                  <c:v>28.6</c:v>
                </c:pt>
                <c:pt idx="238">
                  <c:v>28.6</c:v>
                </c:pt>
                <c:pt idx="239">
                  <c:v>28.6</c:v>
                </c:pt>
                <c:pt idx="240">
                  <c:v>28.6</c:v>
                </c:pt>
                <c:pt idx="241">
                  <c:v>28.5</c:v>
                </c:pt>
                <c:pt idx="242">
                  <c:v>28.6</c:v>
                </c:pt>
                <c:pt idx="243">
                  <c:v>28.5</c:v>
                </c:pt>
                <c:pt idx="244">
                  <c:v>28.6</c:v>
                </c:pt>
                <c:pt idx="245">
                  <c:v>28.6</c:v>
                </c:pt>
                <c:pt idx="246">
                  <c:v>28.6</c:v>
                </c:pt>
                <c:pt idx="247">
                  <c:v>28.6</c:v>
                </c:pt>
                <c:pt idx="248">
                  <c:v>28.6</c:v>
                </c:pt>
                <c:pt idx="249">
                  <c:v>28.6</c:v>
                </c:pt>
                <c:pt idx="250">
                  <c:v>28.6</c:v>
                </c:pt>
                <c:pt idx="251">
                  <c:v>28.6</c:v>
                </c:pt>
                <c:pt idx="252">
                  <c:v>28.5</c:v>
                </c:pt>
                <c:pt idx="253">
                  <c:v>28.5</c:v>
                </c:pt>
                <c:pt idx="254">
                  <c:v>28.6</c:v>
                </c:pt>
                <c:pt idx="255">
                  <c:v>28.6</c:v>
                </c:pt>
                <c:pt idx="256">
                  <c:v>28.6</c:v>
                </c:pt>
                <c:pt idx="257">
                  <c:v>28.5</c:v>
                </c:pt>
                <c:pt idx="258">
                  <c:v>28.5</c:v>
                </c:pt>
                <c:pt idx="259">
                  <c:v>28.5</c:v>
                </c:pt>
                <c:pt idx="260">
                  <c:v>28.6</c:v>
                </c:pt>
                <c:pt idx="261">
                  <c:v>28.6</c:v>
                </c:pt>
                <c:pt idx="262">
                  <c:v>28.6</c:v>
                </c:pt>
                <c:pt idx="263">
                  <c:v>28.5</c:v>
                </c:pt>
                <c:pt idx="264">
                  <c:v>28.6</c:v>
                </c:pt>
                <c:pt idx="265">
                  <c:v>28.5</c:v>
                </c:pt>
                <c:pt idx="266">
                  <c:v>28.6</c:v>
                </c:pt>
                <c:pt idx="267">
                  <c:v>28.5</c:v>
                </c:pt>
                <c:pt idx="268">
                  <c:v>28.6</c:v>
                </c:pt>
                <c:pt idx="269">
                  <c:v>28.5</c:v>
                </c:pt>
                <c:pt idx="270">
                  <c:v>28.6</c:v>
                </c:pt>
                <c:pt idx="271">
                  <c:v>28.6</c:v>
                </c:pt>
                <c:pt idx="272">
                  <c:v>28.5</c:v>
                </c:pt>
                <c:pt idx="273">
                  <c:v>28.6</c:v>
                </c:pt>
                <c:pt idx="274">
                  <c:v>28.6</c:v>
                </c:pt>
                <c:pt idx="275">
                  <c:v>28.6</c:v>
                </c:pt>
                <c:pt idx="276">
                  <c:v>28.5</c:v>
                </c:pt>
                <c:pt idx="277">
                  <c:v>28.6</c:v>
                </c:pt>
                <c:pt idx="278">
                  <c:v>28.6</c:v>
                </c:pt>
                <c:pt idx="279">
                  <c:v>28.5</c:v>
                </c:pt>
                <c:pt idx="280">
                  <c:v>28.7</c:v>
                </c:pt>
                <c:pt idx="281">
                  <c:v>28.5</c:v>
                </c:pt>
                <c:pt idx="282">
                  <c:v>28.5</c:v>
                </c:pt>
                <c:pt idx="283">
                  <c:v>28.6</c:v>
                </c:pt>
                <c:pt idx="284">
                  <c:v>28.6</c:v>
                </c:pt>
                <c:pt idx="285">
                  <c:v>28.6</c:v>
                </c:pt>
                <c:pt idx="286">
                  <c:v>28.5</c:v>
                </c:pt>
                <c:pt idx="287">
                  <c:v>28.6</c:v>
                </c:pt>
                <c:pt idx="288">
                  <c:v>28.5</c:v>
                </c:pt>
                <c:pt idx="289">
                  <c:v>28.5</c:v>
                </c:pt>
                <c:pt idx="290">
                  <c:v>28.6</c:v>
                </c:pt>
                <c:pt idx="291">
                  <c:v>28.5</c:v>
                </c:pt>
                <c:pt idx="292">
                  <c:v>28.6</c:v>
                </c:pt>
                <c:pt idx="293">
                  <c:v>28.6</c:v>
                </c:pt>
                <c:pt idx="294">
                  <c:v>28.6</c:v>
                </c:pt>
                <c:pt idx="295">
                  <c:v>28.5</c:v>
                </c:pt>
                <c:pt idx="296">
                  <c:v>28.6</c:v>
                </c:pt>
                <c:pt idx="297">
                  <c:v>28.5</c:v>
                </c:pt>
                <c:pt idx="298">
                  <c:v>28.5</c:v>
                </c:pt>
                <c:pt idx="299">
                  <c:v>28.6</c:v>
                </c:pt>
                <c:pt idx="300">
                  <c:v>28.5</c:v>
                </c:pt>
                <c:pt idx="301">
                  <c:v>28.5</c:v>
                </c:pt>
                <c:pt idx="302">
                  <c:v>28.6</c:v>
                </c:pt>
                <c:pt idx="303">
                  <c:v>28.6</c:v>
                </c:pt>
                <c:pt idx="304">
                  <c:v>28.5</c:v>
                </c:pt>
                <c:pt idx="305">
                  <c:v>28.5</c:v>
                </c:pt>
                <c:pt idx="306">
                  <c:v>28.6</c:v>
                </c:pt>
                <c:pt idx="307">
                  <c:v>28.6</c:v>
                </c:pt>
                <c:pt idx="308">
                  <c:v>28.6</c:v>
                </c:pt>
                <c:pt idx="309">
                  <c:v>28.5</c:v>
                </c:pt>
                <c:pt idx="310">
                  <c:v>28.5</c:v>
                </c:pt>
                <c:pt idx="311">
                  <c:v>28.6</c:v>
                </c:pt>
                <c:pt idx="312">
                  <c:v>28.6</c:v>
                </c:pt>
                <c:pt idx="313">
                  <c:v>28.5</c:v>
                </c:pt>
                <c:pt idx="314">
                  <c:v>28.6</c:v>
                </c:pt>
                <c:pt idx="315">
                  <c:v>28.6</c:v>
                </c:pt>
                <c:pt idx="316">
                  <c:v>28.6</c:v>
                </c:pt>
                <c:pt idx="317">
                  <c:v>28.6</c:v>
                </c:pt>
                <c:pt idx="318">
                  <c:v>28.6</c:v>
                </c:pt>
                <c:pt idx="319">
                  <c:v>28.6</c:v>
                </c:pt>
                <c:pt idx="320">
                  <c:v>28.5</c:v>
                </c:pt>
                <c:pt idx="321">
                  <c:v>28.5</c:v>
                </c:pt>
                <c:pt idx="322">
                  <c:v>28.6</c:v>
                </c:pt>
                <c:pt idx="323">
                  <c:v>28.6</c:v>
                </c:pt>
                <c:pt idx="324">
                  <c:v>28.5</c:v>
                </c:pt>
                <c:pt idx="325">
                  <c:v>28.6</c:v>
                </c:pt>
                <c:pt idx="326">
                  <c:v>28.6</c:v>
                </c:pt>
                <c:pt idx="327">
                  <c:v>28.6</c:v>
                </c:pt>
                <c:pt idx="328">
                  <c:v>28.6</c:v>
                </c:pt>
                <c:pt idx="329">
                  <c:v>28.5</c:v>
                </c:pt>
                <c:pt idx="330">
                  <c:v>28.5</c:v>
                </c:pt>
                <c:pt idx="331">
                  <c:v>28.5</c:v>
                </c:pt>
                <c:pt idx="332">
                  <c:v>28.5</c:v>
                </c:pt>
                <c:pt idx="333">
                  <c:v>28.5</c:v>
                </c:pt>
                <c:pt idx="334">
                  <c:v>28.5</c:v>
                </c:pt>
                <c:pt idx="335">
                  <c:v>28.4</c:v>
                </c:pt>
                <c:pt idx="336">
                  <c:v>28.4</c:v>
                </c:pt>
                <c:pt idx="337">
                  <c:v>28.6</c:v>
                </c:pt>
                <c:pt idx="338">
                  <c:v>28.6</c:v>
                </c:pt>
                <c:pt idx="339">
                  <c:v>28.6</c:v>
                </c:pt>
                <c:pt idx="340">
                  <c:v>28.6</c:v>
                </c:pt>
                <c:pt idx="341">
                  <c:v>28.5</c:v>
                </c:pt>
                <c:pt idx="342">
                  <c:v>28.5</c:v>
                </c:pt>
                <c:pt idx="343">
                  <c:v>28.6</c:v>
                </c:pt>
                <c:pt idx="344">
                  <c:v>28.5</c:v>
                </c:pt>
                <c:pt idx="345">
                  <c:v>28.5</c:v>
                </c:pt>
                <c:pt idx="346">
                  <c:v>28.4</c:v>
                </c:pt>
                <c:pt idx="347">
                  <c:v>28.6</c:v>
                </c:pt>
                <c:pt idx="348">
                  <c:v>28.5</c:v>
                </c:pt>
                <c:pt idx="349">
                  <c:v>28.5</c:v>
                </c:pt>
                <c:pt idx="350">
                  <c:v>28.6</c:v>
                </c:pt>
                <c:pt idx="351">
                  <c:v>28.5</c:v>
                </c:pt>
                <c:pt idx="352">
                  <c:v>28.6</c:v>
                </c:pt>
                <c:pt idx="353">
                  <c:v>28.5</c:v>
                </c:pt>
                <c:pt idx="354">
                  <c:v>28.6</c:v>
                </c:pt>
                <c:pt idx="355">
                  <c:v>28.6</c:v>
                </c:pt>
                <c:pt idx="356">
                  <c:v>28.5</c:v>
                </c:pt>
                <c:pt idx="357">
                  <c:v>28.5</c:v>
                </c:pt>
                <c:pt idx="358">
                  <c:v>28.5</c:v>
                </c:pt>
                <c:pt idx="359">
                  <c:v>28.5</c:v>
                </c:pt>
                <c:pt idx="360">
                  <c:v>28.6</c:v>
                </c:pt>
                <c:pt idx="361">
                  <c:v>28.4</c:v>
                </c:pt>
                <c:pt idx="362">
                  <c:v>28.6</c:v>
                </c:pt>
                <c:pt idx="363">
                  <c:v>28.5</c:v>
                </c:pt>
                <c:pt idx="364">
                  <c:v>28.5</c:v>
                </c:pt>
                <c:pt idx="365">
                  <c:v>28.5</c:v>
                </c:pt>
                <c:pt idx="366">
                  <c:v>28.5</c:v>
                </c:pt>
                <c:pt idx="367">
                  <c:v>28.4</c:v>
                </c:pt>
                <c:pt idx="368">
                  <c:v>28.4</c:v>
                </c:pt>
                <c:pt idx="369">
                  <c:v>28.6</c:v>
                </c:pt>
                <c:pt idx="370">
                  <c:v>28.5</c:v>
                </c:pt>
                <c:pt idx="371">
                  <c:v>28.5</c:v>
                </c:pt>
                <c:pt idx="372">
                  <c:v>28.5</c:v>
                </c:pt>
                <c:pt idx="373">
                  <c:v>28.5</c:v>
                </c:pt>
                <c:pt idx="374">
                  <c:v>28.5</c:v>
                </c:pt>
                <c:pt idx="375">
                  <c:v>28.4</c:v>
                </c:pt>
                <c:pt idx="376">
                  <c:v>28.5</c:v>
                </c:pt>
                <c:pt idx="377">
                  <c:v>28.6</c:v>
                </c:pt>
                <c:pt idx="378">
                  <c:v>28.5</c:v>
                </c:pt>
                <c:pt idx="379">
                  <c:v>28.5</c:v>
                </c:pt>
                <c:pt idx="380">
                  <c:v>28.5</c:v>
                </c:pt>
                <c:pt idx="381">
                  <c:v>28.5</c:v>
                </c:pt>
                <c:pt idx="382">
                  <c:v>28.4</c:v>
                </c:pt>
                <c:pt idx="383">
                  <c:v>28.4</c:v>
                </c:pt>
                <c:pt idx="384">
                  <c:v>28.5</c:v>
                </c:pt>
                <c:pt idx="385">
                  <c:v>28.6</c:v>
                </c:pt>
                <c:pt idx="386">
                  <c:v>28.6</c:v>
                </c:pt>
                <c:pt idx="387">
                  <c:v>28.6</c:v>
                </c:pt>
                <c:pt idx="388">
                  <c:v>28.6</c:v>
                </c:pt>
                <c:pt idx="389">
                  <c:v>28.5</c:v>
                </c:pt>
                <c:pt idx="390">
                  <c:v>28.4</c:v>
                </c:pt>
                <c:pt idx="391">
                  <c:v>28.5</c:v>
                </c:pt>
                <c:pt idx="392">
                  <c:v>28.5</c:v>
                </c:pt>
                <c:pt idx="393">
                  <c:v>28.5</c:v>
                </c:pt>
                <c:pt idx="394">
                  <c:v>28.6</c:v>
                </c:pt>
                <c:pt idx="395">
                  <c:v>28.5</c:v>
                </c:pt>
                <c:pt idx="396">
                  <c:v>28.6</c:v>
                </c:pt>
                <c:pt idx="397">
                  <c:v>28.3</c:v>
                </c:pt>
                <c:pt idx="398">
                  <c:v>28.4</c:v>
                </c:pt>
                <c:pt idx="399">
                  <c:v>28.5</c:v>
                </c:pt>
                <c:pt idx="400">
                  <c:v>28.6</c:v>
                </c:pt>
                <c:pt idx="401">
                  <c:v>28.6</c:v>
                </c:pt>
                <c:pt idx="402">
                  <c:v>28.5</c:v>
                </c:pt>
                <c:pt idx="403">
                  <c:v>28.4</c:v>
                </c:pt>
                <c:pt idx="404">
                  <c:v>28.4</c:v>
                </c:pt>
                <c:pt idx="405">
                  <c:v>28.5</c:v>
                </c:pt>
                <c:pt idx="406">
                  <c:v>28.6</c:v>
                </c:pt>
                <c:pt idx="407">
                  <c:v>28.5</c:v>
                </c:pt>
                <c:pt idx="408">
                  <c:v>28.5</c:v>
                </c:pt>
                <c:pt idx="409">
                  <c:v>28.4</c:v>
                </c:pt>
                <c:pt idx="410">
                  <c:v>28.6</c:v>
                </c:pt>
                <c:pt idx="411">
                  <c:v>28.6</c:v>
                </c:pt>
                <c:pt idx="412">
                  <c:v>28.5</c:v>
                </c:pt>
                <c:pt idx="413">
                  <c:v>28.5</c:v>
                </c:pt>
                <c:pt idx="414">
                  <c:v>28.5</c:v>
                </c:pt>
                <c:pt idx="415">
                  <c:v>28.5</c:v>
                </c:pt>
                <c:pt idx="416">
                  <c:v>28.4</c:v>
                </c:pt>
                <c:pt idx="417">
                  <c:v>28.5</c:v>
                </c:pt>
                <c:pt idx="418">
                  <c:v>28.5</c:v>
                </c:pt>
                <c:pt idx="419">
                  <c:v>28.5</c:v>
                </c:pt>
                <c:pt idx="420">
                  <c:v>28.6</c:v>
                </c:pt>
                <c:pt idx="421">
                  <c:v>28.6</c:v>
                </c:pt>
                <c:pt idx="422">
                  <c:v>28.5</c:v>
                </c:pt>
                <c:pt idx="423">
                  <c:v>28.4</c:v>
                </c:pt>
                <c:pt idx="424">
                  <c:v>28.5</c:v>
                </c:pt>
                <c:pt idx="425">
                  <c:v>28.5</c:v>
                </c:pt>
                <c:pt idx="426">
                  <c:v>28.5</c:v>
                </c:pt>
                <c:pt idx="427">
                  <c:v>28.4</c:v>
                </c:pt>
                <c:pt idx="428">
                  <c:v>28.5</c:v>
                </c:pt>
                <c:pt idx="429">
                  <c:v>28.5</c:v>
                </c:pt>
                <c:pt idx="430">
                  <c:v>28.4</c:v>
                </c:pt>
                <c:pt idx="431">
                  <c:v>28.5</c:v>
                </c:pt>
                <c:pt idx="432">
                  <c:v>28.5</c:v>
                </c:pt>
                <c:pt idx="433">
                  <c:v>28.5</c:v>
                </c:pt>
                <c:pt idx="434">
                  <c:v>28.5</c:v>
                </c:pt>
                <c:pt idx="435">
                  <c:v>28.4</c:v>
                </c:pt>
                <c:pt idx="436">
                  <c:v>28.5</c:v>
                </c:pt>
                <c:pt idx="437">
                  <c:v>28.5</c:v>
                </c:pt>
                <c:pt idx="438">
                  <c:v>28.5</c:v>
                </c:pt>
                <c:pt idx="439">
                  <c:v>28.5</c:v>
                </c:pt>
                <c:pt idx="440">
                  <c:v>28.5</c:v>
                </c:pt>
                <c:pt idx="441">
                  <c:v>28.6</c:v>
                </c:pt>
                <c:pt idx="442">
                  <c:v>28.5</c:v>
                </c:pt>
                <c:pt idx="443">
                  <c:v>28.4</c:v>
                </c:pt>
                <c:pt idx="444">
                  <c:v>28.5</c:v>
                </c:pt>
                <c:pt idx="445">
                  <c:v>28.5</c:v>
                </c:pt>
                <c:pt idx="446">
                  <c:v>28.5</c:v>
                </c:pt>
                <c:pt idx="447">
                  <c:v>28.6</c:v>
                </c:pt>
                <c:pt idx="448">
                  <c:v>28.4</c:v>
                </c:pt>
                <c:pt idx="449">
                  <c:v>28.6</c:v>
                </c:pt>
                <c:pt idx="450">
                  <c:v>28.4</c:v>
                </c:pt>
                <c:pt idx="451">
                  <c:v>28.4</c:v>
                </c:pt>
                <c:pt idx="452">
                  <c:v>28.4</c:v>
                </c:pt>
                <c:pt idx="453">
                  <c:v>28.5</c:v>
                </c:pt>
                <c:pt idx="454">
                  <c:v>28.4</c:v>
                </c:pt>
                <c:pt idx="455">
                  <c:v>28.5</c:v>
                </c:pt>
                <c:pt idx="456">
                  <c:v>28.4</c:v>
                </c:pt>
                <c:pt idx="457">
                  <c:v>28.5</c:v>
                </c:pt>
                <c:pt idx="458">
                  <c:v>28.5</c:v>
                </c:pt>
                <c:pt idx="459">
                  <c:v>28.4</c:v>
                </c:pt>
                <c:pt idx="460">
                  <c:v>28.4</c:v>
                </c:pt>
                <c:pt idx="461">
                  <c:v>28.4</c:v>
                </c:pt>
                <c:pt idx="462">
                  <c:v>28.4</c:v>
                </c:pt>
                <c:pt idx="463">
                  <c:v>28.5</c:v>
                </c:pt>
                <c:pt idx="464">
                  <c:v>28.4</c:v>
                </c:pt>
                <c:pt idx="465">
                  <c:v>28.5</c:v>
                </c:pt>
                <c:pt idx="466">
                  <c:v>28.4</c:v>
                </c:pt>
                <c:pt idx="467">
                  <c:v>28.4</c:v>
                </c:pt>
                <c:pt idx="468">
                  <c:v>28.5</c:v>
                </c:pt>
                <c:pt idx="469">
                  <c:v>28.4</c:v>
                </c:pt>
                <c:pt idx="470">
                  <c:v>28.5</c:v>
                </c:pt>
                <c:pt idx="471">
                  <c:v>28.5</c:v>
                </c:pt>
                <c:pt idx="472">
                  <c:v>28.5</c:v>
                </c:pt>
                <c:pt idx="473">
                  <c:v>28.4</c:v>
                </c:pt>
                <c:pt idx="474">
                  <c:v>28.5</c:v>
                </c:pt>
                <c:pt idx="475">
                  <c:v>28.4</c:v>
                </c:pt>
                <c:pt idx="476">
                  <c:v>28.5</c:v>
                </c:pt>
                <c:pt idx="477">
                  <c:v>28.4</c:v>
                </c:pt>
                <c:pt idx="478">
                  <c:v>28.4</c:v>
                </c:pt>
                <c:pt idx="479">
                  <c:v>28.5</c:v>
                </c:pt>
                <c:pt idx="480">
                  <c:v>28.4</c:v>
                </c:pt>
                <c:pt idx="481">
                  <c:v>28.3</c:v>
                </c:pt>
                <c:pt idx="482">
                  <c:v>28.5</c:v>
                </c:pt>
                <c:pt idx="483">
                  <c:v>28.5</c:v>
                </c:pt>
                <c:pt idx="484">
                  <c:v>28.5</c:v>
                </c:pt>
                <c:pt idx="485">
                  <c:v>28.4</c:v>
                </c:pt>
                <c:pt idx="486">
                  <c:v>28.5</c:v>
                </c:pt>
                <c:pt idx="487">
                  <c:v>28.5</c:v>
                </c:pt>
                <c:pt idx="488">
                  <c:v>28.5</c:v>
                </c:pt>
                <c:pt idx="489">
                  <c:v>28.4</c:v>
                </c:pt>
                <c:pt idx="490">
                  <c:v>28.5</c:v>
                </c:pt>
                <c:pt idx="491">
                  <c:v>28.6</c:v>
                </c:pt>
                <c:pt idx="492">
                  <c:v>28.3</c:v>
                </c:pt>
                <c:pt idx="493">
                  <c:v>28.4</c:v>
                </c:pt>
                <c:pt idx="494">
                  <c:v>28.5</c:v>
                </c:pt>
                <c:pt idx="495">
                  <c:v>28.4</c:v>
                </c:pt>
                <c:pt idx="496">
                  <c:v>28.5</c:v>
                </c:pt>
                <c:pt idx="497">
                  <c:v>28.5</c:v>
                </c:pt>
                <c:pt idx="498">
                  <c:v>28.3</c:v>
                </c:pt>
                <c:pt idx="499">
                  <c:v>28.4</c:v>
                </c:pt>
                <c:pt idx="500">
                  <c:v>28.3</c:v>
                </c:pt>
                <c:pt idx="501">
                  <c:v>28.4</c:v>
                </c:pt>
                <c:pt idx="502">
                  <c:v>28.5</c:v>
                </c:pt>
                <c:pt idx="503">
                  <c:v>28.3</c:v>
                </c:pt>
                <c:pt idx="504">
                  <c:v>28.5</c:v>
                </c:pt>
                <c:pt idx="505">
                  <c:v>28.4</c:v>
                </c:pt>
                <c:pt idx="506">
                  <c:v>28.5</c:v>
                </c:pt>
                <c:pt idx="507">
                  <c:v>28.4</c:v>
                </c:pt>
                <c:pt idx="508">
                  <c:v>28.5</c:v>
                </c:pt>
                <c:pt idx="509">
                  <c:v>28.5</c:v>
                </c:pt>
                <c:pt idx="510">
                  <c:v>28.5</c:v>
                </c:pt>
                <c:pt idx="511">
                  <c:v>28.4</c:v>
                </c:pt>
                <c:pt idx="512">
                  <c:v>28.4</c:v>
                </c:pt>
                <c:pt idx="513">
                  <c:v>28.4</c:v>
                </c:pt>
                <c:pt idx="514">
                  <c:v>28.5</c:v>
                </c:pt>
                <c:pt idx="515">
                  <c:v>28.4</c:v>
                </c:pt>
                <c:pt idx="516">
                  <c:v>28.5</c:v>
                </c:pt>
                <c:pt idx="517">
                  <c:v>28.5</c:v>
                </c:pt>
                <c:pt idx="518">
                  <c:v>28.4</c:v>
                </c:pt>
                <c:pt idx="519">
                  <c:v>28.5</c:v>
                </c:pt>
                <c:pt idx="520">
                  <c:v>28.5</c:v>
                </c:pt>
                <c:pt idx="521">
                  <c:v>28.3</c:v>
                </c:pt>
                <c:pt idx="522">
                  <c:v>28.4</c:v>
                </c:pt>
                <c:pt idx="523">
                  <c:v>28.4</c:v>
                </c:pt>
                <c:pt idx="524">
                  <c:v>28.4</c:v>
                </c:pt>
                <c:pt idx="525">
                  <c:v>28.4</c:v>
                </c:pt>
                <c:pt idx="526">
                  <c:v>28.5</c:v>
                </c:pt>
                <c:pt idx="527">
                  <c:v>28.4</c:v>
                </c:pt>
                <c:pt idx="528">
                  <c:v>28.4</c:v>
                </c:pt>
                <c:pt idx="529">
                  <c:v>28.4</c:v>
                </c:pt>
                <c:pt idx="530">
                  <c:v>28.4</c:v>
                </c:pt>
                <c:pt idx="531">
                  <c:v>28.4</c:v>
                </c:pt>
                <c:pt idx="532">
                  <c:v>28.5</c:v>
                </c:pt>
                <c:pt idx="533">
                  <c:v>28.5</c:v>
                </c:pt>
                <c:pt idx="534">
                  <c:v>28.4</c:v>
                </c:pt>
                <c:pt idx="535">
                  <c:v>28.5</c:v>
                </c:pt>
                <c:pt idx="536">
                  <c:v>28.4</c:v>
                </c:pt>
                <c:pt idx="537">
                  <c:v>28.4</c:v>
                </c:pt>
                <c:pt idx="538">
                  <c:v>28.5</c:v>
                </c:pt>
                <c:pt idx="539">
                  <c:v>28.5</c:v>
                </c:pt>
                <c:pt idx="540">
                  <c:v>28.3</c:v>
                </c:pt>
                <c:pt idx="541">
                  <c:v>28.3</c:v>
                </c:pt>
                <c:pt idx="542">
                  <c:v>28.3</c:v>
                </c:pt>
                <c:pt idx="543">
                  <c:v>28.4</c:v>
                </c:pt>
                <c:pt idx="544">
                  <c:v>28.4</c:v>
                </c:pt>
                <c:pt idx="545">
                  <c:v>28.5</c:v>
                </c:pt>
                <c:pt idx="546">
                  <c:v>28.4</c:v>
                </c:pt>
                <c:pt idx="547">
                  <c:v>28.3</c:v>
                </c:pt>
                <c:pt idx="548">
                  <c:v>28.4</c:v>
                </c:pt>
                <c:pt idx="549">
                  <c:v>28.4</c:v>
                </c:pt>
                <c:pt idx="550">
                  <c:v>28.4</c:v>
                </c:pt>
                <c:pt idx="551">
                  <c:v>28.4</c:v>
                </c:pt>
                <c:pt idx="552">
                  <c:v>28.4</c:v>
                </c:pt>
                <c:pt idx="553">
                  <c:v>28.4</c:v>
                </c:pt>
                <c:pt idx="554">
                  <c:v>28.4</c:v>
                </c:pt>
                <c:pt idx="555">
                  <c:v>28.4</c:v>
                </c:pt>
                <c:pt idx="556">
                  <c:v>28.3</c:v>
                </c:pt>
                <c:pt idx="557">
                  <c:v>28.5</c:v>
                </c:pt>
                <c:pt idx="558">
                  <c:v>28.4</c:v>
                </c:pt>
                <c:pt idx="559">
                  <c:v>28.5</c:v>
                </c:pt>
                <c:pt idx="560">
                  <c:v>28.4</c:v>
                </c:pt>
                <c:pt idx="561">
                  <c:v>28.4</c:v>
                </c:pt>
                <c:pt idx="562">
                  <c:v>28.5</c:v>
                </c:pt>
                <c:pt idx="563">
                  <c:v>28.3</c:v>
                </c:pt>
                <c:pt idx="564">
                  <c:v>28.5</c:v>
                </c:pt>
                <c:pt idx="565">
                  <c:v>28.4</c:v>
                </c:pt>
                <c:pt idx="566">
                  <c:v>28.4</c:v>
                </c:pt>
                <c:pt idx="567">
                  <c:v>28.5</c:v>
                </c:pt>
                <c:pt idx="568">
                  <c:v>28.3</c:v>
                </c:pt>
                <c:pt idx="569">
                  <c:v>28.4</c:v>
                </c:pt>
                <c:pt idx="570">
                  <c:v>28.5</c:v>
                </c:pt>
                <c:pt idx="571">
                  <c:v>28.5</c:v>
                </c:pt>
                <c:pt idx="572">
                  <c:v>28.5</c:v>
                </c:pt>
                <c:pt idx="573">
                  <c:v>28.4</c:v>
                </c:pt>
                <c:pt idx="574">
                  <c:v>28.4</c:v>
                </c:pt>
                <c:pt idx="575">
                  <c:v>28.4</c:v>
                </c:pt>
                <c:pt idx="576">
                  <c:v>28.5</c:v>
                </c:pt>
                <c:pt idx="577">
                  <c:v>28.4</c:v>
                </c:pt>
                <c:pt idx="578">
                  <c:v>28.5</c:v>
                </c:pt>
                <c:pt idx="579">
                  <c:v>28.5</c:v>
                </c:pt>
                <c:pt idx="580">
                  <c:v>28.4</c:v>
                </c:pt>
                <c:pt idx="581">
                  <c:v>28.3</c:v>
                </c:pt>
                <c:pt idx="582">
                  <c:v>28.5</c:v>
                </c:pt>
                <c:pt idx="583">
                  <c:v>28.4</c:v>
                </c:pt>
                <c:pt idx="584">
                  <c:v>28.5</c:v>
                </c:pt>
                <c:pt idx="585">
                  <c:v>28.4</c:v>
                </c:pt>
                <c:pt idx="586">
                  <c:v>28.3</c:v>
                </c:pt>
                <c:pt idx="587">
                  <c:v>28.4</c:v>
                </c:pt>
                <c:pt idx="588">
                  <c:v>28.4</c:v>
                </c:pt>
                <c:pt idx="589">
                  <c:v>28.3</c:v>
                </c:pt>
                <c:pt idx="590">
                  <c:v>28.5</c:v>
                </c:pt>
                <c:pt idx="591">
                  <c:v>28.4</c:v>
                </c:pt>
                <c:pt idx="592">
                  <c:v>28.3</c:v>
                </c:pt>
                <c:pt idx="593">
                  <c:v>28.4</c:v>
                </c:pt>
                <c:pt idx="594">
                  <c:v>28.4</c:v>
                </c:pt>
                <c:pt idx="595">
                  <c:v>28.4</c:v>
                </c:pt>
                <c:pt idx="596">
                  <c:v>28.3</c:v>
                </c:pt>
                <c:pt idx="597">
                  <c:v>28.4</c:v>
                </c:pt>
                <c:pt idx="598">
                  <c:v>28.3</c:v>
                </c:pt>
                <c:pt idx="599">
                  <c:v>28.4</c:v>
                </c:pt>
                <c:pt idx="600">
                  <c:v>28.4</c:v>
                </c:pt>
                <c:pt idx="601">
                  <c:v>28.4</c:v>
                </c:pt>
                <c:pt idx="602">
                  <c:v>28.4</c:v>
                </c:pt>
                <c:pt idx="603">
                  <c:v>28.4</c:v>
                </c:pt>
                <c:pt idx="604">
                  <c:v>28.4</c:v>
                </c:pt>
                <c:pt idx="605">
                  <c:v>28.3</c:v>
                </c:pt>
                <c:pt idx="606">
                  <c:v>28.4</c:v>
                </c:pt>
                <c:pt idx="607">
                  <c:v>28.4</c:v>
                </c:pt>
                <c:pt idx="608">
                  <c:v>28.4</c:v>
                </c:pt>
                <c:pt idx="609">
                  <c:v>28.3</c:v>
                </c:pt>
                <c:pt idx="610">
                  <c:v>28.4</c:v>
                </c:pt>
                <c:pt idx="611">
                  <c:v>28.4</c:v>
                </c:pt>
                <c:pt idx="612">
                  <c:v>28.5</c:v>
                </c:pt>
                <c:pt idx="613">
                  <c:v>28.5</c:v>
                </c:pt>
                <c:pt idx="614">
                  <c:v>28.5</c:v>
                </c:pt>
                <c:pt idx="615">
                  <c:v>28.4</c:v>
                </c:pt>
                <c:pt idx="616">
                  <c:v>28.4</c:v>
                </c:pt>
                <c:pt idx="617">
                  <c:v>28.4</c:v>
                </c:pt>
                <c:pt idx="618">
                  <c:v>28.4</c:v>
                </c:pt>
                <c:pt idx="619">
                  <c:v>28.4</c:v>
                </c:pt>
                <c:pt idx="620">
                  <c:v>28.3</c:v>
                </c:pt>
                <c:pt idx="621">
                  <c:v>28.4</c:v>
                </c:pt>
                <c:pt idx="622">
                  <c:v>28.3</c:v>
                </c:pt>
                <c:pt idx="623">
                  <c:v>28.3</c:v>
                </c:pt>
                <c:pt idx="624">
                  <c:v>28.3</c:v>
                </c:pt>
                <c:pt idx="625">
                  <c:v>28.3</c:v>
                </c:pt>
                <c:pt idx="626">
                  <c:v>28.3</c:v>
                </c:pt>
                <c:pt idx="627">
                  <c:v>28.4</c:v>
                </c:pt>
                <c:pt idx="628">
                  <c:v>28.4</c:v>
                </c:pt>
                <c:pt idx="629">
                  <c:v>28.3</c:v>
                </c:pt>
                <c:pt idx="630">
                  <c:v>28.3</c:v>
                </c:pt>
                <c:pt idx="631">
                  <c:v>28.3</c:v>
                </c:pt>
                <c:pt idx="632">
                  <c:v>28.3</c:v>
                </c:pt>
                <c:pt idx="633">
                  <c:v>28.3</c:v>
                </c:pt>
                <c:pt idx="634">
                  <c:v>28.3</c:v>
                </c:pt>
                <c:pt idx="635">
                  <c:v>28.4</c:v>
                </c:pt>
                <c:pt idx="636">
                  <c:v>28.3</c:v>
                </c:pt>
                <c:pt idx="637">
                  <c:v>28.3</c:v>
                </c:pt>
                <c:pt idx="638">
                  <c:v>28.4</c:v>
                </c:pt>
                <c:pt idx="639">
                  <c:v>28.3</c:v>
                </c:pt>
                <c:pt idx="640">
                  <c:v>28.3</c:v>
                </c:pt>
                <c:pt idx="641">
                  <c:v>28.4</c:v>
                </c:pt>
                <c:pt idx="642">
                  <c:v>28.2</c:v>
                </c:pt>
                <c:pt idx="643">
                  <c:v>28.3</c:v>
                </c:pt>
                <c:pt idx="644">
                  <c:v>28.4</c:v>
                </c:pt>
                <c:pt idx="645">
                  <c:v>28.4</c:v>
                </c:pt>
                <c:pt idx="646">
                  <c:v>28.4</c:v>
                </c:pt>
                <c:pt idx="647">
                  <c:v>28.4</c:v>
                </c:pt>
                <c:pt idx="648">
                  <c:v>28.4</c:v>
                </c:pt>
                <c:pt idx="649">
                  <c:v>28.4</c:v>
                </c:pt>
                <c:pt idx="650">
                  <c:v>28.3</c:v>
                </c:pt>
                <c:pt idx="651">
                  <c:v>28.3</c:v>
                </c:pt>
                <c:pt idx="652">
                  <c:v>28.3</c:v>
                </c:pt>
                <c:pt idx="653">
                  <c:v>28.3</c:v>
                </c:pt>
                <c:pt idx="654">
                  <c:v>28.4</c:v>
                </c:pt>
                <c:pt idx="655">
                  <c:v>28.3</c:v>
                </c:pt>
                <c:pt idx="656">
                  <c:v>28.4</c:v>
                </c:pt>
                <c:pt idx="657">
                  <c:v>28.3</c:v>
                </c:pt>
                <c:pt idx="658">
                  <c:v>28.4</c:v>
                </c:pt>
                <c:pt idx="659">
                  <c:v>28.4</c:v>
                </c:pt>
                <c:pt idx="660">
                  <c:v>28.3</c:v>
                </c:pt>
                <c:pt idx="661">
                  <c:v>28.3</c:v>
                </c:pt>
                <c:pt idx="662">
                  <c:v>28.3</c:v>
                </c:pt>
                <c:pt idx="663">
                  <c:v>28.3</c:v>
                </c:pt>
                <c:pt idx="664">
                  <c:v>28.3</c:v>
                </c:pt>
                <c:pt idx="665">
                  <c:v>28.4</c:v>
                </c:pt>
                <c:pt idx="666">
                  <c:v>28.4</c:v>
                </c:pt>
                <c:pt idx="667">
                  <c:v>28.3</c:v>
                </c:pt>
                <c:pt idx="668">
                  <c:v>28.4</c:v>
                </c:pt>
                <c:pt idx="669">
                  <c:v>28.2</c:v>
                </c:pt>
                <c:pt idx="670">
                  <c:v>28.3</c:v>
                </c:pt>
                <c:pt idx="671">
                  <c:v>28.4</c:v>
                </c:pt>
                <c:pt idx="672">
                  <c:v>28.3</c:v>
                </c:pt>
                <c:pt idx="673">
                  <c:v>28.4</c:v>
                </c:pt>
                <c:pt idx="674">
                  <c:v>28.4</c:v>
                </c:pt>
                <c:pt idx="675">
                  <c:v>28.4</c:v>
                </c:pt>
                <c:pt idx="676">
                  <c:v>28.2</c:v>
                </c:pt>
                <c:pt idx="677">
                  <c:v>28.4</c:v>
                </c:pt>
                <c:pt idx="678">
                  <c:v>28.3</c:v>
                </c:pt>
                <c:pt idx="679">
                  <c:v>28.4</c:v>
                </c:pt>
                <c:pt idx="680">
                  <c:v>28.4</c:v>
                </c:pt>
                <c:pt idx="681">
                  <c:v>28.3</c:v>
                </c:pt>
                <c:pt idx="682">
                  <c:v>28.4</c:v>
                </c:pt>
                <c:pt idx="683">
                  <c:v>28.3</c:v>
                </c:pt>
                <c:pt idx="684">
                  <c:v>28.3</c:v>
                </c:pt>
                <c:pt idx="685">
                  <c:v>28.3</c:v>
                </c:pt>
                <c:pt idx="686">
                  <c:v>28.2</c:v>
                </c:pt>
                <c:pt idx="687">
                  <c:v>28.4</c:v>
                </c:pt>
                <c:pt idx="688">
                  <c:v>28.3</c:v>
                </c:pt>
                <c:pt idx="689">
                  <c:v>28.3</c:v>
                </c:pt>
                <c:pt idx="690">
                  <c:v>28.3</c:v>
                </c:pt>
                <c:pt idx="691">
                  <c:v>28.4</c:v>
                </c:pt>
                <c:pt idx="692">
                  <c:v>28.4</c:v>
                </c:pt>
                <c:pt idx="693">
                  <c:v>28.3</c:v>
                </c:pt>
                <c:pt idx="694">
                  <c:v>28.3</c:v>
                </c:pt>
                <c:pt idx="695">
                  <c:v>28.4</c:v>
                </c:pt>
                <c:pt idx="696">
                  <c:v>28.4</c:v>
                </c:pt>
                <c:pt idx="697">
                  <c:v>28.4</c:v>
                </c:pt>
                <c:pt idx="698">
                  <c:v>28.2</c:v>
                </c:pt>
                <c:pt idx="699">
                  <c:v>28.3</c:v>
                </c:pt>
                <c:pt idx="700">
                  <c:v>28.2</c:v>
                </c:pt>
                <c:pt idx="701">
                  <c:v>28.4</c:v>
                </c:pt>
                <c:pt idx="702">
                  <c:v>28.3</c:v>
                </c:pt>
                <c:pt idx="703">
                  <c:v>28.2</c:v>
                </c:pt>
                <c:pt idx="704">
                  <c:v>28.3</c:v>
                </c:pt>
                <c:pt idx="705">
                  <c:v>28.3</c:v>
                </c:pt>
                <c:pt idx="706">
                  <c:v>28.3</c:v>
                </c:pt>
                <c:pt idx="707">
                  <c:v>28.3</c:v>
                </c:pt>
                <c:pt idx="708">
                  <c:v>28.2</c:v>
                </c:pt>
                <c:pt idx="709">
                  <c:v>28.4</c:v>
                </c:pt>
                <c:pt idx="710">
                  <c:v>28.3</c:v>
                </c:pt>
                <c:pt idx="711">
                  <c:v>28.4</c:v>
                </c:pt>
                <c:pt idx="712">
                  <c:v>28.4</c:v>
                </c:pt>
                <c:pt idx="713">
                  <c:v>28.4</c:v>
                </c:pt>
                <c:pt idx="714">
                  <c:v>28.2</c:v>
                </c:pt>
                <c:pt idx="715">
                  <c:v>28.4</c:v>
                </c:pt>
                <c:pt idx="716">
                  <c:v>28.3</c:v>
                </c:pt>
                <c:pt idx="717">
                  <c:v>28.4</c:v>
                </c:pt>
                <c:pt idx="718">
                  <c:v>28.3</c:v>
                </c:pt>
                <c:pt idx="719">
                  <c:v>28.3</c:v>
                </c:pt>
                <c:pt idx="720">
                  <c:v>28.3</c:v>
                </c:pt>
                <c:pt idx="721">
                  <c:v>28.2</c:v>
                </c:pt>
                <c:pt idx="722">
                  <c:v>28.4</c:v>
                </c:pt>
                <c:pt idx="723">
                  <c:v>28.4</c:v>
                </c:pt>
                <c:pt idx="724">
                  <c:v>28.3</c:v>
                </c:pt>
                <c:pt idx="725">
                  <c:v>28.3</c:v>
                </c:pt>
                <c:pt idx="726">
                  <c:v>28.2</c:v>
                </c:pt>
                <c:pt idx="727">
                  <c:v>28.3</c:v>
                </c:pt>
                <c:pt idx="728">
                  <c:v>28.4</c:v>
                </c:pt>
                <c:pt idx="729">
                  <c:v>28.3</c:v>
                </c:pt>
                <c:pt idx="730">
                  <c:v>28.3</c:v>
                </c:pt>
                <c:pt idx="731">
                  <c:v>28.3</c:v>
                </c:pt>
                <c:pt idx="732">
                  <c:v>28.3</c:v>
                </c:pt>
                <c:pt idx="733">
                  <c:v>28.4</c:v>
                </c:pt>
                <c:pt idx="734">
                  <c:v>28.3</c:v>
                </c:pt>
                <c:pt idx="735">
                  <c:v>28.4</c:v>
                </c:pt>
                <c:pt idx="736">
                  <c:v>28.3</c:v>
                </c:pt>
                <c:pt idx="737">
                  <c:v>28.3</c:v>
                </c:pt>
                <c:pt idx="738">
                  <c:v>28.4</c:v>
                </c:pt>
                <c:pt idx="739">
                  <c:v>28.3</c:v>
                </c:pt>
                <c:pt idx="740">
                  <c:v>28.4</c:v>
                </c:pt>
                <c:pt idx="741">
                  <c:v>28.4</c:v>
                </c:pt>
                <c:pt idx="742">
                  <c:v>28.3</c:v>
                </c:pt>
                <c:pt idx="743">
                  <c:v>28.3</c:v>
                </c:pt>
                <c:pt idx="744">
                  <c:v>28.3</c:v>
                </c:pt>
                <c:pt idx="745">
                  <c:v>28.3</c:v>
                </c:pt>
                <c:pt idx="746">
                  <c:v>28.4</c:v>
                </c:pt>
                <c:pt idx="747">
                  <c:v>28.3</c:v>
                </c:pt>
                <c:pt idx="748">
                  <c:v>28.3</c:v>
                </c:pt>
                <c:pt idx="749">
                  <c:v>28.3</c:v>
                </c:pt>
                <c:pt idx="750">
                  <c:v>28.3</c:v>
                </c:pt>
                <c:pt idx="751">
                  <c:v>28.3</c:v>
                </c:pt>
                <c:pt idx="752">
                  <c:v>28.4</c:v>
                </c:pt>
                <c:pt idx="753">
                  <c:v>28.3</c:v>
                </c:pt>
                <c:pt idx="754">
                  <c:v>28.4</c:v>
                </c:pt>
                <c:pt idx="755">
                  <c:v>28.3</c:v>
                </c:pt>
                <c:pt idx="756">
                  <c:v>28.3</c:v>
                </c:pt>
                <c:pt idx="757">
                  <c:v>28.4</c:v>
                </c:pt>
                <c:pt idx="758">
                  <c:v>28.3</c:v>
                </c:pt>
                <c:pt idx="759">
                  <c:v>28.3</c:v>
                </c:pt>
                <c:pt idx="760">
                  <c:v>28.4</c:v>
                </c:pt>
                <c:pt idx="761">
                  <c:v>28.3</c:v>
                </c:pt>
                <c:pt idx="762">
                  <c:v>28.4</c:v>
                </c:pt>
                <c:pt idx="763">
                  <c:v>28.2</c:v>
                </c:pt>
                <c:pt idx="764">
                  <c:v>28.3</c:v>
                </c:pt>
                <c:pt idx="765">
                  <c:v>28.3</c:v>
                </c:pt>
                <c:pt idx="766">
                  <c:v>28.3</c:v>
                </c:pt>
                <c:pt idx="767">
                  <c:v>28.4</c:v>
                </c:pt>
                <c:pt idx="768">
                  <c:v>28.3</c:v>
                </c:pt>
                <c:pt idx="769">
                  <c:v>28.3</c:v>
                </c:pt>
                <c:pt idx="770">
                  <c:v>28.3</c:v>
                </c:pt>
                <c:pt idx="771">
                  <c:v>28.3</c:v>
                </c:pt>
                <c:pt idx="772">
                  <c:v>28.4</c:v>
                </c:pt>
                <c:pt idx="773">
                  <c:v>28.4</c:v>
                </c:pt>
                <c:pt idx="774">
                  <c:v>28.4</c:v>
                </c:pt>
                <c:pt idx="775">
                  <c:v>28.2</c:v>
                </c:pt>
                <c:pt idx="776">
                  <c:v>28.4</c:v>
                </c:pt>
                <c:pt idx="777">
                  <c:v>28.4</c:v>
                </c:pt>
                <c:pt idx="778">
                  <c:v>28.4</c:v>
                </c:pt>
                <c:pt idx="779">
                  <c:v>28.3</c:v>
                </c:pt>
                <c:pt idx="780">
                  <c:v>28.3</c:v>
                </c:pt>
                <c:pt idx="781">
                  <c:v>28.3</c:v>
                </c:pt>
                <c:pt idx="782">
                  <c:v>28.2</c:v>
                </c:pt>
                <c:pt idx="783">
                  <c:v>28.3</c:v>
                </c:pt>
                <c:pt idx="784">
                  <c:v>28.4</c:v>
                </c:pt>
                <c:pt idx="785">
                  <c:v>28.3</c:v>
                </c:pt>
                <c:pt idx="786">
                  <c:v>28.3</c:v>
                </c:pt>
                <c:pt idx="787">
                  <c:v>28.4</c:v>
                </c:pt>
                <c:pt idx="788">
                  <c:v>28.3</c:v>
                </c:pt>
                <c:pt idx="789">
                  <c:v>28.3</c:v>
                </c:pt>
                <c:pt idx="790">
                  <c:v>28.3</c:v>
                </c:pt>
                <c:pt idx="791">
                  <c:v>28.4</c:v>
                </c:pt>
                <c:pt idx="792">
                  <c:v>28.3</c:v>
                </c:pt>
                <c:pt idx="793">
                  <c:v>28.3</c:v>
                </c:pt>
                <c:pt idx="794">
                  <c:v>28.3</c:v>
                </c:pt>
                <c:pt idx="795">
                  <c:v>28.3</c:v>
                </c:pt>
                <c:pt idx="796">
                  <c:v>28.4</c:v>
                </c:pt>
                <c:pt idx="797">
                  <c:v>28.3</c:v>
                </c:pt>
                <c:pt idx="798">
                  <c:v>28.3</c:v>
                </c:pt>
                <c:pt idx="799">
                  <c:v>28.4</c:v>
                </c:pt>
                <c:pt idx="800">
                  <c:v>28.3</c:v>
                </c:pt>
                <c:pt idx="801">
                  <c:v>28.4</c:v>
                </c:pt>
                <c:pt idx="802">
                  <c:v>28.4</c:v>
                </c:pt>
                <c:pt idx="803">
                  <c:v>28.3</c:v>
                </c:pt>
                <c:pt idx="804">
                  <c:v>28.3</c:v>
                </c:pt>
                <c:pt idx="805">
                  <c:v>28.3</c:v>
                </c:pt>
                <c:pt idx="806">
                  <c:v>28.3</c:v>
                </c:pt>
                <c:pt idx="807">
                  <c:v>28.2</c:v>
                </c:pt>
                <c:pt idx="808">
                  <c:v>28.3</c:v>
                </c:pt>
                <c:pt idx="809">
                  <c:v>28.4</c:v>
                </c:pt>
                <c:pt idx="810">
                  <c:v>28.4</c:v>
                </c:pt>
                <c:pt idx="811">
                  <c:v>28.4</c:v>
                </c:pt>
                <c:pt idx="812">
                  <c:v>28.4</c:v>
                </c:pt>
                <c:pt idx="813">
                  <c:v>28.4</c:v>
                </c:pt>
                <c:pt idx="814">
                  <c:v>28.3</c:v>
                </c:pt>
                <c:pt idx="815">
                  <c:v>28.2</c:v>
                </c:pt>
                <c:pt idx="816">
                  <c:v>28.3</c:v>
                </c:pt>
                <c:pt idx="817">
                  <c:v>28.4</c:v>
                </c:pt>
                <c:pt idx="818">
                  <c:v>28.1</c:v>
                </c:pt>
                <c:pt idx="819">
                  <c:v>28.3</c:v>
                </c:pt>
                <c:pt idx="820">
                  <c:v>28.2</c:v>
                </c:pt>
                <c:pt idx="821">
                  <c:v>28.3</c:v>
                </c:pt>
                <c:pt idx="822">
                  <c:v>28.3</c:v>
                </c:pt>
                <c:pt idx="823">
                  <c:v>28.4</c:v>
                </c:pt>
                <c:pt idx="824">
                  <c:v>28.3</c:v>
                </c:pt>
                <c:pt idx="825">
                  <c:v>28.3</c:v>
                </c:pt>
                <c:pt idx="826">
                  <c:v>28.4</c:v>
                </c:pt>
                <c:pt idx="827">
                  <c:v>28.4</c:v>
                </c:pt>
                <c:pt idx="828">
                  <c:v>28.3</c:v>
                </c:pt>
                <c:pt idx="829">
                  <c:v>28.2</c:v>
                </c:pt>
                <c:pt idx="830">
                  <c:v>28.3</c:v>
                </c:pt>
                <c:pt idx="831">
                  <c:v>28.5</c:v>
                </c:pt>
                <c:pt idx="832">
                  <c:v>28.4</c:v>
                </c:pt>
                <c:pt idx="833">
                  <c:v>28.3</c:v>
                </c:pt>
                <c:pt idx="834">
                  <c:v>28.3</c:v>
                </c:pt>
                <c:pt idx="835">
                  <c:v>28.4</c:v>
                </c:pt>
                <c:pt idx="836">
                  <c:v>28.3</c:v>
                </c:pt>
                <c:pt idx="837">
                  <c:v>28.2</c:v>
                </c:pt>
                <c:pt idx="838">
                  <c:v>28.3</c:v>
                </c:pt>
                <c:pt idx="839">
                  <c:v>28.3</c:v>
                </c:pt>
                <c:pt idx="840">
                  <c:v>28.3</c:v>
                </c:pt>
                <c:pt idx="841">
                  <c:v>28.2</c:v>
                </c:pt>
                <c:pt idx="842">
                  <c:v>28.3</c:v>
                </c:pt>
                <c:pt idx="843">
                  <c:v>28.3</c:v>
                </c:pt>
                <c:pt idx="844">
                  <c:v>28.3</c:v>
                </c:pt>
                <c:pt idx="845">
                  <c:v>28.3</c:v>
                </c:pt>
                <c:pt idx="846">
                  <c:v>28.1</c:v>
                </c:pt>
                <c:pt idx="847">
                  <c:v>28.3</c:v>
                </c:pt>
                <c:pt idx="848">
                  <c:v>28.3</c:v>
                </c:pt>
                <c:pt idx="849">
                  <c:v>28.4</c:v>
                </c:pt>
                <c:pt idx="850">
                  <c:v>28.4</c:v>
                </c:pt>
                <c:pt idx="851">
                  <c:v>28.3</c:v>
                </c:pt>
                <c:pt idx="852">
                  <c:v>28.2</c:v>
                </c:pt>
                <c:pt idx="853">
                  <c:v>28.2</c:v>
                </c:pt>
                <c:pt idx="854">
                  <c:v>28.2</c:v>
                </c:pt>
                <c:pt idx="855">
                  <c:v>28.4</c:v>
                </c:pt>
                <c:pt idx="856">
                  <c:v>28.4</c:v>
                </c:pt>
                <c:pt idx="857">
                  <c:v>28.3</c:v>
                </c:pt>
                <c:pt idx="858">
                  <c:v>28.3</c:v>
                </c:pt>
                <c:pt idx="859">
                  <c:v>28.3</c:v>
                </c:pt>
                <c:pt idx="860">
                  <c:v>28.3</c:v>
                </c:pt>
                <c:pt idx="861">
                  <c:v>28.3</c:v>
                </c:pt>
                <c:pt idx="862">
                  <c:v>28.3</c:v>
                </c:pt>
                <c:pt idx="863">
                  <c:v>28.3</c:v>
                </c:pt>
                <c:pt idx="864">
                  <c:v>28.3</c:v>
                </c:pt>
                <c:pt idx="865">
                  <c:v>28.4</c:v>
                </c:pt>
                <c:pt idx="866">
                  <c:v>28.3</c:v>
                </c:pt>
                <c:pt idx="867">
                  <c:v>28.3</c:v>
                </c:pt>
                <c:pt idx="868">
                  <c:v>28.2</c:v>
                </c:pt>
                <c:pt idx="869">
                  <c:v>28.4</c:v>
                </c:pt>
                <c:pt idx="870">
                  <c:v>28.3</c:v>
                </c:pt>
                <c:pt idx="871">
                  <c:v>28.3</c:v>
                </c:pt>
                <c:pt idx="872">
                  <c:v>28.2</c:v>
                </c:pt>
                <c:pt idx="873">
                  <c:v>28.4</c:v>
                </c:pt>
                <c:pt idx="874">
                  <c:v>28.3</c:v>
                </c:pt>
                <c:pt idx="875">
                  <c:v>28.4</c:v>
                </c:pt>
                <c:pt idx="876">
                  <c:v>28.4</c:v>
                </c:pt>
                <c:pt idx="877">
                  <c:v>28.4</c:v>
                </c:pt>
                <c:pt idx="878">
                  <c:v>28.4</c:v>
                </c:pt>
                <c:pt idx="879">
                  <c:v>28.2</c:v>
                </c:pt>
                <c:pt idx="880">
                  <c:v>28.4</c:v>
                </c:pt>
                <c:pt idx="881">
                  <c:v>28.3</c:v>
                </c:pt>
                <c:pt idx="882">
                  <c:v>28.4</c:v>
                </c:pt>
                <c:pt idx="883">
                  <c:v>28.3</c:v>
                </c:pt>
                <c:pt idx="884">
                  <c:v>28.3</c:v>
                </c:pt>
                <c:pt idx="885">
                  <c:v>28.3</c:v>
                </c:pt>
                <c:pt idx="886">
                  <c:v>28.3</c:v>
                </c:pt>
                <c:pt idx="887">
                  <c:v>28.3</c:v>
                </c:pt>
                <c:pt idx="888">
                  <c:v>28.3</c:v>
                </c:pt>
                <c:pt idx="889">
                  <c:v>28.3</c:v>
                </c:pt>
                <c:pt idx="890">
                  <c:v>28.3</c:v>
                </c:pt>
                <c:pt idx="891">
                  <c:v>28.4</c:v>
                </c:pt>
                <c:pt idx="892">
                  <c:v>28.3</c:v>
                </c:pt>
                <c:pt idx="893">
                  <c:v>28.3</c:v>
                </c:pt>
                <c:pt idx="894">
                  <c:v>28.2</c:v>
                </c:pt>
                <c:pt idx="895">
                  <c:v>28.3</c:v>
                </c:pt>
                <c:pt idx="896">
                  <c:v>28.3</c:v>
                </c:pt>
                <c:pt idx="897">
                  <c:v>28.3</c:v>
                </c:pt>
                <c:pt idx="898">
                  <c:v>28.2</c:v>
                </c:pt>
                <c:pt idx="899">
                  <c:v>28.3</c:v>
                </c:pt>
                <c:pt idx="900">
                  <c:v>28.3</c:v>
                </c:pt>
                <c:pt idx="901">
                  <c:v>28.4</c:v>
                </c:pt>
                <c:pt idx="902">
                  <c:v>28.2</c:v>
                </c:pt>
                <c:pt idx="903">
                  <c:v>28.3</c:v>
                </c:pt>
                <c:pt idx="904">
                  <c:v>28.3</c:v>
                </c:pt>
                <c:pt idx="905">
                  <c:v>28.4</c:v>
                </c:pt>
                <c:pt idx="906">
                  <c:v>28.4</c:v>
                </c:pt>
                <c:pt idx="907">
                  <c:v>28.3</c:v>
                </c:pt>
                <c:pt idx="908">
                  <c:v>28.3</c:v>
                </c:pt>
                <c:pt idx="909">
                  <c:v>28.2</c:v>
                </c:pt>
                <c:pt idx="910">
                  <c:v>28.3</c:v>
                </c:pt>
                <c:pt idx="911">
                  <c:v>28.3</c:v>
                </c:pt>
                <c:pt idx="912">
                  <c:v>28.3</c:v>
                </c:pt>
                <c:pt idx="913">
                  <c:v>28.3</c:v>
                </c:pt>
                <c:pt idx="914">
                  <c:v>28.3</c:v>
                </c:pt>
                <c:pt idx="915">
                  <c:v>28.3</c:v>
                </c:pt>
                <c:pt idx="916">
                  <c:v>28.3</c:v>
                </c:pt>
                <c:pt idx="917">
                  <c:v>28.3</c:v>
                </c:pt>
                <c:pt idx="918">
                  <c:v>28.3</c:v>
                </c:pt>
                <c:pt idx="919">
                  <c:v>28.4</c:v>
                </c:pt>
                <c:pt idx="920">
                  <c:v>28.3</c:v>
                </c:pt>
                <c:pt idx="921">
                  <c:v>28.3</c:v>
                </c:pt>
                <c:pt idx="922">
                  <c:v>28.3</c:v>
                </c:pt>
                <c:pt idx="923">
                  <c:v>28.3</c:v>
                </c:pt>
                <c:pt idx="924">
                  <c:v>28.3</c:v>
                </c:pt>
                <c:pt idx="925">
                  <c:v>28.3</c:v>
                </c:pt>
                <c:pt idx="926">
                  <c:v>28.3</c:v>
                </c:pt>
                <c:pt idx="927">
                  <c:v>28.3</c:v>
                </c:pt>
                <c:pt idx="928">
                  <c:v>28.2</c:v>
                </c:pt>
                <c:pt idx="929">
                  <c:v>28.3</c:v>
                </c:pt>
                <c:pt idx="930">
                  <c:v>28.4</c:v>
                </c:pt>
                <c:pt idx="931">
                  <c:v>28.3</c:v>
                </c:pt>
                <c:pt idx="932">
                  <c:v>28.4</c:v>
                </c:pt>
                <c:pt idx="933">
                  <c:v>28.4</c:v>
                </c:pt>
                <c:pt idx="934">
                  <c:v>28.3</c:v>
                </c:pt>
                <c:pt idx="935">
                  <c:v>28.4</c:v>
                </c:pt>
                <c:pt idx="936">
                  <c:v>28.3</c:v>
                </c:pt>
                <c:pt idx="937">
                  <c:v>28.4</c:v>
                </c:pt>
                <c:pt idx="938">
                  <c:v>28.3</c:v>
                </c:pt>
                <c:pt idx="939">
                  <c:v>28.3</c:v>
                </c:pt>
                <c:pt idx="940">
                  <c:v>28.3</c:v>
                </c:pt>
                <c:pt idx="941">
                  <c:v>28.3</c:v>
                </c:pt>
                <c:pt idx="942">
                  <c:v>28.2</c:v>
                </c:pt>
                <c:pt idx="943">
                  <c:v>28.3</c:v>
                </c:pt>
                <c:pt idx="944">
                  <c:v>28.3</c:v>
                </c:pt>
                <c:pt idx="945">
                  <c:v>28.4</c:v>
                </c:pt>
                <c:pt idx="946">
                  <c:v>28.4</c:v>
                </c:pt>
                <c:pt idx="947">
                  <c:v>28.3</c:v>
                </c:pt>
                <c:pt idx="948">
                  <c:v>28.3</c:v>
                </c:pt>
                <c:pt idx="949">
                  <c:v>28.3</c:v>
                </c:pt>
                <c:pt idx="950">
                  <c:v>28.2</c:v>
                </c:pt>
                <c:pt idx="951">
                  <c:v>28.4</c:v>
                </c:pt>
                <c:pt idx="952">
                  <c:v>28.3</c:v>
                </c:pt>
                <c:pt idx="953">
                  <c:v>28.3</c:v>
                </c:pt>
                <c:pt idx="954">
                  <c:v>28.3</c:v>
                </c:pt>
                <c:pt idx="955">
                  <c:v>28.3</c:v>
                </c:pt>
                <c:pt idx="956">
                  <c:v>28.3</c:v>
                </c:pt>
                <c:pt idx="957">
                  <c:v>28.2</c:v>
                </c:pt>
                <c:pt idx="958">
                  <c:v>28.3</c:v>
                </c:pt>
                <c:pt idx="959">
                  <c:v>28.3</c:v>
                </c:pt>
                <c:pt idx="960">
                  <c:v>28.3</c:v>
                </c:pt>
                <c:pt idx="961">
                  <c:v>28.2</c:v>
                </c:pt>
                <c:pt idx="962">
                  <c:v>28.3</c:v>
                </c:pt>
                <c:pt idx="963">
                  <c:v>28.2</c:v>
                </c:pt>
                <c:pt idx="964">
                  <c:v>28.3</c:v>
                </c:pt>
                <c:pt idx="965">
                  <c:v>28.2</c:v>
                </c:pt>
                <c:pt idx="966">
                  <c:v>28.4</c:v>
                </c:pt>
                <c:pt idx="967">
                  <c:v>28.3</c:v>
                </c:pt>
                <c:pt idx="968">
                  <c:v>28.2</c:v>
                </c:pt>
                <c:pt idx="969">
                  <c:v>28.2</c:v>
                </c:pt>
                <c:pt idx="970">
                  <c:v>28.3</c:v>
                </c:pt>
                <c:pt idx="971">
                  <c:v>28.3</c:v>
                </c:pt>
                <c:pt idx="972">
                  <c:v>28.3</c:v>
                </c:pt>
                <c:pt idx="973">
                  <c:v>28.3</c:v>
                </c:pt>
                <c:pt idx="974">
                  <c:v>28.3</c:v>
                </c:pt>
                <c:pt idx="975">
                  <c:v>28.2</c:v>
                </c:pt>
                <c:pt idx="976">
                  <c:v>28.3</c:v>
                </c:pt>
                <c:pt idx="977">
                  <c:v>28.3</c:v>
                </c:pt>
                <c:pt idx="978">
                  <c:v>28.4</c:v>
                </c:pt>
                <c:pt idx="979">
                  <c:v>28.3</c:v>
                </c:pt>
                <c:pt idx="980">
                  <c:v>28.2</c:v>
                </c:pt>
                <c:pt idx="981">
                  <c:v>28.2</c:v>
                </c:pt>
                <c:pt idx="982">
                  <c:v>28.2</c:v>
                </c:pt>
                <c:pt idx="983">
                  <c:v>28.3</c:v>
                </c:pt>
                <c:pt idx="984">
                  <c:v>28.3</c:v>
                </c:pt>
                <c:pt idx="985">
                  <c:v>28.4</c:v>
                </c:pt>
                <c:pt idx="986">
                  <c:v>28.3</c:v>
                </c:pt>
                <c:pt idx="987">
                  <c:v>28.2</c:v>
                </c:pt>
                <c:pt idx="988">
                  <c:v>28.3</c:v>
                </c:pt>
                <c:pt idx="989">
                  <c:v>28.3</c:v>
                </c:pt>
                <c:pt idx="990">
                  <c:v>28.3</c:v>
                </c:pt>
                <c:pt idx="991">
                  <c:v>28.4</c:v>
                </c:pt>
                <c:pt idx="992">
                  <c:v>28.2</c:v>
                </c:pt>
                <c:pt idx="993">
                  <c:v>28.3</c:v>
                </c:pt>
                <c:pt idx="994">
                  <c:v>28.4</c:v>
                </c:pt>
                <c:pt idx="995">
                  <c:v>28.2</c:v>
                </c:pt>
                <c:pt idx="996">
                  <c:v>28.4</c:v>
                </c:pt>
                <c:pt idx="997">
                  <c:v>28.3</c:v>
                </c:pt>
                <c:pt idx="998">
                  <c:v>28.4</c:v>
                </c:pt>
                <c:pt idx="999">
                  <c:v>28.3</c:v>
                </c:pt>
                <c:pt idx="1000">
                  <c:v>28.4</c:v>
                </c:pt>
                <c:pt idx="1001">
                  <c:v>28.3</c:v>
                </c:pt>
                <c:pt idx="1002">
                  <c:v>28.3</c:v>
                </c:pt>
                <c:pt idx="1003">
                  <c:v>28.4</c:v>
                </c:pt>
                <c:pt idx="1004">
                  <c:v>28.3</c:v>
                </c:pt>
                <c:pt idx="1005">
                  <c:v>28.3</c:v>
                </c:pt>
                <c:pt idx="1006">
                  <c:v>28.4</c:v>
                </c:pt>
                <c:pt idx="1007">
                  <c:v>28.3</c:v>
                </c:pt>
                <c:pt idx="1008">
                  <c:v>28.4</c:v>
                </c:pt>
                <c:pt idx="1009">
                  <c:v>28.4</c:v>
                </c:pt>
                <c:pt idx="1010">
                  <c:v>28.4</c:v>
                </c:pt>
                <c:pt idx="1011">
                  <c:v>28.3</c:v>
                </c:pt>
                <c:pt idx="1012">
                  <c:v>28.4</c:v>
                </c:pt>
                <c:pt idx="1013">
                  <c:v>28.3</c:v>
                </c:pt>
                <c:pt idx="1014">
                  <c:v>28.4</c:v>
                </c:pt>
                <c:pt idx="1015">
                  <c:v>28.4</c:v>
                </c:pt>
                <c:pt idx="1016">
                  <c:v>28.4</c:v>
                </c:pt>
                <c:pt idx="1017">
                  <c:v>28.4</c:v>
                </c:pt>
                <c:pt idx="1018">
                  <c:v>28.4</c:v>
                </c:pt>
                <c:pt idx="1019">
                  <c:v>28.5</c:v>
                </c:pt>
                <c:pt idx="1020">
                  <c:v>28.4</c:v>
                </c:pt>
                <c:pt idx="1021">
                  <c:v>28.4</c:v>
                </c:pt>
                <c:pt idx="1022">
                  <c:v>28.3</c:v>
                </c:pt>
                <c:pt idx="1023">
                  <c:v>28.4</c:v>
                </c:pt>
                <c:pt idx="1024">
                  <c:v>28.4</c:v>
                </c:pt>
                <c:pt idx="1025">
                  <c:v>28.4</c:v>
                </c:pt>
                <c:pt idx="1026">
                  <c:v>28.3</c:v>
                </c:pt>
                <c:pt idx="1027">
                  <c:v>28.5</c:v>
                </c:pt>
                <c:pt idx="1028">
                  <c:v>28.3</c:v>
                </c:pt>
                <c:pt idx="1029">
                  <c:v>28.4</c:v>
                </c:pt>
                <c:pt idx="1030">
                  <c:v>28.4</c:v>
                </c:pt>
                <c:pt idx="1031">
                  <c:v>28.5</c:v>
                </c:pt>
                <c:pt idx="1032">
                  <c:v>28.5</c:v>
                </c:pt>
                <c:pt idx="1033">
                  <c:v>28.4</c:v>
                </c:pt>
                <c:pt idx="1034">
                  <c:v>28.4</c:v>
                </c:pt>
                <c:pt idx="1035">
                  <c:v>28.3</c:v>
                </c:pt>
                <c:pt idx="1036">
                  <c:v>28.3</c:v>
                </c:pt>
                <c:pt idx="1037">
                  <c:v>28.2</c:v>
                </c:pt>
                <c:pt idx="1038">
                  <c:v>28.2</c:v>
                </c:pt>
                <c:pt idx="1039">
                  <c:v>28.3</c:v>
                </c:pt>
                <c:pt idx="1040">
                  <c:v>28.3</c:v>
                </c:pt>
                <c:pt idx="1041">
                  <c:v>28.4</c:v>
                </c:pt>
                <c:pt idx="1042">
                  <c:v>28.3</c:v>
                </c:pt>
                <c:pt idx="1043">
                  <c:v>28.3</c:v>
                </c:pt>
                <c:pt idx="1044">
                  <c:v>28.3</c:v>
                </c:pt>
                <c:pt idx="1045">
                  <c:v>28.4</c:v>
                </c:pt>
                <c:pt idx="1046">
                  <c:v>28.4</c:v>
                </c:pt>
                <c:pt idx="1047">
                  <c:v>28.5</c:v>
                </c:pt>
                <c:pt idx="1048">
                  <c:v>28.5</c:v>
                </c:pt>
                <c:pt idx="1049">
                  <c:v>28.4</c:v>
                </c:pt>
                <c:pt idx="1050">
                  <c:v>28.4</c:v>
                </c:pt>
                <c:pt idx="1051">
                  <c:v>28.5</c:v>
                </c:pt>
                <c:pt idx="1052">
                  <c:v>28.5</c:v>
                </c:pt>
                <c:pt idx="1053">
                  <c:v>28.4</c:v>
                </c:pt>
                <c:pt idx="1054">
                  <c:v>28.5</c:v>
                </c:pt>
                <c:pt idx="1055">
                  <c:v>28.5</c:v>
                </c:pt>
                <c:pt idx="1056">
                  <c:v>28.5</c:v>
                </c:pt>
                <c:pt idx="1057">
                  <c:v>28.5</c:v>
                </c:pt>
                <c:pt idx="1058">
                  <c:v>28.5</c:v>
                </c:pt>
                <c:pt idx="1059">
                  <c:v>28.4</c:v>
                </c:pt>
                <c:pt idx="1060">
                  <c:v>28.5</c:v>
                </c:pt>
                <c:pt idx="1061">
                  <c:v>28.5</c:v>
                </c:pt>
                <c:pt idx="1062">
                  <c:v>28.5</c:v>
                </c:pt>
                <c:pt idx="1063">
                  <c:v>28.5</c:v>
                </c:pt>
                <c:pt idx="1064">
                  <c:v>28.5</c:v>
                </c:pt>
                <c:pt idx="1065">
                  <c:v>28.5</c:v>
                </c:pt>
                <c:pt idx="1066">
                  <c:v>28.6</c:v>
                </c:pt>
                <c:pt idx="1067">
                  <c:v>28.6</c:v>
                </c:pt>
                <c:pt idx="1068">
                  <c:v>28.5</c:v>
                </c:pt>
                <c:pt idx="1069">
                  <c:v>28.6</c:v>
                </c:pt>
                <c:pt idx="1070">
                  <c:v>28.6</c:v>
                </c:pt>
                <c:pt idx="1071">
                  <c:v>28.6</c:v>
                </c:pt>
                <c:pt idx="1072">
                  <c:v>28.5</c:v>
                </c:pt>
                <c:pt idx="1073">
                  <c:v>28.6</c:v>
                </c:pt>
                <c:pt idx="1074">
                  <c:v>28.6</c:v>
                </c:pt>
                <c:pt idx="1075">
                  <c:v>28.6</c:v>
                </c:pt>
                <c:pt idx="1076">
                  <c:v>28.5</c:v>
                </c:pt>
                <c:pt idx="1077">
                  <c:v>28.5</c:v>
                </c:pt>
                <c:pt idx="1078">
                  <c:v>28.6</c:v>
                </c:pt>
                <c:pt idx="1079">
                  <c:v>28.5</c:v>
                </c:pt>
                <c:pt idx="1080">
                  <c:v>28.6</c:v>
                </c:pt>
                <c:pt idx="1081">
                  <c:v>28.6</c:v>
                </c:pt>
                <c:pt idx="1082">
                  <c:v>28.4</c:v>
                </c:pt>
                <c:pt idx="1083">
                  <c:v>28.5</c:v>
                </c:pt>
                <c:pt idx="1084">
                  <c:v>28.6</c:v>
                </c:pt>
                <c:pt idx="1085">
                  <c:v>28.6</c:v>
                </c:pt>
                <c:pt idx="1086">
                  <c:v>28.5</c:v>
                </c:pt>
                <c:pt idx="1087">
                  <c:v>28.5</c:v>
                </c:pt>
                <c:pt idx="1088">
                  <c:v>28.5</c:v>
                </c:pt>
                <c:pt idx="1089">
                  <c:v>28.7</c:v>
                </c:pt>
                <c:pt idx="1090">
                  <c:v>28.6</c:v>
                </c:pt>
                <c:pt idx="1091">
                  <c:v>28.7</c:v>
                </c:pt>
                <c:pt idx="1092">
                  <c:v>28.6</c:v>
                </c:pt>
                <c:pt idx="1093">
                  <c:v>28.5</c:v>
                </c:pt>
                <c:pt idx="1094">
                  <c:v>28.7</c:v>
                </c:pt>
                <c:pt idx="1095">
                  <c:v>28.6</c:v>
                </c:pt>
                <c:pt idx="1096">
                  <c:v>28.6</c:v>
                </c:pt>
                <c:pt idx="1097">
                  <c:v>28.6</c:v>
                </c:pt>
                <c:pt idx="1098">
                  <c:v>28.7</c:v>
                </c:pt>
                <c:pt idx="1099">
                  <c:v>28.7</c:v>
                </c:pt>
                <c:pt idx="1100">
                  <c:v>28.7</c:v>
                </c:pt>
                <c:pt idx="1101">
                  <c:v>28.6</c:v>
                </c:pt>
                <c:pt idx="1102">
                  <c:v>28.6</c:v>
                </c:pt>
                <c:pt idx="1103">
                  <c:v>28.6</c:v>
                </c:pt>
                <c:pt idx="1104">
                  <c:v>28.6</c:v>
                </c:pt>
                <c:pt idx="1105">
                  <c:v>28.6</c:v>
                </c:pt>
                <c:pt idx="1106">
                  <c:v>28.5</c:v>
                </c:pt>
                <c:pt idx="1107">
                  <c:v>28.6</c:v>
                </c:pt>
                <c:pt idx="1108">
                  <c:v>28.6</c:v>
                </c:pt>
                <c:pt idx="1109">
                  <c:v>28.7</c:v>
                </c:pt>
                <c:pt idx="1110">
                  <c:v>28.6</c:v>
                </c:pt>
                <c:pt idx="1111">
                  <c:v>28.6</c:v>
                </c:pt>
                <c:pt idx="1112">
                  <c:v>28.6</c:v>
                </c:pt>
                <c:pt idx="1113">
                  <c:v>28.7</c:v>
                </c:pt>
                <c:pt idx="1114">
                  <c:v>28.6</c:v>
                </c:pt>
                <c:pt idx="1115">
                  <c:v>28.6</c:v>
                </c:pt>
                <c:pt idx="1116">
                  <c:v>28.6</c:v>
                </c:pt>
                <c:pt idx="1117">
                  <c:v>28.7</c:v>
                </c:pt>
                <c:pt idx="1118">
                  <c:v>28.5</c:v>
                </c:pt>
                <c:pt idx="1119">
                  <c:v>28.5</c:v>
                </c:pt>
                <c:pt idx="1120">
                  <c:v>28.6</c:v>
                </c:pt>
                <c:pt idx="1121">
                  <c:v>28.7</c:v>
                </c:pt>
                <c:pt idx="1122">
                  <c:v>28.6</c:v>
                </c:pt>
                <c:pt idx="1123">
                  <c:v>28.6</c:v>
                </c:pt>
                <c:pt idx="1124">
                  <c:v>28.7</c:v>
                </c:pt>
                <c:pt idx="1125">
                  <c:v>28.6</c:v>
                </c:pt>
                <c:pt idx="1126">
                  <c:v>28.6</c:v>
                </c:pt>
                <c:pt idx="1127">
                  <c:v>28.5</c:v>
                </c:pt>
                <c:pt idx="1128">
                  <c:v>28.6</c:v>
                </c:pt>
                <c:pt idx="1129">
                  <c:v>28.6</c:v>
                </c:pt>
                <c:pt idx="1130">
                  <c:v>28.6</c:v>
                </c:pt>
                <c:pt idx="1131">
                  <c:v>28.6</c:v>
                </c:pt>
                <c:pt idx="1132">
                  <c:v>28.7</c:v>
                </c:pt>
                <c:pt idx="1133">
                  <c:v>28.6</c:v>
                </c:pt>
                <c:pt idx="1134">
                  <c:v>28.6</c:v>
                </c:pt>
                <c:pt idx="1135">
                  <c:v>28.6</c:v>
                </c:pt>
                <c:pt idx="1136">
                  <c:v>28.6</c:v>
                </c:pt>
                <c:pt idx="1137">
                  <c:v>28.6</c:v>
                </c:pt>
                <c:pt idx="1138">
                  <c:v>28.6</c:v>
                </c:pt>
                <c:pt idx="1139">
                  <c:v>28.5</c:v>
                </c:pt>
                <c:pt idx="1140">
                  <c:v>28.6</c:v>
                </c:pt>
                <c:pt idx="1141">
                  <c:v>28.6</c:v>
                </c:pt>
                <c:pt idx="1142">
                  <c:v>28.6</c:v>
                </c:pt>
                <c:pt idx="1143">
                  <c:v>28.6</c:v>
                </c:pt>
                <c:pt idx="1144">
                  <c:v>28.6</c:v>
                </c:pt>
                <c:pt idx="1145">
                  <c:v>28.5</c:v>
                </c:pt>
                <c:pt idx="1146">
                  <c:v>28.6</c:v>
                </c:pt>
                <c:pt idx="1147">
                  <c:v>28.6</c:v>
                </c:pt>
                <c:pt idx="1148">
                  <c:v>28.5</c:v>
                </c:pt>
                <c:pt idx="1149">
                  <c:v>28.5</c:v>
                </c:pt>
                <c:pt idx="1150">
                  <c:v>28.6</c:v>
                </c:pt>
                <c:pt idx="1151">
                  <c:v>28.5</c:v>
                </c:pt>
                <c:pt idx="1152">
                  <c:v>28.6</c:v>
                </c:pt>
                <c:pt idx="1153">
                  <c:v>28.4</c:v>
                </c:pt>
                <c:pt idx="1154">
                  <c:v>28.6</c:v>
                </c:pt>
                <c:pt idx="1155">
                  <c:v>28.6</c:v>
                </c:pt>
                <c:pt idx="1156">
                  <c:v>28.6</c:v>
                </c:pt>
                <c:pt idx="1157">
                  <c:v>28.6</c:v>
                </c:pt>
                <c:pt idx="1158">
                  <c:v>28.6</c:v>
                </c:pt>
                <c:pt idx="1159">
                  <c:v>28.6</c:v>
                </c:pt>
                <c:pt idx="1160">
                  <c:v>28.5</c:v>
                </c:pt>
                <c:pt idx="1161">
                  <c:v>28.6</c:v>
                </c:pt>
                <c:pt idx="1162">
                  <c:v>28.6</c:v>
                </c:pt>
                <c:pt idx="1163">
                  <c:v>28.6</c:v>
                </c:pt>
                <c:pt idx="1164">
                  <c:v>28.5</c:v>
                </c:pt>
                <c:pt idx="1165">
                  <c:v>28.6</c:v>
                </c:pt>
                <c:pt idx="1166">
                  <c:v>28.6</c:v>
                </c:pt>
                <c:pt idx="1167">
                  <c:v>28.5</c:v>
                </c:pt>
                <c:pt idx="1168">
                  <c:v>28.4</c:v>
                </c:pt>
                <c:pt idx="1169">
                  <c:v>28.6</c:v>
                </c:pt>
                <c:pt idx="1170">
                  <c:v>28.5</c:v>
                </c:pt>
                <c:pt idx="1171">
                  <c:v>28.5</c:v>
                </c:pt>
                <c:pt idx="1172">
                  <c:v>28.5</c:v>
                </c:pt>
                <c:pt idx="1173">
                  <c:v>28.5</c:v>
                </c:pt>
                <c:pt idx="1174">
                  <c:v>28.6</c:v>
                </c:pt>
                <c:pt idx="1175">
                  <c:v>28.6</c:v>
                </c:pt>
                <c:pt idx="1176">
                  <c:v>28.5</c:v>
                </c:pt>
                <c:pt idx="1177">
                  <c:v>28.6</c:v>
                </c:pt>
                <c:pt idx="1178">
                  <c:v>28.6</c:v>
                </c:pt>
                <c:pt idx="1179">
                  <c:v>28.6</c:v>
                </c:pt>
                <c:pt idx="1180">
                  <c:v>28.6</c:v>
                </c:pt>
                <c:pt idx="1181">
                  <c:v>28.6</c:v>
                </c:pt>
                <c:pt idx="1182">
                  <c:v>28.6</c:v>
                </c:pt>
                <c:pt idx="1183">
                  <c:v>28.6</c:v>
                </c:pt>
                <c:pt idx="1184">
                  <c:v>28.6</c:v>
                </c:pt>
                <c:pt idx="1185">
                  <c:v>28.5</c:v>
                </c:pt>
                <c:pt idx="1186">
                  <c:v>28.5</c:v>
                </c:pt>
                <c:pt idx="1187">
                  <c:v>28.5</c:v>
                </c:pt>
                <c:pt idx="1188">
                  <c:v>28.5</c:v>
                </c:pt>
                <c:pt idx="1189">
                  <c:v>28.6</c:v>
                </c:pt>
                <c:pt idx="1190">
                  <c:v>28.5</c:v>
                </c:pt>
                <c:pt idx="1191">
                  <c:v>28.5</c:v>
                </c:pt>
                <c:pt idx="1192">
                  <c:v>28.5</c:v>
                </c:pt>
                <c:pt idx="1193">
                  <c:v>28.5</c:v>
                </c:pt>
                <c:pt idx="1194">
                  <c:v>28.5</c:v>
                </c:pt>
                <c:pt idx="1195">
                  <c:v>28.4</c:v>
                </c:pt>
                <c:pt idx="1196">
                  <c:v>28.6</c:v>
                </c:pt>
                <c:pt idx="1197">
                  <c:v>28.6</c:v>
                </c:pt>
                <c:pt idx="1198">
                  <c:v>28.4</c:v>
                </c:pt>
                <c:pt idx="1199">
                  <c:v>28.4</c:v>
                </c:pt>
                <c:pt idx="1200">
                  <c:v>28.5</c:v>
                </c:pt>
                <c:pt idx="1201">
                  <c:v>28.5</c:v>
                </c:pt>
                <c:pt idx="1202">
                  <c:v>28.4</c:v>
                </c:pt>
                <c:pt idx="1203">
                  <c:v>28.4</c:v>
                </c:pt>
                <c:pt idx="1204">
                  <c:v>28.4</c:v>
                </c:pt>
                <c:pt idx="1205">
                  <c:v>28.5</c:v>
                </c:pt>
                <c:pt idx="1206">
                  <c:v>28.5</c:v>
                </c:pt>
                <c:pt idx="1207">
                  <c:v>28.4</c:v>
                </c:pt>
                <c:pt idx="1208">
                  <c:v>28.5</c:v>
                </c:pt>
                <c:pt idx="1209">
                  <c:v>28.5</c:v>
                </c:pt>
                <c:pt idx="1210">
                  <c:v>28.5</c:v>
                </c:pt>
                <c:pt idx="1211">
                  <c:v>28.5</c:v>
                </c:pt>
                <c:pt idx="1212">
                  <c:v>28.4</c:v>
                </c:pt>
                <c:pt idx="1213">
                  <c:v>28.5</c:v>
                </c:pt>
                <c:pt idx="1214">
                  <c:v>28.5</c:v>
                </c:pt>
                <c:pt idx="1215">
                  <c:v>28.4</c:v>
                </c:pt>
                <c:pt idx="1216">
                  <c:v>28.6</c:v>
                </c:pt>
                <c:pt idx="1217">
                  <c:v>28.5</c:v>
                </c:pt>
                <c:pt idx="1218">
                  <c:v>28.4</c:v>
                </c:pt>
                <c:pt idx="1219">
                  <c:v>28.3</c:v>
                </c:pt>
                <c:pt idx="1220">
                  <c:v>28.5</c:v>
                </c:pt>
                <c:pt idx="1221">
                  <c:v>28.5</c:v>
                </c:pt>
                <c:pt idx="1222">
                  <c:v>28.5</c:v>
                </c:pt>
                <c:pt idx="1223">
                  <c:v>28.5</c:v>
                </c:pt>
                <c:pt idx="1224">
                  <c:v>28.5</c:v>
                </c:pt>
                <c:pt idx="1225">
                  <c:v>28.5</c:v>
                </c:pt>
                <c:pt idx="1226">
                  <c:v>28.4</c:v>
                </c:pt>
                <c:pt idx="1227">
                  <c:v>28.4</c:v>
                </c:pt>
                <c:pt idx="1228">
                  <c:v>28.5</c:v>
                </c:pt>
                <c:pt idx="1229">
                  <c:v>28.4</c:v>
                </c:pt>
                <c:pt idx="1230">
                  <c:v>28.5</c:v>
                </c:pt>
                <c:pt idx="1231">
                  <c:v>28.5</c:v>
                </c:pt>
                <c:pt idx="1232">
                  <c:v>28.4</c:v>
                </c:pt>
                <c:pt idx="1233">
                  <c:v>28.5</c:v>
                </c:pt>
                <c:pt idx="1234">
                  <c:v>28.5</c:v>
                </c:pt>
                <c:pt idx="1235">
                  <c:v>28.4</c:v>
                </c:pt>
                <c:pt idx="1236">
                  <c:v>28.6</c:v>
                </c:pt>
                <c:pt idx="1237">
                  <c:v>28.5</c:v>
                </c:pt>
                <c:pt idx="1238">
                  <c:v>28.5</c:v>
                </c:pt>
                <c:pt idx="1239">
                  <c:v>28.5</c:v>
                </c:pt>
                <c:pt idx="1240">
                  <c:v>28.5</c:v>
                </c:pt>
                <c:pt idx="1241">
                  <c:v>28.5</c:v>
                </c:pt>
                <c:pt idx="1242">
                  <c:v>28.5</c:v>
                </c:pt>
                <c:pt idx="1243">
                  <c:v>28.5</c:v>
                </c:pt>
                <c:pt idx="1244">
                  <c:v>28.5</c:v>
                </c:pt>
                <c:pt idx="1245">
                  <c:v>28.5</c:v>
                </c:pt>
                <c:pt idx="1246">
                  <c:v>28.5</c:v>
                </c:pt>
                <c:pt idx="1247">
                  <c:v>28.5</c:v>
                </c:pt>
                <c:pt idx="1248">
                  <c:v>28.5</c:v>
                </c:pt>
                <c:pt idx="1249">
                  <c:v>28.4</c:v>
                </c:pt>
                <c:pt idx="1250">
                  <c:v>28.4</c:v>
                </c:pt>
                <c:pt idx="1251">
                  <c:v>28.4</c:v>
                </c:pt>
                <c:pt idx="1252">
                  <c:v>28.5</c:v>
                </c:pt>
                <c:pt idx="1253">
                  <c:v>28.5</c:v>
                </c:pt>
                <c:pt idx="1254">
                  <c:v>28.4</c:v>
                </c:pt>
                <c:pt idx="1255">
                  <c:v>28.5</c:v>
                </c:pt>
                <c:pt idx="1256">
                  <c:v>28.4</c:v>
                </c:pt>
                <c:pt idx="1257">
                  <c:v>28.4</c:v>
                </c:pt>
                <c:pt idx="1258">
                  <c:v>28.4</c:v>
                </c:pt>
                <c:pt idx="1259">
                  <c:v>28.4</c:v>
                </c:pt>
                <c:pt idx="1260">
                  <c:v>28.5</c:v>
                </c:pt>
                <c:pt idx="1261">
                  <c:v>28.5</c:v>
                </c:pt>
                <c:pt idx="1262">
                  <c:v>28.5</c:v>
                </c:pt>
                <c:pt idx="1263">
                  <c:v>28.5</c:v>
                </c:pt>
                <c:pt idx="1264">
                  <c:v>28.4</c:v>
                </c:pt>
                <c:pt idx="1265">
                  <c:v>28.4</c:v>
                </c:pt>
                <c:pt idx="1266">
                  <c:v>28.5</c:v>
                </c:pt>
                <c:pt idx="1267">
                  <c:v>28.4</c:v>
                </c:pt>
                <c:pt idx="1268">
                  <c:v>28.5</c:v>
                </c:pt>
                <c:pt idx="1269">
                  <c:v>28.4</c:v>
                </c:pt>
                <c:pt idx="1270">
                  <c:v>28.3</c:v>
                </c:pt>
                <c:pt idx="1271">
                  <c:v>28.5</c:v>
                </c:pt>
                <c:pt idx="1272">
                  <c:v>28.4</c:v>
                </c:pt>
                <c:pt idx="1273">
                  <c:v>28.4</c:v>
                </c:pt>
                <c:pt idx="1274">
                  <c:v>28.5</c:v>
                </c:pt>
                <c:pt idx="1275">
                  <c:v>28.3</c:v>
                </c:pt>
                <c:pt idx="1276">
                  <c:v>28.4</c:v>
                </c:pt>
                <c:pt idx="1277">
                  <c:v>28.5</c:v>
                </c:pt>
                <c:pt idx="1278">
                  <c:v>28.5</c:v>
                </c:pt>
                <c:pt idx="1279">
                  <c:v>28.5</c:v>
                </c:pt>
                <c:pt idx="1280">
                  <c:v>28.5</c:v>
                </c:pt>
                <c:pt idx="1281">
                  <c:v>28.4</c:v>
                </c:pt>
                <c:pt idx="1282">
                  <c:v>28.3</c:v>
                </c:pt>
                <c:pt idx="1283">
                  <c:v>28.4</c:v>
                </c:pt>
                <c:pt idx="1284">
                  <c:v>28.5</c:v>
                </c:pt>
                <c:pt idx="1285">
                  <c:v>28.5</c:v>
                </c:pt>
                <c:pt idx="1286">
                  <c:v>28.4</c:v>
                </c:pt>
                <c:pt idx="1287">
                  <c:v>28.4</c:v>
                </c:pt>
                <c:pt idx="1288">
                  <c:v>28.4</c:v>
                </c:pt>
                <c:pt idx="1289">
                  <c:v>28.4</c:v>
                </c:pt>
                <c:pt idx="1290">
                  <c:v>28.5</c:v>
                </c:pt>
                <c:pt idx="1291">
                  <c:v>28.4</c:v>
                </c:pt>
                <c:pt idx="1292">
                  <c:v>28.4</c:v>
                </c:pt>
                <c:pt idx="1293">
                  <c:v>28.4</c:v>
                </c:pt>
                <c:pt idx="1294">
                  <c:v>28.4</c:v>
                </c:pt>
                <c:pt idx="1295">
                  <c:v>28.4</c:v>
                </c:pt>
                <c:pt idx="1296">
                  <c:v>28.4</c:v>
                </c:pt>
                <c:pt idx="1297">
                  <c:v>28.5</c:v>
                </c:pt>
                <c:pt idx="1298">
                  <c:v>28.4</c:v>
                </c:pt>
                <c:pt idx="1299">
                  <c:v>28.4</c:v>
                </c:pt>
                <c:pt idx="1300">
                  <c:v>28.4</c:v>
                </c:pt>
                <c:pt idx="1301">
                  <c:v>28.5</c:v>
                </c:pt>
                <c:pt idx="1302">
                  <c:v>28.5</c:v>
                </c:pt>
                <c:pt idx="1303">
                  <c:v>28.5</c:v>
                </c:pt>
                <c:pt idx="1304">
                  <c:v>28.4</c:v>
                </c:pt>
                <c:pt idx="1305">
                  <c:v>28.4</c:v>
                </c:pt>
                <c:pt idx="1306">
                  <c:v>28.4</c:v>
                </c:pt>
                <c:pt idx="1307">
                  <c:v>28.4</c:v>
                </c:pt>
                <c:pt idx="1308">
                  <c:v>28.6</c:v>
                </c:pt>
                <c:pt idx="1309">
                  <c:v>28.4</c:v>
                </c:pt>
                <c:pt idx="1310">
                  <c:v>28.4</c:v>
                </c:pt>
                <c:pt idx="1311">
                  <c:v>28.4</c:v>
                </c:pt>
                <c:pt idx="1312">
                  <c:v>28.4</c:v>
                </c:pt>
                <c:pt idx="1313">
                  <c:v>28.5</c:v>
                </c:pt>
                <c:pt idx="1314">
                  <c:v>28.4</c:v>
                </c:pt>
                <c:pt idx="1315">
                  <c:v>28.5</c:v>
                </c:pt>
                <c:pt idx="1316">
                  <c:v>28.4</c:v>
                </c:pt>
                <c:pt idx="1317">
                  <c:v>28.5</c:v>
                </c:pt>
                <c:pt idx="1318">
                  <c:v>28.4</c:v>
                </c:pt>
                <c:pt idx="1319">
                  <c:v>28.5</c:v>
                </c:pt>
                <c:pt idx="1320">
                  <c:v>28.5</c:v>
                </c:pt>
                <c:pt idx="1321">
                  <c:v>28.5</c:v>
                </c:pt>
                <c:pt idx="1322">
                  <c:v>28.5</c:v>
                </c:pt>
                <c:pt idx="1323">
                  <c:v>28.5</c:v>
                </c:pt>
                <c:pt idx="1324">
                  <c:v>28.5</c:v>
                </c:pt>
                <c:pt idx="1325">
                  <c:v>28.5</c:v>
                </c:pt>
                <c:pt idx="1326">
                  <c:v>28.5</c:v>
                </c:pt>
                <c:pt idx="1327">
                  <c:v>28.4</c:v>
                </c:pt>
                <c:pt idx="1328">
                  <c:v>28.4</c:v>
                </c:pt>
                <c:pt idx="1329">
                  <c:v>28.5</c:v>
                </c:pt>
                <c:pt idx="1330">
                  <c:v>28.5</c:v>
                </c:pt>
                <c:pt idx="1331">
                  <c:v>28.4</c:v>
                </c:pt>
                <c:pt idx="1332">
                  <c:v>28.5</c:v>
                </c:pt>
                <c:pt idx="1333">
                  <c:v>28.2</c:v>
                </c:pt>
                <c:pt idx="1334">
                  <c:v>28.5</c:v>
                </c:pt>
                <c:pt idx="1335">
                  <c:v>28.5</c:v>
                </c:pt>
                <c:pt idx="1336">
                  <c:v>28.5</c:v>
                </c:pt>
                <c:pt idx="1337">
                  <c:v>28.5</c:v>
                </c:pt>
                <c:pt idx="1338">
                  <c:v>28.5</c:v>
                </c:pt>
                <c:pt idx="1339">
                  <c:v>28.4</c:v>
                </c:pt>
                <c:pt idx="1340">
                  <c:v>28.5</c:v>
                </c:pt>
                <c:pt idx="1341">
                  <c:v>28.5</c:v>
                </c:pt>
                <c:pt idx="1342">
                  <c:v>28.5</c:v>
                </c:pt>
                <c:pt idx="1343">
                  <c:v>28.6</c:v>
                </c:pt>
                <c:pt idx="1344">
                  <c:v>28.5</c:v>
                </c:pt>
                <c:pt idx="1345">
                  <c:v>28.5</c:v>
                </c:pt>
                <c:pt idx="1346">
                  <c:v>28.5</c:v>
                </c:pt>
                <c:pt idx="1347">
                  <c:v>28.6</c:v>
                </c:pt>
                <c:pt idx="1348">
                  <c:v>28.6</c:v>
                </c:pt>
                <c:pt idx="1349">
                  <c:v>28.6</c:v>
                </c:pt>
                <c:pt idx="1350">
                  <c:v>28.6</c:v>
                </c:pt>
                <c:pt idx="1351">
                  <c:v>28.5</c:v>
                </c:pt>
                <c:pt idx="1352">
                  <c:v>28.7</c:v>
                </c:pt>
                <c:pt idx="1353">
                  <c:v>28.6</c:v>
                </c:pt>
                <c:pt idx="1354">
                  <c:v>28.6</c:v>
                </c:pt>
                <c:pt idx="1355">
                  <c:v>28.6</c:v>
                </c:pt>
                <c:pt idx="1356">
                  <c:v>28.7</c:v>
                </c:pt>
                <c:pt idx="1357">
                  <c:v>28.5</c:v>
                </c:pt>
                <c:pt idx="1358">
                  <c:v>28.6</c:v>
                </c:pt>
                <c:pt idx="1359">
                  <c:v>28.7</c:v>
                </c:pt>
                <c:pt idx="1360">
                  <c:v>28.7</c:v>
                </c:pt>
                <c:pt idx="1361">
                  <c:v>28.6</c:v>
                </c:pt>
                <c:pt idx="1362">
                  <c:v>28.6</c:v>
                </c:pt>
                <c:pt idx="1363">
                  <c:v>28.6</c:v>
                </c:pt>
                <c:pt idx="1364">
                  <c:v>28.7</c:v>
                </c:pt>
                <c:pt idx="1365">
                  <c:v>28.6</c:v>
                </c:pt>
                <c:pt idx="1366">
                  <c:v>28.7</c:v>
                </c:pt>
                <c:pt idx="1367">
                  <c:v>28.6</c:v>
                </c:pt>
                <c:pt idx="1368">
                  <c:v>28.6</c:v>
                </c:pt>
                <c:pt idx="1369">
                  <c:v>28.6</c:v>
                </c:pt>
                <c:pt idx="1370">
                  <c:v>28.6</c:v>
                </c:pt>
                <c:pt idx="1371">
                  <c:v>28.6</c:v>
                </c:pt>
                <c:pt idx="1372">
                  <c:v>28.7</c:v>
                </c:pt>
                <c:pt idx="1373">
                  <c:v>28.7</c:v>
                </c:pt>
                <c:pt idx="1374">
                  <c:v>28.6</c:v>
                </c:pt>
                <c:pt idx="1375">
                  <c:v>28.6</c:v>
                </c:pt>
                <c:pt idx="1376">
                  <c:v>28.7</c:v>
                </c:pt>
                <c:pt idx="1377">
                  <c:v>28.7</c:v>
                </c:pt>
                <c:pt idx="1378">
                  <c:v>28.7</c:v>
                </c:pt>
                <c:pt idx="1379">
                  <c:v>28.7</c:v>
                </c:pt>
                <c:pt idx="1380">
                  <c:v>28.7</c:v>
                </c:pt>
                <c:pt idx="1381">
                  <c:v>28.7</c:v>
                </c:pt>
                <c:pt idx="1382">
                  <c:v>28.7</c:v>
                </c:pt>
                <c:pt idx="1383">
                  <c:v>28.7</c:v>
                </c:pt>
                <c:pt idx="1384">
                  <c:v>28.7</c:v>
                </c:pt>
                <c:pt idx="1385">
                  <c:v>28.8</c:v>
                </c:pt>
                <c:pt idx="1386">
                  <c:v>28.6</c:v>
                </c:pt>
                <c:pt idx="1387">
                  <c:v>28.7</c:v>
                </c:pt>
                <c:pt idx="1388">
                  <c:v>28.8</c:v>
                </c:pt>
                <c:pt idx="1389">
                  <c:v>28.7</c:v>
                </c:pt>
                <c:pt idx="1390">
                  <c:v>28.8</c:v>
                </c:pt>
                <c:pt idx="1391">
                  <c:v>28.7</c:v>
                </c:pt>
                <c:pt idx="1392">
                  <c:v>28.7</c:v>
                </c:pt>
                <c:pt idx="1393">
                  <c:v>28.7</c:v>
                </c:pt>
                <c:pt idx="1394">
                  <c:v>28.7</c:v>
                </c:pt>
                <c:pt idx="1395">
                  <c:v>28.7</c:v>
                </c:pt>
                <c:pt idx="1396">
                  <c:v>28.7</c:v>
                </c:pt>
                <c:pt idx="1397">
                  <c:v>28.6</c:v>
                </c:pt>
                <c:pt idx="1398">
                  <c:v>28.8</c:v>
                </c:pt>
                <c:pt idx="1399">
                  <c:v>28.7</c:v>
                </c:pt>
                <c:pt idx="1400">
                  <c:v>28.7</c:v>
                </c:pt>
                <c:pt idx="1401">
                  <c:v>28.8</c:v>
                </c:pt>
                <c:pt idx="1402">
                  <c:v>28.8</c:v>
                </c:pt>
                <c:pt idx="1403">
                  <c:v>28.7</c:v>
                </c:pt>
                <c:pt idx="1404">
                  <c:v>28.8</c:v>
                </c:pt>
                <c:pt idx="1405">
                  <c:v>28.8</c:v>
                </c:pt>
                <c:pt idx="1406">
                  <c:v>28.8</c:v>
                </c:pt>
                <c:pt idx="1407">
                  <c:v>28.8</c:v>
                </c:pt>
                <c:pt idx="1408">
                  <c:v>28.8</c:v>
                </c:pt>
                <c:pt idx="1409">
                  <c:v>28.7</c:v>
                </c:pt>
                <c:pt idx="1410">
                  <c:v>28.8</c:v>
                </c:pt>
                <c:pt idx="1411">
                  <c:v>28.7</c:v>
                </c:pt>
                <c:pt idx="1412">
                  <c:v>28.7</c:v>
                </c:pt>
                <c:pt idx="1413">
                  <c:v>28.7</c:v>
                </c:pt>
                <c:pt idx="1414">
                  <c:v>28.8</c:v>
                </c:pt>
                <c:pt idx="1415">
                  <c:v>28.7</c:v>
                </c:pt>
                <c:pt idx="1416">
                  <c:v>28.8</c:v>
                </c:pt>
                <c:pt idx="1417">
                  <c:v>28.8</c:v>
                </c:pt>
                <c:pt idx="1418">
                  <c:v>28.8</c:v>
                </c:pt>
                <c:pt idx="1419">
                  <c:v>28.8</c:v>
                </c:pt>
                <c:pt idx="1420">
                  <c:v>28.8</c:v>
                </c:pt>
                <c:pt idx="1421">
                  <c:v>28.8</c:v>
                </c:pt>
                <c:pt idx="1422">
                  <c:v>28.7</c:v>
                </c:pt>
                <c:pt idx="1423">
                  <c:v>28.7</c:v>
                </c:pt>
                <c:pt idx="1424">
                  <c:v>28.7</c:v>
                </c:pt>
                <c:pt idx="1425">
                  <c:v>28.8</c:v>
                </c:pt>
                <c:pt idx="1426">
                  <c:v>28.7</c:v>
                </c:pt>
                <c:pt idx="1427">
                  <c:v>28.8</c:v>
                </c:pt>
                <c:pt idx="1428">
                  <c:v>28.7</c:v>
                </c:pt>
                <c:pt idx="1429">
                  <c:v>28.8</c:v>
                </c:pt>
                <c:pt idx="1430">
                  <c:v>28.9</c:v>
                </c:pt>
                <c:pt idx="1431">
                  <c:v>28.8</c:v>
                </c:pt>
                <c:pt idx="1432">
                  <c:v>28.8</c:v>
                </c:pt>
                <c:pt idx="1433">
                  <c:v>28.9</c:v>
                </c:pt>
                <c:pt idx="1434">
                  <c:v>28.8</c:v>
                </c:pt>
                <c:pt idx="1435">
                  <c:v>28.8</c:v>
                </c:pt>
                <c:pt idx="1436">
                  <c:v>28.9</c:v>
                </c:pt>
                <c:pt idx="1437">
                  <c:v>28.8</c:v>
                </c:pt>
                <c:pt idx="1438">
                  <c:v>28.8</c:v>
                </c:pt>
                <c:pt idx="1439">
                  <c:v>28.8</c:v>
                </c:pt>
                <c:pt idx="1440">
                  <c:v>28.8</c:v>
                </c:pt>
                <c:pt idx="1441">
                  <c:v>28.9</c:v>
                </c:pt>
                <c:pt idx="1442">
                  <c:v>28.8</c:v>
                </c:pt>
                <c:pt idx="1443">
                  <c:v>28.9</c:v>
                </c:pt>
                <c:pt idx="1444">
                  <c:v>28.9</c:v>
                </c:pt>
                <c:pt idx="1445">
                  <c:v>28.8</c:v>
                </c:pt>
                <c:pt idx="1446">
                  <c:v>28.9</c:v>
                </c:pt>
                <c:pt idx="1447">
                  <c:v>28.9</c:v>
                </c:pt>
                <c:pt idx="1448">
                  <c:v>28.8</c:v>
                </c:pt>
                <c:pt idx="1449">
                  <c:v>28.8</c:v>
                </c:pt>
                <c:pt idx="1450">
                  <c:v>28.9</c:v>
                </c:pt>
                <c:pt idx="1451">
                  <c:v>28.8</c:v>
                </c:pt>
                <c:pt idx="1452">
                  <c:v>28.9</c:v>
                </c:pt>
                <c:pt idx="1453">
                  <c:v>28.8</c:v>
                </c:pt>
                <c:pt idx="1454">
                  <c:v>28.9</c:v>
                </c:pt>
                <c:pt idx="1455">
                  <c:v>28.9</c:v>
                </c:pt>
                <c:pt idx="1456">
                  <c:v>28.9</c:v>
                </c:pt>
                <c:pt idx="1457">
                  <c:v>28.8</c:v>
                </c:pt>
                <c:pt idx="1458">
                  <c:v>28.8</c:v>
                </c:pt>
                <c:pt idx="1459">
                  <c:v>28.9</c:v>
                </c:pt>
                <c:pt idx="1460">
                  <c:v>28.9</c:v>
                </c:pt>
                <c:pt idx="1461">
                  <c:v>28.9</c:v>
                </c:pt>
                <c:pt idx="1462">
                  <c:v>28.9</c:v>
                </c:pt>
                <c:pt idx="1463">
                  <c:v>28.8</c:v>
                </c:pt>
                <c:pt idx="1464">
                  <c:v>28.8</c:v>
                </c:pt>
                <c:pt idx="1465">
                  <c:v>28.9</c:v>
                </c:pt>
                <c:pt idx="1466">
                  <c:v>28.9</c:v>
                </c:pt>
                <c:pt idx="1467">
                  <c:v>28.9</c:v>
                </c:pt>
                <c:pt idx="1468">
                  <c:v>28.9</c:v>
                </c:pt>
                <c:pt idx="1469">
                  <c:v>28.9</c:v>
                </c:pt>
                <c:pt idx="1470">
                  <c:v>28.8</c:v>
                </c:pt>
                <c:pt idx="1471">
                  <c:v>28.9</c:v>
                </c:pt>
                <c:pt idx="1472">
                  <c:v>28.9</c:v>
                </c:pt>
                <c:pt idx="1473">
                  <c:v>28.9</c:v>
                </c:pt>
                <c:pt idx="1474">
                  <c:v>28.9</c:v>
                </c:pt>
                <c:pt idx="1475">
                  <c:v>28.9</c:v>
                </c:pt>
                <c:pt idx="1476">
                  <c:v>28.8</c:v>
                </c:pt>
                <c:pt idx="1477">
                  <c:v>28.8</c:v>
                </c:pt>
                <c:pt idx="1478">
                  <c:v>28.9</c:v>
                </c:pt>
                <c:pt idx="1479">
                  <c:v>28.9</c:v>
                </c:pt>
                <c:pt idx="1480">
                  <c:v>28.9</c:v>
                </c:pt>
                <c:pt idx="1481">
                  <c:v>28.9</c:v>
                </c:pt>
                <c:pt idx="1482">
                  <c:v>28.8</c:v>
                </c:pt>
                <c:pt idx="1483">
                  <c:v>28.9</c:v>
                </c:pt>
                <c:pt idx="1484">
                  <c:v>28.9</c:v>
                </c:pt>
                <c:pt idx="1485">
                  <c:v>28.9</c:v>
                </c:pt>
                <c:pt idx="1486">
                  <c:v>28.9</c:v>
                </c:pt>
                <c:pt idx="1487">
                  <c:v>28.9</c:v>
                </c:pt>
                <c:pt idx="1488">
                  <c:v>28.9</c:v>
                </c:pt>
                <c:pt idx="1489">
                  <c:v>28.8</c:v>
                </c:pt>
                <c:pt idx="1490">
                  <c:v>28.9</c:v>
                </c:pt>
                <c:pt idx="1491">
                  <c:v>28.9</c:v>
                </c:pt>
                <c:pt idx="1492">
                  <c:v>28.9</c:v>
                </c:pt>
                <c:pt idx="1493">
                  <c:v>28.9</c:v>
                </c:pt>
                <c:pt idx="1494">
                  <c:v>28.8</c:v>
                </c:pt>
                <c:pt idx="1495">
                  <c:v>28.9</c:v>
                </c:pt>
                <c:pt idx="1496">
                  <c:v>28.9</c:v>
                </c:pt>
                <c:pt idx="1497">
                  <c:v>28.9</c:v>
                </c:pt>
                <c:pt idx="1498">
                  <c:v>28.9</c:v>
                </c:pt>
                <c:pt idx="1499">
                  <c:v>28.9</c:v>
                </c:pt>
                <c:pt idx="1500">
                  <c:v>29</c:v>
                </c:pt>
                <c:pt idx="1501">
                  <c:v>28.9</c:v>
                </c:pt>
                <c:pt idx="1502">
                  <c:v>28.9</c:v>
                </c:pt>
                <c:pt idx="1503">
                  <c:v>28.9</c:v>
                </c:pt>
                <c:pt idx="1504">
                  <c:v>28.8</c:v>
                </c:pt>
                <c:pt idx="1505">
                  <c:v>29</c:v>
                </c:pt>
                <c:pt idx="1506">
                  <c:v>28.9</c:v>
                </c:pt>
                <c:pt idx="1507">
                  <c:v>28.9</c:v>
                </c:pt>
                <c:pt idx="1508">
                  <c:v>28.9</c:v>
                </c:pt>
                <c:pt idx="1509">
                  <c:v>29</c:v>
                </c:pt>
                <c:pt idx="1510">
                  <c:v>28.8</c:v>
                </c:pt>
                <c:pt idx="1511">
                  <c:v>29</c:v>
                </c:pt>
                <c:pt idx="1512">
                  <c:v>29</c:v>
                </c:pt>
                <c:pt idx="1513">
                  <c:v>29</c:v>
                </c:pt>
                <c:pt idx="1514">
                  <c:v>28.9</c:v>
                </c:pt>
                <c:pt idx="1515">
                  <c:v>29</c:v>
                </c:pt>
                <c:pt idx="1516">
                  <c:v>29</c:v>
                </c:pt>
                <c:pt idx="1517">
                  <c:v>29</c:v>
                </c:pt>
                <c:pt idx="1518">
                  <c:v>28.9</c:v>
                </c:pt>
                <c:pt idx="1519">
                  <c:v>28.9</c:v>
                </c:pt>
                <c:pt idx="1520">
                  <c:v>29</c:v>
                </c:pt>
                <c:pt idx="1521">
                  <c:v>29</c:v>
                </c:pt>
                <c:pt idx="1522">
                  <c:v>29</c:v>
                </c:pt>
                <c:pt idx="1523">
                  <c:v>29</c:v>
                </c:pt>
                <c:pt idx="1524">
                  <c:v>28.9</c:v>
                </c:pt>
                <c:pt idx="1525">
                  <c:v>28.9</c:v>
                </c:pt>
                <c:pt idx="1526">
                  <c:v>28.9</c:v>
                </c:pt>
                <c:pt idx="1527">
                  <c:v>29</c:v>
                </c:pt>
                <c:pt idx="1528">
                  <c:v>28.9</c:v>
                </c:pt>
                <c:pt idx="1529">
                  <c:v>29</c:v>
                </c:pt>
                <c:pt idx="1530">
                  <c:v>28.9</c:v>
                </c:pt>
                <c:pt idx="1531">
                  <c:v>29</c:v>
                </c:pt>
                <c:pt idx="1532">
                  <c:v>29</c:v>
                </c:pt>
                <c:pt idx="1533">
                  <c:v>29</c:v>
                </c:pt>
                <c:pt idx="1534">
                  <c:v>29</c:v>
                </c:pt>
                <c:pt idx="1535">
                  <c:v>29</c:v>
                </c:pt>
                <c:pt idx="1536">
                  <c:v>28.9</c:v>
                </c:pt>
                <c:pt idx="1537">
                  <c:v>29</c:v>
                </c:pt>
                <c:pt idx="1538">
                  <c:v>29</c:v>
                </c:pt>
                <c:pt idx="1539">
                  <c:v>29</c:v>
                </c:pt>
                <c:pt idx="1540">
                  <c:v>29</c:v>
                </c:pt>
                <c:pt idx="1541">
                  <c:v>29.1</c:v>
                </c:pt>
                <c:pt idx="1542">
                  <c:v>28.9</c:v>
                </c:pt>
                <c:pt idx="1543">
                  <c:v>29</c:v>
                </c:pt>
                <c:pt idx="1544">
                  <c:v>29</c:v>
                </c:pt>
                <c:pt idx="1545">
                  <c:v>29</c:v>
                </c:pt>
                <c:pt idx="1546">
                  <c:v>29.1</c:v>
                </c:pt>
                <c:pt idx="1547">
                  <c:v>29.1</c:v>
                </c:pt>
                <c:pt idx="1548">
                  <c:v>29.1</c:v>
                </c:pt>
                <c:pt idx="1549">
                  <c:v>29.1</c:v>
                </c:pt>
                <c:pt idx="1550">
                  <c:v>29.1</c:v>
                </c:pt>
                <c:pt idx="1551">
                  <c:v>29.1</c:v>
                </c:pt>
                <c:pt idx="1552">
                  <c:v>29.1</c:v>
                </c:pt>
                <c:pt idx="1553">
                  <c:v>29</c:v>
                </c:pt>
                <c:pt idx="1554">
                  <c:v>29.1</c:v>
                </c:pt>
                <c:pt idx="1555">
                  <c:v>29.1</c:v>
                </c:pt>
                <c:pt idx="1556">
                  <c:v>29.2</c:v>
                </c:pt>
                <c:pt idx="1557">
                  <c:v>29.2</c:v>
                </c:pt>
                <c:pt idx="1558">
                  <c:v>29.1</c:v>
                </c:pt>
                <c:pt idx="1559">
                  <c:v>29.1</c:v>
                </c:pt>
                <c:pt idx="1560">
                  <c:v>29.2</c:v>
                </c:pt>
                <c:pt idx="1561">
                  <c:v>29.1</c:v>
                </c:pt>
                <c:pt idx="1562">
                  <c:v>29.2</c:v>
                </c:pt>
                <c:pt idx="1563">
                  <c:v>29.1</c:v>
                </c:pt>
                <c:pt idx="1564">
                  <c:v>29.2</c:v>
                </c:pt>
                <c:pt idx="1565">
                  <c:v>29.1</c:v>
                </c:pt>
                <c:pt idx="1566">
                  <c:v>29.1</c:v>
                </c:pt>
                <c:pt idx="1567">
                  <c:v>29.1</c:v>
                </c:pt>
                <c:pt idx="1568">
                  <c:v>29.2</c:v>
                </c:pt>
                <c:pt idx="1569">
                  <c:v>29.2</c:v>
                </c:pt>
                <c:pt idx="1570">
                  <c:v>29.2</c:v>
                </c:pt>
                <c:pt idx="1571">
                  <c:v>29.1</c:v>
                </c:pt>
                <c:pt idx="1572">
                  <c:v>29.2</c:v>
                </c:pt>
                <c:pt idx="1573">
                  <c:v>29.2</c:v>
                </c:pt>
                <c:pt idx="1574">
                  <c:v>29.2</c:v>
                </c:pt>
                <c:pt idx="1575">
                  <c:v>29.2</c:v>
                </c:pt>
                <c:pt idx="1576">
                  <c:v>29.1</c:v>
                </c:pt>
                <c:pt idx="1577">
                  <c:v>29.1</c:v>
                </c:pt>
                <c:pt idx="1578">
                  <c:v>29.2</c:v>
                </c:pt>
                <c:pt idx="1579">
                  <c:v>29.2</c:v>
                </c:pt>
                <c:pt idx="1580">
                  <c:v>29.2</c:v>
                </c:pt>
                <c:pt idx="1581">
                  <c:v>29.2</c:v>
                </c:pt>
                <c:pt idx="1582">
                  <c:v>29.2</c:v>
                </c:pt>
                <c:pt idx="1583">
                  <c:v>29.2</c:v>
                </c:pt>
                <c:pt idx="1584">
                  <c:v>29.2</c:v>
                </c:pt>
                <c:pt idx="1585">
                  <c:v>29.1</c:v>
                </c:pt>
                <c:pt idx="1586">
                  <c:v>29.2</c:v>
                </c:pt>
                <c:pt idx="1587">
                  <c:v>29.3</c:v>
                </c:pt>
                <c:pt idx="1588">
                  <c:v>29.2</c:v>
                </c:pt>
                <c:pt idx="1589">
                  <c:v>29.2</c:v>
                </c:pt>
                <c:pt idx="1590">
                  <c:v>29.2</c:v>
                </c:pt>
                <c:pt idx="1591">
                  <c:v>29.3</c:v>
                </c:pt>
                <c:pt idx="1592">
                  <c:v>29.3</c:v>
                </c:pt>
                <c:pt idx="1593">
                  <c:v>29.3</c:v>
                </c:pt>
                <c:pt idx="1594">
                  <c:v>29.3</c:v>
                </c:pt>
                <c:pt idx="1595">
                  <c:v>29.3</c:v>
                </c:pt>
                <c:pt idx="1596">
                  <c:v>29.3</c:v>
                </c:pt>
                <c:pt idx="1597">
                  <c:v>29.3</c:v>
                </c:pt>
                <c:pt idx="1598">
                  <c:v>29.3</c:v>
                </c:pt>
                <c:pt idx="1599">
                  <c:v>29.3</c:v>
                </c:pt>
                <c:pt idx="1600">
                  <c:v>29.4</c:v>
                </c:pt>
                <c:pt idx="1601">
                  <c:v>29.4</c:v>
                </c:pt>
                <c:pt idx="1602">
                  <c:v>29.4</c:v>
                </c:pt>
                <c:pt idx="1603">
                  <c:v>29.2</c:v>
                </c:pt>
                <c:pt idx="1604">
                  <c:v>29.3</c:v>
                </c:pt>
                <c:pt idx="1605">
                  <c:v>29.3</c:v>
                </c:pt>
                <c:pt idx="1606">
                  <c:v>29.3</c:v>
                </c:pt>
                <c:pt idx="1607">
                  <c:v>29.2</c:v>
                </c:pt>
                <c:pt idx="1608">
                  <c:v>29.3</c:v>
                </c:pt>
                <c:pt idx="1609">
                  <c:v>29.2</c:v>
                </c:pt>
                <c:pt idx="1610">
                  <c:v>29.2</c:v>
                </c:pt>
                <c:pt idx="1611">
                  <c:v>29.3</c:v>
                </c:pt>
                <c:pt idx="1612">
                  <c:v>29.4</c:v>
                </c:pt>
                <c:pt idx="1613">
                  <c:v>29.2</c:v>
                </c:pt>
                <c:pt idx="1614">
                  <c:v>29.3</c:v>
                </c:pt>
                <c:pt idx="1615">
                  <c:v>29.2</c:v>
                </c:pt>
                <c:pt idx="1616">
                  <c:v>29.3</c:v>
                </c:pt>
                <c:pt idx="1617">
                  <c:v>29.2</c:v>
                </c:pt>
                <c:pt idx="1618">
                  <c:v>29.3</c:v>
                </c:pt>
                <c:pt idx="1619">
                  <c:v>29.2</c:v>
                </c:pt>
                <c:pt idx="1620">
                  <c:v>29.3</c:v>
                </c:pt>
                <c:pt idx="1621">
                  <c:v>29.3</c:v>
                </c:pt>
                <c:pt idx="1622">
                  <c:v>29.4</c:v>
                </c:pt>
                <c:pt idx="1623">
                  <c:v>29.4</c:v>
                </c:pt>
                <c:pt idx="1624">
                  <c:v>29.3</c:v>
                </c:pt>
                <c:pt idx="1625">
                  <c:v>29.3</c:v>
                </c:pt>
                <c:pt idx="1626">
                  <c:v>29.3</c:v>
                </c:pt>
                <c:pt idx="1627">
                  <c:v>29.4</c:v>
                </c:pt>
                <c:pt idx="1628">
                  <c:v>29.4</c:v>
                </c:pt>
                <c:pt idx="1629">
                  <c:v>29.3</c:v>
                </c:pt>
                <c:pt idx="1630">
                  <c:v>29.3</c:v>
                </c:pt>
                <c:pt idx="1631">
                  <c:v>29.4</c:v>
                </c:pt>
                <c:pt idx="1632">
                  <c:v>29.3</c:v>
                </c:pt>
                <c:pt idx="1633">
                  <c:v>29.3</c:v>
                </c:pt>
                <c:pt idx="1634">
                  <c:v>29.3</c:v>
                </c:pt>
                <c:pt idx="1635">
                  <c:v>29.4</c:v>
                </c:pt>
                <c:pt idx="1636">
                  <c:v>29.4</c:v>
                </c:pt>
                <c:pt idx="1637">
                  <c:v>29.2</c:v>
                </c:pt>
                <c:pt idx="1638">
                  <c:v>29.3</c:v>
                </c:pt>
                <c:pt idx="1639">
                  <c:v>29.3</c:v>
                </c:pt>
                <c:pt idx="1640">
                  <c:v>29.4</c:v>
                </c:pt>
                <c:pt idx="1641">
                  <c:v>29.3</c:v>
                </c:pt>
                <c:pt idx="1642">
                  <c:v>29.4</c:v>
                </c:pt>
                <c:pt idx="1643">
                  <c:v>29.4</c:v>
                </c:pt>
                <c:pt idx="1644">
                  <c:v>29.4</c:v>
                </c:pt>
                <c:pt idx="1645">
                  <c:v>29.4</c:v>
                </c:pt>
                <c:pt idx="1646">
                  <c:v>29.4</c:v>
                </c:pt>
                <c:pt idx="1647">
                  <c:v>29.4</c:v>
                </c:pt>
                <c:pt idx="1648">
                  <c:v>29.4</c:v>
                </c:pt>
                <c:pt idx="1649">
                  <c:v>29.4</c:v>
                </c:pt>
                <c:pt idx="1650">
                  <c:v>29.4</c:v>
                </c:pt>
                <c:pt idx="1651">
                  <c:v>29.4</c:v>
                </c:pt>
                <c:pt idx="1652">
                  <c:v>29.4</c:v>
                </c:pt>
                <c:pt idx="1653">
                  <c:v>29.4</c:v>
                </c:pt>
                <c:pt idx="1654">
                  <c:v>29.3</c:v>
                </c:pt>
                <c:pt idx="1655">
                  <c:v>29.4</c:v>
                </c:pt>
                <c:pt idx="1656">
                  <c:v>29.4</c:v>
                </c:pt>
                <c:pt idx="1657">
                  <c:v>29.4</c:v>
                </c:pt>
                <c:pt idx="1658">
                  <c:v>29.3</c:v>
                </c:pt>
                <c:pt idx="1659">
                  <c:v>29.4</c:v>
                </c:pt>
                <c:pt idx="1660">
                  <c:v>29.3</c:v>
                </c:pt>
                <c:pt idx="1661">
                  <c:v>29.3</c:v>
                </c:pt>
                <c:pt idx="1662">
                  <c:v>29.5</c:v>
                </c:pt>
                <c:pt idx="1663">
                  <c:v>29.3</c:v>
                </c:pt>
                <c:pt idx="1664">
                  <c:v>29.3</c:v>
                </c:pt>
                <c:pt idx="1665">
                  <c:v>29.3</c:v>
                </c:pt>
                <c:pt idx="1666">
                  <c:v>29.4</c:v>
                </c:pt>
                <c:pt idx="1667">
                  <c:v>29.3</c:v>
                </c:pt>
                <c:pt idx="1668">
                  <c:v>29.3</c:v>
                </c:pt>
                <c:pt idx="1669">
                  <c:v>29.4</c:v>
                </c:pt>
                <c:pt idx="1670">
                  <c:v>29.4</c:v>
                </c:pt>
                <c:pt idx="1671">
                  <c:v>29.4</c:v>
                </c:pt>
                <c:pt idx="1672">
                  <c:v>29.3</c:v>
                </c:pt>
                <c:pt idx="1673">
                  <c:v>29.4</c:v>
                </c:pt>
                <c:pt idx="1674">
                  <c:v>29.4</c:v>
                </c:pt>
                <c:pt idx="1675">
                  <c:v>29.4</c:v>
                </c:pt>
                <c:pt idx="1676">
                  <c:v>29.4</c:v>
                </c:pt>
                <c:pt idx="1677">
                  <c:v>29.4</c:v>
                </c:pt>
                <c:pt idx="1678">
                  <c:v>29.4</c:v>
                </c:pt>
                <c:pt idx="1679">
                  <c:v>29.3</c:v>
                </c:pt>
                <c:pt idx="1680">
                  <c:v>29.5</c:v>
                </c:pt>
                <c:pt idx="1681">
                  <c:v>29.4</c:v>
                </c:pt>
                <c:pt idx="1682">
                  <c:v>29.4</c:v>
                </c:pt>
                <c:pt idx="1683">
                  <c:v>29.4</c:v>
                </c:pt>
                <c:pt idx="1684">
                  <c:v>29.4</c:v>
                </c:pt>
                <c:pt idx="1685">
                  <c:v>29.4</c:v>
                </c:pt>
                <c:pt idx="1686">
                  <c:v>29.4</c:v>
                </c:pt>
                <c:pt idx="1687">
                  <c:v>29.4</c:v>
                </c:pt>
                <c:pt idx="1688">
                  <c:v>29.4</c:v>
                </c:pt>
                <c:pt idx="1689">
                  <c:v>29.4</c:v>
                </c:pt>
                <c:pt idx="1690">
                  <c:v>29.4</c:v>
                </c:pt>
                <c:pt idx="1691">
                  <c:v>29.4</c:v>
                </c:pt>
                <c:pt idx="1692">
                  <c:v>29.4</c:v>
                </c:pt>
                <c:pt idx="1693">
                  <c:v>29.3</c:v>
                </c:pt>
                <c:pt idx="1694">
                  <c:v>29.4</c:v>
                </c:pt>
                <c:pt idx="1695">
                  <c:v>29.4</c:v>
                </c:pt>
                <c:pt idx="1696">
                  <c:v>29.4</c:v>
                </c:pt>
                <c:pt idx="1697">
                  <c:v>29.4</c:v>
                </c:pt>
                <c:pt idx="1698">
                  <c:v>29.4</c:v>
                </c:pt>
                <c:pt idx="1699">
                  <c:v>29.4</c:v>
                </c:pt>
                <c:pt idx="1700">
                  <c:v>29.5</c:v>
                </c:pt>
                <c:pt idx="1701">
                  <c:v>29.5</c:v>
                </c:pt>
                <c:pt idx="1702">
                  <c:v>29.4</c:v>
                </c:pt>
                <c:pt idx="1703">
                  <c:v>29.4</c:v>
                </c:pt>
                <c:pt idx="1704">
                  <c:v>29.3</c:v>
                </c:pt>
                <c:pt idx="1705">
                  <c:v>29.5</c:v>
                </c:pt>
                <c:pt idx="1706">
                  <c:v>29.4</c:v>
                </c:pt>
                <c:pt idx="1707">
                  <c:v>29.5</c:v>
                </c:pt>
                <c:pt idx="1708">
                  <c:v>29.4</c:v>
                </c:pt>
                <c:pt idx="1709">
                  <c:v>29.5</c:v>
                </c:pt>
                <c:pt idx="1710">
                  <c:v>29.5</c:v>
                </c:pt>
                <c:pt idx="1711">
                  <c:v>29.6</c:v>
                </c:pt>
                <c:pt idx="1712">
                  <c:v>29.5</c:v>
                </c:pt>
                <c:pt idx="1713">
                  <c:v>29.4</c:v>
                </c:pt>
                <c:pt idx="1714">
                  <c:v>29.6</c:v>
                </c:pt>
                <c:pt idx="1715">
                  <c:v>29.5</c:v>
                </c:pt>
                <c:pt idx="1716">
                  <c:v>29.5</c:v>
                </c:pt>
                <c:pt idx="1717">
                  <c:v>29.6</c:v>
                </c:pt>
                <c:pt idx="1718">
                  <c:v>29.5</c:v>
                </c:pt>
                <c:pt idx="1719">
                  <c:v>29.5</c:v>
                </c:pt>
                <c:pt idx="1720">
                  <c:v>29.5</c:v>
                </c:pt>
                <c:pt idx="1721">
                  <c:v>29.5</c:v>
                </c:pt>
                <c:pt idx="1722">
                  <c:v>29.6</c:v>
                </c:pt>
                <c:pt idx="1723">
                  <c:v>29.5</c:v>
                </c:pt>
                <c:pt idx="1724">
                  <c:v>29.6</c:v>
                </c:pt>
                <c:pt idx="1725">
                  <c:v>29.5</c:v>
                </c:pt>
                <c:pt idx="1726">
                  <c:v>29.5</c:v>
                </c:pt>
                <c:pt idx="1727">
                  <c:v>29.5</c:v>
                </c:pt>
                <c:pt idx="1728">
                  <c:v>29.6</c:v>
                </c:pt>
                <c:pt idx="1729">
                  <c:v>29.6</c:v>
                </c:pt>
                <c:pt idx="1730">
                  <c:v>29.6</c:v>
                </c:pt>
                <c:pt idx="1731">
                  <c:v>29.6</c:v>
                </c:pt>
                <c:pt idx="1732">
                  <c:v>29.5</c:v>
                </c:pt>
                <c:pt idx="1733">
                  <c:v>29.6</c:v>
                </c:pt>
                <c:pt idx="1734">
                  <c:v>29.5</c:v>
                </c:pt>
                <c:pt idx="1735">
                  <c:v>29.6</c:v>
                </c:pt>
                <c:pt idx="1736">
                  <c:v>29.6</c:v>
                </c:pt>
                <c:pt idx="1737">
                  <c:v>29.6</c:v>
                </c:pt>
                <c:pt idx="1738">
                  <c:v>29.6</c:v>
                </c:pt>
                <c:pt idx="1739">
                  <c:v>29.6</c:v>
                </c:pt>
                <c:pt idx="1740">
                  <c:v>29.6</c:v>
                </c:pt>
                <c:pt idx="1741">
                  <c:v>29.6</c:v>
                </c:pt>
                <c:pt idx="1742">
                  <c:v>29.6</c:v>
                </c:pt>
                <c:pt idx="1743">
                  <c:v>29.5</c:v>
                </c:pt>
                <c:pt idx="1744">
                  <c:v>29.6</c:v>
                </c:pt>
                <c:pt idx="1745">
                  <c:v>29.6</c:v>
                </c:pt>
                <c:pt idx="1746">
                  <c:v>29.7</c:v>
                </c:pt>
                <c:pt idx="1747">
                  <c:v>29.6</c:v>
                </c:pt>
                <c:pt idx="1748">
                  <c:v>29.6</c:v>
                </c:pt>
                <c:pt idx="1749">
                  <c:v>29.7</c:v>
                </c:pt>
                <c:pt idx="1750">
                  <c:v>29.6</c:v>
                </c:pt>
                <c:pt idx="1751">
                  <c:v>29.5</c:v>
                </c:pt>
                <c:pt idx="1752">
                  <c:v>29.6</c:v>
                </c:pt>
                <c:pt idx="1753">
                  <c:v>29.6</c:v>
                </c:pt>
                <c:pt idx="1754">
                  <c:v>29.5</c:v>
                </c:pt>
                <c:pt idx="1755">
                  <c:v>29.6</c:v>
                </c:pt>
                <c:pt idx="1756">
                  <c:v>29.5</c:v>
                </c:pt>
                <c:pt idx="1757">
                  <c:v>29.6</c:v>
                </c:pt>
                <c:pt idx="1758">
                  <c:v>29.7</c:v>
                </c:pt>
                <c:pt idx="1759">
                  <c:v>29.6</c:v>
                </c:pt>
                <c:pt idx="1760">
                  <c:v>29.6</c:v>
                </c:pt>
                <c:pt idx="1761">
                  <c:v>29.6</c:v>
                </c:pt>
                <c:pt idx="1762">
                  <c:v>29.6</c:v>
                </c:pt>
                <c:pt idx="1763">
                  <c:v>29.6</c:v>
                </c:pt>
                <c:pt idx="1764">
                  <c:v>29.6</c:v>
                </c:pt>
                <c:pt idx="1765">
                  <c:v>29.6</c:v>
                </c:pt>
                <c:pt idx="1766">
                  <c:v>29.5</c:v>
                </c:pt>
                <c:pt idx="1767">
                  <c:v>29.6</c:v>
                </c:pt>
                <c:pt idx="1768">
                  <c:v>29.6</c:v>
                </c:pt>
                <c:pt idx="1769">
                  <c:v>29.6</c:v>
                </c:pt>
                <c:pt idx="1770">
                  <c:v>29.5</c:v>
                </c:pt>
                <c:pt idx="1771">
                  <c:v>29.5</c:v>
                </c:pt>
                <c:pt idx="1772">
                  <c:v>29.4</c:v>
                </c:pt>
                <c:pt idx="1773">
                  <c:v>29.4</c:v>
                </c:pt>
                <c:pt idx="1774">
                  <c:v>29.4</c:v>
                </c:pt>
                <c:pt idx="1775">
                  <c:v>29.5</c:v>
                </c:pt>
                <c:pt idx="1776">
                  <c:v>29.6</c:v>
                </c:pt>
                <c:pt idx="1777">
                  <c:v>29.6</c:v>
                </c:pt>
                <c:pt idx="1778">
                  <c:v>29.5</c:v>
                </c:pt>
                <c:pt idx="1779">
                  <c:v>29.6</c:v>
                </c:pt>
                <c:pt idx="1780">
                  <c:v>29.6</c:v>
                </c:pt>
                <c:pt idx="1781">
                  <c:v>29.6</c:v>
                </c:pt>
                <c:pt idx="1782">
                  <c:v>29.6</c:v>
                </c:pt>
                <c:pt idx="1783">
                  <c:v>29.6</c:v>
                </c:pt>
                <c:pt idx="1784">
                  <c:v>29.6</c:v>
                </c:pt>
                <c:pt idx="1785">
                  <c:v>29.6</c:v>
                </c:pt>
                <c:pt idx="1786">
                  <c:v>29.6</c:v>
                </c:pt>
                <c:pt idx="1787">
                  <c:v>29.7</c:v>
                </c:pt>
                <c:pt idx="1788">
                  <c:v>29.7</c:v>
                </c:pt>
                <c:pt idx="1789">
                  <c:v>29.6</c:v>
                </c:pt>
                <c:pt idx="1790">
                  <c:v>29.6</c:v>
                </c:pt>
                <c:pt idx="1791">
                  <c:v>29.7</c:v>
                </c:pt>
                <c:pt idx="1792">
                  <c:v>29.7</c:v>
                </c:pt>
                <c:pt idx="1793">
                  <c:v>29.7</c:v>
                </c:pt>
                <c:pt idx="1794">
                  <c:v>29.7</c:v>
                </c:pt>
                <c:pt idx="1795">
                  <c:v>29.7</c:v>
                </c:pt>
                <c:pt idx="1796">
                  <c:v>29.7</c:v>
                </c:pt>
                <c:pt idx="1797">
                  <c:v>29.8</c:v>
                </c:pt>
                <c:pt idx="1798">
                  <c:v>29.7</c:v>
                </c:pt>
                <c:pt idx="1799">
                  <c:v>29.7</c:v>
                </c:pt>
                <c:pt idx="1800">
                  <c:v>29.7</c:v>
                </c:pt>
                <c:pt idx="1801">
                  <c:v>29.8</c:v>
                </c:pt>
                <c:pt idx="1802">
                  <c:v>29.8</c:v>
                </c:pt>
                <c:pt idx="1803">
                  <c:v>29.7</c:v>
                </c:pt>
                <c:pt idx="1804">
                  <c:v>29.7</c:v>
                </c:pt>
                <c:pt idx="1805">
                  <c:v>29.7</c:v>
                </c:pt>
                <c:pt idx="1806">
                  <c:v>29.7</c:v>
                </c:pt>
                <c:pt idx="1807">
                  <c:v>29.7</c:v>
                </c:pt>
                <c:pt idx="1808">
                  <c:v>29.7</c:v>
                </c:pt>
                <c:pt idx="1809">
                  <c:v>29.8</c:v>
                </c:pt>
                <c:pt idx="1810">
                  <c:v>29.7</c:v>
                </c:pt>
                <c:pt idx="1811">
                  <c:v>29.8</c:v>
                </c:pt>
                <c:pt idx="1812">
                  <c:v>29.8</c:v>
                </c:pt>
                <c:pt idx="1813">
                  <c:v>29.7</c:v>
                </c:pt>
                <c:pt idx="1814">
                  <c:v>29.8</c:v>
                </c:pt>
                <c:pt idx="1815">
                  <c:v>29.7</c:v>
                </c:pt>
                <c:pt idx="1816">
                  <c:v>29.7</c:v>
                </c:pt>
                <c:pt idx="1817">
                  <c:v>29.6</c:v>
                </c:pt>
                <c:pt idx="1818">
                  <c:v>29.6</c:v>
                </c:pt>
                <c:pt idx="1819">
                  <c:v>29.6</c:v>
                </c:pt>
                <c:pt idx="1820">
                  <c:v>29.7</c:v>
                </c:pt>
                <c:pt idx="1821">
                  <c:v>29.7</c:v>
                </c:pt>
                <c:pt idx="1822">
                  <c:v>29.7</c:v>
                </c:pt>
                <c:pt idx="1823">
                  <c:v>29.7</c:v>
                </c:pt>
                <c:pt idx="1824">
                  <c:v>29.6</c:v>
                </c:pt>
                <c:pt idx="1825">
                  <c:v>29.8</c:v>
                </c:pt>
                <c:pt idx="1826">
                  <c:v>29.7</c:v>
                </c:pt>
                <c:pt idx="1827">
                  <c:v>29.7</c:v>
                </c:pt>
                <c:pt idx="1828">
                  <c:v>29.7</c:v>
                </c:pt>
                <c:pt idx="1829">
                  <c:v>29.7</c:v>
                </c:pt>
                <c:pt idx="1830">
                  <c:v>29.7</c:v>
                </c:pt>
                <c:pt idx="1831">
                  <c:v>29.7</c:v>
                </c:pt>
                <c:pt idx="1832">
                  <c:v>29.7</c:v>
                </c:pt>
                <c:pt idx="1833">
                  <c:v>29.6</c:v>
                </c:pt>
                <c:pt idx="1834">
                  <c:v>29.7</c:v>
                </c:pt>
                <c:pt idx="1835">
                  <c:v>29.8</c:v>
                </c:pt>
                <c:pt idx="1836">
                  <c:v>29.7</c:v>
                </c:pt>
                <c:pt idx="1837">
                  <c:v>29.8</c:v>
                </c:pt>
                <c:pt idx="1838">
                  <c:v>29.7</c:v>
                </c:pt>
                <c:pt idx="1839">
                  <c:v>29.9</c:v>
                </c:pt>
                <c:pt idx="1840">
                  <c:v>29.8</c:v>
                </c:pt>
                <c:pt idx="1841">
                  <c:v>29.8</c:v>
                </c:pt>
                <c:pt idx="1842">
                  <c:v>29.9</c:v>
                </c:pt>
                <c:pt idx="1843">
                  <c:v>29.9</c:v>
                </c:pt>
                <c:pt idx="1844">
                  <c:v>29.8</c:v>
                </c:pt>
                <c:pt idx="1845">
                  <c:v>29.8</c:v>
                </c:pt>
                <c:pt idx="1846">
                  <c:v>29.8</c:v>
                </c:pt>
                <c:pt idx="1847">
                  <c:v>29.8</c:v>
                </c:pt>
                <c:pt idx="1848">
                  <c:v>29.8</c:v>
                </c:pt>
                <c:pt idx="1849">
                  <c:v>29.9</c:v>
                </c:pt>
                <c:pt idx="1850">
                  <c:v>29.8</c:v>
                </c:pt>
                <c:pt idx="1851">
                  <c:v>29.8</c:v>
                </c:pt>
                <c:pt idx="1852">
                  <c:v>29.8</c:v>
                </c:pt>
                <c:pt idx="1853">
                  <c:v>29.8</c:v>
                </c:pt>
                <c:pt idx="1854">
                  <c:v>29.8</c:v>
                </c:pt>
                <c:pt idx="1855">
                  <c:v>29.8</c:v>
                </c:pt>
                <c:pt idx="1856">
                  <c:v>29.8</c:v>
                </c:pt>
                <c:pt idx="1857">
                  <c:v>29.8</c:v>
                </c:pt>
                <c:pt idx="1858">
                  <c:v>29.9</c:v>
                </c:pt>
                <c:pt idx="1859">
                  <c:v>29.8</c:v>
                </c:pt>
                <c:pt idx="1860">
                  <c:v>29.8</c:v>
                </c:pt>
                <c:pt idx="1861">
                  <c:v>29.8</c:v>
                </c:pt>
                <c:pt idx="1862">
                  <c:v>29.8</c:v>
                </c:pt>
                <c:pt idx="1863">
                  <c:v>29.7</c:v>
                </c:pt>
                <c:pt idx="1864">
                  <c:v>29.8</c:v>
                </c:pt>
                <c:pt idx="1865">
                  <c:v>29.8</c:v>
                </c:pt>
                <c:pt idx="1866">
                  <c:v>29.8</c:v>
                </c:pt>
                <c:pt idx="1867">
                  <c:v>29.8</c:v>
                </c:pt>
                <c:pt idx="1868">
                  <c:v>29.8</c:v>
                </c:pt>
                <c:pt idx="1869">
                  <c:v>29.8</c:v>
                </c:pt>
                <c:pt idx="1870">
                  <c:v>29.8</c:v>
                </c:pt>
                <c:pt idx="1871">
                  <c:v>29.8</c:v>
                </c:pt>
                <c:pt idx="1872">
                  <c:v>29.9</c:v>
                </c:pt>
                <c:pt idx="1873">
                  <c:v>29.7</c:v>
                </c:pt>
                <c:pt idx="1874">
                  <c:v>29.8</c:v>
                </c:pt>
                <c:pt idx="1875">
                  <c:v>29.9</c:v>
                </c:pt>
                <c:pt idx="1876">
                  <c:v>29.9</c:v>
                </c:pt>
                <c:pt idx="1877">
                  <c:v>29.8</c:v>
                </c:pt>
                <c:pt idx="1878">
                  <c:v>29.8</c:v>
                </c:pt>
                <c:pt idx="1879">
                  <c:v>29.9</c:v>
                </c:pt>
                <c:pt idx="1880">
                  <c:v>29.8</c:v>
                </c:pt>
                <c:pt idx="1881">
                  <c:v>29.8</c:v>
                </c:pt>
                <c:pt idx="1882">
                  <c:v>29.9</c:v>
                </c:pt>
                <c:pt idx="1883">
                  <c:v>29.9</c:v>
                </c:pt>
                <c:pt idx="1884">
                  <c:v>29.8</c:v>
                </c:pt>
                <c:pt idx="1885">
                  <c:v>29.9</c:v>
                </c:pt>
                <c:pt idx="1886">
                  <c:v>29.9</c:v>
                </c:pt>
                <c:pt idx="1887">
                  <c:v>29.9</c:v>
                </c:pt>
                <c:pt idx="1888">
                  <c:v>29.9</c:v>
                </c:pt>
                <c:pt idx="1889">
                  <c:v>29.9</c:v>
                </c:pt>
                <c:pt idx="1890">
                  <c:v>29.8</c:v>
                </c:pt>
                <c:pt idx="1891">
                  <c:v>29.8</c:v>
                </c:pt>
                <c:pt idx="1892">
                  <c:v>30</c:v>
                </c:pt>
                <c:pt idx="1893">
                  <c:v>29.9</c:v>
                </c:pt>
                <c:pt idx="1894">
                  <c:v>30</c:v>
                </c:pt>
                <c:pt idx="1895">
                  <c:v>29.9</c:v>
                </c:pt>
                <c:pt idx="1896">
                  <c:v>29.9</c:v>
                </c:pt>
                <c:pt idx="1897">
                  <c:v>30</c:v>
                </c:pt>
                <c:pt idx="1898">
                  <c:v>29.9</c:v>
                </c:pt>
                <c:pt idx="1899">
                  <c:v>29.9</c:v>
                </c:pt>
                <c:pt idx="1900">
                  <c:v>29.9</c:v>
                </c:pt>
                <c:pt idx="1901">
                  <c:v>30</c:v>
                </c:pt>
                <c:pt idx="1902">
                  <c:v>30</c:v>
                </c:pt>
                <c:pt idx="1903">
                  <c:v>30</c:v>
                </c:pt>
                <c:pt idx="1904">
                  <c:v>29.9</c:v>
                </c:pt>
                <c:pt idx="1905">
                  <c:v>29.9</c:v>
                </c:pt>
                <c:pt idx="1906">
                  <c:v>30</c:v>
                </c:pt>
                <c:pt idx="1907">
                  <c:v>29.9</c:v>
                </c:pt>
                <c:pt idx="1908">
                  <c:v>29.9</c:v>
                </c:pt>
                <c:pt idx="1909">
                  <c:v>29.9</c:v>
                </c:pt>
                <c:pt idx="1910">
                  <c:v>30</c:v>
                </c:pt>
                <c:pt idx="1911">
                  <c:v>29.9</c:v>
                </c:pt>
                <c:pt idx="1912">
                  <c:v>30</c:v>
                </c:pt>
                <c:pt idx="1913">
                  <c:v>30</c:v>
                </c:pt>
                <c:pt idx="1914">
                  <c:v>30</c:v>
                </c:pt>
                <c:pt idx="1915">
                  <c:v>29.9</c:v>
                </c:pt>
                <c:pt idx="1916">
                  <c:v>30</c:v>
                </c:pt>
                <c:pt idx="1917">
                  <c:v>29.9</c:v>
                </c:pt>
                <c:pt idx="1918">
                  <c:v>30</c:v>
                </c:pt>
                <c:pt idx="1919">
                  <c:v>29.9</c:v>
                </c:pt>
                <c:pt idx="1920">
                  <c:v>30</c:v>
                </c:pt>
                <c:pt idx="1921">
                  <c:v>30</c:v>
                </c:pt>
                <c:pt idx="1922">
                  <c:v>29.9</c:v>
                </c:pt>
                <c:pt idx="1923">
                  <c:v>30</c:v>
                </c:pt>
                <c:pt idx="1924">
                  <c:v>29.8</c:v>
                </c:pt>
                <c:pt idx="1925">
                  <c:v>29.9</c:v>
                </c:pt>
                <c:pt idx="1926">
                  <c:v>30</c:v>
                </c:pt>
                <c:pt idx="1927">
                  <c:v>30</c:v>
                </c:pt>
                <c:pt idx="1928">
                  <c:v>29.9</c:v>
                </c:pt>
                <c:pt idx="1929">
                  <c:v>29.9</c:v>
                </c:pt>
                <c:pt idx="1930">
                  <c:v>29.9</c:v>
                </c:pt>
                <c:pt idx="1931">
                  <c:v>29.9</c:v>
                </c:pt>
                <c:pt idx="1932">
                  <c:v>29.9</c:v>
                </c:pt>
                <c:pt idx="1933">
                  <c:v>29.9</c:v>
                </c:pt>
                <c:pt idx="1934">
                  <c:v>29.9</c:v>
                </c:pt>
                <c:pt idx="1935">
                  <c:v>29.9</c:v>
                </c:pt>
                <c:pt idx="1936">
                  <c:v>29.9</c:v>
                </c:pt>
                <c:pt idx="1937">
                  <c:v>29.9</c:v>
                </c:pt>
                <c:pt idx="1938">
                  <c:v>29.9</c:v>
                </c:pt>
                <c:pt idx="1939">
                  <c:v>30</c:v>
                </c:pt>
                <c:pt idx="1940">
                  <c:v>30</c:v>
                </c:pt>
                <c:pt idx="1941">
                  <c:v>29.9</c:v>
                </c:pt>
                <c:pt idx="1942">
                  <c:v>29.9</c:v>
                </c:pt>
                <c:pt idx="1943">
                  <c:v>29.8</c:v>
                </c:pt>
                <c:pt idx="1944">
                  <c:v>29.9</c:v>
                </c:pt>
                <c:pt idx="1945">
                  <c:v>29.9</c:v>
                </c:pt>
                <c:pt idx="1946">
                  <c:v>29.9</c:v>
                </c:pt>
                <c:pt idx="1947">
                  <c:v>29.9</c:v>
                </c:pt>
                <c:pt idx="1948">
                  <c:v>29.8</c:v>
                </c:pt>
                <c:pt idx="1949">
                  <c:v>29.9</c:v>
                </c:pt>
                <c:pt idx="1950">
                  <c:v>29.8</c:v>
                </c:pt>
                <c:pt idx="1951">
                  <c:v>29.9</c:v>
                </c:pt>
                <c:pt idx="1952">
                  <c:v>29.8</c:v>
                </c:pt>
                <c:pt idx="1953">
                  <c:v>29.8</c:v>
                </c:pt>
                <c:pt idx="1954">
                  <c:v>29.9</c:v>
                </c:pt>
                <c:pt idx="1955">
                  <c:v>29.8</c:v>
                </c:pt>
                <c:pt idx="1956">
                  <c:v>29.9</c:v>
                </c:pt>
                <c:pt idx="1957">
                  <c:v>29.9</c:v>
                </c:pt>
                <c:pt idx="1958">
                  <c:v>29.9</c:v>
                </c:pt>
                <c:pt idx="1959">
                  <c:v>29.9</c:v>
                </c:pt>
                <c:pt idx="1960">
                  <c:v>29.8</c:v>
                </c:pt>
                <c:pt idx="1961">
                  <c:v>29.9</c:v>
                </c:pt>
                <c:pt idx="1962">
                  <c:v>29.9</c:v>
                </c:pt>
                <c:pt idx="1963">
                  <c:v>29.9</c:v>
                </c:pt>
                <c:pt idx="1964">
                  <c:v>29.9</c:v>
                </c:pt>
                <c:pt idx="1965">
                  <c:v>29.9</c:v>
                </c:pt>
                <c:pt idx="1966">
                  <c:v>29.8</c:v>
                </c:pt>
                <c:pt idx="1967">
                  <c:v>29.8</c:v>
                </c:pt>
                <c:pt idx="1968">
                  <c:v>29.8</c:v>
                </c:pt>
                <c:pt idx="1969">
                  <c:v>29.9</c:v>
                </c:pt>
                <c:pt idx="1970">
                  <c:v>29.9</c:v>
                </c:pt>
                <c:pt idx="1971">
                  <c:v>29.8</c:v>
                </c:pt>
                <c:pt idx="1972">
                  <c:v>29.9</c:v>
                </c:pt>
                <c:pt idx="1973">
                  <c:v>29.8</c:v>
                </c:pt>
                <c:pt idx="1974">
                  <c:v>29.8</c:v>
                </c:pt>
                <c:pt idx="1975">
                  <c:v>29.8</c:v>
                </c:pt>
                <c:pt idx="1976">
                  <c:v>29.9</c:v>
                </c:pt>
                <c:pt idx="1977">
                  <c:v>30</c:v>
                </c:pt>
                <c:pt idx="1978">
                  <c:v>29.9</c:v>
                </c:pt>
                <c:pt idx="1979">
                  <c:v>30</c:v>
                </c:pt>
                <c:pt idx="1980">
                  <c:v>29.9</c:v>
                </c:pt>
                <c:pt idx="1981">
                  <c:v>29.8</c:v>
                </c:pt>
                <c:pt idx="1982">
                  <c:v>29.8</c:v>
                </c:pt>
                <c:pt idx="1983">
                  <c:v>29.8</c:v>
                </c:pt>
                <c:pt idx="1984">
                  <c:v>29.9</c:v>
                </c:pt>
                <c:pt idx="1985">
                  <c:v>29.7</c:v>
                </c:pt>
                <c:pt idx="1986">
                  <c:v>29.9</c:v>
                </c:pt>
                <c:pt idx="1987">
                  <c:v>29.9</c:v>
                </c:pt>
                <c:pt idx="1988">
                  <c:v>29.8</c:v>
                </c:pt>
                <c:pt idx="1989">
                  <c:v>29.9</c:v>
                </c:pt>
                <c:pt idx="1990">
                  <c:v>29.8</c:v>
                </c:pt>
                <c:pt idx="1991">
                  <c:v>29.9</c:v>
                </c:pt>
                <c:pt idx="1992">
                  <c:v>29.8</c:v>
                </c:pt>
                <c:pt idx="1993">
                  <c:v>29.9</c:v>
                </c:pt>
                <c:pt idx="1994">
                  <c:v>29.8</c:v>
                </c:pt>
                <c:pt idx="1995">
                  <c:v>29.8</c:v>
                </c:pt>
                <c:pt idx="1996">
                  <c:v>29.8</c:v>
                </c:pt>
                <c:pt idx="1997">
                  <c:v>29.8</c:v>
                </c:pt>
                <c:pt idx="1998">
                  <c:v>29.9</c:v>
                </c:pt>
                <c:pt idx="1999">
                  <c:v>29.8</c:v>
                </c:pt>
                <c:pt idx="2000">
                  <c:v>29.8</c:v>
                </c:pt>
                <c:pt idx="2001">
                  <c:v>29.8</c:v>
                </c:pt>
                <c:pt idx="2002">
                  <c:v>29.8</c:v>
                </c:pt>
                <c:pt idx="2003">
                  <c:v>29.8</c:v>
                </c:pt>
                <c:pt idx="2004">
                  <c:v>29.8</c:v>
                </c:pt>
                <c:pt idx="2005">
                  <c:v>29.8</c:v>
                </c:pt>
                <c:pt idx="2006">
                  <c:v>29.8</c:v>
                </c:pt>
                <c:pt idx="2007">
                  <c:v>29.9</c:v>
                </c:pt>
                <c:pt idx="2008">
                  <c:v>29.9</c:v>
                </c:pt>
                <c:pt idx="2009">
                  <c:v>29.9</c:v>
                </c:pt>
                <c:pt idx="2010">
                  <c:v>29.8</c:v>
                </c:pt>
                <c:pt idx="2011">
                  <c:v>29.8</c:v>
                </c:pt>
                <c:pt idx="2012">
                  <c:v>29.8</c:v>
                </c:pt>
                <c:pt idx="2013">
                  <c:v>29.9</c:v>
                </c:pt>
                <c:pt idx="2014">
                  <c:v>29.8</c:v>
                </c:pt>
                <c:pt idx="2015">
                  <c:v>29.8</c:v>
                </c:pt>
                <c:pt idx="2016">
                  <c:v>29.9</c:v>
                </c:pt>
                <c:pt idx="2017">
                  <c:v>29.8</c:v>
                </c:pt>
                <c:pt idx="2018">
                  <c:v>29.8</c:v>
                </c:pt>
                <c:pt idx="2019">
                  <c:v>29.8</c:v>
                </c:pt>
                <c:pt idx="2020">
                  <c:v>29.8</c:v>
                </c:pt>
                <c:pt idx="2021">
                  <c:v>29.8</c:v>
                </c:pt>
                <c:pt idx="2022">
                  <c:v>29.9</c:v>
                </c:pt>
                <c:pt idx="2023">
                  <c:v>29.8</c:v>
                </c:pt>
                <c:pt idx="2024">
                  <c:v>29.9</c:v>
                </c:pt>
                <c:pt idx="2025">
                  <c:v>29.9</c:v>
                </c:pt>
                <c:pt idx="2026">
                  <c:v>29.8</c:v>
                </c:pt>
                <c:pt idx="2027">
                  <c:v>29.9</c:v>
                </c:pt>
                <c:pt idx="2028">
                  <c:v>29.8</c:v>
                </c:pt>
                <c:pt idx="2029">
                  <c:v>29.9</c:v>
                </c:pt>
                <c:pt idx="2030">
                  <c:v>29.8</c:v>
                </c:pt>
                <c:pt idx="2031">
                  <c:v>29.8</c:v>
                </c:pt>
                <c:pt idx="2032">
                  <c:v>29.9</c:v>
                </c:pt>
                <c:pt idx="2033">
                  <c:v>29.7</c:v>
                </c:pt>
                <c:pt idx="2034">
                  <c:v>29.7</c:v>
                </c:pt>
                <c:pt idx="2035">
                  <c:v>29.8</c:v>
                </c:pt>
                <c:pt idx="2036">
                  <c:v>29.8</c:v>
                </c:pt>
                <c:pt idx="2037">
                  <c:v>29.8</c:v>
                </c:pt>
                <c:pt idx="2038">
                  <c:v>29.8</c:v>
                </c:pt>
                <c:pt idx="2039">
                  <c:v>29.8</c:v>
                </c:pt>
                <c:pt idx="2040">
                  <c:v>29.8</c:v>
                </c:pt>
                <c:pt idx="2041">
                  <c:v>29.8</c:v>
                </c:pt>
                <c:pt idx="2042">
                  <c:v>29.8</c:v>
                </c:pt>
                <c:pt idx="2043">
                  <c:v>29.8</c:v>
                </c:pt>
                <c:pt idx="2044">
                  <c:v>29.7</c:v>
                </c:pt>
                <c:pt idx="2045">
                  <c:v>29.8</c:v>
                </c:pt>
                <c:pt idx="2046">
                  <c:v>29.8</c:v>
                </c:pt>
                <c:pt idx="2047">
                  <c:v>29.8</c:v>
                </c:pt>
                <c:pt idx="2048">
                  <c:v>29.8</c:v>
                </c:pt>
                <c:pt idx="2049">
                  <c:v>29.8</c:v>
                </c:pt>
                <c:pt idx="2050">
                  <c:v>29.8</c:v>
                </c:pt>
                <c:pt idx="2051">
                  <c:v>29.7</c:v>
                </c:pt>
                <c:pt idx="2052">
                  <c:v>29.8</c:v>
                </c:pt>
                <c:pt idx="2053">
                  <c:v>29.8</c:v>
                </c:pt>
                <c:pt idx="2054">
                  <c:v>29.7</c:v>
                </c:pt>
                <c:pt idx="2055">
                  <c:v>29.8</c:v>
                </c:pt>
                <c:pt idx="2056">
                  <c:v>29.8</c:v>
                </c:pt>
                <c:pt idx="2057">
                  <c:v>29.7</c:v>
                </c:pt>
                <c:pt idx="2058">
                  <c:v>29.8</c:v>
                </c:pt>
                <c:pt idx="2059">
                  <c:v>29.8</c:v>
                </c:pt>
                <c:pt idx="2060">
                  <c:v>29.8</c:v>
                </c:pt>
                <c:pt idx="2061">
                  <c:v>29.8</c:v>
                </c:pt>
                <c:pt idx="2062">
                  <c:v>29.8</c:v>
                </c:pt>
                <c:pt idx="2063">
                  <c:v>29.8</c:v>
                </c:pt>
                <c:pt idx="2064">
                  <c:v>29.7</c:v>
                </c:pt>
                <c:pt idx="2065">
                  <c:v>29.8</c:v>
                </c:pt>
                <c:pt idx="2066">
                  <c:v>29.8</c:v>
                </c:pt>
                <c:pt idx="2067">
                  <c:v>29.7</c:v>
                </c:pt>
                <c:pt idx="2068">
                  <c:v>29.8</c:v>
                </c:pt>
                <c:pt idx="2069">
                  <c:v>29.8</c:v>
                </c:pt>
                <c:pt idx="2070">
                  <c:v>29.8</c:v>
                </c:pt>
                <c:pt idx="2071">
                  <c:v>29.7</c:v>
                </c:pt>
                <c:pt idx="2072">
                  <c:v>29.8</c:v>
                </c:pt>
                <c:pt idx="2073">
                  <c:v>29.7</c:v>
                </c:pt>
                <c:pt idx="2074">
                  <c:v>29.7</c:v>
                </c:pt>
                <c:pt idx="2075">
                  <c:v>29.7</c:v>
                </c:pt>
                <c:pt idx="2076">
                  <c:v>29.8</c:v>
                </c:pt>
                <c:pt idx="2077">
                  <c:v>29.7</c:v>
                </c:pt>
                <c:pt idx="2078">
                  <c:v>29.7</c:v>
                </c:pt>
                <c:pt idx="2079">
                  <c:v>29.7</c:v>
                </c:pt>
                <c:pt idx="2080">
                  <c:v>29.7</c:v>
                </c:pt>
                <c:pt idx="2081">
                  <c:v>29.8</c:v>
                </c:pt>
                <c:pt idx="2082">
                  <c:v>29.8</c:v>
                </c:pt>
                <c:pt idx="2083">
                  <c:v>29.8</c:v>
                </c:pt>
                <c:pt idx="2084">
                  <c:v>29.7</c:v>
                </c:pt>
                <c:pt idx="2085">
                  <c:v>29.7</c:v>
                </c:pt>
                <c:pt idx="2086">
                  <c:v>29.7</c:v>
                </c:pt>
                <c:pt idx="2087">
                  <c:v>29.7</c:v>
                </c:pt>
                <c:pt idx="2088">
                  <c:v>29.7</c:v>
                </c:pt>
                <c:pt idx="2089">
                  <c:v>29.7</c:v>
                </c:pt>
                <c:pt idx="2090">
                  <c:v>29.7</c:v>
                </c:pt>
                <c:pt idx="2091">
                  <c:v>29.8</c:v>
                </c:pt>
                <c:pt idx="2092">
                  <c:v>29.8</c:v>
                </c:pt>
                <c:pt idx="2093">
                  <c:v>29.7</c:v>
                </c:pt>
                <c:pt idx="2094">
                  <c:v>29.7</c:v>
                </c:pt>
                <c:pt idx="2095">
                  <c:v>29.7</c:v>
                </c:pt>
                <c:pt idx="2096">
                  <c:v>29.7</c:v>
                </c:pt>
                <c:pt idx="2097">
                  <c:v>29.8</c:v>
                </c:pt>
                <c:pt idx="2098">
                  <c:v>29.7</c:v>
                </c:pt>
                <c:pt idx="2099">
                  <c:v>29.7</c:v>
                </c:pt>
                <c:pt idx="2100">
                  <c:v>29.7</c:v>
                </c:pt>
                <c:pt idx="2101">
                  <c:v>29.7</c:v>
                </c:pt>
                <c:pt idx="2102">
                  <c:v>29.7</c:v>
                </c:pt>
                <c:pt idx="2103">
                  <c:v>29.7</c:v>
                </c:pt>
                <c:pt idx="2104">
                  <c:v>29.7</c:v>
                </c:pt>
                <c:pt idx="2105">
                  <c:v>29.7</c:v>
                </c:pt>
                <c:pt idx="2106">
                  <c:v>29.8</c:v>
                </c:pt>
                <c:pt idx="2107">
                  <c:v>29.8</c:v>
                </c:pt>
                <c:pt idx="2108">
                  <c:v>29.6</c:v>
                </c:pt>
                <c:pt idx="2109">
                  <c:v>29.7</c:v>
                </c:pt>
                <c:pt idx="2110">
                  <c:v>29.7</c:v>
                </c:pt>
                <c:pt idx="2111">
                  <c:v>29.7</c:v>
                </c:pt>
                <c:pt idx="2112">
                  <c:v>29.6</c:v>
                </c:pt>
                <c:pt idx="2113">
                  <c:v>29.6</c:v>
                </c:pt>
                <c:pt idx="2114">
                  <c:v>29.6</c:v>
                </c:pt>
                <c:pt idx="2115">
                  <c:v>29.7</c:v>
                </c:pt>
                <c:pt idx="2116">
                  <c:v>29.7</c:v>
                </c:pt>
                <c:pt idx="2117">
                  <c:v>29.7</c:v>
                </c:pt>
                <c:pt idx="2118">
                  <c:v>29.7</c:v>
                </c:pt>
                <c:pt idx="2119">
                  <c:v>29.6</c:v>
                </c:pt>
                <c:pt idx="2120">
                  <c:v>29.6</c:v>
                </c:pt>
                <c:pt idx="2121">
                  <c:v>29.7</c:v>
                </c:pt>
                <c:pt idx="2122">
                  <c:v>29.7</c:v>
                </c:pt>
                <c:pt idx="2123">
                  <c:v>29.7</c:v>
                </c:pt>
                <c:pt idx="2124">
                  <c:v>29.6</c:v>
                </c:pt>
                <c:pt idx="2125">
                  <c:v>29.6</c:v>
                </c:pt>
                <c:pt idx="2126">
                  <c:v>29.7</c:v>
                </c:pt>
                <c:pt idx="2127">
                  <c:v>29.7</c:v>
                </c:pt>
                <c:pt idx="2128">
                  <c:v>29.7</c:v>
                </c:pt>
                <c:pt idx="2129">
                  <c:v>29.7</c:v>
                </c:pt>
                <c:pt idx="2130">
                  <c:v>29.7</c:v>
                </c:pt>
                <c:pt idx="2131">
                  <c:v>29.6</c:v>
                </c:pt>
                <c:pt idx="2132">
                  <c:v>29.6</c:v>
                </c:pt>
                <c:pt idx="2133">
                  <c:v>29.6</c:v>
                </c:pt>
                <c:pt idx="2134">
                  <c:v>29.5</c:v>
                </c:pt>
                <c:pt idx="2135">
                  <c:v>29.6</c:v>
                </c:pt>
                <c:pt idx="2136">
                  <c:v>29.6</c:v>
                </c:pt>
                <c:pt idx="2137">
                  <c:v>29.6</c:v>
                </c:pt>
                <c:pt idx="2138">
                  <c:v>29.5</c:v>
                </c:pt>
                <c:pt idx="2139">
                  <c:v>29.6</c:v>
                </c:pt>
                <c:pt idx="2140">
                  <c:v>29.7</c:v>
                </c:pt>
                <c:pt idx="2141">
                  <c:v>29.6</c:v>
                </c:pt>
                <c:pt idx="2142">
                  <c:v>29.6</c:v>
                </c:pt>
                <c:pt idx="2143">
                  <c:v>29.6</c:v>
                </c:pt>
                <c:pt idx="2144">
                  <c:v>29.7</c:v>
                </c:pt>
                <c:pt idx="2145">
                  <c:v>29.6</c:v>
                </c:pt>
                <c:pt idx="2146">
                  <c:v>29.7</c:v>
                </c:pt>
                <c:pt idx="2147">
                  <c:v>29.7</c:v>
                </c:pt>
                <c:pt idx="2148">
                  <c:v>29.6</c:v>
                </c:pt>
                <c:pt idx="2149">
                  <c:v>29.7</c:v>
                </c:pt>
                <c:pt idx="2150">
                  <c:v>29.7</c:v>
                </c:pt>
                <c:pt idx="2151">
                  <c:v>29.6</c:v>
                </c:pt>
                <c:pt idx="2152">
                  <c:v>29.7</c:v>
                </c:pt>
                <c:pt idx="2153">
                  <c:v>29.6</c:v>
                </c:pt>
                <c:pt idx="2154">
                  <c:v>29.7</c:v>
                </c:pt>
                <c:pt idx="2155">
                  <c:v>29.7</c:v>
                </c:pt>
                <c:pt idx="2156">
                  <c:v>29.7</c:v>
                </c:pt>
                <c:pt idx="2157">
                  <c:v>29.6</c:v>
                </c:pt>
                <c:pt idx="2158">
                  <c:v>29.6</c:v>
                </c:pt>
                <c:pt idx="2159">
                  <c:v>29.6</c:v>
                </c:pt>
                <c:pt idx="2160">
                  <c:v>29.7</c:v>
                </c:pt>
                <c:pt idx="2161">
                  <c:v>29.6</c:v>
                </c:pt>
                <c:pt idx="2162">
                  <c:v>29.6</c:v>
                </c:pt>
                <c:pt idx="2163">
                  <c:v>29.6</c:v>
                </c:pt>
                <c:pt idx="2164">
                  <c:v>29.6</c:v>
                </c:pt>
                <c:pt idx="2165">
                  <c:v>29.6</c:v>
                </c:pt>
                <c:pt idx="2166">
                  <c:v>29.6</c:v>
                </c:pt>
                <c:pt idx="2167">
                  <c:v>29.6</c:v>
                </c:pt>
                <c:pt idx="2168">
                  <c:v>29.6</c:v>
                </c:pt>
                <c:pt idx="2169">
                  <c:v>29.6</c:v>
                </c:pt>
                <c:pt idx="2170">
                  <c:v>29.5</c:v>
                </c:pt>
                <c:pt idx="2171">
                  <c:v>29.6</c:v>
                </c:pt>
                <c:pt idx="2172">
                  <c:v>29.6</c:v>
                </c:pt>
                <c:pt idx="2173">
                  <c:v>29.6</c:v>
                </c:pt>
                <c:pt idx="2174">
                  <c:v>29.6</c:v>
                </c:pt>
                <c:pt idx="2175">
                  <c:v>29.5</c:v>
                </c:pt>
                <c:pt idx="2176">
                  <c:v>29.6</c:v>
                </c:pt>
                <c:pt idx="2177">
                  <c:v>29.6</c:v>
                </c:pt>
                <c:pt idx="2178">
                  <c:v>29.6</c:v>
                </c:pt>
                <c:pt idx="2179">
                  <c:v>29.6</c:v>
                </c:pt>
                <c:pt idx="2180">
                  <c:v>29.5</c:v>
                </c:pt>
                <c:pt idx="2181">
                  <c:v>29.6</c:v>
                </c:pt>
                <c:pt idx="2182">
                  <c:v>29.6</c:v>
                </c:pt>
                <c:pt idx="2183">
                  <c:v>29.6</c:v>
                </c:pt>
                <c:pt idx="2184">
                  <c:v>29.6</c:v>
                </c:pt>
                <c:pt idx="2185">
                  <c:v>29.6</c:v>
                </c:pt>
                <c:pt idx="2186">
                  <c:v>29.6</c:v>
                </c:pt>
                <c:pt idx="2187">
                  <c:v>29.6</c:v>
                </c:pt>
                <c:pt idx="2188">
                  <c:v>29.5</c:v>
                </c:pt>
                <c:pt idx="2189">
                  <c:v>29.6</c:v>
                </c:pt>
                <c:pt idx="2190">
                  <c:v>29.6</c:v>
                </c:pt>
                <c:pt idx="2191">
                  <c:v>29.6</c:v>
                </c:pt>
                <c:pt idx="2192">
                  <c:v>29.6</c:v>
                </c:pt>
                <c:pt idx="2193">
                  <c:v>29.6</c:v>
                </c:pt>
                <c:pt idx="2194">
                  <c:v>29.6</c:v>
                </c:pt>
                <c:pt idx="2195">
                  <c:v>29.6</c:v>
                </c:pt>
                <c:pt idx="2196">
                  <c:v>29.5</c:v>
                </c:pt>
                <c:pt idx="2197">
                  <c:v>29.5</c:v>
                </c:pt>
                <c:pt idx="2198">
                  <c:v>29.6</c:v>
                </c:pt>
                <c:pt idx="2199">
                  <c:v>29.6</c:v>
                </c:pt>
                <c:pt idx="2200">
                  <c:v>29.6</c:v>
                </c:pt>
                <c:pt idx="2201">
                  <c:v>29.5</c:v>
                </c:pt>
                <c:pt idx="2202">
                  <c:v>29.5</c:v>
                </c:pt>
                <c:pt idx="2203">
                  <c:v>29.5</c:v>
                </c:pt>
                <c:pt idx="2204">
                  <c:v>29.5</c:v>
                </c:pt>
                <c:pt idx="2205">
                  <c:v>29.5</c:v>
                </c:pt>
                <c:pt idx="2206">
                  <c:v>29.5</c:v>
                </c:pt>
                <c:pt idx="2207">
                  <c:v>29.6</c:v>
                </c:pt>
                <c:pt idx="2208">
                  <c:v>29.5</c:v>
                </c:pt>
                <c:pt idx="2209">
                  <c:v>29.6</c:v>
                </c:pt>
                <c:pt idx="2210">
                  <c:v>29.5</c:v>
                </c:pt>
                <c:pt idx="2211">
                  <c:v>29.5</c:v>
                </c:pt>
                <c:pt idx="2212">
                  <c:v>29.6</c:v>
                </c:pt>
                <c:pt idx="2213">
                  <c:v>29.5</c:v>
                </c:pt>
                <c:pt idx="2214">
                  <c:v>29.5</c:v>
                </c:pt>
                <c:pt idx="2215">
                  <c:v>29.6</c:v>
                </c:pt>
                <c:pt idx="2216">
                  <c:v>29.5</c:v>
                </c:pt>
                <c:pt idx="2217">
                  <c:v>29.5</c:v>
                </c:pt>
                <c:pt idx="2218">
                  <c:v>29.5</c:v>
                </c:pt>
                <c:pt idx="2219">
                  <c:v>29.6</c:v>
                </c:pt>
                <c:pt idx="2220">
                  <c:v>29.5</c:v>
                </c:pt>
                <c:pt idx="2221">
                  <c:v>29.6</c:v>
                </c:pt>
                <c:pt idx="2222">
                  <c:v>29.6</c:v>
                </c:pt>
                <c:pt idx="2223">
                  <c:v>29.5</c:v>
                </c:pt>
                <c:pt idx="2224">
                  <c:v>29.5</c:v>
                </c:pt>
                <c:pt idx="2225">
                  <c:v>29.4</c:v>
                </c:pt>
                <c:pt idx="2226">
                  <c:v>29.5</c:v>
                </c:pt>
                <c:pt idx="2227">
                  <c:v>29.5</c:v>
                </c:pt>
                <c:pt idx="2228">
                  <c:v>29.5</c:v>
                </c:pt>
                <c:pt idx="2229">
                  <c:v>29.6</c:v>
                </c:pt>
                <c:pt idx="2230">
                  <c:v>29.6</c:v>
                </c:pt>
                <c:pt idx="2231">
                  <c:v>29.5</c:v>
                </c:pt>
                <c:pt idx="2232">
                  <c:v>29.6</c:v>
                </c:pt>
                <c:pt idx="2233">
                  <c:v>29.4</c:v>
                </c:pt>
                <c:pt idx="2234">
                  <c:v>29.6</c:v>
                </c:pt>
                <c:pt idx="2235">
                  <c:v>29.6</c:v>
                </c:pt>
                <c:pt idx="2236">
                  <c:v>29.5</c:v>
                </c:pt>
                <c:pt idx="2237">
                  <c:v>29.5</c:v>
                </c:pt>
                <c:pt idx="2238">
                  <c:v>29.5</c:v>
                </c:pt>
                <c:pt idx="2239">
                  <c:v>29.6</c:v>
                </c:pt>
                <c:pt idx="2240">
                  <c:v>29.4</c:v>
                </c:pt>
                <c:pt idx="2241">
                  <c:v>29.5</c:v>
                </c:pt>
                <c:pt idx="2242">
                  <c:v>29.6</c:v>
                </c:pt>
                <c:pt idx="2243">
                  <c:v>29.5</c:v>
                </c:pt>
                <c:pt idx="2244">
                  <c:v>29.5</c:v>
                </c:pt>
                <c:pt idx="2245">
                  <c:v>29.6</c:v>
                </c:pt>
                <c:pt idx="2246">
                  <c:v>29.5</c:v>
                </c:pt>
                <c:pt idx="2247">
                  <c:v>29.5</c:v>
                </c:pt>
                <c:pt idx="2248">
                  <c:v>29.5</c:v>
                </c:pt>
                <c:pt idx="2249">
                  <c:v>29.6</c:v>
                </c:pt>
                <c:pt idx="2250">
                  <c:v>29.5</c:v>
                </c:pt>
                <c:pt idx="2251">
                  <c:v>29.6</c:v>
                </c:pt>
                <c:pt idx="2252">
                  <c:v>29.6</c:v>
                </c:pt>
                <c:pt idx="2253">
                  <c:v>29.6</c:v>
                </c:pt>
                <c:pt idx="2254">
                  <c:v>29.4</c:v>
                </c:pt>
                <c:pt idx="2255">
                  <c:v>29.5</c:v>
                </c:pt>
                <c:pt idx="2256">
                  <c:v>29.5</c:v>
                </c:pt>
                <c:pt idx="2257">
                  <c:v>29.6</c:v>
                </c:pt>
                <c:pt idx="2258">
                  <c:v>29.4</c:v>
                </c:pt>
                <c:pt idx="2259">
                  <c:v>29.5</c:v>
                </c:pt>
                <c:pt idx="2260">
                  <c:v>29.5</c:v>
                </c:pt>
                <c:pt idx="2261">
                  <c:v>29.4</c:v>
                </c:pt>
                <c:pt idx="2262">
                  <c:v>29.5</c:v>
                </c:pt>
                <c:pt idx="2263">
                  <c:v>29.5</c:v>
                </c:pt>
                <c:pt idx="2264">
                  <c:v>29.5</c:v>
                </c:pt>
                <c:pt idx="2265">
                  <c:v>29.5</c:v>
                </c:pt>
                <c:pt idx="2266">
                  <c:v>29.6</c:v>
                </c:pt>
                <c:pt idx="2267">
                  <c:v>29.5</c:v>
                </c:pt>
                <c:pt idx="2268">
                  <c:v>29.5</c:v>
                </c:pt>
                <c:pt idx="2269">
                  <c:v>29.6</c:v>
                </c:pt>
                <c:pt idx="2270">
                  <c:v>29.5</c:v>
                </c:pt>
                <c:pt idx="2271">
                  <c:v>29.5</c:v>
                </c:pt>
                <c:pt idx="2272">
                  <c:v>29.5</c:v>
                </c:pt>
                <c:pt idx="2273">
                  <c:v>29.5</c:v>
                </c:pt>
                <c:pt idx="2274">
                  <c:v>29.5</c:v>
                </c:pt>
                <c:pt idx="2275">
                  <c:v>29.5</c:v>
                </c:pt>
                <c:pt idx="2276">
                  <c:v>29.5</c:v>
                </c:pt>
                <c:pt idx="2277">
                  <c:v>29.5</c:v>
                </c:pt>
                <c:pt idx="2278">
                  <c:v>29.4</c:v>
                </c:pt>
                <c:pt idx="2279">
                  <c:v>29.5</c:v>
                </c:pt>
                <c:pt idx="2280">
                  <c:v>29.5</c:v>
                </c:pt>
                <c:pt idx="2281">
                  <c:v>29.4</c:v>
                </c:pt>
                <c:pt idx="2282">
                  <c:v>29.5</c:v>
                </c:pt>
                <c:pt idx="2283">
                  <c:v>29.5</c:v>
                </c:pt>
                <c:pt idx="2284">
                  <c:v>29.5</c:v>
                </c:pt>
                <c:pt idx="2285">
                  <c:v>29.4</c:v>
                </c:pt>
                <c:pt idx="2286">
                  <c:v>29.4</c:v>
                </c:pt>
                <c:pt idx="2287">
                  <c:v>29.5</c:v>
                </c:pt>
                <c:pt idx="2288">
                  <c:v>29.5</c:v>
                </c:pt>
                <c:pt idx="2289">
                  <c:v>29.5</c:v>
                </c:pt>
                <c:pt idx="2290">
                  <c:v>29.5</c:v>
                </c:pt>
                <c:pt idx="2291">
                  <c:v>29.4</c:v>
                </c:pt>
                <c:pt idx="2292">
                  <c:v>29.5</c:v>
                </c:pt>
                <c:pt idx="2293">
                  <c:v>29.5</c:v>
                </c:pt>
                <c:pt idx="2294">
                  <c:v>29.5</c:v>
                </c:pt>
                <c:pt idx="2295">
                  <c:v>29.5</c:v>
                </c:pt>
                <c:pt idx="2296">
                  <c:v>29.5</c:v>
                </c:pt>
                <c:pt idx="2297">
                  <c:v>29.5</c:v>
                </c:pt>
                <c:pt idx="2298">
                  <c:v>29.3</c:v>
                </c:pt>
                <c:pt idx="2299">
                  <c:v>29.6</c:v>
                </c:pt>
                <c:pt idx="2300">
                  <c:v>29.5</c:v>
                </c:pt>
                <c:pt idx="2301">
                  <c:v>29.5</c:v>
                </c:pt>
                <c:pt idx="2302">
                  <c:v>29.5</c:v>
                </c:pt>
                <c:pt idx="2303">
                  <c:v>29.5</c:v>
                </c:pt>
                <c:pt idx="2304">
                  <c:v>29.4</c:v>
                </c:pt>
                <c:pt idx="2305">
                  <c:v>29.5</c:v>
                </c:pt>
                <c:pt idx="2306">
                  <c:v>29.4</c:v>
                </c:pt>
                <c:pt idx="2307">
                  <c:v>29.3</c:v>
                </c:pt>
                <c:pt idx="2308">
                  <c:v>29.5</c:v>
                </c:pt>
                <c:pt idx="2309">
                  <c:v>29.4</c:v>
                </c:pt>
                <c:pt idx="2310">
                  <c:v>29.5</c:v>
                </c:pt>
                <c:pt idx="2311">
                  <c:v>29.5</c:v>
                </c:pt>
                <c:pt idx="2312">
                  <c:v>29.4</c:v>
                </c:pt>
                <c:pt idx="2313">
                  <c:v>29.5</c:v>
                </c:pt>
                <c:pt idx="2314">
                  <c:v>29.4</c:v>
                </c:pt>
                <c:pt idx="2315">
                  <c:v>29.5</c:v>
                </c:pt>
                <c:pt idx="2316">
                  <c:v>29.4</c:v>
                </c:pt>
                <c:pt idx="2317">
                  <c:v>29.5</c:v>
                </c:pt>
                <c:pt idx="2318">
                  <c:v>29.5</c:v>
                </c:pt>
                <c:pt idx="2319">
                  <c:v>29.4</c:v>
                </c:pt>
                <c:pt idx="2320">
                  <c:v>29.5</c:v>
                </c:pt>
                <c:pt idx="2321">
                  <c:v>29.5</c:v>
                </c:pt>
                <c:pt idx="2322">
                  <c:v>29.4</c:v>
                </c:pt>
                <c:pt idx="2323">
                  <c:v>29.5</c:v>
                </c:pt>
                <c:pt idx="2324">
                  <c:v>29.5</c:v>
                </c:pt>
                <c:pt idx="2325">
                  <c:v>29.5</c:v>
                </c:pt>
                <c:pt idx="2326">
                  <c:v>29.4</c:v>
                </c:pt>
                <c:pt idx="2327">
                  <c:v>29.5</c:v>
                </c:pt>
                <c:pt idx="2328">
                  <c:v>29.5</c:v>
                </c:pt>
                <c:pt idx="2329">
                  <c:v>29.5</c:v>
                </c:pt>
                <c:pt idx="2330">
                  <c:v>29.5</c:v>
                </c:pt>
                <c:pt idx="2331">
                  <c:v>29.5</c:v>
                </c:pt>
                <c:pt idx="2332">
                  <c:v>29.4</c:v>
                </c:pt>
                <c:pt idx="2333">
                  <c:v>29.3</c:v>
                </c:pt>
                <c:pt idx="2334">
                  <c:v>29.4</c:v>
                </c:pt>
                <c:pt idx="2335">
                  <c:v>29.5</c:v>
                </c:pt>
                <c:pt idx="2336">
                  <c:v>29.5</c:v>
                </c:pt>
                <c:pt idx="2337">
                  <c:v>29.5</c:v>
                </c:pt>
                <c:pt idx="2338">
                  <c:v>29.5</c:v>
                </c:pt>
                <c:pt idx="2339">
                  <c:v>29.4</c:v>
                </c:pt>
                <c:pt idx="2340">
                  <c:v>29.5</c:v>
                </c:pt>
                <c:pt idx="2341">
                  <c:v>29.5</c:v>
                </c:pt>
                <c:pt idx="2342">
                  <c:v>29.4</c:v>
                </c:pt>
                <c:pt idx="2343">
                  <c:v>29.4</c:v>
                </c:pt>
                <c:pt idx="2344">
                  <c:v>29.4</c:v>
                </c:pt>
                <c:pt idx="2345">
                  <c:v>29.4</c:v>
                </c:pt>
                <c:pt idx="2346">
                  <c:v>29.3</c:v>
                </c:pt>
                <c:pt idx="2347">
                  <c:v>29.3</c:v>
                </c:pt>
                <c:pt idx="2348">
                  <c:v>29.4</c:v>
                </c:pt>
                <c:pt idx="2349">
                  <c:v>29.5</c:v>
                </c:pt>
                <c:pt idx="2350">
                  <c:v>29.4</c:v>
                </c:pt>
                <c:pt idx="2351">
                  <c:v>29.4</c:v>
                </c:pt>
                <c:pt idx="2352">
                  <c:v>29.5</c:v>
                </c:pt>
                <c:pt idx="2353">
                  <c:v>29.4</c:v>
                </c:pt>
                <c:pt idx="2354">
                  <c:v>29.4</c:v>
                </c:pt>
                <c:pt idx="2355">
                  <c:v>29.4</c:v>
                </c:pt>
                <c:pt idx="2356">
                  <c:v>29.4</c:v>
                </c:pt>
                <c:pt idx="2357">
                  <c:v>29.4</c:v>
                </c:pt>
                <c:pt idx="2358">
                  <c:v>29.5</c:v>
                </c:pt>
                <c:pt idx="2359">
                  <c:v>29.2</c:v>
                </c:pt>
                <c:pt idx="2360">
                  <c:v>29.4</c:v>
                </c:pt>
                <c:pt idx="2361">
                  <c:v>29.5</c:v>
                </c:pt>
                <c:pt idx="2362">
                  <c:v>29.4</c:v>
                </c:pt>
                <c:pt idx="2363">
                  <c:v>29.4</c:v>
                </c:pt>
                <c:pt idx="2364">
                  <c:v>29.4</c:v>
                </c:pt>
                <c:pt idx="2365">
                  <c:v>29.5</c:v>
                </c:pt>
                <c:pt idx="2366">
                  <c:v>29.4</c:v>
                </c:pt>
                <c:pt idx="2367">
                  <c:v>29.3</c:v>
                </c:pt>
                <c:pt idx="2368">
                  <c:v>29.3</c:v>
                </c:pt>
                <c:pt idx="2369">
                  <c:v>29.4</c:v>
                </c:pt>
                <c:pt idx="2370">
                  <c:v>29.4</c:v>
                </c:pt>
                <c:pt idx="2371">
                  <c:v>29.3</c:v>
                </c:pt>
                <c:pt idx="2372">
                  <c:v>29.4</c:v>
                </c:pt>
                <c:pt idx="2373">
                  <c:v>29.5</c:v>
                </c:pt>
                <c:pt idx="2374">
                  <c:v>29.4</c:v>
                </c:pt>
                <c:pt idx="2375">
                  <c:v>29.4</c:v>
                </c:pt>
                <c:pt idx="2376">
                  <c:v>29.4</c:v>
                </c:pt>
                <c:pt idx="2377">
                  <c:v>29.4</c:v>
                </c:pt>
                <c:pt idx="2378">
                  <c:v>29.4</c:v>
                </c:pt>
                <c:pt idx="2379">
                  <c:v>29.4</c:v>
                </c:pt>
                <c:pt idx="2380">
                  <c:v>29.4</c:v>
                </c:pt>
                <c:pt idx="2381">
                  <c:v>29.5</c:v>
                </c:pt>
                <c:pt idx="2382">
                  <c:v>29.3</c:v>
                </c:pt>
                <c:pt idx="2383">
                  <c:v>29.4</c:v>
                </c:pt>
                <c:pt idx="2384">
                  <c:v>29.4</c:v>
                </c:pt>
                <c:pt idx="2385">
                  <c:v>29.4</c:v>
                </c:pt>
                <c:pt idx="2386">
                  <c:v>29.4</c:v>
                </c:pt>
                <c:pt idx="2387">
                  <c:v>29.4</c:v>
                </c:pt>
                <c:pt idx="2388">
                  <c:v>29.4</c:v>
                </c:pt>
                <c:pt idx="2389">
                  <c:v>29.4</c:v>
                </c:pt>
                <c:pt idx="2390">
                  <c:v>29.4</c:v>
                </c:pt>
                <c:pt idx="2391">
                  <c:v>29.4</c:v>
                </c:pt>
                <c:pt idx="2392">
                  <c:v>29.4</c:v>
                </c:pt>
                <c:pt idx="2393">
                  <c:v>29.4</c:v>
                </c:pt>
                <c:pt idx="2394">
                  <c:v>29.3</c:v>
                </c:pt>
                <c:pt idx="2395">
                  <c:v>29.3</c:v>
                </c:pt>
                <c:pt idx="2396">
                  <c:v>29.4</c:v>
                </c:pt>
                <c:pt idx="2397">
                  <c:v>29.3</c:v>
                </c:pt>
                <c:pt idx="2398">
                  <c:v>29.3</c:v>
                </c:pt>
                <c:pt idx="2399">
                  <c:v>29.3</c:v>
                </c:pt>
                <c:pt idx="2400">
                  <c:v>29.3</c:v>
                </c:pt>
                <c:pt idx="2401">
                  <c:v>29.4</c:v>
                </c:pt>
                <c:pt idx="2402">
                  <c:v>29.4</c:v>
                </c:pt>
                <c:pt idx="2403">
                  <c:v>29.4</c:v>
                </c:pt>
                <c:pt idx="2404">
                  <c:v>29.3</c:v>
                </c:pt>
                <c:pt idx="2405">
                  <c:v>29.5</c:v>
                </c:pt>
                <c:pt idx="2406">
                  <c:v>29.4</c:v>
                </c:pt>
                <c:pt idx="2407">
                  <c:v>29.3</c:v>
                </c:pt>
                <c:pt idx="2408">
                  <c:v>29.3</c:v>
                </c:pt>
                <c:pt idx="2409">
                  <c:v>29.4</c:v>
                </c:pt>
                <c:pt idx="2410">
                  <c:v>29.4</c:v>
                </c:pt>
                <c:pt idx="2411">
                  <c:v>29.4</c:v>
                </c:pt>
                <c:pt idx="2412">
                  <c:v>29.4</c:v>
                </c:pt>
                <c:pt idx="2413">
                  <c:v>29.4</c:v>
                </c:pt>
                <c:pt idx="2414">
                  <c:v>29.4</c:v>
                </c:pt>
                <c:pt idx="2415">
                  <c:v>29.4</c:v>
                </c:pt>
                <c:pt idx="2416">
                  <c:v>29.4</c:v>
                </c:pt>
                <c:pt idx="2417">
                  <c:v>29.4</c:v>
                </c:pt>
                <c:pt idx="2418">
                  <c:v>29.4</c:v>
                </c:pt>
                <c:pt idx="2419">
                  <c:v>29.4</c:v>
                </c:pt>
                <c:pt idx="2420">
                  <c:v>29.4</c:v>
                </c:pt>
                <c:pt idx="2421">
                  <c:v>29.5</c:v>
                </c:pt>
                <c:pt idx="2422">
                  <c:v>29.4</c:v>
                </c:pt>
                <c:pt idx="2423">
                  <c:v>29.4</c:v>
                </c:pt>
                <c:pt idx="2424">
                  <c:v>29.4</c:v>
                </c:pt>
                <c:pt idx="2425">
                  <c:v>29.4</c:v>
                </c:pt>
                <c:pt idx="2426">
                  <c:v>29.4</c:v>
                </c:pt>
                <c:pt idx="2427">
                  <c:v>29.4</c:v>
                </c:pt>
                <c:pt idx="2428">
                  <c:v>29.5</c:v>
                </c:pt>
                <c:pt idx="2429">
                  <c:v>29.4</c:v>
                </c:pt>
                <c:pt idx="2430">
                  <c:v>29.4</c:v>
                </c:pt>
                <c:pt idx="2431">
                  <c:v>29.4</c:v>
                </c:pt>
                <c:pt idx="2432">
                  <c:v>29.4</c:v>
                </c:pt>
                <c:pt idx="2433">
                  <c:v>29.4</c:v>
                </c:pt>
                <c:pt idx="2434">
                  <c:v>29.4</c:v>
                </c:pt>
                <c:pt idx="2435">
                  <c:v>29.3</c:v>
                </c:pt>
                <c:pt idx="2436">
                  <c:v>29.4</c:v>
                </c:pt>
                <c:pt idx="2437">
                  <c:v>29.4</c:v>
                </c:pt>
                <c:pt idx="2438">
                  <c:v>29.4</c:v>
                </c:pt>
                <c:pt idx="2439">
                  <c:v>29.4</c:v>
                </c:pt>
                <c:pt idx="2440">
                  <c:v>29.5</c:v>
                </c:pt>
                <c:pt idx="2441">
                  <c:v>29.2</c:v>
                </c:pt>
                <c:pt idx="2442">
                  <c:v>29.4</c:v>
                </c:pt>
                <c:pt idx="2443">
                  <c:v>29.4</c:v>
                </c:pt>
                <c:pt idx="2444">
                  <c:v>29.4</c:v>
                </c:pt>
                <c:pt idx="2445">
                  <c:v>29.4</c:v>
                </c:pt>
                <c:pt idx="2446">
                  <c:v>29.4</c:v>
                </c:pt>
                <c:pt idx="2447">
                  <c:v>29.4</c:v>
                </c:pt>
                <c:pt idx="2448">
                  <c:v>29.4</c:v>
                </c:pt>
                <c:pt idx="2449">
                  <c:v>29.4</c:v>
                </c:pt>
                <c:pt idx="2450">
                  <c:v>29.3</c:v>
                </c:pt>
                <c:pt idx="2451">
                  <c:v>29.4</c:v>
                </c:pt>
                <c:pt idx="2452">
                  <c:v>29.4</c:v>
                </c:pt>
                <c:pt idx="2453">
                  <c:v>29.3</c:v>
                </c:pt>
                <c:pt idx="2454">
                  <c:v>29.4</c:v>
                </c:pt>
                <c:pt idx="2455">
                  <c:v>29.3</c:v>
                </c:pt>
                <c:pt idx="2456">
                  <c:v>29.4</c:v>
                </c:pt>
                <c:pt idx="2457">
                  <c:v>29.4</c:v>
                </c:pt>
                <c:pt idx="2458">
                  <c:v>29.4</c:v>
                </c:pt>
                <c:pt idx="2459">
                  <c:v>29.3</c:v>
                </c:pt>
                <c:pt idx="2460">
                  <c:v>29.3</c:v>
                </c:pt>
                <c:pt idx="2461">
                  <c:v>29.3</c:v>
                </c:pt>
                <c:pt idx="2462">
                  <c:v>29.4</c:v>
                </c:pt>
                <c:pt idx="2463">
                  <c:v>29.3</c:v>
                </c:pt>
                <c:pt idx="2464">
                  <c:v>29.2</c:v>
                </c:pt>
                <c:pt idx="2465">
                  <c:v>29.4</c:v>
                </c:pt>
                <c:pt idx="2466">
                  <c:v>29.4</c:v>
                </c:pt>
                <c:pt idx="2467">
                  <c:v>29.4</c:v>
                </c:pt>
                <c:pt idx="2468">
                  <c:v>29.3</c:v>
                </c:pt>
                <c:pt idx="2469">
                  <c:v>29.4</c:v>
                </c:pt>
                <c:pt idx="2470">
                  <c:v>29.3</c:v>
                </c:pt>
                <c:pt idx="2471">
                  <c:v>29.4</c:v>
                </c:pt>
                <c:pt idx="2472">
                  <c:v>29.4</c:v>
                </c:pt>
                <c:pt idx="2473">
                  <c:v>29.3</c:v>
                </c:pt>
                <c:pt idx="2474">
                  <c:v>29.4</c:v>
                </c:pt>
                <c:pt idx="2475">
                  <c:v>29.4</c:v>
                </c:pt>
                <c:pt idx="2476">
                  <c:v>29.4</c:v>
                </c:pt>
                <c:pt idx="2477">
                  <c:v>29.3</c:v>
                </c:pt>
                <c:pt idx="2478">
                  <c:v>29.3</c:v>
                </c:pt>
                <c:pt idx="2479">
                  <c:v>29.2</c:v>
                </c:pt>
                <c:pt idx="2480">
                  <c:v>29.3</c:v>
                </c:pt>
                <c:pt idx="2481">
                  <c:v>29.4</c:v>
                </c:pt>
                <c:pt idx="2482">
                  <c:v>29.4</c:v>
                </c:pt>
                <c:pt idx="2483">
                  <c:v>29.3</c:v>
                </c:pt>
                <c:pt idx="2484">
                  <c:v>29.3</c:v>
                </c:pt>
                <c:pt idx="2485">
                  <c:v>29.4</c:v>
                </c:pt>
                <c:pt idx="2486">
                  <c:v>29.3</c:v>
                </c:pt>
                <c:pt idx="2487">
                  <c:v>29.4</c:v>
                </c:pt>
                <c:pt idx="2488">
                  <c:v>29.4</c:v>
                </c:pt>
                <c:pt idx="2489">
                  <c:v>29.5</c:v>
                </c:pt>
                <c:pt idx="2490">
                  <c:v>29.3</c:v>
                </c:pt>
                <c:pt idx="2491">
                  <c:v>29.3</c:v>
                </c:pt>
                <c:pt idx="2492">
                  <c:v>29.4</c:v>
                </c:pt>
                <c:pt idx="2493">
                  <c:v>29.3</c:v>
                </c:pt>
                <c:pt idx="2494">
                  <c:v>29.4</c:v>
                </c:pt>
                <c:pt idx="2495">
                  <c:v>29.3</c:v>
                </c:pt>
                <c:pt idx="2496">
                  <c:v>29.4</c:v>
                </c:pt>
                <c:pt idx="2497">
                  <c:v>29.4</c:v>
                </c:pt>
                <c:pt idx="2498">
                  <c:v>29.4</c:v>
                </c:pt>
                <c:pt idx="2499">
                  <c:v>29.3</c:v>
                </c:pt>
                <c:pt idx="2500">
                  <c:v>29.3</c:v>
                </c:pt>
                <c:pt idx="2501">
                  <c:v>29.3</c:v>
                </c:pt>
                <c:pt idx="2502">
                  <c:v>29.3</c:v>
                </c:pt>
                <c:pt idx="2503">
                  <c:v>29.4</c:v>
                </c:pt>
                <c:pt idx="2504">
                  <c:v>29.3</c:v>
                </c:pt>
                <c:pt idx="2505">
                  <c:v>29.2</c:v>
                </c:pt>
                <c:pt idx="2506">
                  <c:v>29.3</c:v>
                </c:pt>
                <c:pt idx="2507">
                  <c:v>29.4</c:v>
                </c:pt>
                <c:pt idx="2508">
                  <c:v>29.2</c:v>
                </c:pt>
                <c:pt idx="2509">
                  <c:v>29.3</c:v>
                </c:pt>
                <c:pt idx="2510">
                  <c:v>29.3</c:v>
                </c:pt>
                <c:pt idx="2511">
                  <c:v>29.2</c:v>
                </c:pt>
                <c:pt idx="2512">
                  <c:v>29.4</c:v>
                </c:pt>
                <c:pt idx="2513">
                  <c:v>29.4</c:v>
                </c:pt>
                <c:pt idx="2514">
                  <c:v>29.3</c:v>
                </c:pt>
                <c:pt idx="2515">
                  <c:v>29.2</c:v>
                </c:pt>
                <c:pt idx="2516">
                  <c:v>29.3</c:v>
                </c:pt>
                <c:pt idx="2517">
                  <c:v>29.4</c:v>
                </c:pt>
                <c:pt idx="2518">
                  <c:v>29.3</c:v>
                </c:pt>
                <c:pt idx="2519">
                  <c:v>29.3</c:v>
                </c:pt>
                <c:pt idx="2520">
                  <c:v>29.4</c:v>
                </c:pt>
                <c:pt idx="2521">
                  <c:v>29.3</c:v>
                </c:pt>
                <c:pt idx="2522">
                  <c:v>29.3</c:v>
                </c:pt>
                <c:pt idx="2523">
                  <c:v>29.4</c:v>
                </c:pt>
                <c:pt idx="2524">
                  <c:v>29.3</c:v>
                </c:pt>
                <c:pt idx="2525">
                  <c:v>29.4</c:v>
                </c:pt>
                <c:pt idx="2526">
                  <c:v>29.3</c:v>
                </c:pt>
                <c:pt idx="2527">
                  <c:v>29.4</c:v>
                </c:pt>
                <c:pt idx="2528">
                  <c:v>29.3</c:v>
                </c:pt>
                <c:pt idx="2529">
                  <c:v>29.3</c:v>
                </c:pt>
                <c:pt idx="2530">
                  <c:v>29.3</c:v>
                </c:pt>
                <c:pt idx="2531">
                  <c:v>29.2</c:v>
                </c:pt>
                <c:pt idx="2532">
                  <c:v>29.3</c:v>
                </c:pt>
                <c:pt idx="2533">
                  <c:v>29.3</c:v>
                </c:pt>
                <c:pt idx="2534">
                  <c:v>29.4</c:v>
                </c:pt>
                <c:pt idx="2535">
                  <c:v>29.3</c:v>
                </c:pt>
                <c:pt idx="2536">
                  <c:v>29.3</c:v>
                </c:pt>
                <c:pt idx="2537">
                  <c:v>29.4</c:v>
                </c:pt>
                <c:pt idx="2538">
                  <c:v>29.3</c:v>
                </c:pt>
                <c:pt idx="2539">
                  <c:v>29.3</c:v>
                </c:pt>
                <c:pt idx="2540">
                  <c:v>29.3</c:v>
                </c:pt>
                <c:pt idx="2541">
                  <c:v>29.4</c:v>
                </c:pt>
                <c:pt idx="2542">
                  <c:v>29.3</c:v>
                </c:pt>
                <c:pt idx="2543">
                  <c:v>29.3</c:v>
                </c:pt>
                <c:pt idx="2544">
                  <c:v>29.3</c:v>
                </c:pt>
                <c:pt idx="2545">
                  <c:v>29.3</c:v>
                </c:pt>
                <c:pt idx="2546">
                  <c:v>29.2</c:v>
                </c:pt>
                <c:pt idx="2547">
                  <c:v>29.3</c:v>
                </c:pt>
                <c:pt idx="2548">
                  <c:v>29.4</c:v>
                </c:pt>
                <c:pt idx="2549">
                  <c:v>29.3</c:v>
                </c:pt>
                <c:pt idx="2550">
                  <c:v>29.3</c:v>
                </c:pt>
                <c:pt idx="2551">
                  <c:v>29.2</c:v>
                </c:pt>
                <c:pt idx="2552">
                  <c:v>29.4</c:v>
                </c:pt>
                <c:pt idx="2553">
                  <c:v>29.3</c:v>
                </c:pt>
                <c:pt idx="2554">
                  <c:v>29.3</c:v>
                </c:pt>
                <c:pt idx="2555">
                  <c:v>29.3</c:v>
                </c:pt>
                <c:pt idx="2556">
                  <c:v>29.4</c:v>
                </c:pt>
                <c:pt idx="2557">
                  <c:v>29.4</c:v>
                </c:pt>
                <c:pt idx="2558">
                  <c:v>29.3</c:v>
                </c:pt>
                <c:pt idx="2559">
                  <c:v>29.4</c:v>
                </c:pt>
                <c:pt idx="2560">
                  <c:v>29.4</c:v>
                </c:pt>
                <c:pt idx="2561">
                  <c:v>29.3</c:v>
                </c:pt>
                <c:pt idx="2562">
                  <c:v>29.4</c:v>
                </c:pt>
                <c:pt idx="2563">
                  <c:v>29.3</c:v>
                </c:pt>
                <c:pt idx="2564">
                  <c:v>29.3</c:v>
                </c:pt>
                <c:pt idx="2565">
                  <c:v>29.4</c:v>
                </c:pt>
                <c:pt idx="2566">
                  <c:v>29.4</c:v>
                </c:pt>
                <c:pt idx="2567">
                  <c:v>29.3</c:v>
                </c:pt>
                <c:pt idx="2568">
                  <c:v>29.3</c:v>
                </c:pt>
                <c:pt idx="2569">
                  <c:v>29.3</c:v>
                </c:pt>
                <c:pt idx="2570">
                  <c:v>29.3</c:v>
                </c:pt>
                <c:pt idx="2571">
                  <c:v>29.4</c:v>
                </c:pt>
                <c:pt idx="2572">
                  <c:v>29.2</c:v>
                </c:pt>
                <c:pt idx="2573">
                  <c:v>29.2</c:v>
                </c:pt>
                <c:pt idx="2574">
                  <c:v>29.2</c:v>
                </c:pt>
                <c:pt idx="2575">
                  <c:v>29.3</c:v>
                </c:pt>
                <c:pt idx="2576">
                  <c:v>29.3</c:v>
                </c:pt>
                <c:pt idx="2577">
                  <c:v>29.3</c:v>
                </c:pt>
                <c:pt idx="2578">
                  <c:v>29.3</c:v>
                </c:pt>
                <c:pt idx="2579">
                  <c:v>29.3</c:v>
                </c:pt>
                <c:pt idx="2580">
                  <c:v>29.3</c:v>
                </c:pt>
                <c:pt idx="2581">
                  <c:v>29.4</c:v>
                </c:pt>
                <c:pt idx="2582">
                  <c:v>29.3</c:v>
                </c:pt>
                <c:pt idx="2583">
                  <c:v>29.3</c:v>
                </c:pt>
                <c:pt idx="2584">
                  <c:v>29.3</c:v>
                </c:pt>
                <c:pt idx="2585">
                  <c:v>29.3</c:v>
                </c:pt>
                <c:pt idx="2586">
                  <c:v>29.3</c:v>
                </c:pt>
                <c:pt idx="2587">
                  <c:v>29.3</c:v>
                </c:pt>
                <c:pt idx="2588">
                  <c:v>29.3</c:v>
                </c:pt>
                <c:pt idx="2589">
                  <c:v>29.3</c:v>
                </c:pt>
                <c:pt idx="2590">
                  <c:v>29.3</c:v>
                </c:pt>
                <c:pt idx="2591">
                  <c:v>29.3</c:v>
                </c:pt>
                <c:pt idx="2592">
                  <c:v>29.2</c:v>
                </c:pt>
                <c:pt idx="2593">
                  <c:v>29.3</c:v>
                </c:pt>
                <c:pt idx="2594">
                  <c:v>29.2</c:v>
                </c:pt>
                <c:pt idx="2595">
                  <c:v>29.3</c:v>
                </c:pt>
                <c:pt idx="2596">
                  <c:v>29.3</c:v>
                </c:pt>
                <c:pt idx="2597">
                  <c:v>29.3</c:v>
                </c:pt>
                <c:pt idx="2598">
                  <c:v>29.3</c:v>
                </c:pt>
                <c:pt idx="2599">
                  <c:v>29.3</c:v>
                </c:pt>
                <c:pt idx="2600">
                  <c:v>29.3</c:v>
                </c:pt>
                <c:pt idx="2601">
                  <c:v>29.3</c:v>
                </c:pt>
                <c:pt idx="2602">
                  <c:v>29.2</c:v>
                </c:pt>
                <c:pt idx="2603">
                  <c:v>29.4</c:v>
                </c:pt>
                <c:pt idx="2604">
                  <c:v>29.3</c:v>
                </c:pt>
                <c:pt idx="2605">
                  <c:v>29.4</c:v>
                </c:pt>
                <c:pt idx="2606">
                  <c:v>29.2</c:v>
                </c:pt>
                <c:pt idx="2607">
                  <c:v>29.3</c:v>
                </c:pt>
                <c:pt idx="2608">
                  <c:v>29.2</c:v>
                </c:pt>
                <c:pt idx="2609">
                  <c:v>29.3</c:v>
                </c:pt>
                <c:pt idx="2610">
                  <c:v>29.3</c:v>
                </c:pt>
                <c:pt idx="2611">
                  <c:v>29.3</c:v>
                </c:pt>
                <c:pt idx="2612">
                  <c:v>29.3</c:v>
                </c:pt>
                <c:pt idx="2613">
                  <c:v>29.3</c:v>
                </c:pt>
                <c:pt idx="2614">
                  <c:v>29.3</c:v>
                </c:pt>
                <c:pt idx="2615">
                  <c:v>29.4</c:v>
                </c:pt>
                <c:pt idx="2616">
                  <c:v>29.3</c:v>
                </c:pt>
                <c:pt idx="2617">
                  <c:v>29.3</c:v>
                </c:pt>
                <c:pt idx="2618">
                  <c:v>29.3</c:v>
                </c:pt>
                <c:pt idx="2619">
                  <c:v>29.3</c:v>
                </c:pt>
                <c:pt idx="2620">
                  <c:v>29.3</c:v>
                </c:pt>
                <c:pt idx="2621">
                  <c:v>29.2</c:v>
                </c:pt>
                <c:pt idx="2622">
                  <c:v>29.1</c:v>
                </c:pt>
                <c:pt idx="2623">
                  <c:v>29.3</c:v>
                </c:pt>
                <c:pt idx="2624">
                  <c:v>29.3</c:v>
                </c:pt>
                <c:pt idx="2625">
                  <c:v>29.4</c:v>
                </c:pt>
                <c:pt idx="2626">
                  <c:v>29.3</c:v>
                </c:pt>
                <c:pt idx="2627">
                  <c:v>29.2</c:v>
                </c:pt>
                <c:pt idx="2628">
                  <c:v>29.3</c:v>
                </c:pt>
                <c:pt idx="2629">
                  <c:v>29.3</c:v>
                </c:pt>
                <c:pt idx="2630">
                  <c:v>29.3</c:v>
                </c:pt>
                <c:pt idx="2631">
                  <c:v>29.4</c:v>
                </c:pt>
                <c:pt idx="2632">
                  <c:v>29.3</c:v>
                </c:pt>
                <c:pt idx="2633">
                  <c:v>29.3</c:v>
                </c:pt>
                <c:pt idx="2634">
                  <c:v>29.3</c:v>
                </c:pt>
                <c:pt idx="2635">
                  <c:v>29.2</c:v>
                </c:pt>
                <c:pt idx="2636">
                  <c:v>29.3</c:v>
                </c:pt>
                <c:pt idx="2637">
                  <c:v>29.3</c:v>
                </c:pt>
                <c:pt idx="2638">
                  <c:v>29.3</c:v>
                </c:pt>
                <c:pt idx="2639">
                  <c:v>29.2</c:v>
                </c:pt>
                <c:pt idx="2640">
                  <c:v>29.3</c:v>
                </c:pt>
                <c:pt idx="2641">
                  <c:v>29.3</c:v>
                </c:pt>
                <c:pt idx="2642">
                  <c:v>29.3</c:v>
                </c:pt>
                <c:pt idx="2643">
                  <c:v>29.3</c:v>
                </c:pt>
                <c:pt idx="2644">
                  <c:v>29.1</c:v>
                </c:pt>
                <c:pt idx="2645">
                  <c:v>29.3</c:v>
                </c:pt>
                <c:pt idx="2646">
                  <c:v>29.2</c:v>
                </c:pt>
                <c:pt idx="2647">
                  <c:v>29.3</c:v>
                </c:pt>
                <c:pt idx="2648">
                  <c:v>29.3</c:v>
                </c:pt>
                <c:pt idx="2649">
                  <c:v>29.3</c:v>
                </c:pt>
                <c:pt idx="2650">
                  <c:v>29.3</c:v>
                </c:pt>
                <c:pt idx="2651">
                  <c:v>29.3</c:v>
                </c:pt>
                <c:pt idx="2652">
                  <c:v>29.3</c:v>
                </c:pt>
                <c:pt idx="2653">
                  <c:v>29.3</c:v>
                </c:pt>
                <c:pt idx="2654">
                  <c:v>29.3</c:v>
                </c:pt>
                <c:pt idx="2655">
                  <c:v>29.3</c:v>
                </c:pt>
                <c:pt idx="2656">
                  <c:v>29.3</c:v>
                </c:pt>
                <c:pt idx="2657">
                  <c:v>29.3</c:v>
                </c:pt>
                <c:pt idx="2658">
                  <c:v>29.3</c:v>
                </c:pt>
                <c:pt idx="2659">
                  <c:v>29.3</c:v>
                </c:pt>
                <c:pt idx="2660">
                  <c:v>29.3</c:v>
                </c:pt>
                <c:pt idx="2661">
                  <c:v>29.2</c:v>
                </c:pt>
                <c:pt idx="2662">
                  <c:v>29.3</c:v>
                </c:pt>
                <c:pt idx="2663">
                  <c:v>29.3</c:v>
                </c:pt>
                <c:pt idx="2664">
                  <c:v>29.3</c:v>
                </c:pt>
                <c:pt idx="2665">
                  <c:v>29.3</c:v>
                </c:pt>
                <c:pt idx="2666">
                  <c:v>29.3</c:v>
                </c:pt>
                <c:pt idx="2667">
                  <c:v>29.3</c:v>
                </c:pt>
                <c:pt idx="2668">
                  <c:v>29.3</c:v>
                </c:pt>
                <c:pt idx="2669">
                  <c:v>29.3</c:v>
                </c:pt>
                <c:pt idx="2670">
                  <c:v>29.2</c:v>
                </c:pt>
                <c:pt idx="2671">
                  <c:v>29.3</c:v>
                </c:pt>
                <c:pt idx="2672">
                  <c:v>29.2</c:v>
                </c:pt>
                <c:pt idx="2673">
                  <c:v>29.3</c:v>
                </c:pt>
                <c:pt idx="2674">
                  <c:v>29.3</c:v>
                </c:pt>
                <c:pt idx="2675">
                  <c:v>29.3</c:v>
                </c:pt>
                <c:pt idx="2676">
                  <c:v>29.3</c:v>
                </c:pt>
                <c:pt idx="2677">
                  <c:v>29.2</c:v>
                </c:pt>
                <c:pt idx="2678">
                  <c:v>29.3</c:v>
                </c:pt>
                <c:pt idx="2679">
                  <c:v>29.2</c:v>
                </c:pt>
                <c:pt idx="2680">
                  <c:v>29.3</c:v>
                </c:pt>
                <c:pt idx="2681">
                  <c:v>29.2</c:v>
                </c:pt>
                <c:pt idx="2682">
                  <c:v>29.3</c:v>
                </c:pt>
                <c:pt idx="2683">
                  <c:v>29.3</c:v>
                </c:pt>
                <c:pt idx="2684">
                  <c:v>29.3</c:v>
                </c:pt>
                <c:pt idx="2685">
                  <c:v>29.3</c:v>
                </c:pt>
                <c:pt idx="2686">
                  <c:v>29.2</c:v>
                </c:pt>
                <c:pt idx="2687">
                  <c:v>29.2</c:v>
                </c:pt>
                <c:pt idx="2688">
                  <c:v>29.1</c:v>
                </c:pt>
                <c:pt idx="2689">
                  <c:v>29.3</c:v>
                </c:pt>
                <c:pt idx="2690">
                  <c:v>29.3</c:v>
                </c:pt>
                <c:pt idx="2691">
                  <c:v>29.2</c:v>
                </c:pt>
                <c:pt idx="2692">
                  <c:v>29.2</c:v>
                </c:pt>
                <c:pt idx="2693">
                  <c:v>29.2</c:v>
                </c:pt>
                <c:pt idx="2694">
                  <c:v>29.3</c:v>
                </c:pt>
                <c:pt idx="2695">
                  <c:v>29.3</c:v>
                </c:pt>
                <c:pt idx="2696">
                  <c:v>29.3</c:v>
                </c:pt>
                <c:pt idx="2697">
                  <c:v>29.3</c:v>
                </c:pt>
                <c:pt idx="2698">
                  <c:v>29.2</c:v>
                </c:pt>
                <c:pt idx="2699">
                  <c:v>29.2</c:v>
                </c:pt>
                <c:pt idx="2700">
                  <c:v>29.3</c:v>
                </c:pt>
                <c:pt idx="2701">
                  <c:v>29.3</c:v>
                </c:pt>
                <c:pt idx="2702">
                  <c:v>29.3</c:v>
                </c:pt>
                <c:pt idx="2703">
                  <c:v>29.2</c:v>
                </c:pt>
                <c:pt idx="2704">
                  <c:v>29.3</c:v>
                </c:pt>
                <c:pt idx="2705">
                  <c:v>29.3</c:v>
                </c:pt>
                <c:pt idx="2706">
                  <c:v>29.3</c:v>
                </c:pt>
                <c:pt idx="2707">
                  <c:v>29.2</c:v>
                </c:pt>
                <c:pt idx="2708">
                  <c:v>29.2</c:v>
                </c:pt>
                <c:pt idx="2709">
                  <c:v>29.2</c:v>
                </c:pt>
                <c:pt idx="2710">
                  <c:v>29.3</c:v>
                </c:pt>
                <c:pt idx="2711">
                  <c:v>29.3</c:v>
                </c:pt>
                <c:pt idx="2712">
                  <c:v>29.3</c:v>
                </c:pt>
                <c:pt idx="2713">
                  <c:v>29.2</c:v>
                </c:pt>
                <c:pt idx="2714">
                  <c:v>29.3</c:v>
                </c:pt>
                <c:pt idx="2715">
                  <c:v>29.2</c:v>
                </c:pt>
                <c:pt idx="2716">
                  <c:v>29.3</c:v>
                </c:pt>
                <c:pt idx="2717">
                  <c:v>29.2</c:v>
                </c:pt>
                <c:pt idx="2718">
                  <c:v>29.3</c:v>
                </c:pt>
                <c:pt idx="2719">
                  <c:v>29.3</c:v>
                </c:pt>
                <c:pt idx="2720">
                  <c:v>29.3</c:v>
                </c:pt>
                <c:pt idx="2721">
                  <c:v>29.3</c:v>
                </c:pt>
                <c:pt idx="2722">
                  <c:v>29.3</c:v>
                </c:pt>
                <c:pt idx="2723">
                  <c:v>29.3</c:v>
                </c:pt>
                <c:pt idx="2724">
                  <c:v>29.3</c:v>
                </c:pt>
                <c:pt idx="2725">
                  <c:v>29.3</c:v>
                </c:pt>
                <c:pt idx="2726">
                  <c:v>29.2</c:v>
                </c:pt>
                <c:pt idx="2727">
                  <c:v>29.3</c:v>
                </c:pt>
                <c:pt idx="2728">
                  <c:v>29.2</c:v>
                </c:pt>
                <c:pt idx="2729">
                  <c:v>29.2</c:v>
                </c:pt>
                <c:pt idx="2730">
                  <c:v>29.3</c:v>
                </c:pt>
                <c:pt idx="2731">
                  <c:v>29.3</c:v>
                </c:pt>
                <c:pt idx="2732">
                  <c:v>29.2</c:v>
                </c:pt>
                <c:pt idx="2733">
                  <c:v>29.2</c:v>
                </c:pt>
                <c:pt idx="2734">
                  <c:v>29.2</c:v>
                </c:pt>
                <c:pt idx="2735">
                  <c:v>29.3</c:v>
                </c:pt>
                <c:pt idx="2736">
                  <c:v>29.2</c:v>
                </c:pt>
                <c:pt idx="2737">
                  <c:v>29.3</c:v>
                </c:pt>
                <c:pt idx="2738">
                  <c:v>29.3</c:v>
                </c:pt>
                <c:pt idx="2739">
                  <c:v>29.2</c:v>
                </c:pt>
                <c:pt idx="2740">
                  <c:v>29.3</c:v>
                </c:pt>
                <c:pt idx="2741">
                  <c:v>29.3</c:v>
                </c:pt>
                <c:pt idx="2742">
                  <c:v>29.3</c:v>
                </c:pt>
                <c:pt idx="2743">
                  <c:v>29.2</c:v>
                </c:pt>
                <c:pt idx="2744">
                  <c:v>29.2</c:v>
                </c:pt>
                <c:pt idx="2745">
                  <c:v>29.3</c:v>
                </c:pt>
                <c:pt idx="2746">
                  <c:v>29.2</c:v>
                </c:pt>
                <c:pt idx="2747">
                  <c:v>29.3</c:v>
                </c:pt>
                <c:pt idx="2748">
                  <c:v>29.3</c:v>
                </c:pt>
                <c:pt idx="2749">
                  <c:v>29.3</c:v>
                </c:pt>
                <c:pt idx="2750">
                  <c:v>29.2</c:v>
                </c:pt>
                <c:pt idx="2751">
                  <c:v>29.3</c:v>
                </c:pt>
                <c:pt idx="2752">
                  <c:v>29.2</c:v>
                </c:pt>
                <c:pt idx="2753">
                  <c:v>29.2</c:v>
                </c:pt>
                <c:pt idx="2754">
                  <c:v>29.3</c:v>
                </c:pt>
                <c:pt idx="2755">
                  <c:v>29.2</c:v>
                </c:pt>
                <c:pt idx="2756">
                  <c:v>29.2</c:v>
                </c:pt>
                <c:pt idx="2757">
                  <c:v>29.3</c:v>
                </c:pt>
                <c:pt idx="2758">
                  <c:v>29.2</c:v>
                </c:pt>
                <c:pt idx="2759">
                  <c:v>29.2</c:v>
                </c:pt>
                <c:pt idx="2760">
                  <c:v>29.3</c:v>
                </c:pt>
                <c:pt idx="2761">
                  <c:v>29.2</c:v>
                </c:pt>
                <c:pt idx="2762">
                  <c:v>29.2</c:v>
                </c:pt>
                <c:pt idx="2763">
                  <c:v>29.3</c:v>
                </c:pt>
                <c:pt idx="2764">
                  <c:v>29.2</c:v>
                </c:pt>
                <c:pt idx="2765">
                  <c:v>29.2</c:v>
                </c:pt>
                <c:pt idx="2766">
                  <c:v>29.2</c:v>
                </c:pt>
                <c:pt idx="2767">
                  <c:v>29.2</c:v>
                </c:pt>
                <c:pt idx="2768">
                  <c:v>29.2</c:v>
                </c:pt>
                <c:pt idx="2769">
                  <c:v>29.2</c:v>
                </c:pt>
                <c:pt idx="2770">
                  <c:v>29.2</c:v>
                </c:pt>
                <c:pt idx="2771">
                  <c:v>29.3</c:v>
                </c:pt>
                <c:pt idx="2772">
                  <c:v>29.3</c:v>
                </c:pt>
                <c:pt idx="2773">
                  <c:v>29.3</c:v>
                </c:pt>
                <c:pt idx="2774">
                  <c:v>29.3</c:v>
                </c:pt>
                <c:pt idx="2775">
                  <c:v>29.3</c:v>
                </c:pt>
                <c:pt idx="2776">
                  <c:v>29.2</c:v>
                </c:pt>
                <c:pt idx="2777">
                  <c:v>29.3</c:v>
                </c:pt>
                <c:pt idx="2778">
                  <c:v>29.3</c:v>
                </c:pt>
                <c:pt idx="2779">
                  <c:v>29.3</c:v>
                </c:pt>
                <c:pt idx="2780">
                  <c:v>29.2</c:v>
                </c:pt>
                <c:pt idx="2781">
                  <c:v>29.2</c:v>
                </c:pt>
                <c:pt idx="2782">
                  <c:v>29.3</c:v>
                </c:pt>
                <c:pt idx="2783">
                  <c:v>29.2</c:v>
                </c:pt>
                <c:pt idx="2784">
                  <c:v>29.3</c:v>
                </c:pt>
                <c:pt idx="2785">
                  <c:v>29.2</c:v>
                </c:pt>
                <c:pt idx="2786">
                  <c:v>29.3</c:v>
                </c:pt>
                <c:pt idx="2787">
                  <c:v>29.2</c:v>
                </c:pt>
                <c:pt idx="2788">
                  <c:v>29.3</c:v>
                </c:pt>
                <c:pt idx="2789">
                  <c:v>29.2</c:v>
                </c:pt>
                <c:pt idx="2790">
                  <c:v>29.3</c:v>
                </c:pt>
                <c:pt idx="2791">
                  <c:v>29.2</c:v>
                </c:pt>
                <c:pt idx="2792">
                  <c:v>29.2</c:v>
                </c:pt>
                <c:pt idx="2793">
                  <c:v>29.2</c:v>
                </c:pt>
                <c:pt idx="2794">
                  <c:v>29.2</c:v>
                </c:pt>
                <c:pt idx="2795">
                  <c:v>29.2</c:v>
                </c:pt>
                <c:pt idx="2796">
                  <c:v>29.2</c:v>
                </c:pt>
                <c:pt idx="2797">
                  <c:v>29.2</c:v>
                </c:pt>
                <c:pt idx="2798">
                  <c:v>29.2</c:v>
                </c:pt>
                <c:pt idx="2799">
                  <c:v>29.3</c:v>
                </c:pt>
                <c:pt idx="2800">
                  <c:v>29.3</c:v>
                </c:pt>
                <c:pt idx="2801">
                  <c:v>29.2</c:v>
                </c:pt>
                <c:pt idx="2802">
                  <c:v>29.2</c:v>
                </c:pt>
                <c:pt idx="2803">
                  <c:v>29.2</c:v>
                </c:pt>
                <c:pt idx="2804">
                  <c:v>29.1</c:v>
                </c:pt>
                <c:pt idx="2805">
                  <c:v>29.2</c:v>
                </c:pt>
                <c:pt idx="2806">
                  <c:v>29.2</c:v>
                </c:pt>
                <c:pt idx="2807">
                  <c:v>29.2</c:v>
                </c:pt>
                <c:pt idx="2808">
                  <c:v>29.3</c:v>
                </c:pt>
                <c:pt idx="2809">
                  <c:v>29.2</c:v>
                </c:pt>
                <c:pt idx="2810">
                  <c:v>29.2</c:v>
                </c:pt>
                <c:pt idx="2811">
                  <c:v>29.2</c:v>
                </c:pt>
                <c:pt idx="2812">
                  <c:v>29.2</c:v>
                </c:pt>
                <c:pt idx="2813">
                  <c:v>29.2</c:v>
                </c:pt>
                <c:pt idx="2814">
                  <c:v>29.2</c:v>
                </c:pt>
                <c:pt idx="2815">
                  <c:v>29.2</c:v>
                </c:pt>
                <c:pt idx="2816">
                  <c:v>29.2</c:v>
                </c:pt>
                <c:pt idx="2817">
                  <c:v>29.2</c:v>
                </c:pt>
                <c:pt idx="2818">
                  <c:v>29.2</c:v>
                </c:pt>
                <c:pt idx="2819">
                  <c:v>29.1</c:v>
                </c:pt>
                <c:pt idx="2820">
                  <c:v>29.2</c:v>
                </c:pt>
                <c:pt idx="2821">
                  <c:v>29.2</c:v>
                </c:pt>
                <c:pt idx="2822">
                  <c:v>29.1</c:v>
                </c:pt>
                <c:pt idx="2823">
                  <c:v>29.1</c:v>
                </c:pt>
                <c:pt idx="2824">
                  <c:v>29.2</c:v>
                </c:pt>
                <c:pt idx="2825">
                  <c:v>29.2</c:v>
                </c:pt>
                <c:pt idx="2826">
                  <c:v>29.2</c:v>
                </c:pt>
                <c:pt idx="2827">
                  <c:v>29.1</c:v>
                </c:pt>
                <c:pt idx="2828">
                  <c:v>29.1</c:v>
                </c:pt>
                <c:pt idx="2829">
                  <c:v>29.2</c:v>
                </c:pt>
                <c:pt idx="2830">
                  <c:v>29.2</c:v>
                </c:pt>
                <c:pt idx="2831">
                  <c:v>29.2</c:v>
                </c:pt>
                <c:pt idx="2832">
                  <c:v>29.2</c:v>
                </c:pt>
                <c:pt idx="2833">
                  <c:v>29.2</c:v>
                </c:pt>
                <c:pt idx="2834">
                  <c:v>29.2</c:v>
                </c:pt>
                <c:pt idx="2835">
                  <c:v>29.2</c:v>
                </c:pt>
                <c:pt idx="2836">
                  <c:v>29.2</c:v>
                </c:pt>
                <c:pt idx="2837">
                  <c:v>29.2</c:v>
                </c:pt>
                <c:pt idx="2838">
                  <c:v>29.2</c:v>
                </c:pt>
                <c:pt idx="2839">
                  <c:v>29.2</c:v>
                </c:pt>
                <c:pt idx="2840">
                  <c:v>29.2</c:v>
                </c:pt>
                <c:pt idx="2841">
                  <c:v>29.2</c:v>
                </c:pt>
                <c:pt idx="2842">
                  <c:v>29.2</c:v>
                </c:pt>
                <c:pt idx="2843">
                  <c:v>29.2</c:v>
                </c:pt>
                <c:pt idx="2844">
                  <c:v>29.1</c:v>
                </c:pt>
                <c:pt idx="2845">
                  <c:v>29</c:v>
                </c:pt>
                <c:pt idx="2846">
                  <c:v>29.2</c:v>
                </c:pt>
                <c:pt idx="2847">
                  <c:v>29.2</c:v>
                </c:pt>
                <c:pt idx="2848">
                  <c:v>29.2</c:v>
                </c:pt>
                <c:pt idx="2849">
                  <c:v>29.2</c:v>
                </c:pt>
                <c:pt idx="2850">
                  <c:v>29.2</c:v>
                </c:pt>
                <c:pt idx="2851">
                  <c:v>29.1</c:v>
                </c:pt>
                <c:pt idx="2852">
                  <c:v>29.2</c:v>
                </c:pt>
                <c:pt idx="2853">
                  <c:v>29.2</c:v>
                </c:pt>
                <c:pt idx="2854">
                  <c:v>29.3</c:v>
                </c:pt>
                <c:pt idx="2855">
                  <c:v>29.2</c:v>
                </c:pt>
                <c:pt idx="2856">
                  <c:v>29.2</c:v>
                </c:pt>
                <c:pt idx="2857">
                  <c:v>29.2</c:v>
                </c:pt>
                <c:pt idx="2858">
                  <c:v>29.2</c:v>
                </c:pt>
                <c:pt idx="2859">
                  <c:v>29.2</c:v>
                </c:pt>
                <c:pt idx="2860">
                  <c:v>29.2</c:v>
                </c:pt>
                <c:pt idx="2861">
                  <c:v>29.2</c:v>
                </c:pt>
                <c:pt idx="2862">
                  <c:v>29.2</c:v>
                </c:pt>
                <c:pt idx="2863">
                  <c:v>29.1</c:v>
                </c:pt>
                <c:pt idx="2864">
                  <c:v>29.1</c:v>
                </c:pt>
                <c:pt idx="2865">
                  <c:v>29.2</c:v>
                </c:pt>
                <c:pt idx="2866">
                  <c:v>29.1</c:v>
                </c:pt>
                <c:pt idx="2867">
                  <c:v>29.1</c:v>
                </c:pt>
                <c:pt idx="2868">
                  <c:v>29.2</c:v>
                </c:pt>
                <c:pt idx="2869">
                  <c:v>29.2</c:v>
                </c:pt>
                <c:pt idx="2870">
                  <c:v>29.2</c:v>
                </c:pt>
                <c:pt idx="2871">
                  <c:v>29.2</c:v>
                </c:pt>
                <c:pt idx="2872">
                  <c:v>29.2</c:v>
                </c:pt>
                <c:pt idx="2873">
                  <c:v>29.2</c:v>
                </c:pt>
                <c:pt idx="2874">
                  <c:v>29.2</c:v>
                </c:pt>
                <c:pt idx="2875">
                  <c:v>29.2</c:v>
                </c:pt>
                <c:pt idx="2876">
                  <c:v>29.2</c:v>
                </c:pt>
                <c:pt idx="2877">
                  <c:v>29.2</c:v>
                </c:pt>
                <c:pt idx="2878">
                  <c:v>29.2</c:v>
                </c:pt>
                <c:pt idx="2879">
                  <c:v>29.2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760032242"/>
        <c:axId val="932540577"/>
      </c:lineChart>
      <c:catAx>
        <c:axId val="76003224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32540577"/>
        <c:crosses val="autoZero"/>
        <c:auto val="1"/>
        <c:lblAlgn val="ctr"/>
        <c:lblOffset val="100"/>
        <c:noMultiLvlLbl val="0"/>
      </c:catAx>
      <c:valAx>
        <c:axId val="93254057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003224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5bfa619-a30a-4d05-9137-abf0c21c5a1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324889231361973"/>
          <c:y val="0.023014959723820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'2025-06-16.csv'!$E$1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'2025-06-16.csv'!$A$2:$A$2881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'2025-06-16.csv'!$E$2:$E$2881</c:f>
              <c:numCache>
                <c:formatCode>General</c:formatCode>
                <c:ptCount val="2880"/>
                <c:pt idx="0">
                  <c:v>28.3</c:v>
                </c:pt>
                <c:pt idx="1">
                  <c:v>28.3</c:v>
                </c:pt>
                <c:pt idx="2">
                  <c:v>28.4</c:v>
                </c:pt>
                <c:pt idx="3">
                  <c:v>28.3</c:v>
                </c:pt>
                <c:pt idx="4">
                  <c:v>28.2</c:v>
                </c:pt>
                <c:pt idx="5">
                  <c:v>28.3</c:v>
                </c:pt>
                <c:pt idx="6">
                  <c:v>28.3</c:v>
                </c:pt>
                <c:pt idx="7">
                  <c:v>28.3</c:v>
                </c:pt>
                <c:pt idx="8">
                  <c:v>28.3</c:v>
                </c:pt>
                <c:pt idx="9">
                  <c:v>28.2</c:v>
                </c:pt>
                <c:pt idx="10">
                  <c:v>28.3</c:v>
                </c:pt>
                <c:pt idx="11">
                  <c:v>28.2</c:v>
                </c:pt>
                <c:pt idx="12">
                  <c:v>28.3</c:v>
                </c:pt>
                <c:pt idx="13">
                  <c:v>28.2</c:v>
                </c:pt>
                <c:pt idx="14">
                  <c:v>28.3</c:v>
                </c:pt>
                <c:pt idx="15">
                  <c:v>28.3</c:v>
                </c:pt>
                <c:pt idx="16">
                  <c:v>28.3</c:v>
                </c:pt>
                <c:pt idx="17">
                  <c:v>28.3</c:v>
                </c:pt>
                <c:pt idx="18">
                  <c:v>28.2</c:v>
                </c:pt>
                <c:pt idx="19">
                  <c:v>28.2</c:v>
                </c:pt>
                <c:pt idx="20">
                  <c:v>28.2</c:v>
                </c:pt>
                <c:pt idx="21">
                  <c:v>28.3</c:v>
                </c:pt>
                <c:pt idx="22">
                  <c:v>28.2</c:v>
                </c:pt>
                <c:pt idx="23">
                  <c:v>28.2</c:v>
                </c:pt>
                <c:pt idx="24">
                  <c:v>28.2</c:v>
                </c:pt>
                <c:pt idx="25">
                  <c:v>28.2</c:v>
                </c:pt>
                <c:pt idx="26">
                  <c:v>28.2</c:v>
                </c:pt>
                <c:pt idx="27">
                  <c:v>28.2</c:v>
                </c:pt>
                <c:pt idx="28">
                  <c:v>28.2</c:v>
                </c:pt>
                <c:pt idx="29">
                  <c:v>28.2</c:v>
                </c:pt>
                <c:pt idx="30">
                  <c:v>28.2</c:v>
                </c:pt>
                <c:pt idx="31">
                  <c:v>28.3</c:v>
                </c:pt>
                <c:pt idx="32">
                  <c:v>28.1</c:v>
                </c:pt>
                <c:pt idx="33">
                  <c:v>28.2</c:v>
                </c:pt>
                <c:pt idx="34">
                  <c:v>28.2</c:v>
                </c:pt>
                <c:pt idx="35">
                  <c:v>28.2</c:v>
                </c:pt>
                <c:pt idx="36">
                  <c:v>28.2</c:v>
                </c:pt>
                <c:pt idx="37">
                  <c:v>28.2</c:v>
                </c:pt>
                <c:pt idx="38">
                  <c:v>28.3</c:v>
                </c:pt>
                <c:pt idx="39">
                  <c:v>28.2</c:v>
                </c:pt>
                <c:pt idx="40">
                  <c:v>28.1</c:v>
                </c:pt>
                <c:pt idx="41">
                  <c:v>28</c:v>
                </c:pt>
                <c:pt idx="42">
                  <c:v>28.1</c:v>
                </c:pt>
                <c:pt idx="43">
                  <c:v>28.1</c:v>
                </c:pt>
                <c:pt idx="44">
                  <c:v>28.1</c:v>
                </c:pt>
                <c:pt idx="45">
                  <c:v>28.1</c:v>
                </c:pt>
                <c:pt idx="46">
                  <c:v>28.1</c:v>
                </c:pt>
                <c:pt idx="47">
                  <c:v>28.1</c:v>
                </c:pt>
                <c:pt idx="48">
                  <c:v>28.1</c:v>
                </c:pt>
                <c:pt idx="49">
                  <c:v>28.2</c:v>
                </c:pt>
                <c:pt idx="50">
                  <c:v>28.2</c:v>
                </c:pt>
                <c:pt idx="51">
                  <c:v>28.1</c:v>
                </c:pt>
                <c:pt idx="52">
                  <c:v>28.1</c:v>
                </c:pt>
                <c:pt idx="53">
                  <c:v>28.1</c:v>
                </c:pt>
                <c:pt idx="54">
                  <c:v>28.1</c:v>
                </c:pt>
                <c:pt idx="55">
                  <c:v>28.1</c:v>
                </c:pt>
                <c:pt idx="56">
                  <c:v>28.1</c:v>
                </c:pt>
                <c:pt idx="57">
                  <c:v>28.1</c:v>
                </c:pt>
                <c:pt idx="58">
                  <c:v>28.1</c:v>
                </c:pt>
                <c:pt idx="59">
                  <c:v>28.1</c:v>
                </c:pt>
                <c:pt idx="60">
                  <c:v>28.1</c:v>
                </c:pt>
                <c:pt idx="61">
                  <c:v>28.2</c:v>
                </c:pt>
                <c:pt idx="62">
                  <c:v>28.1</c:v>
                </c:pt>
                <c:pt idx="63">
                  <c:v>28.1</c:v>
                </c:pt>
                <c:pt idx="64">
                  <c:v>28.1</c:v>
                </c:pt>
                <c:pt idx="65">
                  <c:v>28.1</c:v>
                </c:pt>
                <c:pt idx="66">
                  <c:v>28.1</c:v>
                </c:pt>
                <c:pt idx="67">
                  <c:v>28.1</c:v>
                </c:pt>
                <c:pt idx="68">
                  <c:v>28</c:v>
                </c:pt>
                <c:pt idx="69">
                  <c:v>28.1</c:v>
                </c:pt>
                <c:pt idx="70">
                  <c:v>28.1</c:v>
                </c:pt>
                <c:pt idx="71">
                  <c:v>28.1</c:v>
                </c:pt>
                <c:pt idx="72">
                  <c:v>28.1</c:v>
                </c:pt>
                <c:pt idx="73">
                  <c:v>28</c:v>
                </c:pt>
                <c:pt idx="74">
                  <c:v>28.1</c:v>
                </c:pt>
                <c:pt idx="75">
                  <c:v>28</c:v>
                </c:pt>
                <c:pt idx="76">
                  <c:v>28.1</c:v>
                </c:pt>
                <c:pt idx="77">
                  <c:v>28</c:v>
                </c:pt>
                <c:pt idx="78">
                  <c:v>28.1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27.9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27.9</c:v>
                </c:pt>
                <c:pt idx="87">
                  <c:v>28</c:v>
                </c:pt>
                <c:pt idx="88">
                  <c:v>27.9</c:v>
                </c:pt>
                <c:pt idx="89">
                  <c:v>28</c:v>
                </c:pt>
                <c:pt idx="90">
                  <c:v>27.9</c:v>
                </c:pt>
                <c:pt idx="91">
                  <c:v>27.9</c:v>
                </c:pt>
                <c:pt idx="92">
                  <c:v>28</c:v>
                </c:pt>
                <c:pt idx="93">
                  <c:v>27.9</c:v>
                </c:pt>
                <c:pt idx="94">
                  <c:v>27.8</c:v>
                </c:pt>
                <c:pt idx="95">
                  <c:v>28</c:v>
                </c:pt>
                <c:pt idx="96">
                  <c:v>27.9</c:v>
                </c:pt>
                <c:pt idx="97">
                  <c:v>28</c:v>
                </c:pt>
                <c:pt idx="98">
                  <c:v>27.9</c:v>
                </c:pt>
                <c:pt idx="99">
                  <c:v>27.9</c:v>
                </c:pt>
                <c:pt idx="100">
                  <c:v>27.9</c:v>
                </c:pt>
                <c:pt idx="101">
                  <c:v>28</c:v>
                </c:pt>
                <c:pt idx="102">
                  <c:v>28</c:v>
                </c:pt>
                <c:pt idx="103">
                  <c:v>27.9</c:v>
                </c:pt>
                <c:pt idx="104">
                  <c:v>27.9</c:v>
                </c:pt>
                <c:pt idx="105">
                  <c:v>27.8</c:v>
                </c:pt>
                <c:pt idx="106">
                  <c:v>28</c:v>
                </c:pt>
                <c:pt idx="107">
                  <c:v>28</c:v>
                </c:pt>
                <c:pt idx="108">
                  <c:v>27.9</c:v>
                </c:pt>
                <c:pt idx="109">
                  <c:v>27.8</c:v>
                </c:pt>
                <c:pt idx="110">
                  <c:v>27.8</c:v>
                </c:pt>
                <c:pt idx="111">
                  <c:v>27.8</c:v>
                </c:pt>
                <c:pt idx="112">
                  <c:v>27.8</c:v>
                </c:pt>
                <c:pt idx="113">
                  <c:v>27.9</c:v>
                </c:pt>
                <c:pt idx="114">
                  <c:v>27.8</c:v>
                </c:pt>
                <c:pt idx="115">
                  <c:v>27.9</c:v>
                </c:pt>
                <c:pt idx="116">
                  <c:v>27.8</c:v>
                </c:pt>
                <c:pt idx="117">
                  <c:v>27.9</c:v>
                </c:pt>
                <c:pt idx="118">
                  <c:v>27.9</c:v>
                </c:pt>
                <c:pt idx="119">
                  <c:v>27.8</c:v>
                </c:pt>
                <c:pt idx="120">
                  <c:v>27.9</c:v>
                </c:pt>
                <c:pt idx="121">
                  <c:v>27.8</c:v>
                </c:pt>
                <c:pt idx="122">
                  <c:v>27.8</c:v>
                </c:pt>
                <c:pt idx="123">
                  <c:v>27.8</c:v>
                </c:pt>
                <c:pt idx="124">
                  <c:v>27.9</c:v>
                </c:pt>
                <c:pt idx="125">
                  <c:v>27.9</c:v>
                </c:pt>
                <c:pt idx="126">
                  <c:v>27.8</c:v>
                </c:pt>
                <c:pt idx="127">
                  <c:v>27.8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27.7</c:v>
                </c:pt>
                <c:pt idx="133">
                  <c:v>27.7</c:v>
                </c:pt>
                <c:pt idx="134">
                  <c:v>27.7</c:v>
                </c:pt>
                <c:pt idx="135">
                  <c:v>27.7</c:v>
                </c:pt>
                <c:pt idx="136">
                  <c:v>27.7</c:v>
                </c:pt>
                <c:pt idx="137">
                  <c:v>27.7</c:v>
                </c:pt>
                <c:pt idx="138">
                  <c:v>27.7</c:v>
                </c:pt>
                <c:pt idx="139">
                  <c:v>27.7</c:v>
                </c:pt>
                <c:pt idx="140">
                  <c:v>27.8</c:v>
                </c:pt>
                <c:pt idx="141">
                  <c:v>27.8</c:v>
                </c:pt>
                <c:pt idx="142">
                  <c:v>27.8</c:v>
                </c:pt>
                <c:pt idx="143">
                  <c:v>27.7</c:v>
                </c:pt>
                <c:pt idx="144">
                  <c:v>27.7</c:v>
                </c:pt>
                <c:pt idx="145">
                  <c:v>27.7</c:v>
                </c:pt>
                <c:pt idx="146">
                  <c:v>27.8</c:v>
                </c:pt>
                <c:pt idx="147">
                  <c:v>27.7</c:v>
                </c:pt>
                <c:pt idx="148">
                  <c:v>27.7</c:v>
                </c:pt>
                <c:pt idx="149">
                  <c:v>27.7</c:v>
                </c:pt>
                <c:pt idx="150">
                  <c:v>27.7</c:v>
                </c:pt>
                <c:pt idx="151">
                  <c:v>27.7</c:v>
                </c:pt>
                <c:pt idx="152">
                  <c:v>27.8</c:v>
                </c:pt>
                <c:pt idx="153">
                  <c:v>27.6</c:v>
                </c:pt>
                <c:pt idx="154">
                  <c:v>27.7</c:v>
                </c:pt>
                <c:pt idx="155">
                  <c:v>27.7</c:v>
                </c:pt>
                <c:pt idx="156">
                  <c:v>27.7</c:v>
                </c:pt>
                <c:pt idx="157">
                  <c:v>27.7</c:v>
                </c:pt>
                <c:pt idx="158">
                  <c:v>27.7</c:v>
                </c:pt>
                <c:pt idx="159">
                  <c:v>27.7</c:v>
                </c:pt>
                <c:pt idx="160">
                  <c:v>27.6</c:v>
                </c:pt>
                <c:pt idx="161">
                  <c:v>27.7</c:v>
                </c:pt>
                <c:pt idx="162">
                  <c:v>27.6</c:v>
                </c:pt>
                <c:pt idx="163">
                  <c:v>27.8</c:v>
                </c:pt>
                <c:pt idx="164">
                  <c:v>27.7</c:v>
                </c:pt>
                <c:pt idx="165">
                  <c:v>27.8</c:v>
                </c:pt>
                <c:pt idx="166">
                  <c:v>27.7</c:v>
                </c:pt>
                <c:pt idx="167">
                  <c:v>27.7</c:v>
                </c:pt>
                <c:pt idx="168">
                  <c:v>27.5</c:v>
                </c:pt>
                <c:pt idx="169">
                  <c:v>27.7</c:v>
                </c:pt>
                <c:pt idx="170">
                  <c:v>27.6</c:v>
                </c:pt>
                <c:pt idx="171">
                  <c:v>27.6</c:v>
                </c:pt>
                <c:pt idx="172">
                  <c:v>27.7</c:v>
                </c:pt>
                <c:pt idx="173">
                  <c:v>27.7</c:v>
                </c:pt>
                <c:pt idx="174">
                  <c:v>27.5</c:v>
                </c:pt>
                <c:pt idx="175">
                  <c:v>27.7</c:v>
                </c:pt>
                <c:pt idx="176">
                  <c:v>27.6</c:v>
                </c:pt>
                <c:pt idx="177">
                  <c:v>27.7</c:v>
                </c:pt>
                <c:pt idx="178">
                  <c:v>27.6</c:v>
                </c:pt>
                <c:pt idx="179">
                  <c:v>27.7</c:v>
                </c:pt>
                <c:pt idx="180">
                  <c:v>27.6</c:v>
                </c:pt>
                <c:pt idx="181">
                  <c:v>27.5</c:v>
                </c:pt>
                <c:pt idx="182">
                  <c:v>27.6</c:v>
                </c:pt>
                <c:pt idx="183">
                  <c:v>27.6</c:v>
                </c:pt>
                <c:pt idx="184">
                  <c:v>27.6</c:v>
                </c:pt>
                <c:pt idx="185">
                  <c:v>27.5</c:v>
                </c:pt>
                <c:pt idx="186">
                  <c:v>27.6</c:v>
                </c:pt>
                <c:pt idx="187">
                  <c:v>27.6</c:v>
                </c:pt>
                <c:pt idx="188">
                  <c:v>27.6</c:v>
                </c:pt>
                <c:pt idx="189">
                  <c:v>27.6</c:v>
                </c:pt>
                <c:pt idx="190">
                  <c:v>27.6</c:v>
                </c:pt>
                <c:pt idx="191">
                  <c:v>27.5</c:v>
                </c:pt>
                <c:pt idx="192">
                  <c:v>27.7</c:v>
                </c:pt>
                <c:pt idx="193">
                  <c:v>27.6</c:v>
                </c:pt>
                <c:pt idx="194">
                  <c:v>27.6</c:v>
                </c:pt>
                <c:pt idx="195">
                  <c:v>27.5</c:v>
                </c:pt>
                <c:pt idx="196">
                  <c:v>27.6</c:v>
                </c:pt>
                <c:pt idx="197">
                  <c:v>27.4</c:v>
                </c:pt>
                <c:pt idx="198">
                  <c:v>27.5</c:v>
                </c:pt>
                <c:pt idx="199">
                  <c:v>27.5</c:v>
                </c:pt>
                <c:pt idx="200">
                  <c:v>27.5</c:v>
                </c:pt>
                <c:pt idx="201">
                  <c:v>27.4</c:v>
                </c:pt>
                <c:pt idx="202">
                  <c:v>27.5</c:v>
                </c:pt>
                <c:pt idx="203">
                  <c:v>27.5</c:v>
                </c:pt>
                <c:pt idx="204">
                  <c:v>27.5</c:v>
                </c:pt>
                <c:pt idx="205">
                  <c:v>27.5</c:v>
                </c:pt>
                <c:pt idx="206">
                  <c:v>27.5</c:v>
                </c:pt>
                <c:pt idx="207">
                  <c:v>27.5</c:v>
                </c:pt>
                <c:pt idx="208">
                  <c:v>27.5</c:v>
                </c:pt>
                <c:pt idx="209">
                  <c:v>27.4</c:v>
                </c:pt>
                <c:pt idx="210">
                  <c:v>27.4</c:v>
                </c:pt>
                <c:pt idx="211">
                  <c:v>27.5</c:v>
                </c:pt>
                <c:pt idx="212">
                  <c:v>27.5</c:v>
                </c:pt>
                <c:pt idx="213">
                  <c:v>27.4</c:v>
                </c:pt>
                <c:pt idx="214">
                  <c:v>27.4</c:v>
                </c:pt>
                <c:pt idx="215">
                  <c:v>27.5</c:v>
                </c:pt>
                <c:pt idx="216">
                  <c:v>27.4</c:v>
                </c:pt>
                <c:pt idx="217">
                  <c:v>27.5</c:v>
                </c:pt>
                <c:pt idx="218">
                  <c:v>27.4</c:v>
                </c:pt>
                <c:pt idx="219">
                  <c:v>27.4</c:v>
                </c:pt>
                <c:pt idx="220">
                  <c:v>27.4</c:v>
                </c:pt>
                <c:pt idx="221">
                  <c:v>27.4</c:v>
                </c:pt>
                <c:pt idx="222">
                  <c:v>27.4</c:v>
                </c:pt>
                <c:pt idx="223">
                  <c:v>27.4</c:v>
                </c:pt>
                <c:pt idx="224">
                  <c:v>27.3</c:v>
                </c:pt>
                <c:pt idx="225">
                  <c:v>27.4</c:v>
                </c:pt>
                <c:pt idx="226">
                  <c:v>27.5</c:v>
                </c:pt>
                <c:pt idx="227">
                  <c:v>27.5</c:v>
                </c:pt>
                <c:pt idx="228">
                  <c:v>27.4</c:v>
                </c:pt>
                <c:pt idx="229">
                  <c:v>27.5</c:v>
                </c:pt>
                <c:pt idx="230">
                  <c:v>27.4</c:v>
                </c:pt>
                <c:pt idx="231">
                  <c:v>27.4</c:v>
                </c:pt>
                <c:pt idx="232">
                  <c:v>27.3</c:v>
                </c:pt>
                <c:pt idx="233">
                  <c:v>27.4</c:v>
                </c:pt>
                <c:pt idx="234">
                  <c:v>27.4</c:v>
                </c:pt>
                <c:pt idx="235">
                  <c:v>27.5</c:v>
                </c:pt>
                <c:pt idx="236">
                  <c:v>27.4</c:v>
                </c:pt>
                <c:pt idx="237">
                  <c:v>27.4</c:v>
                </c:pt>
                <c:pt idx="238">
                  <c:v>27.3</c:v>
                </c:pt>
                <c:pt idx="239">
                  <c:v>27.3</c:v>
                </c:pt>
                <c:pt idx="240">
                  <c:v>27.4</c:v>
                </c:pt>
                <c:pt idx="241">
                  <c:v>27.5</c:v>
                </c:pt>
                <c:pt idx="242">
                  <c:v>27.4</c:v>
                </c:pt>
                <c:pt idx="243">
                  <c:v>27.5</c:v>
                </c:pt>
                <c:pt idx="244">
                  <c:v>27.4</c:v>
                </c:pt>
                <c:pt idx="245">
                  <c:v>27.4</c:v>
                </c:pt>
                <c:pt idx="246">
                  <c:v>27.4</c:v>
                </c:pt>
                <c:pt idx="247">
                  <c:v>27.4</c:v>
                </c:pt>
                <c:pt idx="248">
                  <c:v>27.3</c:v>
                </c:pt>
                <c:pt idx="249">
                  <c:v>27.3</c:v>
                </c:pt>
                <c:pt idx="250">
                  <c:v>27.4</c:v>
                </c:pt>
                <c:pt idx="251">
                  <c:v>27.4</c:v>
                </c:pt>
                <c:pt idx="252">
                  <c:v>27.4</c:v>
                </c:pt>
                <c:pt idx="253">
                  <c:v>27.3</c:v>
                </c:pt>
                <c:pt idx="254">
                  <c:v>27.4</c:v>
                </c:pt>
                <c:pt idx="255">
                  <c:v>27.3</c:v>
                </c:pt>
                <c:pt idx="256">
                  <c:v>27.4</c:v>
                </c:pt>
                <c:pt idx="257">
                  <c:v>27.4</c:v>
                </c:pt>
                <c:pt idx="258">
                  <c:v>27.2</c:v>
                </c:pt>
                <c:pt idx="259">
                  <c:v>27.3</c:v>
                </c:pt>
                <c:pt idx="260">
                  <c:v>27.3</c:v>
                </c:pt>
                <c:pt idx="261">
                  <c:v>27.3</c:v>
                </c:pt>
                <c:pt idx="262">
                  <c:v>27.3</c:v>
                </c:pt>
                <c:pt idx="263">
                  <c:v>27.3</c:v>
                </c:pt>
                <c:pt idx="264">
                  <c:v>27.3</c:v>
                </c:pt>
                <c:pt idx="265">
                  <c:v>27.2</c:v>
                </c:pt>
                <c:pt idx="266">
                  <c:v>27.3</c:v>
                </c:pt>
                <c:pt idx="267">
                  <c:v>27.3</c:v>
                </c:pt>
                <c:pt idx="268">
                  <c:v>27.2</c:v>
                </c:pt>
                <c:pt idx="269">
                  <c:v>27.3</c:v>
                </c:pt>
                <c:pt idx="270">
                  <c:v>27.2</c:v>
                </c:pt>
                <c:pt idx="271">
                  <c:v>27.3</c:v>
                </c:pt>
                <c:pt idx="272">
                  <c:v>27.3</c:v>
                </c:pt>
                <c:pt idx="273">
                  <c:v>27.3</c:v>
                </c:pt>
                <c:pt idx="274">
                  <c:v>27.2</c:v>
                </c:pt>
                <c:pt idx="275">
                  <c:v>27.2</c:v>
                </c:pt>
                <c:pt idx="276">
                  <c:v>27.3</c:v>
                </c:pt>
                <c:pt idx="277">
                  <c:v>27.3</c:v>
                </c:pt>
                <c:pt idx="278">
                  <c:v>27.3</c:v>
                </c:pt>
                <c:pt idx="279">
                  <c:v>27.3</c:v>
                </c:pt>
                <c:pt idx="280">
                  <c:v>27.3</c:v>
                </c:pt>
                <c:pt idx="281">
                  <c:v>27.3</c:v>
                </c:pt>
                <c:pt idx="282">
                  <c:v>27.2</c:v>
                </c:pt>
                <c:pt idx="283">
                  <c:v>27.3</c:v>
                </c:pt>
                <c:pt idx="284">
                  <c:v>27.3</c:v>
                </c:pt>
                <c:pt idx="285">
                  <c:v>27.3</c:v>
                </c:pt>
                <c:pt idx="286">
                  <c:v>27.2</c:v>
                </c:pt>
                <c:pt idx="287">
                  <c:v>27.3</c:v>
                </c:pt>
                <c:pt idx="288">
                  <c:v>27.2</c:v>
                </c:pt>
                <c:pt idx="289">
                  <c:v>27.3</c:v>
                </c:pt>
                <c:pt idx="290">
                  <c:v>27.2</c:v>
                </c:pt>
                <c:pt idx="291">
                  <c:v>27.3</c:v>
                </c:pt>
                <c:pt idx="292">
                  <c:v>27.3</c:v>
                </c:pt>
                <c:pt idx="293">
                  <c:v>27.2</c:v>
                </c:pt>
                <c:pt idx="294">
                  <c:v>27.2</c:v>
                </c:pt>
                <c:pt idx="295">
                  <c:v>27.2</c:v>
                </c:pt>
                <c:pt idx="296">
                  <c:v>27.2</c:v>
                </c:pt>
                <c:pt idx="297">
                  <c:v>27.3</c:v>
                </c:pt>
                <c:pt idx="298">
                  <c:v>27.3</c:v>
                </c:pt>
                <c:pt idx="299">
                  <c:v>27.2</c:v>
                </c:pt>
                <c:pt idx="300">
                  <c:v>27.2</c:v>
                </c:pt>
                <c:pt idx="301">
                  <c:v>27.2</c:v>
                </c:pt>
                <c:pt idx="302">
                  <c:v>27.2</c:v>
                </c:pt>
                <c:pt idx="303">
                  <c:v>27.2</c:v>
                </c:pt>
                <c:pt idx="304">
                  <c:v>27.2</c:v>
                </c:pt>
                <c:pt idx="305">
                  <c:v>27.2</c:v>
                </c:pt>
                <c:pt idx="306">
                  <c:v>27.2</c:v>
                </c:pt>
                <c:pt idx="307">
                  <c:v>27.2</c:v>
                </c:pt>
                <c:pt idx="308">
                  <c:v>27.3</c:v>
                </c:pt>
                <c:pt idx="309">
                  <c:v>27.2</c:v>
                </c:pt>
                <c:pt idx="310">
                  <c:v>27.2</c:v>
                </c:pt>
                <c:pt idx="311">
                  <c:v>27.2</c:v>
                </c:pt>
                <c:pt idx="312">
                  <c:v>27.2</c:v>
                </c:pt>
                <c:pt idx="313">
                  <c:v>27.2</c:v>
                </c:pt>
                <c:pt idx="314">
                  <c:v>27.2</c:v>
                </c:pt>
                <c:pt idx="315">
                  <c:v>27.2</c:v>
                </c:pt>
                <c:pt idx="316">
                  <c:v>27.2</c:v>
                </c:pt>
                <c:pt idx="317">
                  <c:v>27.1</c:v>
                </c:pt>
                <c:pt idx="318">
                  <c:v>27.1</c:v>
                </c:pt>
                <c:pt idx="319">
                  <c:v>27.2</c:v>
                </c:pt>
                <c:pt idx="320">
                  <c:v>27.1</c:v>
                </c:pt>
                <c:pt idx="321">
                  <c:v>27.2</c:v>
                </c:pt>
                <c:pt idx="322">
                  <c:v>27.1</c:v>
                </c:pt>
                <c:pt idx="323">
                  <c:v>27.1</c:v>
                </c:pt>
                <c:pt idx="324">
                  <c:v>27.1</c:v>
                </c:pt>
                <c:pt idx="325">
                  <c:v>27.2</c:v>
                </c:pt>
                <c:pt idx="326">
                  <c:v>27.2</c:v>
                </c:pt>
                <c:pt idx="327">
                  <c:v>27.1</c:v>
                </c:pt>
                <c:pt idx="328">
                  <c:v>27.2</c:v>
                </c:pt>
                <c:pt idx="329">
                  <c:v>27.1</c:v>
                </c:pt>
                <c:pt idx="330">
                  <c:v>27.1</c:v>
                </c:pt>
                <c:pt idx="331">
                  <c:v>27.2</c:v>
                </c:pt>
                <c:pt idx="332">
                  <c:v>27.2</c:v>
                </c:pt>
                <c:pt idx="333">
                  <c:v>27.1</c:v>
                </c:pt>
                <c:pt idx="334">
                  <c:v>27.1</c:v>
                </c:pt>
                <c:pt idx="335">
                  <c:v>27.2</c:v>
                </c:pt>
                <c:pt idx="336">
                  <c:v>27.2</c:v>
                </c:pt>
                <c:pt idx="337">
                  <c:v>27.2</c:v>
                </c:pt>
                <c:pt idx="338">
                  <c:v>27.1</c:v>
                </c:pt>
                <c:pt idx="339">
                  <c:v>27.1</c:v>
                </c:pt>
                <c:pt idx="340">
                  <c:v>27.2</c:v>
                </c:pt>
                <c:pt idx="341">
                  <c:v>27.1</c:v>
                </c:pt>
                <c:pt idx="342">
                  <c:v>27</c:v>
                </c:pt>
                <c:pt idx="343">
                  <c:v>27.2</c:v>
                </c:pt>
                <c:pt idx="344">
                  <c:v>27</c:v>
                </c:pt>
                <c:pt idx="345">
                  <c:v>27</c:v>
                </c:pt>
                <c:pt idx="346">
                  <c:v>27.1</c:v>
                </c:pt>
                <c:pt idx="347">
                  <c:v>27.1</c:v>
                </c:pt>
                <c:pt idx="348">
                  <c:v>27.1</c:v>
                </c:pt>
                <c:pt idx="349">
                  <c:v>27.2</c:v>
                </c:pt>
                <c:pt idx="350">
                  <c:v>27.1</c:v>
                </c:pt>
                <c:pt idx="351">
                  <c:v>27</c:v>
                </c:pt>
                <c:pt idx="352">
                  <c:v>27.1</c:v>
                </c:pt>
                <c:pt idx="353">
                  <c:v>27.1</c:v>
                </c:pt>
                <c:pt idx="354">
                  <c:v>27</c:v>
                </c:pt>
                <c:pt idx="355">
                  <c:v>27</c:v>
                </c:pt>
                <c:pt idx="356">
                  <c:v>27</c:v>
                </c:pt>
                <c:pt idx="357">
                  <c:v>27.1</c:v>
                </c:pt>
                <c:pt idx="358">
                  <c:v>26.9</c:v>
                </c:pt>
                <c:pt idx="359">
                  <c:v>27.1</c:v>
                </c:pt>
                <c:pt idx="360">
                  <c:v>27</c:v>
                </c:pt>
                <c:pt idx="361">
                  <c:v>27</c:v>
                </c:pt>
                <c:pt idx="362">
                  <c:v>27</c:v>
                </c:pt>
                <c:pt idx="363">
                  <c:v>27</c:v>
                </c:pt>
                <c:pt idx="364">
                  <c:v>27</c:v>
                </c:pt>
                <c:pt idx="365">
                  <c:v>27</c:v>
                </c:pt>
                <c:pt idx="366">
                  <c:v>27</c:v>
                </c:pt>
                <c:pt idx="367">
                  <c:v>27.1</c:v>
                </c:pt>
                <c:pt idx="368">
                  <c:v>27.1</c:v>
                </c:pt>
                <c:pt idx="369">
                  <c:v>27</c:v>
                </c:pt>
                <c:pt idx="370">
                  <c:v>27</c:v>
                </c:pt>
                <c:pt idx="371">
                  <c:v>27</c:v>
                </c:pt>
                <c:pt idx="372">
                  <c:v>27</c:v>
                </c:pt>
                <c:pt idx="373">
                  <c:v>27</c:v>
                </c:pt>
                <c:pt idx="374">
                  <c:v>27</c:v>
                </c:pt>
                <c:pt idx="375">
                  <c:v>27</c:v>
                </c:pt>
                <c:pt idx="376">
                  <c:v>27</c:v>
                </c:pt>
                <c:pt idx="377">
                  <c:v>27</c:v>
                </c:pt>
                <c:pt idx="378">
                  <c:v>26.9</c:v>
                </c:pt>
                <c:pt idx="379">
                  <c:v>27</c:v>
                </c:pt>
                <c:pt idx="380">
                  <c:v>27</c:v>
                </c:pt>
                <c:pt idx="381">
                  <c:v>27</c:v>
                </c:pt>
                <c:pt idx="382">
                  <c:v>27.1</c:v>
                </c:pt>
                <c:pt idx="383">
                  <c:v>27.1</c:v>
                </c:pt>
                <c:pt idx="384">
                  <c:v>27</c:v>
                </c:pt>
                <c:pt idx="385">
                  <c:v>27</c:v>
                </c:pt>
                <c:pt idx="386">
                  <c:v>27</c:v>
                </c:pt>
                <c:pt idx="387">
                  <c:v>26.9</c:v>
                </c:pt>
                <c:pt idx="388">
                  <c:v>27</c:v>
                </c:pt>
                <c:pt idx="389">
                  <c:v>27</c:v>
                </c:pt>
                <c:pt idx="390">
                  <c:v>27</c:v>
                </c:pt>
                <c:pt idx="391">
                  <c:v>27</c:v>
                </c:pt>
                <c:pt idx="392">
                  <c:v>27</c:v>
                </c:pt>
                <c:pt idx="393">
                  <c:v>27</c:v>
                </c:pt>
                <c:pt idx="394">
                  <c:v>26.9</c:v>
                </c:pt>
                <c:pt idx="395">
                  <c:v>27</c:v>
                </c:pt>
                <c:pt idx="396">
                  <c:v>27</c:v>
                </c:pt>
                <c:pt idx="397">
                  <c:v>27</c:v>
                </c:pt>
                <c:pt idx="398">
                  <c:v>27</c:v>
                </c:pt>
                <c:pt idx="399">
                  <c:v>27</c:v>
                </c:pt>
                <c:pt idx="400">
                  <c:v>27</c:v>
                </c:pt>
                <c:pt idx="401">
                  <c:v>27</c:v>
                </c:pt>
                <c:pt idx="402">
                  <c:v>26.9</c:v>
                </c:pt>
                <c:pt idx="403">
                  <c:v>27</c:v>
                </c:pt>
                <c:pt idx="404">
                  <c:v>27</c:v>
                </c:pt>
                <c:pt idx="405">
                  <c:v>27</c:v>
                </c:pt>
                <c:pt idx="406">
                  <c:v>27</c:v>
                </c:pt>
                <c:pt idx="407">
                  <c:v>26.8</c:v>
                </c:pt>
                <c:pt idx="408">
                  <c:v>26.9</c:v>
                </c:pt>
                <c:pt idx="409">
                  <c:v>26.9</c:v>
                </c:pt>
                <c:pt idx="410">
                  <c:v>27</c:v>
                </c:pt>
                <c:pt idx="411">
                  <c:v>27</c:v>
                </c:pt>
                <c:pt idx="412">
                  <c:v>26.9</c:v>
                </c:pt>
                <c:pt idx="413">
                  <c:v>27</c:v>
                </c:pt>
                <c:pt idx="414">
                  <c:v>27</c:v>
                </c:pt>
                <c:pt idx="415">
                  <c:v>27</c:v>
                </c:pt>
                <c:pt idx="416">
                  <c:v>26.9</c:v>
                </c:pt>
                <c:pt idx="417">
                  <c:v>26.9</c:v>
                </c:pt>
                <c:pt idx="418">
                  <c:v>27</c:v>
                </c:pt>
                <c:pt idx="419">
                  <c:v>26.9</c:v>
                </c:pt>
                <c:pt idx="420">
                  <c:v>26.9</c:v>
                </c:pt>
                <c:pt idx="421">
                  <c:v>27</c:v>
                </c:pt>
                <c:pt idx="422">
                  <c:v>26.9</c:v>
                </c:pt>
                <c:pt idx="423">
                  <c:v>26.8</c:v>
                </c:pt>
                <c:pt idx="424">
                  <c:v>26.9</c:v>
                </c:pt>
                <c:pt idx="425">
                  <c:v>26.9</c:v>
                </c:pt>
                <c:pt idx="426">
                  <c:v>26.9</c:v>
                </c:pt>
                <c:pt idx="427">
                  <c:v>26.8</c:v>
                </c:pt>
                <c:pt idx="428">
                  <c:v>26.8</c:v>
                </c:pt>
                <c:pt idx="429">
                  <c:v>26.9</c:v>
                </c:pt>
                <c:pt idx="430">
                  <c:v>26.9</c:v>
                </c:pt>
                <c:pt idx="431">
                  <c:v>26.9</c:v>
                </c:pt>
                <c:pt idx="432">
                  <c:v>26.9</c:v>
                </c:pt>
                <c:pt idx="433">
                  <c:v>26.8</c:v>
                </c:pt>
                <c:pt idx="434">
                  <c:v>26.9</c:v>
                </c:pt>
                <c:pt idx="435">
                  <c:v>26.9</c:v>
                </c:pt>
                <c:pt idx="436">
                  <c:v>26.8</c:v>
                </c:pt>
                <c:pt idx="437">
                  <c:v>26.9</c:v>
                </c:pt>
                <c:pt idx="438">
                  <c:v>26.9</c:v>
                </c:pt>
                <c:pt idx="439">
                  <c:v>27</c:v>
                </c:pt>
                <c:pt idx="440">
                  <c:v>26.9</c:v>
                </c:pt>
                <c:pt idx="441">
                  <c:v>26.9</c:v>
                </c:pt>
                <c:pt idx="442">
                  <c:v>26.9</c:v>
                </c:pt>
                <c:pt idx="443">
                  <c:v>26.9</c:v>
                </c:pt>
                <c:pt idx="444">
                  <c:v>26.9</c:v>
                </c:pt>
                <c:pt idx="445">
                  <c:v>26.9</c:v>
                </c:pt>
                <c:pt idx="446">
                  <c:v>26.8</c:v>
                </c:pt>
                <c:pt idx="447">
                  <c:v>26.8</c:v>
                </c:pt>
                <c:pt idx="448">
                  <c:v>26.9</c:v>
                </c:pt>
                <c:pt idx="449">
                  <c:v>26.9</c:v>
                </c:pt>
                <c:pt idx="450">
                  <c:v>26.9</c:v>
                </c:pt>
                <c:pt idx="451">
                  <c:v>26.8</c:v>
                </c:pt>
                <c:pt idx="452">
                  <c:v>26.9</c:v>
                </c:pt>
                <c:pt idx="453">
                  <c:v>26.8</c:v>
                </c:pt>
                <c:pt idx="454">
                  <c:v>26.8</c:v>
                </c:pt>
                <c:pt idx="455">
                  <c:v>26.9</c:v>
                </c:pt>
                <c:pt idx="456">
                  <c:v>26.8</c:v>
                </c:pt>
                <c:pt idx="457">
                  <c:v>26.8</c:v>
                </c:pt>
                <c:pt idx="458">
                  <c:v>26.7</c:v>
                </c:pt>
                <c:pt idx="459">
                  <c:v>26.8</c:v>
                </c:pt>
                <c:pt idx="460">
                  <c:v>26.9</c:v>
                </c:pt>
                <c:pt idx="461">
                  <c:v>26.8</c:v>
                </c:pt>
                <c:pt idx="462">
                  <c:v>26.8</c:v>
                </c:pt>
                <c:pt idx="463">
                  <c:v>26.8</c:v>
                </c:pt>
                <c:pt idx="464">
                  <c:v>26.8</c:v>
                </c:pt>
                <c:pt idx="465">
                  <c:v>26.8</c:v>
                </c:pt>
                <c:pt idx="466">
                  <c:v>26.8</c:v>
                </c:pt>
                <c:pt idx="467">
                  <c:v>26.8</c:v>
                </c:pt>
                <c:pt idx="468">
                  <c:v>26.8</c:v>
                </c:pt>
                <c:pt idx="469">
                  <c:v>26.9</c:v>
                </c:pt>
                <c:pt idx="470">
                  <c:v>26.8</c:v>
                </c:pt>
                <c:pt idx="471">
                  <c:v>26.8</c:v>
                </c:pt>
                <c:pt idx="472">
                  <c:v>26.8</c:v>
                </c:pt>
                <c:pt idx="473">
                  <c:v>26.8</c:v>
                </c:pt>
                <c:pt idx="474">
                  <c:v>26.8</c:v>
                </c:pt>
                <c:pt idx="475">
                  <c:v>26.8</c:v>
                </c:pt>
                <c:pt idx="476">
                  <c:v>26.9</c:v>
                </c:pt>
                <c:pt idx="477">
                  <c:v>26.7</c:v>
                </c:pt>
                <c:pt idx="478">
                  <c:v>26.9</c:v>
                </c:pt>
                <c:pt idx="479">
                  <c:v>26.7</c:v>
                </c:pt>
                <c:pt idx="480">
                  <c:v>26.7</c:v>
                </c:pt>
                <c:pt idx="481">
                  <c:v>26.8</c:v>
                </c:pt>
                <c:pt idx="482">
                  <c:v>26.7</c:v>
                </c:pt>
                <c:pt idx="483">
                  <c:v>26.8</c:v>
                </c:pt>
                <c:pt idx="484">
                  <c:v>26.7</c:v>
                </c:pt>
                <c:pt idx="485">
                  <c:v>26.8</c:v>
                </c:pt>
                <c:pt idx="486">
                  <c:v>26.8</c:v>
                </c:pt>
                <c:pt idx="487">
                  <c:v>26.8</c:v>
                </c:pt>
                <c:pt idx="488">
                  <c:v>26.8</c:v>
                </c:pt>
                <c:pt idx="489">
                  <c:v>26.7</c:v>
                </c:pt>
                <c:pt idx="490">
                  <c:v>26.7</c:v>
                </c:pt>
                <c:pt idx="491">
                  <c:v>26.8</c:v>
                </c:pt>
                <c:pt idx="492">
                  <c:v>26.8</c:v>
                </c:pt>
                <c:pt idx="493">
                  <c:v>26.8</c:v>
                </c:pt>
                <c:pt idx="494">
                  <c:v>26.8</c:v>
                </c:pt>
                <c:pt idx="495">
                  <c:v>26.8</c:v>
                </c:pt>
                <c:pt idx="496">
                  <c:v>26.7</c:v>
                </c:pt>
                <c:pt idx="497">
                  <c:v>26.8</c:v>
                </c:pt>
                <c:pt idx="498">
                  <c:v>26.8</c:v>
                </c:pt>
                <c:pt idx="499">
                  <c:v>26.7</c:v>
                </c:pt>
                <c:pt idx="500">
                  <c:v>26.8</c:v>
                </c:pt>
                <c:pt idx="501">
                  <c:v>26.7</c:v>
                </c:pt>
                <c:pt idx="502">
                  <c:v>26.7</c:v>
                </c:pt>
                <c:pt idx="503">
                  <c:v>26.9</c:v>
                </c:pt>
                <c:pt idx="504">
                  <c:v>26.7</c:v>
                </c:pt>
                <c:pt idx="505">
                  <c:v>26.8</c:v>
                </c:pt>
                <c:pt idx="506">
                  <c:v>26.7</c:v>
                </c:pt>
                <c:pt idx="507">
                  <c:v>26.8</c:v>
                </c:pt>
                <c:pt idx="508">
                  <c:v>26.7</c:v>
                </c:pt>
                <c:pt idx="509">
                  <c:v>26.7</c:v>
                </c:pt>
                <c:pt idx="510">
                  <c:v>26.7</c:v>
                </c:pt>
                <c:pt idx="511">
                  <c:v>26.7</c:v>
                </c:pt>
                <c:pt idx="512">
                  <c:v>26.8</c:v>
                </c:pt>
                <c:pt idx="513">
                  <c:v>26.7</c:v>
                </c:pt>
                <c:pt idx="514">
                  <c:v>26.7</c:v>
                </c:pt>
                <c:pt idx="515">
                  <c:v>26.8</c:v>
                </c:pt>
                <c:pt idx="516">
                  <c:v>26.7</c:v>
                </c:pt>
                <c:pt idx="517">
                  <c:v>26.7</c:v>
                </c:pt>
                <c:pt idx="518">
                  <c:v>26.7</c:v>
                </c:pt>
                <c:pt idx="519">
                  <c:v>26.7</c:v>
                </c:pt>
                <c:pt idx="520">
                  <c:v>26.7</c:v>
                </c:pt>
                <c:pt idx="521">
                  <c:v>26.7</c:v>
                </c:pt>
                <c:pt idx="522">
                  <c:v>26.7</c:v>
                </c:pt>
                <c:pt idx="523">
                  <c:v>26.7</c:v>
                </c:pt>
                <c:pt idx="524">
                  <c:v>26.8</c:v>
                </c:pt>
                <c:pt idx="525">
                  <c:v>26.7</c:v>
                </c:pt>
                <c:pt idx="526">
                  <c:v>26.7</c:v>
                </c:pt>
                <c:pt idx="527">
                  <c:v>26.7</c:v>
                </c:pt>
                <c:pt idx="528">
                  <c:v>26.7</c:v>
                </c:pt>
                <c:pt idx="529">
                  <c:v>26.6</c:v>
                </c:pt>
                <c:pt idx="530">
                  <c:v>26.7</c:v>
                </c:pt>
                <c:pt idx="531">
                  <c:v>26.7</c:v>
                </c:pt>
                <c:pt idx="532">
                  <c:v>26.7</c:v>
                </c:pt>
                <c:pt idx="533">
                  <c:v>26.6</c:v>
                </c:pt>
                <c:pt idx="534">
                  <c:v>26.7</c:v>
                </c:pt>
                <c:pt idx="535">
                  <c:v>26.8</c:v>
                </c:pt>
                <c:pt idx="536">
                  <c:v>26.7</c:v>
                </c:pt>
                <c:pt idx="537">
                  <c:v>26.7</c:v>
                </c:pt>
                <c:pt idx="538">
                  <c:v>26.6</c:v>
                </c:pt>
                <c:pt idx="539">
                  <c:v>26.7</c:v>
                </c:pt>
                <c:pt idx="540">
                  <c:v>26.7</c:v>
                </c:pt>
                <c:pt idx="541">
                  <c:v>26.7</c:v>
                </c:pt>
                <c:pt idx="542">
                  <c:v>26.9</c:v>
                </c:pt>
                <c:pt idx="543">
                  <c:v>26.6</c:v>
                </c:pt>
                <c:pt idx="544">
                  <c:v>26.6</c:v>
                </c:pt>
                <c:pt idx="545">
                  <c:v>26.6</c:v>
                </c:pt>
                <c:pt idx="546">
                  <c:v>26.7</c:v>
                </c:pt>
                <c:pt idx="547">
                  <c:v>26.7</c:v>
                </c:pt>
                <c:pt idx="548">
                  <c:v>26.8</c:v>
                </c:pt>
                <c:pt idx="549">
                  <c:v>26.5</c:v>
                </c:pt>
                <c:pt idx="550">
                  <c:v>26.6</c:v>
                </c:pt>
                <c:pt idx="551">
                  <c:v>26.7</c:v>
                </c:pt>
                <c:pt idx="552">
                  <c:v>26.7</c:v>
                </c:pt>
                <c:pt idx="553">
                  <c:v>26.7</c:v>
                </c:pt>
                <c:pt idx="554">
                  <c:v>26.7</c:v>
                </c:pt>
                <c:pt idx="555">
                  <c:v>26.7</c:v>
                </c:pt>
                <c:pt idx="556">
                  <c:v>26.6</c:v>
                </c:pt>
                <c:pt idx="557">
                  <c:v>26.7</c:v>
                </c:pt>
                <c:pt idx="558">
                  <c:v>26.7</c:v>
                </c:pt>
                <c:pt idx="559">
                  <c:v>26.7</c:v>
                </c:pt>
                <c:pt idx="560">
                  <c:v>26.6</c:v>
                </c:pt>
                <c:pt idx="561">
                  <c:v>26.7</c:v>
                </c:pt>
                <c:pt idx="562">
                  <c:v>26.7</c:v>
                </c:pt>
                <c:pt idx="563">
                  <c:v>26.6</c:v>
                </c:pt>
                <c:pt idx="564">
                  <c:v>26.7</c:v>
                </c:pt>
                <c:pt idx="565">
                  <c:v>26.6</c:v>
                </c:pt>
                <c:pt idx="566">
                  <c:v>26.6</c:v>
                </c:pt>
                <c:pt idx="567">
                  <c:v>26.7</c:v>
                </c:pt>
                <c:pt idx="568">
                  <c:v>26.6</c:v>
                </c:pt>
                <c:pt idx="569">
                  <c:v>26.6</c:v>
                </c:pt>
                <c:pt idx="570">
                  <c:v>26.6</c:v>
                </c:pt>
                <c:pt idx="571">
                  <c:v>26.6</c:v>
                </c:pt>
                <c:pt idx="572">
                  <c:v>26.6</c:v>
                </c:pt>
                <c:pt idx="573">
                  <c:v>26.7</c:v>
                </c:pt>
                <c:pt idx="574">
                  <c:v>26.7</c:v>
                </c:pt>
                <c:pt idx="575">
                  <c:v>26.7</c:v>
                </c:pt>
                <c:pt idx="576">
                  <c:v>26.6</c:v>
                </c:pt>
                <c:pt idx="577">
                  <c:v>26.6</c:v>
                </c:pt>
                <c:pt idx="578">
                  <c:v>26.5</c:v>
                </c:pt>
                <c:pt idx="579">
                  <c:v>26.6</c:v>
                </c:pt>
                <c:pt idx="580">
                  <c:v>26.7</c:v>
                </c:pt>
                <c:pt idx="581">
                  <c:v>26.6</c:v>
                </c:pt>
                <c:pt idx="582">
                  <c:v>26.7</c:v>
                </c:pt>
                <c:pt idx="583">
                  <c:v>26.7</c:v>
                </c:pt>
                <c:pt idx="584">
                  <c:v>26.6</c:v>
                </c:pt>
                <c:pt idx="585">
                  <c:v>26.7</c:v>
                </c:pt>
                <c:pt idx="586">
                  <c:v>26.5</c:v>
                </c:pt>
                <c:pt idx="587">
                  <c:v>26.6</c:v>
                </c:pt>
                <c:pt idx="588">
                  <c:v>26.6</c:v>
                </c:pt>
                <c:pt idx="589">
                  <c:v>26.6</c:v>
                </c:pt>
                <c:pt idx="590">
                  <c:v>26.7</c:v>
                </c:pt>
                <c:pt idx="591">
                  <c:v>26.6</c:v>
                </c:pt>
                <c:pt idx="592">
                  <c:v>26.5</c:v>
                </c:pt>
                <c:pt idx="593">
                  <c:v>26.7</c:v>
                </c:pt>
                <c:pt idx="594">
                  <c:v>26.6</c:v>
                </c:pt>
                <c:pt idx="595">
                  <c:v>26.6</c:v>
                </c:pt>
                <c:pt idx="596">
                  <c:v>26.7</c:v>
                </c:pt>
                <c:pt idx="597">
                  <c:v>26.6</c:v>
                </c:pt>
                <c:pt idx="598">
                  <c:v>26.5</c:v>
                </c:pt>
                <c:pt idx="599">
                  <c:v>26.6</c:v>
                </c:pt>
                <c:pt idx="600">
                  <c:v>26.6</c:v>
                </c:pt>
                <c:pt idx="601">
                  <c:v>26.6</c:v>
                </c:pt>
                <c:pt idx="602">
                  <c:v>26.7</c:v>
                </c:pt>
                <c:pt idx="603">
                  <c:v>26.6</c:v>
                </c:pt>
                <c:pt idx="604">
                  <c:v>26.6</c:v>
                </c:pt>
                <c:pt idx="605">
                  <c:v>26.6</c:v>
                </c:pt>
                <c:pt idx="606">
                  <c:v>26.6</c:v>
                </c:pt>
                <c:pt idx="607">
                  <c:v>26.6</c:v>
                </c:pt>
                <c:pt idx="608">
                  <c:v>26.5</c:v>
                </c:pt>
                <c:pt idx="609">
                  <c:v>26.6</c:v>
                </c:pt>
                <c:pt idx="610">
                  <c:v>26.6</c:v>
                </c:pt>
                <c:pt idx="611">
                  <c:v>26.5</c:v>
                </c:pt>
                <c:pt idx="612">
                  <c:v>26.5</c:v>
                </c:pt>
                <c:pt idx="613">
                  <c:v>26.6</c:v>
                </c:pt>
                <c:pt idx="614">
                  <c:v>26.6</c:v>
                </c:pt>
                <c:pt idx="615">
                  <c:v>26.7</c:v>
                </c:pt>
                <c:pt idx="616">
                  <c:v>26.6</c:v>
                </c:pt>
                <c:pt idx="617">
                  <c:v>26.6</c:v>
                </c:pt>
                <c:pt idx="618">
                  <c:v>26.6</c:v>
                </c:pt>
                <c:pt idx="619">
                  <c:v>26.4</c:v>
                </c:pt>
                <c:pt idx="620">
                  <c:v>26.5</c:v>
                </c:pt>
                <c:pt idx="621">
                  <c:v>26.5</c:v>
                </c:pt>
                <c:pt idx="622">
                  <c:v>26.6</c:v>
                </c:pt>
                <c:pt idx="623">
                  <c:v>26.6</c:v>
                </c:pt>
                <c:pt idx="624">
                  <c:v>26.6</c:v>
                </c:pt>
                <c:pt idx="625">
                  <c:v>26.5</c:v>
                </c:pt>
                <c:pt idx="626">
                  <c:v>26.5</c:v>
                </c:pt>
                <c:pt idx="627">
                  <c:v>26.6</c:v>
                </c:pt>
                <c:pt idx="628">
                  <c:v>26.6</c:v>
                </c:pt>
                <c:pt idx="629">
                  <c:v>26.7</c:v>
                </c:pt>
                <c:pt idx="630">
                  <c:v>26.5</c:v>
                </c:pt>
                <c:pt idx="631">
                  <c:v>26.6</c:v>
                </c:pt>
                <c:pt idx="632">
                  <c:v>26.5</c:v>
                </c:pt>
                <c:pt idx="633">
                  <c:v>26.5</c:v>
                </c:pt>
                <c:pt idx="634">
                  <c:v>26.6</c:v>
                </c:pt>
                <c:pt idx="635">
                  <c:v>26.6</c:v>
                </c:pt>
                <c:pt idx="636">
                  <c:v>26.5</c:v>
                </c:pt>
                <c:pt idx="637">
                  <c:v>26.6</c:v>
                </c:pt>
                <c:pt idx="638">
                  <c:v>26.5</c:v>
                </c:pt>
                <c:pt idx="639">
                  <c:v>26.6</c:v>
                </c:pt>
                <c:pt idx="640">
                  <c:v>26.5</c:v>
                </c:pt>
                <c:pt idx="641">
                  <c:v>26.6</c:v>
                </c:pt>
                <c:pt idx="642">
                  <c:v>26.6</c:v>
                </c:pt>
                <c:pt idx="643">
                  <c:v>26.5</c:v>
                </c:pt>
                <c:pt idx="644">
                  <c:v>26.5</c:v>
                </c:pt>
                <c:pt idx="645">
                  <c:v>26.5</c:v>
                </c:pt>
                <c:pt idx="646">
                  <c:v>26.5</c:v>
                </c:pt>
                <c:pt idx="647">
                  <c:v>26.4</c:v>
                </c:pt>
                <c:pt idx="648">
                  <c:v>26.4</c:v>
                </c:pt>
                <c:pt idx="649">
                  <c:v>26.5</c:v>
                </c:pt>
                <c:pt idx="650">
                  <c:v>26.4</c:v>
                </c:pt>
                <c:pt idx="651">
                  <c:v>26.5</c:v>
                </c:pt>
                <c:pt idx="652">
                  <c:v>26.4</c:v>
                </c:pt>
                <c:pt idx="653">
                  <c:v>26.5</c:v>
                </c:pt>
                <c:pt idx="654">
                  <c:v>26.5</c:v>
                </c:pt>
                <c:pt idx="655">
                  <c:v>26.5</c:v>
                </c:pt>
                <c:pt idx="656">
                  <c:v>26.5</c:v>
                </c:pt>
                <c:pt idx="657">
                  <c:v>26.5</c:v>
                </c:pt>
                <c:pt idx="658">
                  <c:v>26.4</c:v>
                </c:pt>
                <c:pt idx="659">
                  <c:v>26.4</c:v>
                </c:pt>
                <c:pt idx="660">
                  <c:v>26.4</c:v>
                </c:pt>
                <c:pt idx="661">
                  <c:v>26.5</c:v>
                </c:pt>
                <c:pt idx="662">
                  <c:v>26.5</c:v>
                </c:pt>
                <c:pt idx="663">
                  <c:v>26.5</c:v>
                </c:pt>
                <c:pt idx="664">
                  <c:v>26.5</c:v>
                </c:pt>
                <c:pt idx="665">
                  <c:v>26.5</c:v>
                </c:pt>
                <c:pt idx="666">
                  <c:v>26.4</c:v>
                </c:pt>
                <c:pt idx="667">
                  <c:v>26.5</c:v>
                </c:pt>
                <c:pt idx="668">
                  <c:v>26.4</c:v>
                </c:pt>
                <c:pt idx="669">
                  <c:v>26.4</c:v>
                </c:pt>
                <c:pt idx="670">
                  <c:v>26.5</c:v>
                </c:pt>
                <c:pt idx="671">
                  <c:v>26.5</c:v>
                </c:pt>
                <c:pt idx="672">
                  <c:v>26.5</c:v>
                </c:pt>
                <c:pt idx="673">
                  <c:v>26.4</c:v>
                </c:pt>
                <c:pt idx="674">
                  <c:v>26.5</c:v>
                </c:pt>
                <c:pt idx="675">
                  <c:v>26.4</c:v>
                </c:pt>
                <c:pt idx="676">
                  <c:v>26.4</c:v>
                </c:pt>
                <c:pt idx="677">
                  <c:v>26.5</c:v>
                </c:pt>
                <c:pt idx="678">
                  <c:v>26.5</c:v>
                </c:pt>
                <c:pt idx="679">
                  <c:v>26.5</c:v>
                </c:pt>
                <c:pt idx="680">
                  <c:v>26.5</c:v>
                </c:pt>
                <c:pt idx="681">
                  <c:v>26.5</c:v>
                </c:pt>
                <c:pt idx="682">
                  <c:v>26.4</c:v>
                </c:pt>
                <c:pt idx="683">
                  <c:v>26.4</c:v>
                </c:pt>
                <c:pt idx="684">
                  <c:v>26.4</c:v>
                </c:pt>
                <c:pt idx="685">
                  <c:v>26.5</c:v>
                </c:pt>
                <c:pt idx="686">
                  <c:v>26.5</c:v>
                </c:pt>
                <c:pt idx="687">
                  <c:v>26.5</c:v>
                </c:pt>
                <c:pt idx="688">
                  <c:v>26.5</c:v>
                </c:pt>
                <c:pt idx="689">
                  <c:v>26.5</c:v>
                </c:pt>
                <c:pt idx="690">
                  <c:v>26.4</c:v>
                </c:pt>
                <c:pt idx="691">
                  <c:v>26.4</c:v>
                </c:pt>
                <c:pt idx="692">
                  <c:v>26.4</c:v>
                </c:pt>
                <c:pt idx="693">
                  <c:v>26.5</c:v>
                </c:pt>
                <c:pt idx="694">
                  <c:v>26.3</c:v>
                </c:pt>
                <c:pt idx="695">
                  <c:v>26.4</c:v>
                </c:pt>
                <c:pt idx="696">
                  <c:v>26.4</c:v>
                </c:pt>
                <c:pt idx="697">
                  <c:v>26.4</c:v>
                </c:pt>
                <c:pt idx="698">
                  <c:v>26.4</c:v>
                </c:pt>
                <c:pt idx="699">
                  <c:v>26.5</c:v>
                </c:pt>
                <c:pt idx="700">
                  <c:v>26.5</c:v>
                </c:pt>
                <c:pt idx="701">
                  <c:v>26.4</c:v>
                </c:pt>
                <c:pt idx="702">
                  <c:v>26.4</c:v>
                </c:pt>
                <c:pt idx="703">
                  <c:v>26.4</c:v>
                </c:pt>
                <c:pt idx="704">
                  <c:v>26.4</c:v>
                </c:pt>
                <c:pt idx="705">
                  <c:v>26.5</c:v>
                </c:pt>
                <c:pt idx="706">
                  <c:v>26.4</c:v>
                </c:pt>
                <c:pt idx="707">
                  <c:v>26.4</c:v>
                </c:pt>
                <c:pt idx="708">
                  <c:v>26.5</c:v>
                </c:pt>
                <c:pt idx="709">
                  <c:v>26.5</c:v>
                </c:pt>
                <c:pt idx="710">
                  <c:v>26.5</c:v>
                </c:pt>
                <c:pt idx="711">
                  <c:v>26.4</c:v>
                </c:pt>
                <c:pt idx="712">
                  <c:v>26.4</c:v>
                </c:pt>
                <c:pt idx="713">
                  <c:v>26.5</c:v>
                </c:pt>
                <c:pt idx="714">
                  <c:v>26.5</c:v>
                </c:pt>
                <c:pt idx="715">
                  <c:v>26.4</c:v>
                </c:pt>
                <c:pt idx="716">
                  <c:v>26.5</c:v>
                </c:pt>
                <c:pt idx="717">
                  <c:v>26.5</c:v>
                </c:pt>
                <c:pt idx="718">
                  <c:v>26.4</c:v>
                </c:pt>
                <c:pt idx="719">
                  <c:v>26.4</c:v>
                </c:pt>
                <c:pt idx="720">
                  <c:v>26.4</c:v>
                </c:pt>
                <c:pt idx="721">
                  <c:v>26.4</c:v>
                </c:pt>
                <c:pt idx="722">
                  <c:v>26.4</c:v>
                </c:pt>
                <c:pt idx="723">
                  <c:v>26.4</c:v>
                </c:pt>
                <c:pt idx="724">
                  <c:v>26.5</c:v>
                </c:pt>
                <c:pt idx="725">
                  <c:v>26.4</c:v>
                </c:pt>
                <c:pt idx="726">
                  <c:v>26.4</c:v>
                </c:pt>
                <c:pt idx="727">
                  <c:v>26.4</c:v>
                </c:pt>
                <c:pt idx="728">
                  <c:v>26.4</c:v>
                </c:pt>
                <c:pt idx="729">
                  <c:v>26.4</c:v>
                </c:pt>
                <c:pt idx="730">
                  <c:v>26.4</c:v>
                </c:pt>
                <c:pt idx="731">
                  <c:v>26.4</c:v>
                </c:pt>
                <c:pt idx="732">
                  <c:v>26.4</c:v>
                </c:pt>
                <c:pt idx="733">
                  <c:v>26.4</c:v>
                </c:pt>
                <c:pt idx="734">
                  <c:v>26.4</c:v>
                </c:pt>
                <c:pt idx="735">
                  <c:v>26.4</c:v>
                </c:pt>
                <c:pt idx="736">
                  <c:v>26.4</c:v>
                </c:pt>
                <c:pt idx="737">
                  <c:v>26.4</c:v>
                </c:pt>
                <c:pt idx="738">
                  <c:v>26.4</c:v>
                </c:pt>
                <c:pt idx="739">
                  <c:v>26.4</c:v>
                </c:pt>
                <c:pt idx="740">
                  <c:v>26.4</c:v>
                </c:pt>
                <c:pt idx="741">
                  <c:v>26.4</c:v>
                </c:pt>
                <c:pt idx="742">
                  <c:v>26.4</c:v>
                </c:pt>
                <c:pt idx="743">
                  <c:v>26.4</c:v>
                </c:pt>
                <c:pt idx="744">
                  <c:v>26.4</c:v>
                </c:pt>
                <c:pt idx="745">
                  <c:v>26.3</c:v>
                </c:pt>
                <c:pt idx="746">
                  <c:v>26.4</c:v>
                </c:pt>
                <c:pt idx="747">
                  <c:v>26.3</c:v>
                </c:pt>
                <c:pt idx="748">
                  <c:v>26.5</c:v>
                </c:pt>
                <c:pt idx="749">
                  <c:v>26.4</c:v>
                </c:pt>
                <c:pt idx="750">
                  <c:v>26.3</c:v>
                </c:pt>
                <c:pt idx="751">
                  <c:v>26.4</c:v>
                </c:pt>
                <c:pt idx="752">
                  <c:v>26.4</c:v>
                </c:pt>
                <c:pt idx="753">
                  <c:v>26.3</c:v>
                </c:pt>
                <c:pt idx="754">
                  <c:v>26.4</c:v>
                </c:pt>
                <c:pt idx="755">
                  <c:v>26.4</c:v>
                </c:pt>
                <c:pt idx="756">
                  <c:v>26.4</c:v>
                </c:pt>
                <c:pt idx="757">
                  <c:v>26.4</c:v>
                </c:pt>
                <c:pt idx="758">
                  <c:v>26.3</c:v>
                </c:pt>
                <c:pt idx="759">
                  <c:v>26.2</c:v>
                </c:pt>
                <c:pt idx="760">
                  <c:v>26.4</c:v>
                </c:pt>
                <c:pt idx="761">
                  <c:v>26.4</c:v>
                </c:pt>
                <c:pt idx="762">
                  <c:v>26.4</c:v>
                </c:pt>
                <c:pt idx="763">
                  <c:v>26.4</c:v>
                </c:pt>
                <c:pt idx="764">
                  <c:v>26.4</c:v>
                </c:pt>
                <c:pt idx="765">
                  <c:v>26.4</c:v>
                </c:pt>
                <c:pt idx="766">
                  <c:v>26.4</c:v>
                </c:pt>
                <c:pt idx="767">
                  <c:v>26.4</c:v>
                </c:pt>
                <c:pt idx="768">
                  <c:v>26.4</c:v>
                </c:pt>
                <c:pt idx="769">
                  <c:v>26.4</c:v>
                </c:pt>
                <c:pt idx="770">
                  <c:v>26.4</c:v>
                </c:pt>
                <c:pt idx="771">
                  <c:v>26.4</c:v>
                </c:pt>
                <c:pt idx="772">
                  <c:v>26.4</c:v>
                </c:pt>
                <c:pt idx="773">
                  <c:v>26.3</c:v>
                </c:pt>
                <c:pt idx="774">
                  <c:v>26.4</c:v>
                </c:pt>
                <c:pt idx="775">
                  <c:v>26.4</c:v>
                </c:pt>
                <c:pt idx="776">
                  <c:v>26.4</c:v>
                </c:pt>
                <c:pt idx="777">
                  <c:v>26.3</c:v>
                </c:pt>
                <c:pt idx="778">
                  <c:v>26.3</c:v>
                </c:pt>
                <c:pt idx="779">
                  <c:v>26.3</c:v>
                </c:pt>
                <c:pt idx="780">
                  <c:v>26.3</c:v>
                </c:pt>
                <c:pt idx="781">
                  <c:v>26.4</c:v>
                </c:pt>
                <c:pt idx="782">
                  <c:v>26.4</c:v>
                </c:pt>
                <c:pt idx="783">
                  <c:v>26.3</c:v>
                </c:pt>
                <c:pt idx="784">
                  <c:v>26.4</c:v>
                </c:pt>
                <c:pt idx="785">
                  <c:v>26.4</c:v>
                </c:pt>
                <c:pt idx="786">
                  <c:v>26.3</c:v>
                </c:pt>
                <c:pt idx="787">
                  <c:v>26.3</c:v>
                </c:pt>
                <c:pt idx="788">
                  <c:v>26.3</c:v>
                </c:pt>
                <c:pt idx="789">
                  <c:v>26.3</c:v>
                </c:pt>
                <c:pt idx="790">
                  <c:v>26.4</c:v>
                </c:pt>
                <c:pt idx="791">
                  <c:v>26.3</c:v>
                </c:pt>
                <c:pt idx="792">
                  <c:v>26.3</c:v>
                </c:pt>
                <c:pt idx="793">
                  <c:v>26.4</c:v>
                </c:pt>
                <c:pt idx="794">
                  <c:v>26.3</c:v>
                </c:pt>
                <c:pt idx="795">
                  <c:v>26.3</c:v>
                </c:pt>
                <c:pt idx="796">
                  <c:v>26.4</c:v>
                </c:pt>
                <c:pt idx="797">
                  <c:v>26.4</c:v>
                </c:pt>
                <c:pt idx="798">
                  <c:v>26.3</c:v>
                </c:pt>
                <c:pt idx="799">
                  <c:v>26.4</c:v>
                </c:pt>
                <c:pt idx="800">
                  <c:v>26.3</c:v>
                </c:pt>
                <c:pt idx="801">
                  <c:v>26.4</c:v>
                </c:pt>
                <c:pt idx="802">
                  <c:v>26.3</c:v>
                </c:pt>
                <c:pt idx="803">
                  <c:v>26.3</c:v>
                </c:pt>
                <c:pt idx="804">
                  <c:v>26.2</c:v>
                </c:pt>
                <c:pt idx="805">
                  <c:v>26.4</c:v>
                </c:pt>
                <c:pt idx="806">
                  <c:v>26.3</c:v>
                </c:pt>
                <c:pt idx="807">
                  <c:v>26.3</c:v>
                </c:pt>
                <c:pt idx="808">
                  <c:v>26.3</c:v>
                </c:pt>
                <c:pt idx="809">
                  <c:v>26.4</c:v>
                </c:pt>
                <c:pt idx="810">
                  <c:v>26.3</c:v>
                </c:pt>
                <c:pt idx="811">
                  <c:v>26.4</c:v>
                </c:pt>
                <c:pt idx="812">
                  <c:v>26.3</c:v>
                </c:pt>
                <c:pt idx="813">
                  <c:v>26.3</c:v>
                </c:pt>
                <c:pt idx="814">
                  <c:v>26.3</c:v>
                </c:pt>
                <c:pt idx="815">
                  <c:v>26.3</c:v>
                </c:pt>
                <c:pt idx="816">
                  <c:v>26.3</c:v>
                </c:pt>
                <c:pt idx="817">
                  <c:v>26.3</c:v>
                </c:pt>
                <c:pt idx="818">
                  <c:v>26.3</c:v>
                </c:pt>
                <c:pt idx="819">
                  <c:v>26.3</c:v>
                </c:pt>
                <c:pt idx="820">
                  <c:v>26.3</c:v>
                </c:pt>
                <c:pt idx="821">
                  <c:v>26.3</c:v>
                </c:pt>
                <c:pt idx="822">
                  <c:v>26.3</c:v>
                </c:pt>
                <c:pt idx="823">
                  <c:v>26.3</c:v>
                </c:pt>
                <c:pt idx="824">
                  <c:v>26.3</c:v>
                </c:pt>
                <c:pt idx="825">
                  <c:v>26.3</c:v>
                </c:pt>
                <c:pt idx="826">
                  <c:v>26.2</c:v>
                </c:pt>
                <c:pt idx="827">
                  <c:v>26.3</c:v>
                </c:pt>
                <c:pt idx="828">
                  <c:v>26.3</c:v>
                </c:pt>
                <c:pt idx="829">
                  <c:v>26.3</c:v>
                </c:pt>
                <c:pt idx="830">
                  <c:v>26.3</c:v>
                </c:pt>
                <c:pt idx="831">
                  <c:v>26.3</c:v>
                </c:pt>
                <c:pt idx="832">
                  <c:v>26.3</c:v>
                </c:pt>
                <c:pt idx="833">
                  <c:v>26.3</c:v>
                </c:pt>
                <c:pt idx="834">
                  <c:v>26.3</c:v>
                </c:pt>
                <c:pt idx="835">
                  <c:v>26.3</c:v>
                </c:pt>
                <c:pt idx="836">
                  <c:v>26.3</c:v>
                </c:pt>
                <c:pt idx="837">
                  <c:v>26.3</c:v>
                </c:pt>
                <c:pt idx="838">
                  <c:v>26.3</c:v>
                </c:pt>
                <c:pt idx="839">
                  <c:v>26.2</c:v>
                </c:pt>
                <c:pt idx="840">
                  <c:v>26.3</c:v>
                </c:pt>
                <c:pt idx="841">
                  <c:v>26.3</c:v>
                </c:pt>
                <c:pt idx="842">
                  <c:v>26.3</c:v>
                </c:pt>
                <c:pt idx="843">
                  <c:v>26.2</c:v>
                </c:pt>
                <c:pt idx="844">
                  <c:v>26.3</c:v>
                </c:pt>
                <c:pt idx="845">
                  <c:v>26.3</c:v>
                </c:pt>
                <c:pt idx="846">
                  <c:v>26.3</c:v>
                </c:pt>
                <c:pt idx="847">
                  <c:v>26.2</c:v>
                </c:pt>
                <c:pt idx="848">
                  <c:v>26.3</c:v>
                </c:pt>
                <c:pt idx="849">
                  <c:v>26.3</c:v>
                </c:pt>
                <c:pt idx="850">
                  <c:v>26.3</c:v>
                </c:pt>
                <c:pt idx="851">
                  <c:v>26.3</c:v>
                </c:pt>
                <c:pt idx="852">
                  <c:v>26.3</c:v>
                </c:pt>
                <c:pt idx="853">
                  <c:v>26.2</c:v>
                </c:pt>
                <c:pt idx="854">
                  <c:v>26.2</c:v>
                </c:pt>
                <c:pt idx="855">
                  <c:v>26.2</c:v>
                </c:pt>
                <c:pt idx="856">
                  <c:v>26.3</c:v>
                </c:pt>
                <c:pt idx="857">
                  <c:v>26.2</c:v>
                </c:pt>
                <c:pt idx="858">
                  <c:v>26.2</c:v>
                </c:pt>
                <c:pt idx="859">
                  <c:v>26.3</c:v>
                </c:pt>
                <c:pt idx="860">
                  <c:v>26.3</c:v>
                </c:pt>
                <c:pt idx="861">
                  <c:v>26.3</c:v>
                </c:pt>
                <c:pt idx="862">
                  <c:v>26.3</c:v>
                </c:pt>
                <c:pt idx="863">
                  <c:v>26.3</c:v>
                </c:pt>
                <c:pt idx="864">
                  <c:v>26.3</c:v>
                </c:pt>
                <c:pt idx="865">
                  <c:v>26.3</c:v>
                </c:pt>
                <c:pt idx="866">
                  <c:v>26.3</c:v>
                </c:pt>
                <c:pt idx="867">
                  <c:v>26.3</c:v>
                </c:pt>
                <c:pt idx="868">
                  <c:v>26.3</c:v>
                </c:pt>
                <c:pt idx="869">
                  <c:v>26.2</c:v>
                </c:pt>
                <c:pt idx="870">
                  <c:v>26.3</c:v>
                </c:pt>
                <c:pt idx="871">
                  <c:v>26.3</c:v>
                </c:pt>
                <c:pt idx="872">
                  <c:v>26.3</c:v>
                </c:pt>
                <c:pt idx="873">
                  <c:v>26.3</c:v>
                </c:pt>
                <c:pt idx="874">
                  <c:v>26.2</c:v>
                </c:pt>
                <c:pt idx="875">
                  <c:v>26.3</c:v>
                </c:pt>
                <c:pt idx="876">
                  <c:v>26.3</c:v>
                </c:pt>
                <c:pt idx="877">
                  <c:v>26.3</c:v>
                </c:pt>
                <c:pt idx="878">
                  <c:v>26.3</c:v>
                </c:pt>
                <c:pt idx="879">
                  <c:v>26.3</c:v>
                </c:pt>
                <c:pt idx="880">
                  <c:v>26.2</c:v>
                </c:pt>
                <c:pt idx="881">
                  <c:v>26.2</c:v>
                </c:pt>
                <c:pt idx="882">
                  <c:v>26.3</c:v>
                </c:pt>
                <c:pt idx="883">
                  <c:v>26.2</c:v>
                </c:pt>
                <c:pt idx="884">
                  <c:v>26.3</c:v>
                </c:pt>
                <c:pt idx="885">
                  <c:v>26.2</c:v>
                </c:pt>
                <c:pt idx="886">
                  <c:v>26.3</c:v>
                </c:pt>
                <c:pt idx="887">
                  <c:v>26.2</c:v>
                </c:pt>
                <c:pt idx="888">
                  <c:v>26.3</c:v>
                </c:pt>
                <c:pt idx="889">
                  <c:v>26.4</c:v>
                </c:pt>
                <c:pt idx="890">
                  <c:v>26.3</c:v>
                </c:pt>
                <c:pt idx="891">
                  <c:v>26.2</c:v>
                </c:pt>
                <c:pt idx="892">
                  <c:v>26.3</c:v>
                </c:pt>
                <c:pt idx="893">
                  <c:v>26.3</c:v>
                </c:pt>
                <c:pt idx="894">
                  <c:v>26.3</c:v>
                </c:pt>
                <c:pt idx="895">
                  <c:v>26.2</c:v>
                </c:pt>
                <c:pt idx="896">
                  <c:v>26.2</c:v>
                </c:pt>
                <c:pt idx="897">
                  <c:v>26.2</c:v>
                </c:pt>
                <c:pt idx="898">
                  <c:v>26.3</c:v>
                </c:pt>
                <c:pt idx="899">
                  <c:v>26.2</c:v>
                </c:pt>
                <c:pt idx="900">
                  <c:v>26.2</c:v>
                </c:pt>
                <c:pt idx="901">
                  <c:v>26.3</c:v>
                </c:pt>
                <c:pt idx="902">
                  <c:v>26.2</c:v>
                </c:pt>
                <c:pt idx="903">
                  <c:v>26.2</c:v>
                </c:pt>
                <c:pt idx="904">
                  <c:v>26.2</c:v>
                </c:pt>
                <c:pt idx="905">
                  <c:v>26.3</c:v>
                </c:pt>
                <c:pt idx="906">
                  <c:v>26.3</c:v>
                </c:pt>
                <c:pt idx="907">
                  <c:v>26.2</c:v>
                </c:pt>
                <c:pt idx="908">
                  <c:v>26.2</c:v>
                </c:pt>
                <c:pt idx="909">
                  <c:v>26.2</c:v>
                </c:pt>
                <c:pt idx="910">
                  <c:v>26.2</c:v>
                </c:pt>
                <c:pt idx="911">
                  <c:v>26.2</c:v>
                </c:pt>
                <c:pt idx="912">
                  <c:v>26.2</c:v>
                </c:pt>
                <c:pt idx="913">
                  <c:v>26.3</c:v>
                </c:pt>
                <c:pt idx="914">
                  <c:v>26.2</c:v>
                </c:pt>
                <c:pt idx="915">
                  <c:v>26.3</c:v>
                </c:pt>
                <c:pt idx="916">
                  <c:v>26.2</c:v>
                </c:pt>
                <c:pt idx="917">
                  <c:v>26.3</c:v>
                </c:pt>
                <c:pt idx="918">
                  <c:v>26.2</c:v>
                </c:pt>
                <c:pt idx="919">
                  <c:v>26.3</c:v>
                </c:pt>
                <c:pt idx="920">
                  <c:v>26.3</c:v>
                </c:pt>
                <c:pt idx="921">
                  <c:v>26.3</c:v>
                </c:pt>
                <c:pt idx="922">
                  <c:v>26.3</c:v>
                </c:pt>
                <c:pt idx="923">
                  <c:v>26.2</c:v>
                </c:pt>
                <c:pt idx="924">
                  <c:v>26.2</c:v>
                </c:pt>
                <c:pt idx="925">
                  <c:v>26.3</c:v>
                </c:pt>
                <c:pt idx="926">
                  <c:v>26.2</c:v>
                </c:pt>
                <c:pt idx="927">
                  <c:v>26.3</c:v>
                </c:pt>
                <c:pt idx="928">
                  <c:v>26.2</c:v>
                </c:pt>
                <c:pt idx="929">
                  <c:v>26.2</c:v>
                </c:pt>
                <c:pt idx="930">
                  <c:v>26.2</c:v>
                </c:pt>
                <c:pt idx="931">
                  <c:v>26.2</c:v>
                </c:pt>
                <c:pt idx="932">
                  <c:v>26.2</c:v>
                </c:pt>
                <c:pt idx="933">
                  <c:v>26.3</c:v>
                </c:pt>
                <c:pt idx="934">
                  <c:v>26.2</c:v>
                </c:pt>
                <c:pt idx="935">
                  <c:v>26.1</c:v>
                </c:pt>
                <c:pt idx="936">
                  <c:v>26.2</c:v>
                </c:pt>
                <c:pt idx="937">
                  <c:v>26.3</c:v>
                </c:pt>
                <c:pt idx="938">
                  <c:v>26.2</c:v>
                </c:pt>
                <c:pt idx="939">
                  <c:v>26.2</c:v>
                </c:pt>
                <c:pt idx="940">
                  <c:v>26.3</c:v>
                </c:pt>
                <c:pt idx="941">
                  <c:v>26.1</c:v>
                </c:pt>
                <c:pt idx="942">
                  <c:v>26.2</c:v>
                </c:pt>
                <c:pt idx="943">
                  <c:v>26.2</c:v>
                </c:pt>
                <c:pt idx="944">
                  <c:v>26.1</c:v>
                </c:pt>
                <c:pt idx="945">
                  <c:v>26.3</c:v>
                </c:pt>
                <c:pt idx="946">
                  <c:v>26.2</c:v>
                </c:pt>
                <c:pt idx="947">
                  <c:v>26.2</c:v>
                </c:pt>
                <c:pt idx="948">
                  <c:v>26.2</c:v>
                </c:pt>
                <c:pt idx="949">
                  <c:v>26.2</c:v>
                </c:pt>
                <c:pt idx="950">
                  <c:v>26.2</c:v>
                </c:pt>
                <c:pt idx="951">
                  <c:v>26.2</c:v>
                </c:pt>
                <c:pt idx="952">
                  <c:v>26.2</c:v>
                </c:pt>
                <c:pt idx="953">
                  <c:v>26.2</c:v>
                </c:pt>
                <c:pt idx="954">
                  <c:v>26.2</c:v>
                </c:pt>
                <c:pt idx="955">
                  <c:v>26.2</c:v>
                </c:pt>
                <c:pt idx="956">
                  <c:v>26.1</c:v>
                </c:pt>
                <c:pt idx="957">
                  <c:v>26.2</c:v>
                </c:pt>
                <c:pt idx="958">
                  <c:v>26.3</c:v>
                </c:pt>
                <c:pt idx="959">
                  <c:v>26.3</c:v>
                </c:pt>
                <c:pt idx="960">
                  <c:v>26.2</c:v>
                </c:pt>
                <c:pt idx="961">
                  <c:v>26.2</c:v>
                </c:pt>
                <c:pt idx="962">
                  <c:v>26.2</c:v>
                </c:pt>
                <c:pt idx="963">
                  <c:v>26.2</c:v>
                </c:pt>
                <c:pt idx="964">
                  <c:v>26.2</c:v>
                </c:pt>
                <c:pt idx="965">
                  <c:v>26.2</c:v>
                </c:pt>
                <c:pt idx="966">
                  <c:v>26.2</c:v>
                </c:pt>
                <c:pt idx="967">
                  <c:v>26.2</c:v>
                </c:pt>
                <c:pt idx="968">
                  <c:v>26.2</c:v>
                </c:pt>
                <c:pt idx="969">
                  <c:v>26.2</c:v>
                </c:pt>
                <c:pt idx="970">
                  <c:v>26.2</c:v>
                </c:pt>
                <c:pt idx="971">
                  <c:v>26.2</c:v>
                </c:pt>
                <c:pt idx="972">
                  <c:v>26.2</c:v>
                </c:pt>
                <c:pt idx="973">
                  <c:v>26.2</c:v>
                </c:pt>
                <c:pt idx="974">
                  <c:v>26.2</c:v>
                </c:pt>
                <c:pt idx="975">
                  <c:v>26.2</c:v>
                </c:pt>
                <c:pt idx="976">
                  <c:v>26.2</c:v>
                </c:pt>
                <c:pt idx="977">
                  <c:v>26.2</c:v>
                </c:pt>
                <c:pt idx="978">
                  <c:v>26.3</c:v>
                </c:pt>
                <c:pt idx="979">
                  <c:v>26.3</c:v>
                </c:pt>
                <c:pt idx="980">
                  <c:v>26.3</c:v>
                </c:pt>
                <c:pt idx="981">
                  <c:v>26.3</c:v>
                </c:pt>
                <c:pt idx="982">
                  <c:v>26.3</c:v>
                </c:pt>
                <c:pt idx="983">
                  <c:v>26.3</c:v>
                </c:pt>
                <c:pt idx="984">
                  <c:v>26.3</c:v>
                </c:pt>
                <c:pt idx="985">
                  <c:v>26.3</c:v>
                </c:pt>
                <c:pt idx="986">
                  <c:v>26.4</c:v>
                </c:pt>
                <c:pt idx="987">
                  <c:v>26.4</c:v>
                </c:pt>
                <c:pt idx="988">
                  <c:v>26.3</c:v>
                </c:pt>
                <c:pt idx="989">
                  <c:v>26.4</c:v>
                </c:pt>
                <c:pt idx="990">
                  <c:v>26.4</c:v>
                </c:pt>
                <c:pt idx="991">
                  <c:v>26.3</c:v>
                </c:pt>
                <c:pt idx="992">
                  <c:v>26.3</c:v>
                </c:pt>
                <c:pt idx="993">
                  <c:v>26.3</c:v>
                </c:pt>
                <c:pt idx="994">
                  <c:v>26.4</c:v>
                </c:pt>
                <c:pt idx="995">
                  <c:v>26.3</c:v>
                </c:pt>
                <c:pt idx="996">
                  <c:v>26.4</c:v>
                </c:pt>
                <c:pt idx="997">
                  <c:v>26.4</c:v>
                </c:pt>
                <c:pt idx="998">
                  <c:v>26.4</c:v>
                </c:pt>
                <c:pt idx="999">
                  <c:v>26.4</c:v>
                </c:pt>
                <c:pt idx="1000">
                  <c:v>26.4</c:v>
                </c:pt>
                <c:pt idx="1001">
                  <c:v>26.4</c:v>
                </c:pt>
                <c:pt idx="1002">
                  <c:v>26.4</c:v>
                </c:pt>
                <c:pt idx="1003">
                  <c:v>26.5</c:v>
                </c:pt>
                <c:pt idx="1004">
                  <c:v>26.4</c:v>
                </c:pt>
                <c:pt idx="1005">
                  <c:v>26.4</c:v>
                </c:pt>
                <c:pt idx="1006">
                  <c:v>26.5</c:v>
                </c:pt>
                <c:pt idx="1007">
                  <c:v>26.5</c:v>
                </c:pt>
                <c:pt idx="1008">
                  <c:v>26.5</c:v>
                </c:pt>
                <c:pt idx="1009">
                  <c:v>26.5</c:v>
                </c:pt>
                <c:pt idx="1010">
                  <c:v>26.5</c:v>
                </c:pt>
                <c:pt idx="1011">
                  <c:v>26.4</c:v>
                </c:pt>
                <c:pt idx="1012">
                  <c:v>26.4</c:v>
                </c:pt>
                <c:pt idx="1013">
                  <c:v>26.5</c:v>
                </c:pt>
                <c:pt idx="1014">
                  <c:v>26.5</c:v>
                </c:pt>
                <c:pt idx="1015">
                  <c:v>26.5</c:v>
                </c:pt>
                <c:pt idx="1016">
                  <c:v>26.5</c:v>
                </c:pt>
                <c:pt idx="1017">
                  <c:v>26.5</c:v>
                </c:pt>
                <c:pt idx="1018">
                  <c:v>26.5</c:v>
                </c:pt>
                <c:pt idx="1019">
                  <c:v>26.5</c:v>
                </c:pt>
                <c:pt idx="1020">
                  <c:v>26.5</c:v>
                </c:pt>
                <c:pt idx="1021">
                  <c:v>26.5</c:v>
                </c:pt>
                <c:pt idx="1022">
                  <c:v>26.5</c:v>
                </c:pt>
                <c:pt idx="1023">
                  <c:v>26.6</c:v>
                </c:pt>
                <c:pt idx="1024">
                  <c:v>26.5</c:v>
                </c:pt>
                <c:pt idx="1025">
                  <c:v>26.5</c:v>
                </c:pt>
                <c:pt idx="1026">
                  <c:v>26.6</c:v>
                </c:pt>
                <c:pt idx="1027">
                  <c:v>26.5</c:v>
                </c:pt>
                <c:pt idx="1028">
                  <c:v>26.3</c:v>
                </c:pt>
                <c:pt idx="1029">
                  <c:v>26.4</c:v>
                </c:pt>
                <c:pt idx="1030">
                  <c:v>26.4</c:v>
                </c:pt>
                <c:pt idx="1031">
                  <c:v>26.4</c:v>
                </c:pt>
                <c:pt idx="1032">
                  <c:v>26.4</c:v>
                </c:pt>
                <c:pt idx="1033">
                  <c:v>26.5</c:v>
                </c:pt>
                <c:pt idx="1034">
                  <c:v>26.5</c:v>
                </c:pt>
                <c:pt idx="1035">
                  <c:v>26.4</c:v>
                </c:pt>
                <c:pt idx="1036">
                  <c:v>26.6</c:v>
                </c:pt>
                <c:pt idx="1037">
                  <c:v>26.6</c:v>
                </c:pt>
                <c:pt idx="1038">
                  <c:v>26.6</c:v>
                </c:pt>
                <c:pt idx="1039">
                  <c:v>26.6</c:v>
                </c:pt>
                <c:pt idx="1040">
                  <c:v>26.6</c:v>
                </c:pt>
                <c:pt idx="1041">
                  <c:v>26.7</c:v>
                </c:pt>
                <c:pt idx="1042">
                  <c:v>26.6</c:v>
                </c:pt>
                <c:pt idx="1043">
                  <c:v>26.6</c:v>
                </c:pt>
                <c:pt idx="1044">
                  <c:v>26.6</c:v>
                </c:pt>
                <c:pt idx="1045">
                  <c:v>26.7</c:v>
                </c:pt>
                <c:pt idx="1046">
                  <c:v>26.6</c:v>
                </c:pt>
                <c:pt idx="1047">
                  <c:v>26.7</c:v>
                </c:pt>
                <c:pt idx="1048">
                  <c:v>26.7</c:v>
                </c:pt>
                <c:pt idx="1049">
                  <c:v>26.6</c:v>
                </c:pt>
                <c:pt idx="1050">
                  <c:v>26.7</c:v>
                </c:pt>
                <c:pt idx="1051">
                  <c:v>26.7</c:v>
                </c:pt>
                <c:pt idx="1052">
                  <c:v>26.8</c:v>
                </c:pt>
                <c:pt idx="1053">
                  <c:v>26.7</c:v>
                </c:pt>
                <c:pt idx="1054">
                  <c:v>26.7</c:v>
                </c:pt>
                <c:pt idx="1055">
                  <c:v>26.6</c:v>
                </c:pt>
                <c:pt idx="1056">
                  <c:v>26.7</c:v>
                </c:pt>
                <c:pt idx="1057">
                  <c:v>26.7</c:v>
                </c:pt>
                <c:pt idx="1058">
                  <c:v>26.7</c:v>
                </c:pt>
                <c:pt idx="1059">
                  <c:v>26.7</c:v>
                </c:pt>
                <c:pt idx="1060">
                  <c:v>26.8</c:v>
                </c:pt>
                <c:pt idx="1061">
                  <c:v>26.7</c:v>
                </c:pt>
                <c:pt idx="1062">
                  <c:v>26.7</c:v>
                </c:pt>
                <c:pt idx="1063">
                  <c:v>26.7</c:v>
                </c:pt>
                <c:pt idx="1064">
                  <c:v>26.7</c:v>
                </c:pt>
                <c:pt idx="1065">
                  <c:v>26.7</c:v>
                </c:pt>
                <c:pt idx="1066">
                  <c:v>26.7</c:v>
                </c:pt>
                <c:pt idx="1067">
                  <c:v>26.7</c:v>
                </c:pt>
                <c:pt idx="1068">
                  <c:v>26.8</c:v>
                </c:pt>
                <c:pt idx="1069">
                  <c:v>26.7</c:v>
                </c:pt>
                <c:pt idx="1070">
                  <c:v>26.7</c:v>
                </c:pt>
                <c:pt idx="1071">
                  <c:v>26.8</c:v>
                </c:pt>
                <c:pt idx="1072">
                  <c:v>26.8</c:v>
                </c:pt>
                <c:pt idx="1073">
                  <c:v>26.7</c:v>
                </c:pt>
                <c:pt idx="1074">
                  <c:v>26.8</c:v>
                </c:pt>
                <c:pt idx="1075">
                  <c:v>26.7</c:v>
                </c:pt>
                <c:pt idx="1076">
                  <c:v>26.8</c:v>
                </c:pt>
                <c:pt idx="1077">
                  <c:v>26.8</c:v>
                </c:pt>
                <c:pt idx="1078">
                  <c:v>26.7</c:v>
                </c:pt>
                <c:pt idx="1079">
                  <c:v>26.8</c:v>
                </c:pt>
                <c:pt idx="1080">
                  <c:v>26.7</c:v>
                </c:pt>
                <c:pt idx="1081">
                  <c:v>26.8</c:v>
                </c:pt>
                <c:pt idx="1082">
                  <c:v>26.8</c:v>
                </c:pt>
                <c:pt idx="1083">
                  <c:v>26.8</c:v>
                </c:pt>
                <c:pt idx="1084">
                  <c:v>26.8</c:v>
                </c:pt>
                <c:pt idx="1085">
                  <c:v>26.8</c:v>
                </c:pt>
                <c:pt idx="1086">
                  <c:v>26.8</c:v>
                </c:pt>
                <c:pt idx="1087">
                  <c:v>26.8</c:v>
                </c:pt>
                <c:pt idx="1088">
                  <c:v>26.9</c:v>
                </c:pt>
                <c:pt idx="1089">
                  <c:v>26.9</c:v>
                </c:pt>
                <c:pt idx="1090">
                  <c:v>26.9</c:v>
                </c:pt>
                <c:pt idx="1091">
                  <c:v>26.9</c:v>
                </c:pt>
                <c:pt idx="1092">
                  <c:v>26.9</c:v>
                </c:pt>
                <c:pt idx="1093">
                  <c:v>26.8</c:v>
                </c:pt>
                <c:pt idx="1094">
                  <c:v>26.9</c:v>
                </c:pt>
                <c:pt idx="1095">
                  <c:v>27</c:v>
                </c:pt>
                <c:pt idx="1096">
                  <c:v>27</c:v>
                </c:pt>
                <c:pt idx="1097">
                  <c:v>26.9</c:v>
                </c:pt>
                <c:pt idx="1098">
                  <c:v>26.9</c:v>
                </c:pt>
                <c:pt idx="1099">
                  <c:v>26.9</c:v>
                </c:pt>
                <c:pt idx="1100">
                  <c:v>26.9</c:v>
                </c:pt>
                <c:pt idx="1101">
                  <c:v>27</c:v>
                </c:pt>
                <c:pt idx="1102">
                  <c:v>27</c:v>
                </c:pt>
                <c:pt idx="1103">
                  <c:v>27</c:v>
                </c:pt>
                <c:pt idx="1104">
                  <c:v>27.1</c:v>
                </c:pt>
                <c:pt idx="1105">
                  <c:v>27</c:v>
                </c:pt>
                <c:pt idx="1106">
                  <c:v>27.1</c:v>
                </c:pt>
                <c:pt idx="1107">
                  <c:v>27</c:v>
                </c:pt>
                <c:pt idx="1108">
                  <c:v>27.1</c:v>
                </c:pt>
                <c:pt idx="1109">
                  <c:v>27.1</c:v>
                </c:pt>
                <c:pt idx="1110">
                  <c:v>27.2</c:v>
                </c:pt>
                <c:pt idx="1111">
                  <c:v>27.2</c:v>
                </c:pt>
                <c:pt idx="1112">
                  <c:v>27.1</c:v>
                </c:pt>
                <c:pt idx="1113">
                  <c:v>27.1</c:v>
                </c:pt>
                <c:pt idx="1114">
                  <c:v>27.1</c:v>
                </c:pt>
                <c:pt idx="1115">
                  <c:v>27</c:v>
                </c:pt>
                <c:pt idx="1116">
                  <c:v>27.1</c:v>
                </c:pt>
                <c:pt idx="1117">
                  <c:v>27.1</c:v>
                </c:pt>
                <c:pt idx="1118">
                  <c:v>27.1</c:v>
                </c:pt>
                <c:pt idx="1119">
                  <c:v>27</c:v>
                </c:pt>
                <c:pt idx="1120">
                  <c:v>27.2</c:v>
                </c:pt>
                <c:pt idx="1121">
                  <c:v>27.2</c:v>
                </c:pt>
                <c:pt idx="1122">
                  <c:v>27.1</c:v>
                </c:pt>
                <c:pt idx="1123">
                  <c:v>27.2</c:v>
                </c:pt>
                <c:pt idx="1124">
                  <c:v>27.1</c:v>
                </c:pt>
                <c:pt idx="1125">
                  <c:v>27.1</c:v>
                </c:pt>
                <c:pt idx="1126">
                  <c:v>27.3</c:v>
                </c:pt>
                <c:pt idx="1127">
                  <c:v>27.1</c:v>
                </c:pt>
                <c:pt idx="1128">
                  <c:v>27.2</c:v>
                </c:pt>
                <c:pt idx="1129">
                  <c:v>27.1</c:v>
                </c:pt>
                <c:pt idx="1130">
                  <c:v>27.1</c:v>
                </c:pt>
                <c:pt idx="1131">
                  <c:v>27.2</c:v>
                </c:pt>
                <c:pt idx="1132">
                  <c:v>27.2</c:v>
                </c:pt>
                <c:pt idx="1133">
                  <c:v>27.2</c:v>
                </c:pt>
                <c:pt idx="1134">
                  <c:v>27.2</c:v>
                </c:pt>
                <c:pt idx="1135">
                  <c:v>27.3</c:v>
                </c:pt>
                <c:pt idx="1136">
                  <c:v>27.2</c:v>
                </c:pt>
                <c:pt idx="1137">
                  <c:v>27.3</c:v>
                </c:pt>
                <c:pt idx="1138">
                  <c:v>27.4</c:v>
                </c:pt>
                <c:pt idx="1139">
                  <c:v>27.3</c:v>
                </c:pt>
                <c:pt idx="1140">
                  <c:v>27.3</c:v>
                </c:pt>
                <c:pt idx="1141">
                  <c:v>27.2</c:v>
                </c:pt>
                <c:pt idx="1142">
                  <c:v>27.3</c:v>
                </c:pt>
                <c:pt idx="1143">
                  <c:v>27.2</c:v>
                </c:pt>
                <c:pt idx="1144">
                  <c:v>27.4</c:v>
                </c:pt>
                <c:pt idx="1145">
                  <c:v>27.3</c:v>
                </c:pt>
                <c:pt idx="1146">
                  <c:v>27.3</c:v>
                </c:pt>
                <c:pt idx="1147">
                  <c:v>27.4</c:v>
                </c:pt>
                <c:pt idx="1148">
                  <c:v>27.3</c:v>
                </c:pt>
                <c:pt idx="1149">
                  <c:v>27.4</c:v>
                </c:pt>
                <c:pt idx="1150">
                  <c:v>27.3</c:v>
                </c:pt>
                <c:pt idx="1151">
                  <c:v>27.3</c:v>
                </c:pt>
                <c:pt idx="1152">
                  <c:v>27.3</c:v>
                </c:pt>
                <c:pt idx="1153">
                  <c:v>27.3</c:v>
                </c:pt>
                <c:pt idx="1154">
                  <c:v>27.3</c:v>
                </c:pt>
                <c:pt idx="1155">
                  <c:v>27.3</c:v>
                </c:pt>
                <c:pt idx="1156">
                  <c:v>27.4</c:v>
                </c:pt>
                <c:pt idx="1157">
                  <c:v>27.4</c:v>
                </c:pt>
                <c:pt idx="1158">
                  <c:v>27.3</c:v>
                </c:pt>
                <c:pt idx="1159">
                  <c:v>27.4</c:v>
                </c:pt>
                <c:pt idx="1160">
                  <c:v>27.5</c:v>
                </c:pt>
                <c:pt idx="1161">
                  <c:v>27.5</c:v>
                </c:pt>
                <c:pt idx="1162">
                  <c:v>27.4</c:v>
                </c:pt>
                <c:pt idx="1163">
                  <c:v>27.4</c:v>
                </c:pt>
                <c:pt idx="1164">
                  <c:v>27.4</c:v>
                </c:pt>
                <c:pt idx="1165">
                  <c:v>27.4</c:v>
                </c:pt>
                <c:pt idx="1166">
                  <c:v>27.5</c:v>
                </c:pt>
                <c:pt idx="1167">
                  <c:v>27.5</c:v>
                </c:pt>
                <c:pt idx="1168">
                  <c:v>27.4</c:v>
                </c:pt>
                <c:pt idx="1169">
                  <c:v>27.4</c:v>
                </c:pt>
                <c:pt idx="1170">
                  <c:v>27.4</c:v>
                </c:pt>
                <c:pt idx="1171">
                  <c:v>27.6</c:v>
                </c:pt>
                <c:pt idx="1172">
                  <c:v>27.5</c:v>
                </c:pt>
                <c:pt idx="1173">
                  <c:v>27.5</c:v>
                </c:pt>
                <c:pt idx="1174">
                  <c:v>27.5</c:v>
                </c:pt>
                <c:pt idx="1175">
                  <c:v>27.5</c:v>
                </c:pt>
                <c:pt idx="1176">
                  <c:v>27.4</c:v>
                </c:pt>
                <c:pt idx="1177">
                  <c:v>27.5</c:v>
                </c:pt>
                <c:pt idx="1178">
                  <c:v>27.5</c:v>
                </c:pt>
                <c:pt idx="1179">
                  <c:v>27.5</c:v>
                </c:pt>
                <c:pt idx="1180">
                  <c:v>27.6</c:v>
                </c:pt>
                <c:pt idx="1181">
                  <c:v>27.5</c:v>
                </c:pt>
                <c:pt idx="1182">
                  <c:v>27.6</c:v>
                </c:pt>
                <c:pt idx="1183">
                  <c:v>27.6</c:v>
                </c:pt>
                <c:pt idx="1184">
                  <c:v>27.5</c:v>
                </c:pt>
                <c:pt idx="1185">
                  <c:v>27.6</c:v>
                </c:pt>
                <c:pt idx="1186">
                  <c:v>27.5</c:v>
                </c:pt>
                <c:pt idx="1187">
                  <c:v>27.6</c:v>
                </c:pt>
                <c:pt idx="1188">
                  <c:v>27.6</c:v>
                </c:pt>
                <c:pt idx="1189">
                  <c:v>27.6</c:v>
                </c:pt>
                <c:pt idx="1190">
                  <c:v>27.6</c:v>
                </c:pt>
                <c:pt idx="1191">
                  <c:v>27.6</c:v>
                </c:pt>
                <c:pt idx="1192">
                  <c:v>27.6</c:v>
                </c:pt>
                <c:pt idx="1193">
                  <c:v>27.6</c:v>
                </c:pt>
                <c:pt idx="1194">
                  <c:v>27.6</c:v>
                </c:pt>
                <c:pt idx="1195">
                  <c:v>27.6</c:v>
                </c:pt>
                <c:pt idx="1196">
                  <c:v>27.6</c:v>
                </c:pt>
                <c:pt idx="1197">
                  <c:v>27.7</c:v>
                </c:pt>
                <c:pt idx="1198">
                  <c:v>27.7</c:v>
                </c:pt>
                <c:pt idx="1199">
                  <c:v>27.6</c:v>
                </c:pt>
                <c:pt idx="1200">
                  <c:v>27.6</c:v>
                </c:pt>
                <c:pt idx="1201">
                  <c:v>27.6</c:v>
                </c:pt>
                <c:pt idx="1202">
                  <c:v>27.5</c:v>
                </c:pt>
                <c:pt idx="1203">
                  <c:v>27.6</c:v>
                </c:pt>
                <c:pt idx="1204">
                  <c:v>27.6</c:v>
                </c:pt>
                <c:pt idx="1205">
                  <c:v>27.6</c:v>
                </c:pt>
                <c:pt idx="1206">
                  <c:v>27.6</c:v>
                </c:pt>
                <c:pt idx="1207">
                  <c:v>27.5</c:v>
                </c:pt>
                <c:pt idx="1208">
                  <c:v>27.7</c:v>
                </c:pt>
                <c:pt idx="1209">
                  <c:v>27.7</c:v>
                </c:pt>
                <c:pt idx="1210">
                  <c:v>27.6</c:v>
                </c:pt>
                <c:pt idx="1211">
                  <c:v>27.7</c:v>
                </c:pt>
                <c:pt idx="1212">
                  <c:v>27.6</c:v>
                </c:pt>
                <c:pt idx="1213">
                  <c:v>27.6</c:v>
                </c:pt>
                <c:pt idx="1214">
                  <c:v>27.8</c:v>
                </c:pt>
                <c:pt idx="1215">
                  <c:v>27.9</c:v>
                </c:pt>
                <c:pt idx="1216">
                  <c:v>27.6</c:v>
                </c:pt>
                <c:pt idx="1217">
                  <c:v>27.7</c:v>
                </c:pt>
                <c:pt idx="1218">
                  <c:v>27.8</c:v>
                </c:pt>
                <c:pt idx="1219">
                  <c:v>27.8</c:v>
                </c:pt>
                <c:pt idx="1220">
                  <c:v>27.7</c:v>
                </c:pt>
                <c:pt idx="1221">
                  <c:v>27.7</c:v>
                </c:pt>
                <c:pt idx="1222">
                  <c:v>27.6</c:v>
                </c:pt>
                <c:pt idx="1223">
                  <c:v>27.7</c:v>
                </c:pt>
                <c:pt idx="1224">
                  <c:v>27.7</c:v>
                </c:pt>
                <c:pt idx="1225">
                  <c:v>27.7</c:v>
                </c:pt>
                <c:pt idx="1226">
                  <c:v>27.8</c:v>
                </c:pt>
                <c:pt idx="1227">
                  <c:v>27.7</c:v>
                </c:pt>
                <c:pt idx="1228">
                  <c:v>27.7</c:v>
                </c:pt>
                <c:pt idx="1229">
                  <c:v>27.7</c:v>
                </c:pt>
                <c:pt idx="1230">
                  <c:v>27.7</c:v>
                </c:pt>
                <c:pt idx="1231">
                  <c:v>27.6</c:v>
                </c:pt>
                <c:pt idx="1232">
                  <c:v>27.7</c:v>
                </c:pt>
                <c:pt idx="1233">
                  <c:v>27.7</c:v>
                </c:pt>
                <c:pt idx="1234">
                  <c:v>27.8</c:v>
                </c:pt>
                <c:pt idx="1235">
                  <c:v>27.7</c:v>
                </c:pt>
                <c:pt idx="1236">
                  <c:v>27.7</c:v>
                </c:pt>
                <c:pt idx="1237">
                  <c:v>27.7</c:v>
                </c:pt>
                <c:pt idx="1238">
                  <c:v>27.9</c:v>
                </c:pt>
                <c:pt idx="1239">
                  <c:v>27.9</c:v>
                </c:pt>
                <c:pt idx="1240">
                  <c:v>27.7</c:v>
                </c:pt>
                <c:pt idx="1241">
                  <c:v>27.7</c:v>
                </c:pt>
                <c:pt idx="1242">
                  <c:v>27.8</c:v>
                </c:pt>
                <c:pt idx="1243">
                  <c:v>27.8</c:v>
                </c:pt>
                <c:pt idx="1244">
                  <c:v>27.9</c:v>
                </c:pt>
                <c:pt idx="1245">
                  <c:v>27.8</c:v>
                </c:pt>
                <c:pt idx="1246">
                  <c:v>27.7</c:v>
                </c:pt>
                <c:pt idx="1247">
                  <c:v>27.9</c:v>
                </c:pt>
                <c:pt idx="1248">
                  <c:v>27.9</c:v>
                </c:pt>
                <c:pt idx="1249">
                  <c:v>27.8</c:v>
                </c:pt>
                <c:pt idx="1250">
                  <c:v>27.9</c:v>
                </c:pt>
                <c:pt idx="1251">
                  <c:v>27.8</c:v>
                </c:pt>
                <c:pt idx="1252">
                  <c:v>27.9</c:v>
                </c:pt>
                <c:pt idx="1253">
                  <c:v>27.8</c:v>
                </c:pt>
                <c:pt idx="1254">
                  <c:v>27.9</c:v>
                </c:pt>
                <c:pt idx="1255">
                  <c:v>27.9</c:v>
                </c:pt>
                <c:pt idx="1256">
                  <c:v>27.9</c:v>
                </c:pt>
                <c:pt idx="1257">
                  <c:v>27.9</c:v>
                </c:pt>
                <c:pt idx="1258">
                  <c:v>27.9</c:v>
                </c:pt>
                <c:pt idx="1259">
                  <c:v>27.8</c:v>
                </c:pt>
                <c:pt idx="1260">
                  <c:v>28</c:v>
                </c:pt>
                <c:pt idx="1261">
                  <c:v>27.9</c:v>
                </c:pt>
                <c:pt idx="1262">
                  <c:v>27.9</c:v>
                </c:pt>
                <c:pt idx="1263">
                  <c:v>27.9</c:v>
                </c:pt>
                <c:pt idx="1264">
                  <c:v>28</c:v>
                </c:pt>
                <c:pt idx="1265">
                  <c:v>28</c:v>
                </c:pt>
                <c:pt idx="1266">
                  <c:v>28.1</c:v>
                </c:pt>
                <c:pt idx="1267">
                  <c:v>27.9</c:v>
                </c:pt>
                <c:pt idx="1268">
                  <c:v>28</c:v>
                </c:pt>
                <c:pt idx="1269">
                  <c:v>27.9</c:v>
                </c:pt>
                <c:pt idx="1270">
                  <c:v>28</c:v>
                </c:pt>
                <c:pt idx="1271">
                  <c:v>28</c:v>
                </c:pt>
                <c:pt idx="1272">
                  <c:v>27.9</c:v>
                </c:pt>
                <c:pt idx="1273">
                  <c:v>28</c:v>
                </c:pt>
                <c:pt idx="1274">
                  <c:v>28</c:v>
                </c:pt>
                <c:pt idx="1275">
                  <c:v>28</c:v>
                </c:pt>
                <c:pt idx="1276">
                  <c:v>28.1</c:v>
                </c:pt>
                <c:pt idx="1277">
                  <c:v>28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28</c:v>
                </c:pt>
                <c:pt idx="1282">
                  <c:v>28.1</c:v>
                </c:pt>
                <c:pt idx="1283">
                  <c:v>27.9</c:v>
                </c:pt>
                <c:pt idx="1284">
                  <c:v>28</c:v>
                </c:pt>
                <c:pt idx="1285">
                  <c:v>28</c:v>
                </c:pt>
                <c:pt idx="1286">
                  <c:v>28</c:v>
                </c:pt>
                <c:pt idx="1287">
                  <c:v>28</c:v>
                </c:pt>
                <c:pt idx="1288">
                  <c:v>27.9</c:v>
                </c:pt>
                <c:pt idx="1289">
                  <c:v>27.9</c:v>
                </c:pt>
                <c:pt idx="1290">
                  <c:v>28</c:v>
                </c:pt>
                <c:pt idx="1291">
                  <c:v>27.9</c:v>
                </c:pt>
                <c:pt idx="1292">
                  <c:v>27.9</c:v>
                </c:pt>
                <c:pt idx="1293">
                  <c:v>28</c:v>
                </c:pt>
                <c:pt idx="1294">
                  <c:v>28</c:v>
                </c:pt>
                <c:pt idx="1295">
                  <c:v>28</c:v>
                </c:pt>
                <c:pt idx="1296">
                  <c:v>28.1</c:v>
                </c:pt>
                <c:pt idx="1297">
                  <c:v>28.1</c:v>
                </c:pt>
                <c:pt idx="1298">
                  <c:v>28.1</c:v>
                </c:pt>
                <c:pt idx="1299">
                  <c:v>28.1</c:v>
                </c:pt>
                <c:pt idx="1300">
                  <c:v>28.2</c:v>
                </c:pt>
                <c:pt idx="1301">
                  <c:v>28.1</c:v>
                </c:pt>
                <c:pt idx="1302">
                  <c:v>28.1</c:v>
                </c:pt>
                <c:pt idx="1303">
                  <c:v>28.1</c:v>
                </c:pt>
                <c:pt idx="1304">
                  <c:v>28.2</c:v>
                </c:pt>
                <c:pt idx="1305">
                  <c:v>28.3</c:v>
                </c:pt>
                <c:pt idx="1306">
                  <c:v>28.1</c:v>
                </c:pt>
                <c:pt idx="1307">
                  <c:v>28.2</c:v>
                </c:pt>
                <c:pt idx="1308">
                  <c:v>28.1</c:v>
                </c:pt>
                <c:pt idx="1309">
                  <c:v>28.2</c:v>
                </c:pt>
                <c:pt idx="1310">
                  <c:v>28</c:v>
                </c:pt>
                <c:pt idx="1311">
                  <c:v>28.2</c:v>
                </c:pt>
                <c:pt idx="1312">
                  <c:v>28.3</c:v>
                </c:pt>
                <c:pt idx="1313">
                  <c:v>28.2</c:v>
                </c:pt>
                <c:pt idx="1314">
                  <c:v>28.1</c:v>
                </c:pt>
                <c:pt idx="1315">
                  <c:v>28.1</c:v>
                </c:pt>
                <c:pt idx="1316">
                  <c:v>28.2</c:v>
                </c:pt>
                <c:pt idx="1317">
                  <c:v>28.1</c:v>
                </c:pt>
                <c:pt idx="1318">
                  <c:v>28.2</c:v>
                </c:pt>
                <c:pt idx="1319">
                  <c:v>28.2</c:v>
                </c:pt>
                <c:pt idx="1320">
                  <c:v>28.2</c:v>
                </c:pt>
                <c:pt idx="1321">
                  <c:v>28.2</c:v>
                </c:pt>
                <c:pt idx="1322">
                  <c:v>28.3</c:v>
                </c:pt>
                <c:pt idx="1323">
                  <c:v>28.2</c:v>
                </c:pt>
                <c:pt idx="1324">
                  <c:v>28.3</c:v>
                </c:pt>
                <c:pt idx="1325">
                  <c:v>28.2</c:v>
                </c:pt>
                <c:pt idx="1326">
                  <c:v>28.2</c:v>
                </c:pt>
                <c:pt idx="1327">
                  <c:v>28.3</c:v>
                </c:pt>
                <c:pt idx="1328">
                  <c:v>28.3</c:v>
                </c:pt>
                <c:pt idx="1329">
                  <c:v>28.3</c:v>
                </c:pt>
                <c:pt idx="1330">
                  <c:v>28.2</c:v>
                </c:pt>
                <c:pt idx="1331">
                  <c:v>28.2</c:v>
                </c:pt>
                <c:pt idx="1332">
                  <c:v>28.3</c:v>
                </c:pt>
                <c:pt idx="1333">
                  <c:v>28.2</c:v>
                </c:pt>
                <c:pt idx="1334">
                  <c:v>28.3</c:v>
                </c:pt>
                <c:pt idx="1335">
                  <c:v>28.3</c:v>
                </c:pt>
                <c:pt idx="1336">
                  <c:v>28.3</c:v>
                </c:pt>
                <c:pt idx="1337">
                  <c:v>28.3</c:v>
                </c:pt>
                <c:pt idx="1338">
                  <c:v>28.4</c:v>
                </c:pt>
                <c:pt idx="1339">
                  <c:v>28.4</c:v>
                </c:pt>
                <c:pt idx="1340">
                  <c:v>28.3</c:v>
                </c:pt>
                <c:pt idx="1341">
                  <c:v>28.4</c:v>
                </c:pt>
                <c:pt idx="1342">
                  <c:v>28.4</c:v>
                </c:pt>
                <c:pt idx="1343">
                  <c:v>28.3</c:v>
                </c:pt>
                <c:pt idx="1344">
                  <c:v>28.3</c:v>
                </c:pt>
                <c:pt idx="1345">
                  <c:v>28.4</c:v>
                </c:pt>
                <c:pt idx="1346">
                  <c:v>28.4</c:v>
                </c:pt>
                <c:pt idx="1347">
                  <c:v>28.4</c:v>
                </c:pt>
                <c:pt idx="1348">
                  <c:v>28.4</c:v>
                </c:pt>
                <c:pt idx="1349">
                  <c:v>28.4</c:v>
                </c:pt>
                <c:pt idx="1350">
                  <c:v>28.4</c:v>
                </c:pt>
                <c:pt idx="1351">
                  <c:v>28.4</c:v>
                </c:pt>
                <c:pt idx="1352">
                  <c:v>28.4</c:v>
                </c:pt>
                <c:pt idx="1353">
                  <c:v>28.4</c:v>
                </c:pt>
                <c:pt idx="1354">
                  <c:v>28.4</c:v>
                </c:pt>
                <c:pt idx="1355">
                  <c:v>28.4</c:v>
                </c:pt>
                <c:pt idx="1356">
                  <c:v>28.4</c:v>
                </c:pt>
                <c:pt idx="1357">
                  <c:v>28.4</c:v>
                </c:pt>
                <c:pt idx="1358">
                  <c:v>28.4</c:v>
                </c:pt>
                <c:pt idx="1359">
                  <c:v>28.4</c:v>
                </c:pt>
                <c:pt idx="1360">
                  <c:v>28.4</c:v>
                </c:pt>
                <c:pt idx="1361">
                  <c:v>28.5</c:v>
                </c:pt>
                <c:pt idx="1362">
                  <c:v>28.5</c:v>
                </c:pt>
                <c:pt idx="1363">
                  <c:v>28.4</c:v>
                </c:pt>
                <c:pt idx="1364">
                  <c:v>28.4</c:v>
                </c:pt>
                <c:pt idx="1365">
                  <c:v>28.4</c:v>
                </c:pt>
                <c:pt idx="1366">
                  <c:v>28.5</c:v>
                </c:pt>
                <c:pt idx="1367">
                  <c:v>28.5</c:v>
                </c:pt>
                <c:pt idx="1368">
                  <c:v>28.5</c:v>
                </c:pt>
                <c:pt idx="1369">
                  <c:v>28.6</c:v>
                </c:pt>
                <c:pt idx="1370">
                  <c:v>28.5</c:v>
                </c:pt>
                <c:pt idx="1371">
                  <c:v>28.5</c:v>
                </c:pt>
                <c:pt idx="1372">
                  <c:v>28.5</c:v>
                </c:pt>
                <c:pt idx="1373">
                  <c:v>28.5</c:v>
                </c:pt>
                <c:pt idx="1374">
                  <c:v>28.4</c:v>
                </c:pt>
                <c:pt idx="1375">
                  <c:v>28.5</c:v>
                </c:pt>
                <c:pt idx="1376">
                  <c:v>28.5</c:v>
                </c:pt>
                <c:pt idx="1377">
                  <c:v>28.5</c:v>
                </c:pt>
                <c:pt idx="1378">
                  <c:v>28.5</c:v>
                </c:pt>
                <c:pt idx="1379">
                  <c:v>28.5</c:v>
                </c:pt>
                <c:pt idx="1380">
                  <c:v>28.6</c:v>
                </c:pt>
                <c:pt idx="1381">
                  <c:v>28.5</c:v>
                </c:pt>
                <c:pt idx="1382">
                  <c:v>28.5</c:v>
                </c:pt>
                <c:pt idx="1383">
                  <c:v>28.4</c:v>
                </c:pt>
                <c:pt idx="1384">
                  <c:v>28.5</c:v>
                </c:pt>
                <c:pt idx="1385">
                  <c:v>28.5</c:v>
                </c:pt>
                <c:pt idx="1386">
                  <c:v>28.5</c:v>
                </c:pt>
                <c:pt idx="1387">
                  <c:v>28.5</c:v>
                </c:pt>
                <c:pt idx="1388">
                  <c:v>28.5</c:v>
                </c:pt>
                <c:pt idx="1389">
                  <c:v>28.6</c:v>
                </c:pt>
                <c:pt idx="1390">
                  <c:v>28.5</c:v>
                </c:pt>
                <c:pt idx="1391">
                  <c:v>28.5</c:v>
                </c:pt>
                <c:pt idx="1392">
                  <c:v>28.5</c:v>
                </c:pt>
                <c:pt idx="1393">
                  <c:v>28.6</c:v>
                </c:pt>
                <c:pt idx="1394">
                  <c:v>28.5</c:v>
                </c:pt>
                <c:pt idx="1395">
                  <c:v>28.5</c:v>
                </c:pt>
                <c:pt idx="1396">
                  <c:v>28.5</c:v>
                </c:pt>
                <c:pt idx="1397">
                  <c:v>28.6</c:v>
                </c:pt>
                <c:pt idx="1398">
                  <c:v>28.6</c:v>
                </c:pt>
                <c:pt idx="1399">
                  <c:v>28.5</c:v>
                </c:pt>
                <c:pt idx="1400">
                  <c:v>28.6</c:v>
                </c:pt>
                <c:pt idx="1401">
                  <c:v>28.5</c:v>
                </c:pt>
                <c:pt idx="1402">
                  <c:v>28.5</c:v>
                </c:pt>
                <c:pt idx="1403">
                  <c:v>28.5</c:v>
                </c:pt>
                <c:pt idx="1404">
                  <c:v>28.5</c:v>
                </c:pt>
                <c:pt idx="1405">
                  <c:v>28.6</c:v>
                </c:pt>
                <c:pt idx="1406">
                  <c:v>28.5</c:v>
                </c:pt>
                <c:pt idx="1407">
                  <c:v>28.6</c:v>
                </c:pt>
                <c:pt idx="1408">
                  <c:v>28.5</c:v>
                </c:pt>
                <c:pt idx="1409">
                  <c:v>28.6</c:v>
                </c:pt>
                <c:pt idx="1410">
                  <c:v>28.5</c:v>
                </c:pt>
                <c:pt idx="1411">
                  <c:v>28.5</c:v>
                </c:pt>
                <c:pt idx="1412">
                  <c:v>28.5</c:v>
                </c:pt>
                <c:pt idx="1413">
                  <c:v>28.6</c:v>
                </c:pt>
                <c:pt idx="1414">
                  <c:v>28.5</c:v>
                </c:pt>
                <c:pt idx="1415">
                  <c:v>28.6</c:v>
                </c:pt>
                <c:pt idx="1416">
                  <c:v>28.6</c:v>
                </c:pt>
                <c:pt idx="1417">
                  <c:v>28.5</c:v>
                </c:pt>
                <c:pt idx="1418">
                  <c:v>28.5</c:v>
                </c:pt>
                <c:pt idx="1419">
                  <c:v>28.5</c:v>
                </c:pt>
                <c:pt idx="1420">
                  <c:v>28.6</c:v>
                </c:pt>
                <c:pt idx="1421">
                  <c:v>28.6</c:v>
                </c:pt>
                <c:pt idx="1422">
                  <c:v>28.6</c:v>
                </c:pt>
                <c:pt idx="1423">
                  <c:v>28.5</c:v>
                </c:pt>
                <c:pt idx="1424">
                  <c:v>28.5</c:v>
                </c:pt>
                <c:pt idx="1425">
                  <c:v>28.5</c:v>
                </c:pt>
                <c:pt idx="1426">
                  <c:v>28.6</c:v>
                </c:pt>
                <c:pt idx="1427">
                  <c:v>28.5</c:v>
                </c:pt>
                <c:pt idx="1428">
                  <c:v>28.6</c:v>
                </c:pt>
                <c:pt idx="1429">
                  <c:v>28.5</c:v>
                </c:pt>
                <c:pt idx="1430">
                  <c:v>28.5</c:v>
                </c:pt>
                <c:pt idx="1431">
                  <c:v>28.5</c:v>
                </c:pt>
                <c:pt idx="1432">
                  <c:v>28.6</c:v>
                </c:pt>
                <c:pt idx="1433">
                  <c:v>28.5</c:v>
                </c:pt>
                <c:pt idx="1434">
                  <c:v>28.5</c:v>
                </c:pt>
                <c:pt idx="1435">
                  <c:v>28.5</c:v>
                </c:pt>
                <c:pt idx="1436">
                  <c:v>28.6</c:v>
                </c:pt>
                <c:pt idx="1437">
                  <c:v>28.6</c:v>
                </c:pt>
                <c:pt idx="1438">
                  <c:v>28.6</c:v>
                </c:pt>
                <c:pt idx="1439">
                  <c:v>28.6</c:v>
                </c:pt>
                <c:pt idx="1440">
                  <c:v>28.6</c:v>
                </c:pt>
                <c:pt idx="1441">
                  <c:v>28.6</c:v>
                </c:pt>
                <c:pt idx="1442">
                  <c:v>28.5</c:v>
                </c:pt>
                <c:pt idx="1443">
                  <c:v>28.6</c:v>
                </c:pt>
                <c:pt idx="1444">
                  <c:v>28.6</c:v>
                </c:pt>
                <c:pt idx="1445">
                  <c:v>28.6</c:v>
                </c:pt>
                <c:pt idx="1446">
                  <c:v>28.6</c:v>
                </c:pt>
                <c:pt idx="1447">
                  <c:v>28.6</c:v>
                </c:pt>
                <c:pt idx="1448">
                  <c:v>28.6</c:v>
                </c:pt>
                <c:pt idx="1449">
                  <c:v>28.6</c:v>
                </c:pt>
                <c:pt idx="1450">
                  <c:v>28.6</c:v>
                </c:pt>
                <c:pt idx="1451">
                  <c:v>28.6</c:v>
                </c:pt>
                <c:pt idx="1452">
                  <c:v>28.5</c:v>
                </c:pt>
                <c:pt idx="1453">
                  <c:v>28.6</c:v>
                </c:pt>
                <c:pt idx="1454">
                  <c:v>28.5</c:v>
                </c:pt>
                <c:pt idx="1455">
                  <c:v>28.5</c:v>
                </c:pt>
                <c:pt idx="1456">
                  <c:v>28.6</c:v>
                </c:pt>
                <c:pt idx="1457">
                  <c:v>28.6</c:v>
                </c:pt>
                <c:pt idx="1458">
                  <c:v>28.6</c:v>
                </c:pt>
                <c:pt idx="1459">
                  <c:v>28.6</c:v>
                </c:pt>
                <c:pt idx="1460">
                  <c:v>28.6</c:v>
                </c:pt>
                <c:pt idx="1461">
                  <c:v>28.6</c:v>
                </c:pt>
                <c:pt idx="1462">
                  <c:v>28.6</c:v>
                </c:pt>
                <c:pt idx="1463">
                  <c:v>28.6</c:v>
                </c:pt>
                <c:pt idx="1464">
                  <c:v>28.6</c:v>
                </c:pt>
                <c:pt idx="1465">
                  <c:v>28.6</c:v>
                </c:pt>
                <c:pt idx="1466">
                  <c:v>28.5</c:v>
                </c:pt>
                <c:pt idx="1467">
                  <c:v>28.5</c:v>
                </c:pt>
                <c:pt idx="1468">
                  <c:v>28.5</c:v>
                </c:pt>
                <c:pt idx="1469">
                  <c:v>28.6</c:v>
                </c:pt>
                <c:pt idx="1470">
                  <c:v>28.6</c:v>
                </c:pt>
                <c:pt idx="1471">
                  <c:v>28.7</c:v>
                </c:pt>
                <c:pt idx="1472">
                  <c:v>28.6</c:v>
                </c:pt>
                <c:pt idx="1473">
                  <c:v>28.5</c:v>
                </c:pt>
                <c:pt idx="1474">
                  <c:v>28.5</c:v>
                </c:pt>
                <c:pt idx="1475">
                  <c:v>28.7</c:v>
                </c:pt>
                <c:pt idx="1476">
                  <c:v>28.6</c:v>
                </c:pt>
                <c:pt idx="1477">
                  <c:v>28.6</c:v>
                </c:pt>
                <c:pt idx="1478">
                  <c:v>28.5</c:v>
                </c:pt>
                <c:pt idx="1479">
                  <c:v>28.5</c:v>
                </c:pt>
                <c:pt idx="1480">
                  <c:v>28.6</c:v>
                </c:pt>
                <c:pt idx="1481">
                  <c:v>28.7</c:v>
                </c:pt>
                <c:pt idx="1482">
                  <c:v>28.6</c:v>
                </c:pt>
                <c:pt idx="1483">
                  <c:v>28.6</c:v>
                </c:pt>
                <c:pt idx="1484">
                  <c:v>28.6</c:v>
                </c:pt>
                <c:pt idx="1485">
                  <c:v>28.6</c:v>
                </c:pt>
                <c:pt idx="1486">
                  <c:v>28.6</c:v>
                </c:pt>
                <c:pt idx="1487">
                  <c:v>28.6</c:v>
                </c:pt>
                <c:pt idx="1488">
                  <c:v>28.7</c:v>
                </c:pt>
                <c:pt idx="1489">
                  <c:v>28.6</c:v>
                </c:pt>
                <c:pt idx="1490">
                  <c:v>28.6</c:v>
                </c:pt>
                <c:pt idx="1491">
                  <c:v>28.6</c:v>
                </c:pt>
                <c:pt idx="1492">
                  <c:v>28.7</c:v>
                </c:pt>
                <c:pt idx="1493">
                  <c:v>28.6</c:v>
                </c:pt>
                <c:pt idx="1494">
                  <c:v>28.6</c:v>
                </c:pt>
                <c:pt idx="1495">
                  <c:v>28.7</c:v>
                </c:pt>
                <c:pt idx="1496">
                  <c:v>28.6</c:v>
                </c:pt>
                <c:pt idx="1497">
                  <c:v>28.6</c:v>
                </c:pt>
                <c:pt idx="1498">
                  <c:v>28.7</c:v>
                </c:pt>
                <c:pt idx="1499">
                  <c:v>28.7</c:v>
                </c:pt>
                <c:pt idx="1500">
                  <c:v>28.6</c:v>
                </c:pt>
                <c:pt idx="1501">
                  <c:v>28.6</c:v>
                </c:pt>
                <c:pt idx="1502">
                  <c:v>28.7</c:v>
                </c:pt>
                <c:pt idx="1503">
                  <c:v>28.6</c:v>
                </c:pt>
                <c:pt idx="1504">
                  <c:v>28.7</c:v>
                </c:pt>
                <c:pt idx="1505">
                  <c:v>28.6</c:v>
                </c:pt>
                <c:pt idx="1506">
                  <c:v>28.7</c:v>
                </c:pt>
                <c:pt idx="1507">
                  <c:v>28.6</c:v>
                </c:pt>
                <c:pt idx="1508">
                  <c:v>28.6</c:v>
                </c:pt>
                <c:pt idx="1509">
                  <c:v>28.7</c:v>
                </c:pt>
                <c:pt idx="1510">
                  <c:v>28.6</c:v>
                </c:pt>
                <c:pt idx="1511">
                  <c:v>28.7</c:v>
                </c:pt>
                <c:pt idx="1512">
                  <c:v>28.7</c:v>
                </c:pt>
                <c:pt idx="1513">
                  <c:v>28.7</c:v>
                </c:pt>
                <c:pt idx="1514">
                  <c:v>28.7</c:v>
                </c:pt>
                <c:pt idx="1515">
                  <c:v>28.6</c:v>
                </c:pt>
                <c:pt idx="1516">
                  <c:v>28.7</c:v>
                </c:pt>
                <c:pt idx="1517">
                  <c:v>28.7</c:v>
                </c:pt>
                <c:pt idx="1518">
                  <c:v>28.7</c:v>
                </c:pt>
                <c:pt idx="1519">
                  <c:v>28.7</c:v>
                </c:pt>
                <c:pt idx="1520">
                  <c:v>28.8</c:v>
                </c:pt>
                <c:pt idx="1521">
                  <c:v>28.8</c:v>
                </c:pt>
                <c:pt idx="1522">
                  <c:v>28.7</c:v>
                </c:pt>
                <c:pt idx="1523">
                  <c:v>28.7</c:v>
                </c:pt>
                <c:pt idx="1524">
                  <c:v>28.6</c:v>
                </c:pt>
                <c:pt idx="1525">
                  <c:v>28.7</c:v>
                </c:pt>
                <c:pt idx="1526">
                  <c:v>28.8</c:v>
                </c:pt>
                <c:pt idx="1527">
                  <c:v>28.8</c:v>
                </c:pt>
                <c:pt idx="1528">
                  <c:v>28.7</c:v>
                </c:pt>
                <c:pt idx="1529">
                  <c:v>28.8</c:v>
                </c:pt>
                <c:pt idx="1530">
                  <c:v>28.7</c:v>
                </c:pt>
                <c:pt idx="1531">
                  <c:v>28.7</c:v>
                </c:pt>
                <c:pt idx="1532">
                  <c:v>28.7</c:v>
                </c:pt>
                <c:pt idx="1533">
                  <c:v>28.8</c:v>
                </c:pt>
                <c:pt idx="1534">
                  <c:v>28.8</c:v>
                </c:pt>
                <c:pt idx="1535">
                  <c:v>28.8</c:v>
                </c:pt>
                <c:pt idx="1536">
                  <c:v>28.7</c:v>
                </c:pt>
                <c:pt idx="1537">
                  <c:v>28.7</c:v>
                </c:pt>
                <c:pt idx="1538">
                  <c:v>28.8</c:v>
                </c:pt>
                <c:pt idx="1539">
                  <c:v>28.8</c:v>
                </c:pt>
                <c:pt idx="1540">
                  <c:v>28.8</c:v>
                </c:pt>
                <c:pt idx="1541">
                  <c:v>28.8</c:v>
                </c:pt>
                <c:pt idx="1542">
                  <c:v>28.8</c:v>
                </c:pt>
                <c:pt idx="1543">
                  <c:v>28.8</c:v>
                </c:pt>
                <c:pt idx="1544">
                  <c:v>28.8</c:v>
                </c:pt>
                <c:pt idx="1545">
                  <c:v>28.8</c:v>
                </c:pt>
                <c:pt idx="1546">
                  <c:v>28.8</c:v>
                </c:pt>
                <c:pt idx="1547">
                  <c:v>28.9</c:v>
                </c:pt>
                <c:pt idx="1548">
                  <c:v>28.8</c:v>
                </c:pt>
                <c:pt idx="1549">
                  <c:v>28.8</c:v>
                </c:pt>
                <c:pt idx="1550">
                  <c:v>28.7</c:v>
                </c:pt>
                <c:pt idx="1551">
                  <c:v>28.8</c:v>
                </c:pt>
                <c:pt idx="1552">
                  <c:v>28.8</c:v>
                </c:pt>
                <c:pt idx="1553">
                  <c:v>28.8</c:v>
                </c:pt>
                <c:pt idx="1554">
                  <c:v>28.8</c:v>
                </c:pt>
                <c:pt idx="1555">
                  <c:v>28.8</c:v>
                </c:pt>
                <c:pt idx="1556">
                  <c:v>28.9</c:v>
                </c:pt>
                <c:pt idx="1557">
                  <c:v>28.9</c:v>
                </c:pt>
                <c:pt idx="1558">
                  <c:v>28.8</c:v>
                </c:pt>
                <c:pt idx="1559">
                  <c:v>28.8</c:v>
                </c:pt>
                <c:pt idx="1560">
                  <c:v>28.8</c:v>
                </c:pt>
                <c:pt idx="1561">
                  <c:v>28.9</c:v>
                </c:pt>
                <c:pt idx="1562">
                  <c:v>28.9</c:v>
                </c:pt>
                <c:pt idx="1563">
                  <c:v>28.9</c:v>
                </c:pt>
                <c:pt idx="1564">
                  <c:v>28.9</c:v>
                </c:pt>
                <c:pt idx="1565">
                  <c:v>28.9</c:v>
                </c:pt>
                <c:pt idx="1566">
                  <c:v>28.8</c:v>
                </c:pt>
                <c:pt idx="1567">
                  <c:v>28.9</c:v>
                </c:pt>
                <c:pt idx="1568">
                  <c:v>28.8</c:v>
                </c:pt>
                <c:pt idx="1569">
                  <c:v>28.8</c:v>
                </c:pt>
                <c:pt idx="1570">
                  <c:v>28.8</c:v>
                </c:pt>
                <c:pt idx="1571">
                  <c:v>28.9</c:v>
                </c:pt>
                <c:pt idx="1572">
                  <c:v>28.9</c:v>
                </c:pt>
                <c:pt idx="1573">
                  <c:v>28.9</c:v>
                </c:pt>
                <c:pt idx="1574">
                  <c:v>28.9</c:v>
                </c:pt>
                <c:pt idx="1575">
                  <c:v>29</c:v>
                </c:pt>
                <c:pt idx="1576">
                  <c:v>28.9</c:v>
                </c:pt>
                <c:pt idx="1577">
                  <c:v>28.9</c:v>
                </c:pt>
                <c:pt idx="1578">
                  <c:v>28.9</c:v>
                </c:pt>
                <c:pt idx="1579">
                  <c:v>28.9</c:v>
                </c:pt>
                <c:pt idx="1580">
                  <c:v>28.9</c:v>
                </c:pt>
                <c:pt idx="1581">
                  <c:v>28.9</c:v>
                </c:pt>
                <c:pt idx="1582">
                  <c:v>28.9</c:v>
                </c:pt>
                <c:pt idx="1583">
                  <c:v>28.9</c:v>
                </c:pt>
                <c:pt idx="1584">
                  <c:v>28.9</c:v>
                </c:pt>
                <c:pt idx="1585">
                  <c:v>28.9</c:v>
                </c:pt>
                <c:pt idx="1586">
                  <c:v>29</c:v>
                </c:pt>
                <c:pt idx="1587">
                  <c:v>29</c:v>
                </c:pt>
                <c:pt idx="1588">
                  <c:v>28.9</c:v>
                </c:pt>
                <c:pt idx="1589">
                  <c:v>28.9</c:v>
                </c:pt>
                <c:pt idx="1590">
                  <c:v>28.9</c:v>
                </c:pt>
                <c:pt idx="1591">
                  <c:v>28.9</c:v>
                </c:pt>
                <c:pt idx="1592">
                  <c:v>28.9</c:v>
                </c:pt>
                <c:pt idx="1593">
                  <c:v>29</c:v>
                </c:pt>
                <c:pt idx="1594">
                  <c:v>29</c:v>
                </c:pt>
                <c:pt idx="1595">
                  <c:v>29</c:v>
                </c:pt>
                <c:pt idx="1596">
                  <c:v>29</c:v>
                </c:pt>
                <c:pt idx="1597">
                  <c:v>28.9</c:v>
                </c:pt>
                <c:pt idx="1598">
                  <c:v>29</c:v>
                </c:pt>
                <c:pt idx="1599">
                  <c:v>29</c:v>
                </c:pt>
                <c:pt idx="1600">
                  <c:v>29</c:v>
                </c:pt>
                <c:pt idx="1601">
                  <c:v>29</c:v>
                </c:pt>
                <c:pt idx="1602">
                  <c:v>29</c:v>
                </c:pt>
                <c:pt idx="1603">
                  <c:v>29</c:v>
                </c:pt>
                <c:pt idx="1604">
                  <c:v>29.1</c:v>
                </c:pt>
                <c:pt idx="1605">
                  <c:v>29</c:v>
                </c:pt>
                <c:pt idx="1606">
                  <c:v>29</c:v>
                </c:pt>
                <c:pt idx="1607">
                  <c:v>29.1</c:v>
                </c:pt>
                <c:pt idx="1608">
                  <c:v>29</c:v>
                </c:pt>
                <c:pt idx="1609">
                  <c:v>29</c:v>
                </c:pt>
                <c:pt idx="1610">
                  <c:v>29</c:v>
                </c:pt>
                <c:pt idx="1611">
                  <c:v>29</c:v>
                </c:pt>
                <c:pt idx="1612">
                  <c:v>29</c:v>
                </c:pt>
                <c:pt idx="1613">
                  <c:v>29</c:v>
                </c:pt>
                <c:pt idx="1614">
                  <c:v>29</c:v>
                </c:pt>
                <c:pt idx="1615">
                  <c:v>29</c:v>
                </c:pt>
                <c:pt idx="1616">
                  <c:v>29</c:v>
                </c:pt>
                <c:pt idx="1617">
                  <c:v>29</c:v>
                </c:pt>
                <c:pt idx="1618">
                  <c:v>29</c:v>
                </c:pt>
                <c:pt idx="1619">
                  <c:v>29.1</c:v>
                </c:pt>
                <c:pt idx="1620">
                  <c:v>29</c:v>
                </c:pt>
                <c:pt idx="1621">
                  <c:v>29</c:v>
                </c:pt>
                <c:pt idx="1622">
                  <c:v>29</c:v>
                </c:pt>
                <c:pt idx="1623">
                  <c:v>29</c:v>
                </c:pt>
                <c:pt idx="1624">
                  <c:v>28.9</c:v>
                </c:pt>
                <c:pt idx="1625">
                  <c:v>29</c:v>
                </c:pt>
                <c:pt idx="1626">
                  <c:v>29</c:v>
                </c:pt>
                <c:pt idx="1627">
                  <c:v>28.9</c:v>
                </c:pt>
                <c:pt idx="1628">
                  <c:v>29.1</c:v>
                </c:pt>
                <c:pt idx="1629">
                  <c:v>29</c:v>
                </c:pt>
                <c:pt idx="1630">
                  <c:v>29</c:v>
                </c:pt>
                <c:pt idx="1631">
                  <c:v>29.1</c:v>
                </c:pt>
                <c:pt idx="1632">
                  <c:v>29</c:v>
                </c:pt>
                <c:pt idx="1633">
                  <c:v>29</c:v>
                </c:pt>
                <c:pt idx="1634">
                  <c:v>29</c:v>
                </c:pt>
                <c:pt idx="1635">
                  <c:v>29</c:v>
                </c:pt>
                <c:pt idx="1636">
                  <c:v>29</c:v>
                </c:pt>
                <c:pt idx="1637">
                  <c:v>29</c:v>
                </c:pt>
                <c:pt idx="1638">
                  <c:v>29</c:v>
                </c:pt>
                <c:pt idx="1639">
                  <c:v>29</c:v>
                </c:pt>
                <c:pt idx="1640">
                  <c:v>29</c:v>
                </c:pt>
                <c:pt idx="1641">
                  <c:v>29</c:v>
                </c:pt>
                <c:pt idx="1642">
                  <c:v>29.1</c:v>
                </c:pt>
                <c:pt idx="1643">
                  <c:v>29</c:v>
                </c:pt>
                <c:pt idx="1644">
                  <c:v>29.1</c:v>
                </c:pt>
                <c:pt idx="1645">
                  <c:v>29.1</c:v>
                </c:pt>
                <c:pt idx="1646">
                  <c:v>29</c:v>
                </c:pt>
                <c:pt idx="1647">
                  <c:v>28.9</c:v>
                </c:pt>
                <c:pt idx="1648">
                  <c:v>29.1</c:v>
                </c:pt>
                <c:pt idx="1649">
                  <c:v>29</c:v>
                </c:pt>
                <c:pt idx="1650">
                  <c:v>29.1</c:v>
                </c:pt>
                <c:pt idx="1651">
                  <c:v>29.1</c:v>
                </c:pt>
                <c:pt idx="1652">
                  <c:v>29.1</c:v>
                </c:pt>
                <c:pt idx="1653">
                  <c:v>29.1</c:v>
                </c:pt>
                <c:pt idx="1654">
                  <c:v>29.1</c:v>
                </c:pt>
                <c:pt idx="1655">
                  <c:v>29</c:v>
                </c:pt>
                <c:pt idx="1656">
                  <c:v>29.1</c:v>
                </c:pt>
                <c:pt idx="1657">
                  <c:v>29</c:v>
                </c:pt>
                <c:pt idx="1658">
                  <c:v>29.1</c:v>
                </c:pt>
                <c:pt idx="1659">
                  <c:v>29.1</c:v>
                </c:pt>
                <c:pt idx="1660">
                  <c:v>29.1</c:v>
                </c:pt>
                <c:pt idx="1661">
                  <c:v>29.1</c:v>
                </c:pt>
                <c:pt idx="1662">
                  <c:v>29</c:v>
                </c:pt>
                <c:pt idx="1663">
                  <c:v>29.2</c:v>
                </c:pt>
                <c:pt idx="1664">
                  <c:v>29.1</c:v>
                </c:pt>
                <c:pt idx="1665">
                  <c:v>29.1</c:v>
                </c:pt>
                <c:pt idx="1666">
                  <c:v>29.1</c:v>
                </c:pt>
                <c:pt idx="1667">
                  <c:v>29.2</c:v>
                </c:pt>
                <c:pt idx="1668">
                  <c:v>29</c:v>
                </c:pt>
                <c:pt idx="1669">
                  <c:v>29.1</c:v>
                </c:pt>
                <c:pt idx="1670">
                  <c:v>29.1</c:v>
                </c:pt>
                <c:pt idx="1671">
                  <c:v>29.1</c:v>
                </c:pt>
                <c:pt idx="1672">
                  <c:v>29.2</c:v>
                </c:pt>
                <c:pt idx="1673">
                  <c:v>29.2</c:v>
                </c:pt>
                <c:pt idx="1674">
                  <c:v>29.1</c:v>
                </c:pt>
                <c:pt idx="1675">
                  <c:v>29</c:v>
                </c:pt>
                <c:pt idx="1676">
                  <c:v>29.1</c:v>
                </c:pt>
                <c:pt idx="1677">
                  <c:v>29.1</c:v>
                </c:pt>
                <c:pt idx="1678">
                  <c:v>29.1</c:v>
                </c:pt>
                <c:pt idx="1679">
                  <c:v>29.1</c:v>
                </c:pt>
                <c:pt idx="1680">
                  <c:v>29.1</c:v>
                </c:pt>
                <c:pt idx="1681">
                  <c:v>29.1</c:v>
                </c:pt>
                <c:pt idx="1682">
                  <c:v>29.1</c:v>
                </c:pt>
                <c:pt idx="1683">
                  <c:v>29.1</c:v>
                </c:pt>
                <c:pt idx="1684">
                  <c:v>29.2</c:v>
                </c:pt>
                <c:pt idx="1685">
                  <c:v>29</c:v>
                </c:pt>
                <c:pt idx="1686">
                  <c:v>29.1</c:v>
                </c:pt>
                <c:pt idx="1687">
                  <c:v>29.2</c:v>
                </c:pt>
                <c:pt idx="1688">
                  <c:v>29.2</c:v>
                </c:pt>
                <c:pt idx="1689">
                  <c:v>29.1</c:v>
                </c:pt>
                <c:pt idx="1690">
                  <c:v>29.1</c:v>
                </c:pt>
                <c:pt idx="1691">
                  <c:v>29.1</c:v>
                </c:pt>
                <c:pt idx="1692">
                  <c:v>29.2</c:v>
                </c:pt>
                <c:pt idx="1693">
                  <c:v>29.1</c:v>
                </c:pt>
                <c:pt idx="1694">
                  <c:v>29.2</c:v>
                </c:pt>
                <c:pt idx="1695">
                  <c:v>29.1</c:v>
                </c:pt>
                <c:pt idx="1696">
                  <c:v>29.2</c:v>
                </c:pt>
                <c:pt idx="1697">
                  <c:v>29.2</c:v>
                </c:pt>
                <c:pt idx="1698">
                  <c:v>29.1</c:v>
                </c:pt>
                <c:pt idx="1699">
                  <c:v>29.1</c:v>
                </c:pt>
                <c:pt idx="1700">
                  <c:v>29</c:v>
                </c:pt>
                <c:pt idx="1701">
                  <c:v>29.1</c:v>
                </c:pt>
                <c:pt idx="1702">
                  <c:v>29.1</c:v>
                </c:pt>
                <c:pt idx="1703">
                  <c:v>29.2</c:v>
                </c:pt>
                <c:pt idx="1704">
                  <c:v>29.1</c:v>
                </c:pt>
                <c:pt idx="1705">
                  <c:v>29.1</c:v>
                </c:pt>
                <c:pt idx="1706">
                  <c:v>29.1</c:v>
                </c:pt>
                <c:pt idx="1707">
                  <c:v>29.2</c:v>
                </c:pt>
                <c:pt idx="1708">
                  <c:v>29.1</c:v>
                </c:pt>
                <c:pt idx="1709">
                  <c:v>29.2</c:v>
                </c:pt>
                <c:pt idx="1710">
                  <c:v>29.1</c:v>
                </c:pt>
                <c:pt idx="1711">
                  <c:v>29.2</c:v>
                </c:pt>
                <c:pt idx="1712">
                  <c:v>29.2</c:v>
                </c:pt>
                <c:pt idx="1713">
                  <c:v>29.2</c:v>
                </c:pt>
                <c:pt idx="1714">
                  <c:v>29.1</c:v>
                </c:pt>
                <c:pt idx="1715">
                  <c:v>29.1</c:v>
                </c:pt>
                <c:pt idx="1716">
                  <c:v>29.2</c:v>
                </c:pt>
                <c:pt idx="1717">
                  <c:v>29.3</c:v>
                </c:pt>
                <c:pt idx="1718">
                  <c:v>29.2</c:v>
                </c:pt>
                <c:pt idx="1719">
                  <c:v>29.2</c:v>
                </c:pt>
                <c:pt idx="1720">
                  <c:v>29.2</c:v>
                </c:pt>
                <c:pt idx="1721">
                  <c:v>29.2</c:v>
                </c:pt>
                <c:pt idx="1722">
                  <c:v>29.1</c:v>
                </c:pt>
                <c:pt idx="1723">
                  <c:v>29.2</c:v>
                </c:pt>
                <c:pt idx="1724">
                  <c:v>29.2</c:v>
                </c:pt>
                <c:pt idx="1725">
                  <c:v>29.2</c:v>
                </c:pt>
                <c:pt idx="1726">
                  <c:v>29.2</c:v>
                </c:pt>
                <c:pt idx="1727">
                  <c:v>29</c:v>
                </c:pt>
                <c:pt idx="1728">
                  <c:v>29.1</c:v>
                </c:pt>
                <c:pt idx="1729">
                  <c:v>29.2</c:v>
                </c:pt>
                <c:pt idx="1730">
                  <c:v>29.1</c:v>
                </c:pt>
                <c:pt idx="1731">
                  <c:v>29.1</c:v>
                </c:pt>
                <c:pt idx="1732">
                  <c:v>29</c:v>
                </c:pt>
                <c:pt idx="1733">
                  <c:v>29.2</c:v>
                </c:pt>
                <c:pt idx="1734">
                  <c:v>29.3</c:v>
                </c:pt>
                <c:pt idx="1735">
                  <c:v>29.2</c:v>
                </c:pt>
                <c:pt idx="1736">
                  <c:v>29</c:v>
                </c:pt>
                <c:pt idx="1737">
                  <c:v>29.3</c:v>
                </c:pt>
                <c:pt idx="1738">
                  <c:v>29.1</c:v>
                </c:pt>
                <c:pt idx="1739">
                  <c:v>29.1</c:v>
                </c:pt>
                <c:pt idx="1740">
                  <c:v>29.1</c:v>
                </c:pt>
                <c:pt idx="1741">
                  <c:v>29.1</c:v>
                </c:pt>
                <c:pt idx="1742">
                  <c:v>29</c:v>
                </c:pt>
                <c:pt idx="1743">
                  <c:v>29.2</c:v>
                </c:pt>
                <c:pt idx="1744">
                  <c:v>29.2</c:v>
                </c:pt>
                <c:pt idx="1745">
                  <c:v>29.2</c:v>
                </c:pt>
                <c:pt idx="1746">
                  <c:v>29.1</c:v>
                </c:pt>
                <c:pt idx="1747">
                  <c:v>29.1</c:v>
                </c:pt>
                <c:pt idx="1748">
                  <c:v>29.2</c:v>
                </c:pt>
                <c:pt idx="1749">
                  <c:v>29.1</c:v>
                </c:pt>
                <c:pt idx="1750">
                  <c:v>29.1</c:v>
                </c:pt>
                <c:pt idx="1751">
                  <c:v>29.1</c:v>
                </c:pt>
                <c:pt idx="1752">
                  <c:v>29.2</c:v>
                </c:pt>
                <c:pt idx="1753">
                  <c:v>29.2</c:v>
                </c:pt>
                <c:pt idx="1754">
                  <c:v>29.2</c:v>
                </c:pt>
                <c:pt idx="1755">
                  <c:v>29.2</c:v>
                </c:pt>
                <c:pt idx="1756">
                  <c:v>29.2</c:v>
                </c:pt>
                <c:pt idx="1757">
                  <c:v>29.2</c:v>
                </c:pt>
                <c:pt idx="1758">
                  <c:v>29.1</c:v>
                </c:pt>
                <c:pt idx="1759">
                  <c:v>29.1</c:v>
                </c:pt>
                <c:pt idx="1760">
                  <c:v>29.1</c:v>
                </c:pt>
                <c:pt idx="1761">
                  <c:v>29.1</c:v>
                </c:pt>
                <c:pt idx="1762">
                  <c:v>29.1</c:v>
                </c:pt>
                <c:pt idx="1763">
                  <c:v>29.1</c:v>
                </c:pt>
                <c:pt idx="1764">
                  <c:v>29.2</c:v>
                </c:pt>
                <c:pt idx="1765">
                  <c:v>29.2</c:v>
                </c:pt>
                <c:pt idx="1766">
                  <c:v>29.1</c:v>
                </c:pt>
                <c:pt idx="1767">
                  <c:v>29.2</c:v>
                </c:pt>
                <c:pt idx="1768">
                  <c:v>29.1</c:v>
                </c:pt>
                <c:pt idx="1769">
                  <c:v>29.2</c:v>
                </c:pt>
                <c:pt idx="1770">
                  <c:v>29.1</c:v>
                </c:pt>
                <c:pt idx="1771">
                  <c:v>29.2</c:v>
                </c:pt>
                <c:pt idx="1772">
                  <c:v>29.3</c:v>
                </c:pt>
                <c:pt idx="1773">
                  <c:v>29.1</c:v>
                </c:pt>
                <c:pt idx="1774">
                  <c:v>29.2</c:v>
                </c:pt>
                <c:pt idx="1775">
                  <c:v>29.1</c:v>
                </c:pt>
                <c:pt idx="1776">
                  <c:v>29.2</c:v>
                </c:pt>
                <c:pt idx="1777">
                  <c:v>29.2</c:v>
                </c:pt>
                <c:pt idx="1778">
                  <c:v>29.1</c:v>
                </c:pt>
                <c:pt idx="1779">
                  <c:v>29.3</c:v>
                </c:pt>
                <c:pt idx="1780">
                  <c:v>29.2</c:v>
                </c:pt>
                <c:pt idx="1781">
                  <c:v>29.2</c:v>
                </c:pt>
                <c:pt idx="1782">
                  <c:v>29.2</c:v>
                </c:pt>
                <c:pt idx="1783">
                  <c:v>29.2</c:v>
                </c:pt>
                <c:pt idx="1784">
                  <c:v>29.2</c:v>
                </c:pt>
                <c:pt idx="1785">
                  <c:v>29.2</c:v>
                </c:pt>
                <c:pt idx="1786">
                  <c:v>29.2</c:v>
                </c:pt>
                <c:pt idx="1787">
                  <c:v>29.2</c:v>
                </c:pt>
                <c:pt idx="1788">
                  <c:v>29.2</c:v>
                </c:pt>
                <c:pt idx="1789">
                  <c:v>29.2</c:v>
                </c:pt>
                <c:pt idx="1790">
                  <c:v>29.3</c:v>
                </c:pt>
                <c:pt idx="1791">
                  <c:v>29.2</c:v>
                </c:pt>
                <c:pt idx="1792">
                  <c:v>29.1</c:v>
                </c:pt>
                <c:pt idx="1793">
                  <c:v>29.1</c:v>
                </c:pt>
                <c:pt idx="1794">
                  <c:v>29.3</c:v>
                </c:pt>
                <c:pt idx="1795">
                  <c:v>29.2</c:v>
                </c:pt>
                <c:pt idx="1796">
                  <c:v>29.2</c:v>
                </c:pt>
                <c:pt idx="1797">
                  <c:v>29.3</c:v>
                </c:pt>
                <c:pt idx="1798">
                  <c:v>29.2</c:v>
                </c:pt>
                <c:pt idx="1799">
                  <c:v>29.2</c:v>
                </c:pt>
                <c:pt idx="1800">
                  <c:v>29.2</c:v>
                </c:pt>
                <c:pt idx="1801">
                  <c:v>29.2</c:v>
                </c:pt>
                <c:pt idx="1802">
                  <c:v>29.2</c:v>
                </c:pt>
                <c:pt idx="1803">
                  <c:v>29.3</c:v>
                </c:pt>
                <c:pt idx="1804">
                  <c:v>29.2</c:v>
                </c:pt>
                <c:pt idx="1805">
                  <c:v>29.2</c:v>
                </c:pt>
                <c:pt idx="1806">
                  <c:v>29.1</c:v>
                </c:pt>
                <c:pt idx="1807">
                  <c:v>29.2</c:v>
                </c:pt>
                <c:pt idx="1808">
                  <c:v>29.2</c:v>
                </c:pt>
                <c:pt idx="1809">
                  <c:v>29.2</c:v>
                </c:pt>
                <c:pt idx="1810">
                  <c:v>29.1</c:v>
                </c:pt>
                <c:pt idx="1811">
                  <c:v>29.2</c:v>
                </c:pt>
                <c:pt idx="1812">
                  <c:v>29.1</c:v>
                </c:pt>
                <c:pt idx="1813">
                  <c:v>29.1</c:v>
                </c:pt>
                <c:pt idx="1814">
                  <c:v>29.2</c:v>
                </c:pt>
                <c:pt idx="1815">
                  <c:v>29.2</c:v>
                </c:pt>
                <c:pt idx="1816">
                  <c:v>29.2</c:v>
                </c:pt>
                <c:pt idx="1817">
                  <c:v>29.1</c:v>
                </c:pt>
                <c:pt idx="1818">
                  <c:v>29.1</c:v>
                </c:pt>
                <c:pt idx="1819">
                  <c:v>29.1</c:v>
                </c:pt>
                <c:pt idx="1820">
                  <c:v>29.2</c:v>
                </c:pt>
                <c:pt idx="1821">
                  <c:v>29.2</c:v>
                </c:pt>
                <c:pt idx="1822">
                  <c:v>29.2</c:v>
                </c:pt>
                <c:pt idx="1823">
                  <c:v>29.2</c:v>
                </c:pt>
                <c:pt idx="1824">
                  <c:v>29.2</c:v>
                </c:pt>
                <c:pt idx="1825">
                  <c:v>29.2</c:v>
                </c:pt>
                <c:pt idx="1826">
                  <c:v>29.2</c:v>
                </c:pt>
                <c:pt idx="1827">
                  <c:v>29.2</c:v>
                </c:pt>
                <c:pt idx="1828">
                  <c:v>29.3</c:v>
                </c:pt>
                <c:pt idx="1829">
                  <c:v>29.3</c:v>
                </c:pt>
                <c:pt idx="1830">
                  <c:v>29.2</c:v>
                </c:pt>
                <c:pt idx="1831">
                  <c:v>29.1</c:v>
                </c:pt>
                <c:pt idx="1832">
                  <c:v>29.3</c:v>
                </c:pt>
                <c:pt idx="1833">
                  <c:v>29.2</c:v>
                </c:pt>
                <c:pt idx="1834">
                  <c:v>29.2</c:v>
                </c:pt>
                <c:pt idx="1835">
                  <c:v>29.2</c:v>
                </c:pt>
                <c:pt idx="1836">
                  <c:v>29.2</c:v>
                </c:pt>
                <c:pt idx="1837">
                  <c:v>29.2</c:v>
                </c:pt>
                <c:pt idx="1838">
                  <c:v>29.2</c:v>
                </c:pt>
                <c:pt idx="1839">
                  <c:v>29.1</c:v>
                </c:pt>
                <c:pt idx="1840">
                  <c:v>29.3</c:v>
                </c:pt>
                <c:pt idx="1841">
                  <c:v>29.2</c:v>
                </c:pt>
                <c:pt idx="1842">
                  <c:v>29.4</c:v>
                </c:pt>
                <c:pt idx="1843">
                  <c:v>29.1</c:v>
                </c:pt>
                <c:pt idx="1844">
                  <c:v>29.2</c:v>
                </c:pt>
                <c:pt idx="1845">
                  <c:v>29.1</c:v>
                </c:pt>
                <c:pt idx="1846">
                  <c:v>29.2</c:v>
                </c:pt>
                <c:pt idx="1847">
                  <c:v>29.1</c:v>
                </c:pt>
                <c:pt idx="1848">
                  <c:v>29.2</c:v>
                </c:pt>
                <c:pt idx="1849">
                  <c:v>29.1</c:v>
                </c:pt>
                <c:pt idx="1850">
                  <c:v>29.2</c:v>
                </c:pt>
                <c:pt idx="1851">
                  <c:v>29.2</c:v>
                </c:pt>
                <c:pt idx="1852">
                  <c:v>29.1</c:v>
                </c:pt>
                <c:pt idx="1853">
                  <c:v>29.2</c:v>
                </c:pt>
                <c:pt idx="1854">
                  <c:v>29.2</c:v>
                </c:pt>
                <c:pt idx="1855">
                  <c:v>29.1</c:v>
                </c:pt>
                <c:pt idx="1856">
                  <c:v>29.2</c:v>
                </c:pt>
                <c:pt idx="1857">
                  <c:v>29.2</c:v>
                </c:pt>
                <c:pt idx="1858">
                  <c:v>29.2</c:v>
                </c:pt>
                <c:pt idx="1859">
                  <c:v>29.2</c:v>
                </c:pt>
                <c:pt idx="1860">
                  <c:v>29.2</c:v>
                </c:pt>
                <c:pt idx="1861">
                  <c:v>29.2</c:v>
                </c:pt>
                <c:pt idx="1862">
                  <c:v>29.2</c:v>
                </c:pt>
                <c:pt idx="1863">
                  <c:v>29.2</c:v>
                </c:pt>
                <c:pt idx="1864">
                  <c:v>29.1</c:v>
                </c:pt>
                <c:pt idx="1865">
                  <c:v>29.2</c:v>
                </c:pt>
                <c:pt idx="1866">
                  <c:v>29.2</c:v>
                </c:pt>
                <c:pt idx="1867">
                  <c:v>29.2</c:v>
                </c:pt>
                <c:pt idx="1868">
                  <c:v>29.1</c:v>
                </c:pt>
                <c:pt idx="1869">
                  <c:v>29.2</c:v>
                </c:pt>
                <c:pt idx="1870">
                  <c:v>29.3</c:v>
                </c:pt>
                <c:pt idx="1871">
                  <c:v>29.2</c:v>
                </c:pt>
                <c:pt idx="1872">
                  <c:v>29.2</c:v>
                </c:pt>
                <c:pt idx="1873">
                  <c:v>29.1</c:v>
                </c:pt>
                <c:pt idx="1874">
                  <c:v>29.2</c:v>
                </c:pt>
                <c:pt idx="1875">
                  <c:v>29.3</c:v>
                </c:pt>
                <c:pt idx="1876">
                  <c:v>29.1</c:v>
                </c:pt>
                <c:pt idx="1877">
                  <c:v>29.1</c:v>
                </c:pt>
                <c:pt idx="1878">
                  <c:v>29.2</c:v>
                </c:pt>
                <c:pt idx="1879">
                  <c:v>29.2</c:v>
                </c:pt>
                <c:pt idx="1880">
                  <c:v>29.2</c:v>
                </c:pt>
                <c:pt idx="1881">
                  <c:v>29.2</c:v>
                </c:pt>
                <c:pt idx="1882">
                  <c:v>29.3</c:v>
                </c:pt>
                <c:pt idx="1883">
                  <c:v>29.3</c:v>
                </c:pt>
                <c:pt idx="1884">
                  <c:v>29.1</c:v>
                </c:pt>
                <c:pt idx="1885">
                  <c:v>29.1</c:v>
                </c:pt>
                <c:pt idx="1886">
                  <c:v>29.2</c:v>
                </c:pt>
                <c:pt idx="1887">
                  <c:v>29.2</c:v>
                </c:pt>
                <c:pt idx="1888">
                  <c:v>29.1</c:v>
                </c:pt>
                <c:pt idx="1889">
                  <c:v>29.2</c:v>
                </c:pt>
                <c:pt idx="1890">
                  <c:v>29.2</c:v>
                </c:pt>
                <c:pt idx="1891">
                  <c:v>29.2</c:v>
                </c:pt>
                <c:pt idx="1892">
                  <c:v>29.2</c:v>
                </c:pt>
                <c:pt idx="1893">
                  <c:v>29.3</c:v>
                </c:pt>
                <c:pt idx="1894">
                  <c:v>29.3</c:v>
                </c:pt>
                <c:pt idx="1895">
                  <c:v>29.3</c:v>
                </c:pt>
                <c:pt idx="1896">
                  <c:v>29.2</c:v>
                </c:pt>
                <c:pt idx="1897">
                  <c:v>29.3</c:v>
                </c:pt>
                <c:pt idx="1898">
                  <c:v>29.2</c:v>
                </c:pt>
                <c:pt idx="1899">
                  <c:v>29.2</c:v>
                </c:pt>
                <c:pt idx="1900">
                  <c:v>29.2</c:v>
                </c:pt>
                <c:pt idx="1901">
                  <c:v>29.1</c:v>
                </c:pt>
                <c:pt idx="1902">
                  <c:v>29.2</c:v>
                </c:pt>
                <c:pt idx="1903">
                  <c:v>29.1</c:v>
                </c:pt>
                <c:pt idx="1904">
                  <c:v>29.2</c:v>
                </c:pt>
                <c:pt idx="1905">
                  <c:v>29.2</c:v>
                </c:pt>
                <c:pt idx="1906">
                  <c:v>29.2</c:v>
                </c:pt>
                <c:pt idx="1907">
                  <c:v>29.2</c:v>
                </c:pt>
                <c:pt idx="1908">
                  <c:v>29.2</c:v>
                </c:pt>
                <c:pt idx="1909">
                  <c:v>29.2</c:v>
                </c:pt>
                <c:pt idx="1910">
                  <c:v>29.2</c:v>
                </c:pt>
                <c:pt idx="1911">
                  <c:v>29.2</c:v>
                </c:pt>
                <c:pt idx="1912">
                  <c:v>29.2</c:v>
                </c:pt>
                <c:pt idx="1913">
                  <c:v>29.1</c:v>
                </c:pt>
                <c:pt idx="1914">
                  <c:v>29.2</c:v>
                </c:pt>
                <c:pt idx="1915">
                  <c:v>29.1</c:v>
                </c:pt>
                <c:pt idx="1916">
                  <c:v>29.2</c:v>
                </c:pt>
                <c:pt idx="1917">
                  <c:v>29.2</c:v>
                </c:pt>
                <c:pt idx="1918">
                  <c:v>29.2</c:v>
                </c:pt>
                <c:pt idx="1919">
                  <c:v>29.2</c:v>
                </c:pt>
                <c:pt idx="1920">
                  <c:v>29.2</c:v>
                </c:pt>
                <c:pt idx="1921">
                  <c:v>29.2</c:v>
                </c:pt>
                <c:pt idx="1922">
                  <c:v>29.1</c:v>
                </c:pt>
                <c:pt idx="1923">
                  <c:v>29.2</c:v>
                </c:pt>
                <c:pt idx="1924">
                  <c:v>29.2</c:v>
                </c:pt>
                <c:pt idx="1925">
                  <c:v>29.3</c:v>
                </c:pt>
                <c:pt idx="1926">
                  <c:v>29.2</c:v>
                </c:pt>
                <c:pt idx="1927">
                  <c:v>29.3</c:v>
                </c:pt>
                <c:pt idx="1928">
                  <c:v>29.2</c:v>
                </c:pt>
                <c:pt idx="1929">
                  <c:v>29.3</c:v>
                </c:pt>
                <c:pt idx="1930">
                  <c:v>29.2</c:v>
                </c:pt>
                <c:pt idx="1931">
                  <c:v>29.2</c:v>
                </c:pt>
                <c:pt idx="1932">
                  <c:v>29.2</c:v>
                </c:pt>
                <c:pt idx="1933">
                  <c:v>29.2</c:v>
                </c:pt>
                <c:pt idx="1934">
                  <c:v>29.2</c:v>
                </c:pt>
                <c:pt idx="1935">
                  <c:v>29.2</c:v>
                </c:pt>
                <c:pt idx="1936">
                  <c:v>29.1</c:v>
                </c:pt>
                <c:pt idx="1937">
                  <c:v>29.2</c:v>
                </c:pt>
                <c:pt idx="1938">
                  <c:v>29.2</c:v>
                </c:pt>
                <c:pt idx="1939">
                  <c:v>29.2</c:v>
                </c:pt>
                <c:pt idx="1940">
                  <c:v>29.2</c:v>
                </c:pt>
                <c:pt idx="1941">
                  <c:v>29.2</c:v>
                </c:pt>
                <c:pt idx="1942">
                  <c:v>29.2</c:v>
                </c:pt>
                <c:pt idx="1943">
                  <c:v>29.2</c:v>
                </c:pt>
                <c:pt idx="1944">
                  <c:v>29.2</c:v>
                </c:pt>
                <c:pt idx="1945">
                  <c:v>29.1</c:v>
                </c:pt>
                <c:pt idx="1946">
                  <c:v>29.2</c:v>
                </c:pt>
                <c:pt idx="1947">
                  <c:v>29.2</c:v>
                </c:pt>
                <c:pt idx="1948">
                  <c:v>29.2</c:v>
                </c:pt>
                <c:pt idx="1949">
                  <c:v>29.2</c:v>
                </c:pt>
                <c:pt idx="1950">
                  <c:v>29.1</c:v>
                </c:pt>
                <c:pt idx="1951">
                  <c:v>29.1</c:v>
                </c:pt>
                <c:pt idx="1952">
                  <c:v>29.2</c:v>
                </c:pt>
                <c:pt idx="1953">
                  <c:v>29.2</c:v>
                </c:pt>
                <c:pt idx="1954">
                  <c:v>29.2</c:v>
                </c:pt>
                <c:pt idx="1955">
                  <c:v>29.2</c:v>
                </c:pt>
                <c:pt idx="1956">
                  <c:v>29.1</c:v>
                </c:pt>
                <c:pt idx="1957">
                  <c:v>29.2</c:v>
                </c:pt>
                <c:pt idx="1958">
                  <c:v>29.2</c:v>
                </c:pt>
                <c:pt idx="1959">
                  <c:v>29.1</c:v>
                </c:pt>
                <c:pt idx="1960">
                  <c:v>29.2</c:v>
                </c:pt>
                <c:pt idx="1961">
                  <c:v>29.2</c:v>
                </c:pt>
                <c:pt idx="1962">
                  <c:v>29.3</c:v>
                </c:pt>
                <c:pt idx="1963">
                  <c:v>29.1</c:v>
                </c:pt>
                <c:pt idx="1964">
                  <c:v>29.2</c:v>
                </c:pt>
                <c:pt idx="1965">
                  <c:v>29.3</c:v>
                </c:pt>
                <c:pt idx="1966">
                  <c:v>29.2</c:v>
                </c:pt>
                <c:pt idx="1967">
                  <c:v>29.3</c:v>
                </c:pt>
                <c:pt idx="1968">
                  <c:v>29.3</c:v>
                </c:pt>
                <c:pt idx="1969">
                  <c:v>29.1</c:v>
                </c:pt>
                <c:pt idx="1970">
                  <c:v>29.2</c:v>
                </c:pt>
                <c:pt idx="1971">
                  <c:v>29.2</c:v>
                </c:pt>
                <c:pt idx="1972">
                  <c:v>29.3</c:v>
                </c:pt>
                <c:pt idx="1973">
                  <c:v>29.2</c:v>
                </c:pt>
                <c:pt idx="1974">
                  <c:v>29.3</c:v>
                </c:pt>
                <c:pt idx="1975">
                  <c:v>29.2</c:v>
                </c:pt>
                <c:pt idx="1976">
                  <c:v>29.2</c:v>
                </c:pt>
                <c:pt idx="1977">
                  <c:v>29.2</c:v>
                </c:pt>
                <c:pt idx="1978">
                  <c:v>29.1</c:v>
                </c:pt>
                <c:pt idx="1979">
                  <c:v>29.2</c:v>
                </c:pt>
                <c:pt idx="1980">
                  <c:v>29.2</c:v>
                </c:pt>
                <c:pt idx="1981">
                  <c:v>29.1</c:v>
                </c:pt>
                <c:pt idx="1982">
                  <c:v>29.2</c:v>
                </c:pt>
                <c:pt idx="1983">
                  <c:v>29.1</c:v>
                </c:pt>
                <c:pt idx="1984">
                  <c:v>29.3</c:v>
                </c:pt>
                <c:pt idx="1985">
                  <c:v>29.3</c:v>
                </c:pt>
                <c:pt idx="1986">
                  <c:v>29.3</c:v>
                </c:pt>
                <c:pt idx="1987">
                  <c:v>29.4</c:v>
                </c:pt>
                <c:pt idx="1988">
                  <c:v>29.3</c:v>
                </c:pt>
                <c:pt idx="1989">
                  <c:v>29.4</c:v>
                </c:pt>
                <c:pt idx="1990">
                  <c:v>29.4</c:v>
                </c:pt>
                <c:pt idx="1991">
                  <c:v>29.4</c:v>
                </c:pt>
                <c:pt idx="1992">
                  <c:v>29.5</c:v>
                </c:pt>
                <c:pt idx="1993">
                  <c:v>29.4</c:v>
                </c:pt>
                <c:pt idx="1994">
                  <c:v>29.4</c:v>
                </c:pt>
                <c:pt idx="1995">
                  <c:v>29.4</c:v>
                </c:pt>
                <c:pt idx="1996">
                  <c:v>29.4</c:v>
                </c:pt>
                <c:pt idx="1997">
                  <c:v>29.4</c:v>
                </c:pt>
                <c:pt idx="1998">
                  <c:v>29.4</c:v>
                </c:pt>
                <c:pt idx="1999">
                  <c:v>29.5</c:v>
                </c:pt>
                <c:pt idx="2000">
                  <c:v>29.5</c:v>
                </c:pt>
                <c:pt idx="2001">
                  <c:v>29.5</c:v>
                </c:pt>
                <c:pt idx="2002">
                  <c:v>29.4</c:v>
                </c:pt>
                <c:pt idx="2003">
                  <c:v>29.6</c:v>
                </c:pt>
                <c:pt idx="2004">
                  <c:v>29.6</c:v>
                </c:pt>
                <c:pt idx="2005">
                  <c:v>29.5</c:v>
                </c:pt>
                <c:pt idx="2006">
                  <c:v>29.6</c:v>
                </c:pt>
                <c:pt idx="2007">
                  <c:v>29.6</c:v>
                </c:pt>
                <c:pt idx="2008">
                  <c:v>29.6</c:v>
                </c:pt>
                <c:pt idx="2009">
                  <c:v>29.6</c:v>
                </c:pt>
                <c:pt idx="2010">
                  <c:v>29.6</c:v>
                </c:pt>
                <c:pt idx="2011">
                  <c:v>29.6</c:v>
                </c:pt>
                <c:pt idx="2012">
                  <c:v>29.7</c:v>
                </c:pt>
                <c:pt idx="2013">
                  <c:v>29.6</c:v>
                </c:pt>
                <c:pt idx="2014">
                  <c:v>29.6</c:v>
                </c:pt>
                <c:pt idx="2015">
                  <c:v>29.6</c:v>
                </c:pt>
                <c:pt idx="2016">
                  <c:v>29.7</c:v>
                </c:pt>
                <c:pt idx="2017">
                  <c:v>29.5</c:v>
                </c:pt>
                <c:pt idx="2018">
                  <c:v>29.6</c:v>
                </c:pt>
                <c:pt idx="2019">
                  <c:v>29.6</c:v>
                </c:pt>
                <c:pt idx="2020">
                  <c:v>29.6</c:v>
                </c:pt>
                <c:pt idx="2021">
                  <c:v>29.7</c:v>
                </c:pt>
                <c:pt idx="2022">
                  <c:v>29.7</c:v>
                </c:pt>
                <c:pt idx="2023">
                  <c:v>29.6</c:v>
                </c:pt>
                <c:pt idx="2024">
                  <c:v>29.6</c:v>
                </c:pt>
                <c:pt idx="2025">
                  <c:v>29.6</c:v>
                </c:pt>
                <c:pt idx="2026">
                  <c:v>29.7</c:v>
                </c:pt>
                <c:pt idx="2027">
                  <c:v>29.6</c:v>
                </c:pt>
                <c:pt idx="2028">
                  <c:v>29.7</c:v>
                </c:pt>
                <c:pt idx="2029">
                  <c:v>29.7</c:v>
                </c:pt>
                <c:pt idx="2030">
                  <c:v>29.6</c:v>
                </c:pt>
                <c:pt idx="2031">
                  <c:v>29.7</c:v>
                </c:pt>
                <c:pt idx="2032">
                  <c:v>29.7</c:v>
                </c:pt>
                <c:pt idx="2033">
                  <c:v>29.6</c:v>
                </c:pt>
                <c:pt idx="2034">
                  <c:v>29.6</c:v>
                </c:pt>
                <c:pt idx="2035">
                  <c:v>29.7</c:v>
                </c:pt>
                <c:pt idx="2036">
                  <c:v>29.7</c:v>
                </c:pt>
                <c:pt idx="2037">
                  <c:v>29.7</c:v>
                </c:pt>
                <c:pt idx="2038">
                  <c:v>29.6</c:v>
                </c:pt>
                <c:pt idx="2039">
                  <c:v>29.7</c:v>
                </c:pt>
                <c:pt idx="2040">
                  <c:v>29.6</c:v>
                </c:pt>
                <c:pt idx="2041">
                  <c:v>29.7</c:v>
                </c:pt>
                <c:pt idx="2042">
                  <c:v>29.7</c:v>
                </c:pt>
                <c:pt idx="2043">
                  <c:v>29.7</c:v>
                </c:pt>
                <c:pt idx="2044">
                  <c:v>29.7</c:v>
                </c:pt>
                <c:pt idx="2045">
                  <c:v>29.7</c:v>
                </c:pt>
                <c:pt idx="2046">
                  <c:v>29.7</c:v>
                </c:pt>
                <c:pt idx="2047">
                  <c:v>29.8</c:v>
                </c:pt>
                <c:pt idx="2048">
                  <c:v>29.7</c:v>
                </c:pt>
                <c:pt idx="2049">
                  <c:v>29.7</c:v>
                </c:pt>
                <c:pt idx="2050">
                  <c:v>29.8</c:v>
                </c:pt>
                <c:pt idx="2051">
                  <c:v>29.7</c:v>
                </c:pt>
                <c:pt idx="2052">
                  <c:v>29.7</c:v>
                </c:pt>
                <c:pt idx="2053">
                  <c:v>29.8</c:v>
                </c:pt>
                <c:pt idx="2054">
                  <c:v>29.8</c:v>
                </c:pt>
                <c:pt idx="2055">
                  <c:v>29.8</c:v>
                </c:pt>
                <c:pt idx="2056">
                  <c:v>29.8</c:v>
                </c:pt>
                <c:pt idx="2057">
                  <c:v>29.7</c:v>
                </c:pt>
                <c:pt idx="2058">
                  <c:v>29.6</c:v>
                </c:pt>
                <c:pt idx="2059">
                  <c:v>29.7</c:v>
                </c:pt>
                <c:pt idx="2060">
                  <c:v>29.8</c:v>
                </c:pt>
                <c:pt idx="2061">
                  <c:v>29.9</c:v>
                </c:pt>
                <c:pt idx="2062">
                  <c:v>29.8</c:v>
                </c:pt>
                <c:pt idx="2063">
                  <c:v>29.8</c:v>
                </c:pt>
                <c:pt idx="2064">
                  <c:v>29.7</c:v>
                </c:pt>
                <c:pt idx="2065">
                  <c:v>29.8</c:v>
                </c:pt>
                <c:pt idx="2066">
                  <c:v>29.9</c:v>
                </c:pt>
                <c:pt idx="2067">
                  <c:v>29.8</c:v>
                </c:pt>
                <c:pt idx="2068">
                  <c:v>29.8</c:v>
                </c:pt>
                <c:pt idx="2069">
                  <c:v>29.8</c:v>
                </c:pt>
                <c:pt idx="2070">
                  <c:v>29.8</c:v>
                </c:pt>
                <c:pt idx="2071">
                  <c:v>29.9</c:v>
                </c:pt>
                <c:pt idx="2072">
                  <c:v>29.8</c:v>
                </c:pt>
                <c:pt idx="2073">
                  <c:v>29.8</c:v>
                </c:pt>
                <c:pt idx="2074">
                  <c:v>29.9</c:v>
                </c:pt>
                <c:pt idx="2075">
                  <c:v>29.8</c:v>
                </c:pt>
                <c:pt idx="2076">
                  <c:v>29.8</c:v>
                </c:pt>
                <c:pt idx="2077">
                  <c:v>29.9</c:v>
                </c:pt>
                <c:pt idx="2078">
                  <c:v>29.9</c:v>
                </c:pt>
                <c:pt idx="2079">
                  <c:v>29.9</c:v>
                </c:pt>
                <c:pt idx="2080">
                  <c:v>29.9</c:v>
                </c:pt>
                <c:pt idx="2081">
                  <c:v>29.8</c:v>
                </c:pt>
                <c:pt idx="2082">
                  <c:v>29.9</c:v>
                </c:pt>
                <c:pt idx="2083">
                  <c:v>29.8</c:v>
                </c:pt>
                <c:pt idx="2084">
                  <c:v>29.8</c:v>
                </c:pt>
                <c:pt idx="2085">
                  <c:v>29.8</c:v>
                </c:pt>
                <c:pt idx="2086">
                  <c:v>30</c:v>
                </c:pt>
                <c:pt idx="2087">
                  <c:v>29.9</c:v>
                </c:pt>
                <c:pt idx="2088">
                  <c:v>29.8</c:v>
                </c:pt>
                <c:pt idx="2089">
                  <c:v>30</c:v>
                </c:pt>
                <c:pt idx="2090">
                  <c:v>29.9</c:v>
                </c:pt>
                <c:pt idx="2091">
                  <c:v>29.8</c:v>
                </c:pt>
                <c:pt idx="2092">
                  <c:v>29.8</c:v>
                </c:pt>
                <c:pt idx="2093">
                  <c:v>29.9</c:v>
                </c:pt>
                <c:pt idx="2094">
                  <c:v>29.8</c:v>
                </c:pt>
                <c:pt idx="2095">
                  <c:v>29.9</c:v>
                </c:pt>
                <c:pt idx="2096">
                  <c:v>30</c:v>
                </c:pt>
                <c:pt idx="2097">
                  <c:v>29.9</c:v>
                </c:pt>
                <c:pt idx="2098">
                  <c:v>29.9</c:v>
                </c:pt>
                <c:pt idx="2099">
                  <c:v>29.9</c:v>
                </c:pt>
                <c:pt idx="2100">
                  <c:v>29.9</c:v>
                </c:pt>
                <c:pt idx="2101">
                  <c:v>29.9</c:v>
                </c:pt>
                <c:pt idx="2102">
                  <c:v>29.9</c:v>
                </c:pt>
                <c:pt idx="2103">
                  <c:v>30</c:v>
                </c:pt>
                <c:pt idx="2104">
                  <c:v>30</c:v>
                </c:pt>
                <c:pt idx="2105">
                  <c:v>29.8</c:v>
                </c:pt>
                <c:pt idx="2106">
                  <c:v>30</c:v>
                </c:pt>
                <c:pt idx="2107">
                  <c:v>29.9</c:v>
                </c:pt>
                <c:pt idx="2108">
                  <c:v>29.9</c:v>
                </c:pt>
                <c:pt idx="2109">
                  <c:v>29.8</c:v>
                </c:pt>
                <c:pt idx="2110">
                  <c:v>29.9</c:v>
                </c:pt>
                <c:pt idx="2111">
                  <c:v>29.9</c:v>
                </c:pt>
                <c:pt idx="2112">
                  <c:v>29.9</c:v>
                </c:pt>
                <c:pt idx="2113">
                  <c:v>29.9</c:v>
                </c:pt>
                <c:pt idx="2114">
                  <c:v>29.9</c:v>
                </c:pt>
                <c:pt idx="2115">
                  <c:v>29.9</c:v>
                </c:pt>
                <c:pt idx="2116">
                  <c:v>29.9</c:v>
                </c:pt>
                <c:pt idx="2117">
                  <c:v>29.9</c:v>
                </c:pt>
                <c:pt idx="2118">
                  <c:v>29.9</c:v>
                </c:pt>
                <c:pt idx="2119">
                  <c:v>30</c:v>
                </c:pt>
                <c:pt idx="2120">
                  <c:v>29.9</c:v>
                </c:pt>
                <c:pt idx="2121">
                  <c:v>29.9</c:v>
                </c:pt>
                <c:pt idx="2122">
                  <c:v>29.9</c:v>
                </c:pt>
                <c:pt idx="2123">
                  <c:v>30</c:v>
                </c:pt>
                <c:pt idx="2124">
                  <c:v>30</c:v>
                </c:pt>
                <c:pt idx="2125">
                  <c:v>30.1</c:v>
                </c:pt>
                <c:pt idx="2126">
                  <c:v>30</c:v>
                </c:pt>
                <c:pt idx="2127">
                  <c:v>29.9</c:v>
                </c:pt>
                <c:pt idx="2128">
                  <c:v>30</c:v>
                </c:pt>
                <c:pt idx="2129">
                  <c:v>30</c:v>
                </c:pt>
                <c:pt idx="2130">
                  <c:v>29.9</c:v>
                </c:pt>
                <c:pt idx="2131">
                  <c:v>30</c:v>
                </c:pt>
                <c:pt idx="2132">
                  <c:v>30</c:v>
                </c:pt>
                <c:pt idx="2133">
                  <c:v>30</c:v>
                </c:pt>
                <c:pt idx="2134">
                  <c:v>30</c:v>
                </c:pt>
                <c:pt idx="2135">
                  <c:v>30</c:v>
                </c:pt>
                <c:pt idx="2136">
                  <c:v>30</c:v>
                </c:pt>
                <c:pt idx="2137">
                  <c:v>30</c:v>
                </c:pt>
                <c:pt idx="2138">
                  <c:v>30</c:v>
                </c:pt>
                <c:pt idx="2139">
                  <c:v>30</c:v>
                </c:pt>
                <c:pt idx="2140">
                  <c:v>29.9</c:v>
                </c:pt>
                <c:pt idx="2141">
                  <c:v>30.1</c:v>
                </c:pt>
                <c:pt idx="2142">
                  <c:v>30</c:v>
                </c:pt>
                <c:pt idx="2143">
                  <c:v>30.1</c:v>
                </c:pt>
                <c:pt idx="2144">
                  <c:v>30</c:v>
                </c:pt>
                <c:pt idx="2145">
                  <c:v>30.1</c:v>
                </c:pt>
                <c:pt idx="2146">
                  <c:v>30</c:v>
                </c:pt>
                <c:pt idx="2147">
                  <c:v>30</c:v>
                </c:pt>
                <c:pt idx="2148">
                  <c:v>30.1</c:v>
                </c:pt>
                <c:pt idx="2149">
                  <c:v>30.1</c:v>
                </c:pt>
                <c:pt idx="2150">
                  <c:v>30.1</c:v>
                </c:pt>
                <c:pt idx="2151">
                  <c:v>30.1</c:v>
                </c:pt>
                <c:pt idx="2152">
                  <c:v>30.1</c:v>
                </c:pt>
                <c:pt idx="2153">
                  <c:v>30</c:v>
                </c:pt>
                <c:pt idx="2154">
                  <c:v>30.1</c:v>
                </c:pt>
                <c:pt idx="2155">
                  <c:v>30.2</c:v>
                </c:pt>
                <c:pt idx="2156">
                  <c:v>30.1</c:v>
                </c:pt>
                <c:pt idx="2157">
                  <c:v>30.1</c:v>
                </c:pt>
                <c:pt idx="2158">
                  <c:v>30.2</c:v>
                </c:pt>
                <c:pt idx="2159">
                  <c:v>30.2</c:v>
                </c:pt>
                <c:pt idx="2160">
                  <c:v>30.1</c:v>
                </c:pt>
                <c:pt idx="2161">
                  <c:v>30.1</c:v>
                </c:pt>
                <c:pt idx="2162">
                  <c:v>30.1</c:v>
                </c:pt>
                <c:pt idx="2163">
                  <c:v>30.1</c:v>
                </c:pt>
                <c:pt idx="2164">
                  <c:v>30.1</c:v>
                </c:pt>
                <c:pt idx="2165">
                  <c:v>30.2</c:v>
                </c:pt>
                <c:pt idx="2166">
                  <c:v>30.1</c:v>
                </c:pt>
                <c:pt idx="2167">
                  <c:v>30</c:v>
                </c:pt>
                <c:pt idx="2168">
                  <c:v>30.1</c:v>
                </c:pt>
                <c:pt idx="2169">
                  <c:v>30.1</c:v>
                </c:pt>
                <c:pt idx="2170">
                  <c:v>30.1</c:v>
                </c:pt>
                <c:pt idx="2171">
                  <c:v>30</c:v>
                </c:pt>
                <c:pt idx="2172">
                  <c:v>30</c:v>
                </c:pt>
                <c:pt idx="2173">
                  <c:v>30</c:v>
                </c:pt>
                <c:pt idx="2174">
                  <c:v>30.1</c:v>
                </c:pt>
                <c:pt idx="2175">
                  <c:v>30.1</c:v>
                </c:pt>
                <c:pt idx="2176">
                  <c:v>30.2</c:v>
                </c:pt>
                <c:pt idx="2177">
                  <c:v>30.2</c:v>
                </c:pt>
                <c:pt idx="2178">
                  <c:v>30.2</c:v>
                </c:pt>
                <c:pt idx="2179">
                  <c:v>30.2</c:v>
                </c:pt>
                <c:pt idx="2180">
                  <c:v>30.2</c:v>
                </c:pt>
                <c:pt idx="2181">
                  <c:v>30.2</c:v>
                </c:pt>
                <c:pt idx="2182">
                  <c:v>30.2</c:v>
                </c:pt>
                <c:pt idx="2183">
                  <c:v>30.2</c:v>
                </c:pt>
                <c:pt idx="2184">
                  <c:v>30.2</c:v>
                </c:pt>
                <c:pt idx="2185">
                  <c:v>30.2</c:v>
                </c:pt>
                <c:pt idx="2186">
                  <c:v>30.2</c:v>
                </c:pt>
                <c:pt idx="2187">
                  <c:v>30.2</c:v>
                </c:pt>
                <c:pt idx="2188">
                  <c:v>30.3</c:v>
                </c:pt>
                <c:pt idx="2189">
                  <c:v>30.2</c:v>
                </c:pt>
                <c:pt idx="2190">
                  <c:v>30.2</c:v>
                </c:pt>
                <c:pt idx="2191">
                  <c:v>30.2</c:v>
                </c:pt>
                <c:pt idx="2192">
                  <c:v>30.2</c:v>
                </c:pt>
                <c:pt idx="2193">
                  <c:v>30.2</c:v>
                </c:pt>
                <c:pt idx="2194">
                  <c:v>30.2</c:v>
                </c:pt>
                <c:pt idx="2195">
                  <c:v>30.3</c:v>
                </c:pt>
                <c:pt idx="2196">
                  <c:v>30.3</c:v>
                </c:pt>
                <c:pt idx="2197">
                  <c:v>30.3</c:v>
                </c:pt>
                <c:pt idx="2198">
                  <c:v>30.3</c:v>
                </c:pt>
                <c:pt idx="2199">
                  <c:v>30.3</c:v>
                </c:pt>
                <c:pt idx="2200">
                  <c:v>30.4</c:v>
                </c:pt>
                <c:pt idx="2201">
                  <c:v>30.4</c:v>
                </c:pt>
                <c:pt idx="2202">
                  <c:v>30.3</c:v>
                </c:pt>
                <c:pt idx="2203">
                  <c:v>30.3</c:v>
                </c:pt>
                <c:pt idx="2204">
                  <c:v>30.4</c:v>
                </c:pt>
                <c:pt idx="2205">
                  <c:v>30.3</c:v>
                </c:pt>
                <c:pt idx="2206">
                  <c:v>30.3</c:v>
                </c:pt>
                <c:pt idx="2207">
                  <c:v>30.4</c:v>
                </c:pt>
                <c:pt idx="2208">
                  <c:v>30.4</c:v>
                </c:pt>
                <c:pt idx="2209">
                  <c:v>30.4</c:v>
                </c:pt>
                <c:pt idx="2210">
                  <c:v>30.4</c:v>
                </c:pt>
                <c:pt idx="2211">
                  <c:v>30.5</c:v>
                </c:pt>
                <c:pt idx="2212">
                  <c:v>30.4</c:v>
                </c:pt>
                <c:pt idx="2213">
                  <c:v>30.4</c:v>
                </c:pt>
                <c:pt idx="2214">
                  <c:v>30.5</c:v>
                </c:pt>
                <c:pt idx="2215">
                  <c:v>30.5</c:v>
                </c:pt>
                <c:pt idx="2216">
                  <c:v>30.5</c:v>
                </c:pt>
                <c:pt idx="2217">
                  <c:v>30.4</c:v>
                </c:pt>
                <c:pt idx="2218">
                  <c:v>30.5</c:v>
                </c:pt>
                <c:pt idx="2219">
                  <c:v>30.5</c:v>
                </c:pt>
                <c:pt idx="2220">
                  <c:v>30.5</c:v>
                </c:pt>
                <c:pt idx="2221">
                  <c:v>30.6</c:v>
                </c:pt>
                <c:pt idx="2222">
                  <c:v>30.5</c:v>
                </c:pt>
                <c:pt idx="2223">
                  <c:v>30.4</c:v>
                </c:pt>
                <c:pt idx="2224">
                  <c:v>30.5</c:v>
                </c:pt>
                <c:pt idx="2225">
                  <c:v>30.5</c:v>
                </c:pt>
                <c:pt idx="2226">
                  <c:v>30.5</c:v>
                </c:pt>
                <c:pt idx="2227">
                  <c:v>30.5</c:v>
                </c:pt>
                <c:pt idx="2228">
                  <c:v>30.6</c:v>
                </c:pt>
                <c:pt idx="2229">
                  <c:v>30.4</c:v>
                </c:pt>
                <c:pt idx="2230">
                  <c:v>30.5</c:v>
                </c:pt>
                <c:pt idx="2231">
                  <c:v>30.5</c:v>
                </c:pt>
                <c:pt idx="2232">
                  <c:v>30.4</c:v>
                </c:pt>
                <c:pt idx="2233">
                  <c:v>30.5</c:v>
                </c:pt>
                <c:pt idx="2234">
                  <c:v>30.5</c:v>
                </c:pt>
                <c:pt idx="2235">
                  <c:v>30.5</c:v>
                </c:pt>
                <c:pt idx="2236">
                  <c:v>30.4</c:v>
                </c:pt>
                <c:pt idx="2237">
                  <c:v>30.5</c:v>
                </c:pt>
                <c:pt idx="2238">
                  <c:v>30.5</c:v>
                </c:pt>
                <c:pt idx="2239">
                  <c:v>30.5</c:v>
                </c:pt>
                <c:pt idx="2240">
                  <c:v>30.5</c:v>
                </c:pt>
                <c:pt idx="2241">
                  <c:v>30.5</c:v>
                </c:pt>
                <c:pt idx="2242">
                  <c:v>30.5</c:v>
                </c:pt>
                <c:pt idx="2243">
                  <c:v>30.6</c:v>
                </c:pt>
                <c:pt idx="2244">
                  <c:v>30.5</c:v>
                </c:pt>
                <c:pt idx="2245">
                  <c:v>30.5</c:v>
                </c:pt>
                <c:pt idx="2246">
                  <c:v>30.6</c:v>
                </c:pt>
                <c:pt idx="2247">
                  <c:v>30.6</c:v>
                </c:pt>
                <c:pt idx="2248">
                  <c:v>30.5</c:v>
                </c:pt>
                <c:pt idx="2249">
                  <c:v>30.5</c:v>
                </c:pt>
                <c:pt idx="2250">
                  <c:v>30.5</c:v>
                </c:pt>
                <c:pt idx="2251">
                  <c:v>30.7</c:v>
                </c:pt>
                <c:pt idx="2252">
                  <c:v>30.5</c:v>
                </c:pt>
                <c:pt idx="2253">
                  <c:v>30.6</c:v>
                </c:pt>
                <c:pt idx="2254">
                  <c:v>30.5</c:v>
                </c:pt>
                <c:pt idx="2255">
                  <c:v>30.8</c:v>
                </c:pt>
                <c:pt idx="2256">
                  <c:v>30.5</c:v>
                </c:pt>
                <c:pt idx="2257">
                  <c:v>30.6</c:v>
                </c:pt>
                <c:pt idx="2258">
                  <c:v>30.6</c:v>
                </c:pt>
                <c:pt idx="2259">
                  <c:v>30.6</c:v>
                </c:pt>
                <c:pt idx="2260">
                  <c:v>30.6</c:v>
                </c:pt>
                <c:pt idx="2261">
                  <c:v>30.7</c:v>
                </c:pt>
                <c:pt idx="2262">
                  <c:v>30.7</c:v>
                </c:pt>
                <c:pt idx="2263">
                  <c:v>30.8</c:v>
                </c:pt>
                <c:pt idx="2264">
                  <c:v>30.7</c:v>
                </c:pt>
                <c:pt idx="2265">
                  <c:v>30.6</c:v>
                </c:pt>
                <c:pt idx="2266">
                  <c:v>30.6</c:v>
                </c:pt>
                <c:pt idx="2267">
                  <c:v>30.6</c:v>
                </c:pt>
                <c:pt idx="2268">
                  <c:v>30.6</c:v>
                </c:pt>
                <c:pt idx="2269">
                  <c:v>30.7</c:v>
                </c:pt>
                <c:pt idx="2270">
                  <c:v>30.6</c:v>
                </c:pt>
                <c:pt idx="2271">
                  <c:v>30.6</c:v>
                </c:pt>
                <c:pt idx="2272">
                  <c:v>30.7</c:v>
                </c:pt>
                <c:pt idx="2273">
                  <c:v>30.6</c:v>
                </c:pt>
                <c:pt idx="2274">
                  <c:v>30.7</c:v>
                </c:pt>
                <c:pt idx="2275">
                  <c:v>30.6</c:v>
                </c:pt>
                <c:pt idx="2276">
                  <c:v>30.8</c:v>
                </c:pt>
                <c:pt idx="2277">
                  <c:v>30.6</c:v>
                </c:pt>
                <c:pt idx="2278">
                  <c:v>30.7</c:v>
                </c:pt>
                <c:pt idx="2279">
                  <c:v>30.7</c:v>
                </c:pt>
                <c:pt idx="2280">
                  <c:v>30.7</c:v>
                </c:pt>
                <c:pt idx="2281">
                  <c:v>30.8</c:v>
                </c:pt>
                <c:pt idx="2282">
                  <c:v>30.7</c:v>
                </c:pt>
                <c:pt idx="2283">
                  <c:v>30.8</c:v>
                </c:pt>
                <c:pt idx="2284">
                  <c:v>30.5</c:v>
                </c:pt>
                <c:pt idx="2285">
                  <c:v>30.7</c:v>
                </c:pt>
                <c:pt idx="2286">
                  <c:v>30.6</c:v>
                </c:pt>
                <c:pt idx="2287">
                  <c:v>30.7</c:v>
                </c:pt>
                <c:pt idx="2288">
                  <c:v>30.8</c:v>
                </c:pt>
                <c:pt idx="2289">
                  <c:v>30.6</c:v>
                </c:pt>
                <c:pt idx="2290">
                  <c:v>30.7</c:v>
                </c:pt>
                <c:pt idx="2291">
                  <c:v>30.7</c:v>
                </c:pt>
                <c:pt idx="2292">
                  <c:v>30.8</c:v>
                </c:pt>
                <c:pt idx="2293">
                  <c:v>30.7</c:v>
                </c:pt>
                <c:pt idx="2294">
                  <c:v>30.9</c:v>
                </c:pt>
                <c:pt idx="2295">
                  <c:v>30.7</c:v>
                </c:pt>
                <c:pt idx="2296">
                  <c:v>30.8</c:v>
                </c:pt>
                <c:pt idx="2297">
                  <c:v>30.9</c:v>
                </c:pt>
                <c:pt idx="2298">
                  <c:v>30.7</c:v>
                </c:pt>
                <c:pt idx="2299">
                  <c:v>30.8</c:v>
                </c:pt>
                <c:pt idx="2300">
                  <c:v>30.7</c:v>
                </c:pt>
                <c:pt idx="2301">
                  <c:v>30.8</c:v>
                </c:pt>
                <c:pt idx="2302">
                  <c:v>30.7</c:v>
                </c:pt>
                <c:pt idx="2303">
                  <c:v>30.9</c:v>
                </c:pt>
                <c:pt idx="2304">
                  <c:v>30.8</c:v>
                </c:pt>
                <c:pt idx="2305">
                  <c:v>30.8</c:v>
                </c:pt>
                <c:pt idx="2306">
                  <c:v>30.9</c:v>
                </c:pt>
                <c:pt idx="2307">
                  <c:v>30.8</c:v>
                </c:pt>
                <c:pt idx="2308">
                  <c:v>30.8</c:v>
                </c:pt>
                <c:pt idx="2309">
                  <c:v>30.7</c:v>
                </c:pt>
                <c:pt idx="2310">
                  <c:v>30.8</c:v>
                </c:pt>
                <c:pt idx="2311">
                  <c:v>30.9</c:v>
                </c:pt>
                <c:pt idx="2312">
                  <c:v>30.7</c:v>
                </c:pt>
                <c:pt idx="2313">
                  <c:v>30.8</c:v>
                </c:pt>
                <c:pt idx="2314">
                  <c:v>30.8</c:v>
                </c:pt>
                <c:pt idx="2315">
                  <c:v>30.8</c:v>
                </c:pt>
                <c:pt idx="2316">
                  <c:v>30.8</c:v>
                </c:pt>
                <c:pt idx="2317">
                  <c:v>30.8</c:v>
                </c:pt>
                <c:pt idx="2318">
                  <c:v>30.8</c:v>
                </c:pt>
                <c:pt idx="2319">
                  <c:v>30.9</c:v>
                </c:pt>
                <c:pt idx="2320">
                  <c:v>30.8</c:v>
                </c:pt>
                <c:pt idx="2321">
                  <c:v>30.8</c:v>
                </c:pt>
                <c:pt idx="2322">
                  <c:v>30.8</c:v>
                </c:pt>
                <c:pt idx="2323">
                  <c:v>30.9</c:v>
                </c:pt>
                <c:pt idx="2324">
                  <c:v>30.8</c:v>
                </c:pt>
                <c:pt idx="2325">
                  <c:v>30.9</c:v>
                </c:pt>
                <c:pt idx="2326">
                  <c:v>30.9</c:v>
                </c:pt>
                <c:pt idx="2327">
                  <c:v>30.9</c:v>
                </c:pt>
                <c:pt idx="2328">
                  <c:v>30.8</c:v>
                </c:pt>
                <c:pt idx="2329">
                  <c:v>30.9</c:v>
                </c:pt>
                <c:pt idx="2330">
                  <c:v>30.8</c:v>
                </c:pt>
                <c:pt idx="2331">
                  <c:v>30.9</c:v>
                </c:pt>
                <c:pt idx="2332">
                  <c:v>30.9</c:v>
                </c:pt>
                <c:pt idx="2333">
                  <c:v>30.8</c:v>
                </c:pt>
                <c:pt idx="2334">
                  <c:v>30.9</c:v>
                </c:pt>
                <c:pt idx="2335">
                  <c:v>30.9</c:v>
                </c:pt>
                <c:pt idx="2336">
                  <c:v>30.9</c:v>
                </c:pt>
                <c:pt idx="2337">
                  <c:v>30.9</c:v>
                </c:pt>
                <c:pt idx="2338">
                  <c:v>31</c:v>
                </c:pt>
                <c:pt idx="2339">
                  <c:v>30.9</c:v>
                </c:pt>
                <c:pt idx="2340">
                  <c:v>30.9</c:v>
                </c:pt>
                <c:pt idx="2341">
                  <c:v>30.9</c:v>
                </c:pt>
                <c:pt idx="2342">
                  <c:v>31</c:v>
                </c:pt>
                <c:pt idx="2343">
                  <c:v>31</c:v>
                </c:pt>
                <c:pt idx="2344">
                  <c:v>30.9</c:v>
                </c:pt>
                <c:pt idx="2345">
                  <c:v>31</c:v>
                </c:pt>
                <c:pt idx="2346">
                  <c:v>31</c:v>
                </c:pt>
                <c:pt idx="2347">
                  <c:v>30.9</c:v>
                </c:pt>
                <c:pt idx="2348">
                  <c:v>31.1</c:v>
                </c:pt>
                <c:pt idx="2349">
                  <c:v>30.9</c:v>
                </c:pt>
                <c:pt idx="2350">
                  <c:v>31</c:v>
                </c:pt>
                <c:pt idx="2351">
                  <c:v>31</c:v>
                </c:pt>
                <c:pt idx="2352">
                  <c:v>31</c:v>
                </c:pt>
                <c:pt idx="2353">
                  <c:v>31</c:v>
                </c:pt>
                <c:pt idx="2354">
                  <c:v>31</c:v>
                </c:pt>
                <c:pt idx="2355">
                  <c:v>31.1</c:v>
                </c:pt>
                <c:pt idx="2356">
                  <c:v>31</c:v>
                </c:pt>
                <c:pt idx="2357">
                  <c:v>30.9</c:v>
                </c:pt>
                <c:pt idx="2358">
                  <c:v>31</c:v>
                </c:pt>
                <c:pt idx="2359">
                  <c:v>31</c:v>
                </c:pt>
                <c:pt idx="2360">
                  <c:v>31.2</c:v>
                </c:pt>
                <c:pt idx="2361">
                  <c:v>31</c:v>
                </c:pt>
                <c:pt idx="2362">
                  <c:v>31</c:v>
                </c:pt>
                <c:pt idx="2363">
                  <c:v>31</c:v>
                </c:pt>
                <c:pt idx="2364">
                  <c:v>31</c:v>
                </c:pt>
                <c:pt idx="2365">
                  <c:v>31</c:v>
                </c:pt>
                <c:pt idx="2366">
                  <c:v>31</c:v>
                </c:pt>
                <c:pt idx="2367">
                  <c:v>31</c:v>
                </c:pt>
                <c:pt idx="2368">
                  <c:v>31.1</c:v>
                </c:pt>
                <c:pt idx="2369">
                  <c:v>31</c:v>
                </c:pt>
                <c:pt idx="2370">
                  <c:v>31</c:v>
                </c:pt>
                <c:pt idx="2371">
                  <c:v>31</c:v>
                </c:pt>
                <c:pt idx="2372">
                  <c:v>31.1</c:v>
                </c:pt>
                <c:pt idx="2373">
                  <c:v>31</c:v>
                </c:pt>
                <c:pt idx="2374">
                  <c:v>31</c:v>
                </c:pt>
                <c:pt idx="2375">
                  <c:v>31</c:v>
                </c:pt>
                <c:pt idx="2376">
                  <c:v>31</c:v>
                </c:pt>
                <c:pt idx="2377">
                  <c:v>31.1</c:v>
                </c:pt>
                <c:pt idx="2378">
                  <c:v>31.1</c:v>
                </c:pt>
                <c:pt idx="2379">
                  <c:v>31.1</c:v>
                </c:pt>
                <c:pt idx="2380">
                  <c:v>31.1</c:v>
                </c:pt>
                <c:pt idx="2381">
                  <c:v>31</c:v>
                </c:pt>
                <c:pt idx="2382">
                  <c:v>31.1</c:v>
                </c:pt>
                <c:pt idx="2383">
                  <c:v>31.1</c:v>
                </c:pt>
                <c:pt idx="2384">
                  <c:v>31.1</c:v>
                </c:pt>
                <c:pt idx="2385">
                  <c:v>31.1</c:v>
                </c:pt>
                <c:pt idx="2386">
                  <c:v>31.1</c:v>
                </c:pt>
                <c:pt idx="2387">
                  <c:v>31.1</c:v>
                </c:pt>
                <c:pt idx="2388">
                  <c:v>31.2</c:v>
                </c:pt>
                <c:pt idx="2389">
                  <c:v>31.1</c:v>
                </c:pt>
                <c:pt idx="2390">
                  <c:v>31.2</c:v>
                </c:pt>
                <c:pt idx="2391">
                  <c:v>31.1</c:v>
                </c:pt>
                <c:pt idx="2392">
                  <c:v>31.2</c:v>
                </c:pt>
                <c:pt idx="2393">
                  <c:v>31.1</c:v>
                </c:pt>
                <c:pt idx="2394">
                  <c:v>31.2</c:v>
                </c:pt>
                <c:pt idx="2395">
                  <c:v>31.1</c:v>
                </c:pt>
                <c:pt idx="2396">
                  <c:v>31.2</c:v>
                </c:pt>
                <c:pt idx="2397">
                  <c:v>31.2</c:v>
                </c:pt>
                <c:pt idx="2398">
                  <c:v>31.2</c:v>
                </c:pt>
                <c:pt idx="2399">
                  <c:v>31.1</c:v>
                </c:pt>
                <c:pt idx="2400">
                  <c:v>31.1</c:v>
                </c:pt>
                <c:pt idx="2401">
                  <c:v>31.2</c:v>
                </c:pt>
                <c:pt idx="2402">
                  <c:v>31.3</c:v>
                </c:pt>
                <c:pt idx="2403">
                  <c:v>31.1</c:v>
                </c:pt>
                <c:pt idx="2404">
                  <c:v>31.1</c:v>
                </c:pt>
                <c:pt idx="2405">
                  <c:v>31.2</c:v>
                </c:pt>
                <c:pt idx="2406">
                  <c:v>31.1</c:v>
                </c:pt>
                <c:pt idx="2407">
                  <c:v>31.2</c:v>
                </c:pt>
                <c:pt idx="2408">
                  <c:v>31.1</c:v>
                </c:pt>
                <c:pt idx="2409">
                  <c:v>31.2</c:v>
                </c:pt>
                <c:pt idx="2410">
                  <c:v>31.2</c:v>
                </c:pt>
                <c:pt idx="2411">
                  <c:v>31.1</c:v>
                </c:pt>
                <c:pt idx="2412">
                  <c:v>31.2</c:v>
                </c:pt>
                <c:pt idx="2413">
                  <c:v>31.2</c:v>
                </c:pt>
                <c:pt idx="2414">
                  <c:v>31.2</c:v>
                </c:pt>
                <c:pt idx="2415">
                  <c:v>31.2</c:v>
                </c:pt>
                <c:pt idx="2416">
                  <c:v>31.3</c:v>
                </c:pt>
                <c:pt idx="2417">
                  <c:v>31.2</c:v>
                </c:pt>
                <c:pt idx="2418">
                  <c:v>31.2</c:v>
                </c:pt>
                <c:pt idx="2419">
                  <c:v>31.2</c:v>
                </c:pt>
                <c:pt idx="2420">
                  <c:v>31.1</c:v>
                </c:pt>
                <c:pt idx="2421">
                  <c:v>31.2</c:v>
                </c:pt>
                <c:pt idx="2422">
                  <c:v>31.1</c:v>
                </c:pt>
                <c:pt idx="2423">
                  <c:v>31.2</c:v>
                </c:pt>
                <c:pt idx="2424">
                  <c:v>31.4</c:v>
                </c:pt>
                <c:pt idx="2425">
                  <c:v>31.2</c:v>
                </c:pt>
                <c:pt idx="2426">
                  <c:v>31.2</c:v>
                </c:pt>
                <c:pt idx="2427">
                  <c:v>31.2</c:v>
                </c:pt>
                <c:pt idx="2428">
                  <c:v>31.2</c:v>
                </c:pt>
                <c:pt idx="2429">
                  <c:v>31.3</c:v>
                </c:pt>
                <c:pt idx="2430">
                  <c:v>31.2</c:v>
                </c:pt>
                <c:pt idx="2431">
                  <c:v>31.2</c:v>
                </c:pt>
                <c:pt idx="2432">
                  <c:v>31.3</c:v>
                </c:pt>
                <c:pt idx="2433">
                  <c:v>31.2</c:v>
                </c:pt>
                <c:pt idx="2434">
                  <c:v>31.2</c:v>
                </c:pt>
                <c:pt idx="2435">
                  <c:v>31.3</c:v>
                </c:pt>
                <c:pt idx="2436">
                  <c:v>31.3</c:v>
                </c:pt>
                <c:pt idx="2437">
                  <c:v>31.2</c:v>
                </c:pt>
                <c:pt idx="2438">
                  <c:v>31.2</c:v>
                </c:pt>
                <c:pt idx="2439">
                  <c:v>31.2</c:v>
                </c:pt>
                <c:pt idx="2440">
                  <c:v>31.2</c:v>
                </c:pt>
                <c:pt idx="2441">
                  <c:v>31.3</c:v>
                </c:pt>
                <c:pt idx="2442">
                  <c:v>31.2</c:v>
                </c:pt>
                <c:pt idx="2443">
                  <c:v>31.2</c:v>
                </c:pt>
                <c:pt idx="2444">
                  <c:v>31.2</c:v>
                </c:pt>
                <c:pt idx="2445">
                  <c:v>31.2</c:v>
                </c:pt>
                <c:pt idx="2446">
                  <c:v>31.3</c:v>
                </c:pt>
                <c:pt idx="2447">
                  <c:v>31.3</c:v>
                </c:pt>
                <c:pt idx="2448">
                  <c:v>31.3</c:v>
                </c:pt>
                <c:pt idx="2449">
                  <c:v>31.3</c:v>
                </c:pt>
                <c:pt idx="2450">
                  <c:v>31.3</c:v>
                </c:pt>
                <c:pt idx="2451">
                  <c:v>31.2</c:v>
                </c:pt>
                <c:pt idx="2452">
                  <c:v>31.3</c:v>
                </c:pt>
                <c:pt idx="2453">
                  <c:v>31.3</c:v>
                </c:pt>
                <c:pt idx="2454">
                  <c:v>31.1</c:v>
                </c:pt>
                <c:pt idx="2455">
                  <c:v>31.3</c:v>
                </c:pt>
                <c:pt idx="2456">
                  <c:v>31.2</c:v>
                </c:pt>
                <c:pt idx="2457">
                  <c:v>31.3</c:v>
                </c:pt>
                <c:pt idx="2458">
                  <c:v>31.2</c:v>
                </c:pt>
                <c:pt idx="2459">
                  <c:v>31.3</c:v>
                </c:pt>
                <c:pt idx="2460">
                  <c:v>31.3</c:v>
                </c:pt>
                <c:pt idx="2461">
                  <c:v>31.3</c:v>
                </c:pt>
                <c:pt idx="2462">
                  <c:v>31.2</c:v>
                </c:pt>
                <c:pt idx="2463">
                  <c:v>31.3</c:v>
                </c:pt>
                <c:pt idx="2464">
                  <c:v>31.3</c:v>
                </c:pt>
                <c:pt idx="2465">
                  <c:v>31.3</c:v>
                </c:pt>
                <c:pt idx="2466">
                  <c:v>31.3</c:v>
                </c:pt>
                <c:pt idx="2467">
                  <c:v>31.4</c:v>
                </c:pt>
                <c:pt idx="2468">
                  <c:v>31.3</c:v>
                </c:pt>
                <c:pt idx="2469">
                  <c:v>31.3</c:v>
                </c:pt>
                <c:pt idx="2470">
                  <c:v>31.3</c:v>
                </c:pt>
                <c:pt idx="2471">
                  <c:v>31.3</c:v>
                </c:pt>
                <c:pt idx="2472">
                  <c:v>31.3</c:v>
                </c:pt>
                <c:pt idx="2473">
                  <c:v>31.3</c:v>
                </c:pt>
                <c:pt idx="2474">
                  <c:v>31.3</c:v>
                </c:pt>
                <c:pt idx="2475">
                  <c:v>31.3</c:v>
                </c:pt>
                <c:pt idx="2476">
                  <c:v>31.3</c:v>
                </c:pt>
                <c:pt idx="2477">
                  <c:v>31.3</c:v>
                </c:pt>
                <c:pt idx="2478">
                  <c:v>31.3</c:v>
                </c:pt>
                <c:pt idx="2479">
                  <c:v>31.3</c:v>
                </c:pt>
                <c:pt idx="2480">
                  <c:v>31.3</c:v>
                </c:pt>
                <c:pt idx="2481">
                  <c:v>31.3</c:v>
                </c:pt>
                <c:pt idx="2482">
                  <c:v>31.2</c:v>
                </c:pt>
                <c:pt idx="2483">
                  <c:v>31.3</c:v>
                </c:pt>
                <c:pt idx="2484">
                  <c:v>31.3</c:v>
                </c:pt>
                <c:pt idx="2485">
                  <c:v>31.3</c:v>
                </c:pt>
                <c:pt idx="2486">
                  <c:v>31.3</c:v>
                </c:pt>
                <c:pt idx="2487">
                  <c:v>31.3</c:v>
                </c:pt>
                <c:pt idx="2488">
                  <c:v>31.3</c:v>
                </c:pt>
                <c:pt idx="2489">
                  <c:v>31.4</c:v>
                </c:pt>
                <c:pt idx="2490">
                  <c:v>31.4</c:v>
                </c:pt>
                <c:pt idx="2491">
                  <c:v>31.4</c:v>
                </c:pt>
                <c:pt idx="2492">
                  <c:v>31.4</c:v>
                </c:pt>
                <c:pt idx="2493">
                  <c:v>31.3</c:v>
                </c:pt>
                <c:pt idx="2494">
                  <c:v>31.3</c:v>
                </c:pt>
                <c:pt idx="2495">
                  <c:v>31.4</c:v>
                </c:pt>
                <c:pt idx="2496">
                  <c:v>31.3</c:v>
                </c:pt>
                <c:pt idx="2497">
                  <c:v>31.4</c:v>
                </c:pt>
                <c:pt idx="2498">
                  <c:v>31.3</c:v>
                </c:pt>
                <c:pt idx="2499">
                  <c:v>31.3</c:v>
                </c:pt>
                <c:pt idx="2500">
                  <c:v>31.3</c:v>
                </c:pt>
                <c:pt idx="2501">
                  <c:v>31.3</c:v>
                </c:pt>
                <c:pt idx="2502">
                  <c:v>31.4</c:v>
                </c:pt>
                <c:pt idx="2503">
                  <c:v>31.3</c:v>
                </c:pt>
                <c:pt idx="2504">
                  <c:v>31.4</c:v>
                </c:pt>
                <c:pt idx="2505">
                  <c:v>31.4</c:v>
                </c:pt>
                <c:pt idx="2506">
                  <c:v>31.3</c:v>
                </c:pt>
                <c:pt idx="2507">
                  <c:v>31.3</c:v>
                </c:pt>
                <c:pt idx="2508">
                  <c:v>31.4</c:v>
                </c:pt>
                <c:pt idx="2509">
                  <c:v>31.3</c:v>
                </c:pt>
                <c:pt idx="2510">
                  <c:v>31.4</c:v>
                </c:pt>
                <c:pt idx="2511">
                  <c:v>31.3</c:v>
                </c:pt>
                <c:pt idx="2512">
                  <c:v>31.4</c:v>
                </c:pt>
                <c:pt idx="2513">
                  <c:v>31.4</c:v>
                </c:pt>
                <c:pt idx="2514">
                  <c:v>31.3</c:v>
                </c:pt>
                <c:pt idx="2515">
                  <c:v>31.5</c:v>
                </c:pt>
                <c:pt idx="2516">
                  <c:v>31.3</c:v>
                </c:pt>
                <c:pt idx="2517">
                  <c:v>31.3</c:v>
                </c:pt>
                <c:pt idx="2518">
                  <c:v>31.4</c:v>
                </c:pt>
                <c:pt idx="2519">
                  <c:v>31.4</c:v>
                </c:pt>
                <c:pt idx="2520">
                  <c:v>31.4</c:v>
                </c:pt>
                <c:pt idx="2521">
                  <c:v>31.3</c:v>
                </c:pt>
                <c:pt idx="2522">
                  <c:v>31.4</c:v>
                </c:pt>
                <c:pt idx="2523">
                  <c:v>31.3</c:v>
                </c:pt>
                <c:pt idx="2524">
                  <c:v>31.4</c:v>
                </c:pt>
                <c:pt idx="2525">
                  <c:v>31.4</c:v>
                </c:pt>
                <c:pt idx="2526">
                  <c:v>31.4</c:v>
                </c:pt>
                <c:pt idx="2527">
                  <c:v>31.2</c:v>
                </c:pt>
                <c:pt idx="2528">
                  <c:v>31.3</c:v>
                </c:pt>
                <c:pt idx="2529">
                  <c:v>31.3</c:v>
                </c:pt>
                <c:pt idx="2530">
                  <c:v>31.4</c:v>
                </c:pt>
                <c:pt idx="2531">
                  <c:v>31.4</c:v>
                </c:pt>
                <c:pt idx="2532">
                  <c:v>31.3</c:v>
                </c:pt>
                <c:pt idx="2533">
                  <c:v>31.3</c:v>
                </c:pt>
                <c:pt idx="2534">
                  <c:v>31.4</c:v>
                </c:pt>
                <c:pt idx="2535">
                  <c:v>31.3</c:v>
                </c:pt>
                <c:pt idx="2536">
                  <c:v>31.3</c:v>
                </c:pt>
                <c:pt idx="2537">
                  <c:v>31.4</c:v>
                </c:pt>
                <c:pt idx="2538">
                  <c:v>31.3</c:v>
                </c:pt>
                <c:pt idx="2539">
                  <c:v>31.4</c:v>
                </c:pt>
                <c:pt idx="2540">
                  <c:v>31.4</c:v>
                </c:pt>
                <c:pt idx="2541">
                  <c:v>31.4</c:v>
                </c:pt>
                <c:pt idx="2542">
                  <c:v>31.4</c:v>
                </c:pt>
                <c:pt idx="2543">
                  <c:v>31.4</c:v>
                </c:pt>
                <c:pt idx="2544">
                  <c:v>31.4</c:v>
                </c:pt>
                <c:pt idx="2545">
                  <c:v>31.4</c:v>
                </c:pt>
                <c:pt idx="2546">
                  <c:v>31.4</c:v>
                </c:pt>
                <c:pt idx="2547">
                  <c:v>31.4</c:v>
                </c:pt>
                <c:pt idx="2548">
                  <c:v>31.4</c:v>
                </c:pt>
                <c:pt idx="2549">
                  <c:v>31.4</c:v>
                </c:pt>
                <c:pt idx="2550">
                  <c:v>31.4</c:v>
                </c:pt>
                <c:pt idx="2551">
                  <c:v>31.4</c:v>
                </c:pt>
                <c:pt idx="2552">
                  <c:v>31.4</c:v>
                </c:pt>
                <c:pt idx="2553">
                  <c:v>31.4</c:v>
                </c:pt>
                <c:pt idx="2554">
                  <c:v>31.3</c:v>
                </c:pt>
                <c:pt idx="2555">
                  <c:v>31.4</c:v>
                </c:pt>
                <c:pt idx="2556">
                  <c:v>31.4</c:v>
                </c:pt>
                <c:pt idx="2557">
                  <c:v>31.4</c:v>
                </c:pt>
                <c:pt idx="2558">
                  <c:v>31.4</c:v>
                </c:pt>
                <c:pt idx="2559">
                  <c:v>31.4</c:v>
                </c:pt>
                <c:pt idx="2560">
                  <c:v>31.4</c:v>
                </c:pt>
                <c:pt idx="2561">
                  <c:v>31.3</c:v>
                </c:pt>
                <c:pt idx="2562">
                  <c:v>31.4</c:v>
                </c:pt>
                <c:pt idx="2563">
                  <c:v>31.4</c:v>
                </c:pt>
                <c:pt idx="2564">
                  <c:v>31.4</c:v>
                </c:pt>
                <c:pt idx="2565">
                  <c:v>31.3</c:v>
                </c:pt>
                <c:pt idx="2566">
                  <c:v>31.5</c:v>
                </c:pt>
                <c:pt idx="2567">
                  <c:v>31.5</c:v>
                </c:pt>
                <c:pt idx="2568">
                  <c:v>31.4</c:v>
                </c:pt>
                <c:pt idx="2569">
                  <c:v>31.4</c:v>
                </c:pt>
                <c:pt idx="2570">
                  <c:v>31.4</c:v>
                </c:pt>
                <c:pt idx="2571">
                  <c:v>31.5</c:v>
                </c:pt>
                <c:pt idx="2572">
                  <c:v>31.4</c:v>
                </c:pt>
                <c:pt idx="2573">
                  <c:v>31.4</c:v>
                </c:pt>
                <c:pt idx="2574">
                  <c:v>31.5</c:v>
                </c:pt>
                <c:pt idx="2575">
                  <c:v>31.4</c:v>
                </c:pt>
                <c:pt idx="2576">
                  <c:v>31.5</c:v>
                </c:pt>
                <c:pt idx="2577">
                  <c:v>31.5</c:v>
                </c:pt>
                <c:pt idx="2578">
                  <c:v>31.5</c:v>
                </c:pt>
                <c:pt idx="2579">
                  <c:v>31.7</c:v>
                </c:pt>
                <c:pt idx="2580">
                  <c:v>31.5</c:v>
                </c:pt>
                <c:pt idx="2581">
                  <c:v>31.5</c:v>
                </c:pt>
                <c:pt idx="2582">
                  <c:v>31.5</c:v>
                </c:pt>
                <c:pt idx="2583">
                  <c:v>31.5</c:v>
                </c:pt>
                <c:pt idx="2584">
                  <c:v>31.5</c:v>
                </c:pt>
                <c:pt idx="2585">
                  <c:v>31.5</c:v>
                </c:pt>
                <c:pt idx="2586">
                  <c:v>31.4</c:v>
                </c:pt>
                <c:pt idx="2587">
                  <c:v>31.4</c:v>
                </c:pt>
                <c:pt idx="2588">
                  <c:v>31.4</c:v>
                </c:pt>
                <c:pt idx="2589">
                  <c:v>31.4</c:v>
                </c:pt>
                <c:pt idx="2590">
                  <c:v>31.4</c:v>
                </c:pt>
                <c:pt idx="2591">
                  <c:v>31.4</c:v>
                </c:pt>
                <c:pt idx="2592">
                  <c:v>31.5</c:v>
                </c:pt>
                <c:pt idx="2593">
                  <c:v>31.4</c:v>
                </c:pt>
                <c:pt idx="2594">
                  <c:v>31.4</c:v>
                </c:pt>
                <c:pt idx="2595">
                  <c:v>31.5</c:v>
                </c:pt>
                <c:pt idx="2596">
                  <c:v>31.3</c:v>
                </c:pt>
                <c:pt idx="2597">
                  <c:v>31.5</c:v>
                </c:pt>
                <c:pt idx="2598">
                  <c:v>31.5</c:v>
                </c:pt>
                <c:pt idx="2599">
                  <c:v>31.5</c:v>
                </c:pt>
                <c:pt idx="2600">
                  <c:v>31.3</c:v>
                </c:pt>
                <c:pt idx="2601">
                  <c:v>31.5</c:v>
                </c:pt>
                <c:pt idx="2602">
                  <c:v>31.5</c:v>
                </c:pt>
                <c:pt idx="2603">
                  <c:v>31.6</c:v>
                </c:pt>
                <c:pt idx="2604">
                  <c:v>31.5</c:v>
                </c:pt>
                <c:pt idx="2605">
                  <c:v>31.6</c:v>
                </c:pt>
                <c:pt idx="2606">
                  <c:v>31.5</c:v>
                </c:pt>
                <c:pt idx="2607">
                  <c:v>31.6</c:v>
                </c:pt>
                <c:pt idx="2608">
                  <c:v>31.5</c:v>
                </c:pt>
                <c:pt idx="2609">
                  <c:v>31.5</c:v>
                </c:pt>
                <c:pt idx="2610">
                  <c:v>31.5</c:v>
                </c:pt>
                <c:pt idx="2611">
                  <c:v>31.5</c:v>
                </c:pt>
                <c:pt idx="2612">
                  <c:v>31.5</c:v>
                </c:pt>
                <c:pt idx="2613">
                  <c:v>31.5</c:v>
                </c:pt>
                <c:pt idx="2614">
                  <c:v>31.5</c:v>
                </c:pt>
                <c:pt idx="2615">
                  <c:v>31.6</c:v>
                </c:pt>
                <c:pt idx="2616">
                  <c:v>31.5</c:v>
                </c:pt>
                <c:pt idx="2617">
                  <c:v>31.5</c:v>
                </c:pt>
                <c:pt idx="2618">
                  <c:v>31.5</c:v>
                </c:pt>
                <c:pt idx="2619">
                  <c:v>31.5</c:v>
                </c:pt>
                <c:pt idx="2620">
                  <c:v>31.4</c:v>
                </c:pt>
                <c:pt idx="2621">
                  <c:v>31.4</c:v>
                </c:pt>
                <c:pt idx="2622">
                  <c:v>31.6</c:v>
                </c:pt>
                <c:pt idx="2623">
                  <c:v>31.5</c:v>
                </c:pt>
                <c:pt idx="2624">
                  <c:v>31.5</c:v>
                </c:pt>
                <c:pt idx="2625">
                  <c:v>31.5</c:v>
                </c:pt>
                <c:pt idx="2626">
                  <c:v>31.6</c:v>
                </c:pt>
                <c:pt idx="2627">
                  <c:v>31.5</c:v>
                </c:pt>
                <c:pt idx="2628">
                  <c:v>31.5</c:v>
                </c:pt>
                <c:pt idx="2629">
                  <c:v>31.6</c:v>
                </c:pt>
                <c:pt idx="2630">
                  <c:v>31.7</c:v>
                </c:pt>
                <c:pt idx="2631">
                  <c:v>31.5</c:v>
                </c:pt>
                <c:pt idx="2632">
                  <c:v>31.6</c:v>
                </c:pt>
                <c:pt idx="2633">
                  <c:v>31.7</c:v>
                </c:pt>
                <c:pt idx="2634">
                  <c:v>31.6</c:v>
                </c:pt>
                <c:pt idx="2635">
                  <c:v>31.6</c:v>
                </c:pt>
                <c:pt idx="2636">
                  <c:v>31.5</c:v>
                </c:pt>
                <c:pt idx="2637">
                  <c:v>31.5</c:v>
                </c:pt>
                <c:pt idx="2638">
                  <c:v>31.5</c:v>
                </c:pt>
                <c:pt idx="2639">
                  <c:v>31.4</c:v>
                </c:pt>
                <c:pt idx="2640">
                  <c:v>31.6</c:v>
                </c:pt>
                <c:pt idx="2641">
                  <c:v>31.5</c:v>
                </c:pt>
                <c:pt idx="2642">
                  <c:v>31.6</c:v>
                </c:pt>
                <c:pt idx="2643">
                  <c:v>31.5</c:v>
                </c:pt>
                <c:pt idx="2644">
                  <c:v>31.5</c:v>
                </c:pt>
                <c:pt idx="2645">
                  <c:v>31.6</c:v>
                </c:pt>
                <c:pt idx="2646">
                  <c:v>31.6</c:v>
                </c:pt>
                <c:pt idx="2647">
                  <c:v>31.5</c:v>
                </c:pt>
                <c:pt idx="2648">
                  <c:v>31.5</c:v>
                </c:pt>
                <c:pt idx="2649">
                  <c:v>31.5</c:v>
                </c:pt>
                <c:pt idx="2650">
                  <c:v>31.6</c:v>
                </c:pt>
                <c:pt idx="2651">
                  <c:v>31.5</c:v>
                </c:pt>
                <c:pt idx="2652">
                  <c:v>31.5</c:v>
                </c:pt>
                <c:pt idx="2653">
                  <c:v>31.6</c:v>
                </c:pt>
                <c:pt idx="2654">
                  <c:v>31.5</c:v>
                </c:pt>
                <c:pt idx="2655">
                  <c:v>31.6</c:v>
                </c:pt>
                <c:pt idx="2656">
                  <c:v>31.6</c:v>
                </c:pt>
                <c:pt idx="2657">
                  <c:v>31.5</c:v>
                </c:pt>
                <c:pt idx="2658">
                  <c:v>31.5</c:v>
                </c:pt>
                <c:pt idx="2659">
                  <c:v>31.5</c:v>
                </c:pt>
                <c:pt idx="2660">
                  <c:v>31.5</c:v>
                </c:pt>
                <c:pt idx="2661">
                  <c:v>31.5</c:v>
                </c:pt>
                <c:pt idx="2662">
                  <c:v>31.4</c:v>
                </c:pt>
                <c:pt idx="2663">
                  <c:v>31.6</c:v>
                </c:pt>
                <c:pt idx="2664">
                  <c:v>31.6</c:v>
                </c:pt>
                <c:pt idx="2665">
                  <c:v>31.5</c:v>
                </c:pt>
                <c:pt idx="2666">
                  <c:v>31.6</c:v>
                </c:pt>
                <c:pt idx="2667">
                  <c:v>31.6</c:v>
                </c:pt>
                <c:pt idx="2668">
                  <c:v>31.6</c:v>
                </c:pt>
                <c:pt idx="2669">
                  <c:v>31.5</c:v>
                </c:pt>
                <c:pt idx="2670">
                  <c:v>31.6</c:v>
                </c:pt>
                <c:pt idx="2671">
                  <c:v>31.5</c:v>
                </c:pt>
                <c:pt idx="2672">
                  <c:v>31.5</c:v>
                </c:pt>
                <c:pt idx="2673">
                  <c:v>31.5</c:v>
                </c:pt>
                <c:pt idx="2674">
                  <c:v>31.6</c:v>
                </c:pt>
                <c:pt idx="2675">
                  <c:v>31.6</c:v>
                </c:pt>
                <c:pt idx="2676">
                  <c:v>31.5</c:v>
                </c:pt>
                <c:pt idx="2677">
                  <c:v>31.5</c:v>
                </c:pt>
                <c:pt idx="2678">
                  <c:v>31.6</c:v>
                </c:pt>
                <c:pt idx="2679">
                  <c:v>31.7</c:v>
                </c:pt>
                <c:pt idx="2680">
                  <c:v>31.5</c:v>
                </c:pt>
                <c:pt idx="2681">
                  <c:v>31.5</c:v>
                </c:pt>
                <c:pt idx="2682">
                  <c:v>31.5</c:v>
                </c:pt>
                <c:pt idx="2683">
                  <c:v>31.5</c:v>
                </c:pt>
                <c:pt idx="2684">
                  <c:v>31.6</c:v>
                </c:pt>
                <c:pt idx="2685">
                  <c:v>31.5</c:v>
                </c:pt>
                <c:pt idx="2686">
                  <c:v>31.6</c:v>
                </c:pt>
                <c:pt idx="2687">
                  <c:v>31.5</c:v>
                </c:pt>
                <c:pt idx="2688">
                  <c:v>31.5</c:v>
                </c:pt>
                <c:pt idx="2689">
                  <c:v>31.6</c:v>
                </c:pt>
                <c:pt idx="2690">
                  <c:v>31.6</c:v>
                </c:pt>
                <c:pt idx="2691">
                  <c:v>31.6</c:v>
                </c:pt>
                <c:pt idx="2692">
                  <c:v>31.6</c:v>
                </c:pt>
                <c:pt idx="2693">
                  <c:v>31.6</c:v>
                </c:pt>
                <c:pt idx="2694">
                  <c:v>31.6</c:v>
                </c:pt>
                <c:pt idx="2695">
                  <c:v>31.6</c:v>
                </c:pt>
                <c:pt idx="2696">
                  <c:v>31.6</c:v>
                </c:pt>
                <c:pt idx="2697">
                  <c:v>31.5</c:v>
                </c:pt>
                <c:pt idx="2698">
                  <c:v>31.6</c:v>
                </c:pt>
                <c:pt idx="2699">
                  <c:v>31.5</c:v>
                </c:pt>
                <c:pt idx="2700">
                  <c:v>31.5</c:v>
                </c:pt>
                <c:pt idx="2701">
                  <c:v>31.5</c:v>
                </c:pt>
                <c:pt idx="2702">
                  <c:v>31.5</c:v>
                </c:pt>
                <c:pt idx="2703">
                  <c:v>31.5</c:v>
                </c:pt>
                <c:pt idx="2704">
                  <c:v>31.5</c:v>
                </c:pt>
                <c:pt idx="2705">
                  <c:v>31.6</c:v>
                </c:pt>
                <c:pt idx="2706">
                  <c:v>31.5</c:v>
                </c:pt>
                <c:pt idx="2707">
                  <c:v>31.7</c:v>
                </c:pt>
                <c:pt idx="2708">
                  <c:v>31.7</c:v>
                </c:pt>
                <c:pt idx="2709">
                  <c:v>31.6</c:v>
                </c:pt>
                <c:pt idx="2710">
                  <c:v>31.5</c:v>
                </c:pt>
                <c:pt idx="2711">
                  <c:v>31.6</c:v>
                </c:pt>
                <c:pt idx="2712">
                  <c:v>31.5</c:v>
                </c:pt>
                <c:pt idx="2713">
                  <c:v>31.6</c:v>
                </c:pt>
                <c:pt idx="2714">
                  <c:v>31.6</c:v>
                </c:pt>
                <c:pt idx="2715">
                  <c:v>31.6</c:v>
                </c:pt>
                <c:pt idx="2716">
                  <c:v>31.6</c:v>
                </c:pt>
                <c:pt idx="2717">
                  <c:v>31.5</c:v>
                </c:pt>
                <c:pt idx="2718">
                  <c:v>31.5</c:v>
                </c:pt>
                <c:pt idx="2719">
                  <c:v>31.6</c:v>
                </c:pt>
                <c:pt idx="2720">
                  <c:v>31.6</c:v>
                </c:pt>
                <c:pt idx="2721">
                  <c:v>31.5</c:v>
                </c:pt>
                <c:pt idx="2722">
                  <c:v>31.5</c:v>
                </c:pt>
                <c:pt idx="2723">
                  <c:v>31.6</c:v>
                </c:pt>
                <c:pt idx="2724">
                  <c:v>31.5</c:v>
                </c:pt>
                <c:pt idx="2725">
                  <c:v>31.5</c:v>
                </c:pt>
                <c:pt idx="2726">
                  <c:v>31.6</c:v>
                </c:pt>
                <c:pt idx="2727">
                  <c:v>31.6</c:v>
                </c:pt>
                <c:pt idx="2728">
                  <c:v>31.5</c:v>
                </c:pt>
                <c:pt idx="2729">
                  <c:v>31.5</c:v>
                </c:pt>
                <c:pt idx="2730">
                  <c:v>31.5</c:v>
                </c:pt>
                <c:pt idx="2731">
                  <c:v>31.5</c:v>
                </c:pt>
                <c:pt idx="2732">
                  <c:v>31.6</c:v>
                </c:pt>
                <c:pt idx="2733">
                  <c:v>31.5</c:v>
                </c:pt>
                <c:pt idx="2734">
                  <c:v>31.6</c:v>
                </c:pt>
                <c:pt idx="2735">
                  <c:v>31.6</c:v>
                </c:pt>
                <c:pt idx="2736">
                  <c:v>31.6</c:v>
                </c:pt>
                <c:pt idx="2737">
                  <c:v>31.6</c:v>
                </c:pt>
                <c:pt idx="2738">
                  <c:v>31.5</c:v>
                </c:pt>
                <c:pt idx="2739">
                  <c:v>31.5</c:v>
                </c:pt>
                <c:pt idx="2740">
                  <c:v>31.4</c:v>
                </c:pt>
                <c:pt idx="2741">
                  <c:v>31.5</c:v>
                </c:pt>
                <c:pt idx="2742">
                  <c:v>31.6</c:v>
                </c:pt>
                <c:pt idx="2743">
                  <c:v>31.5</c:v>
                </c:pt>
                <c:pt idx="2744">
                  <c:v>31.6</c:v>
                </c:pt>
                <c:pt idx="2745">
                  <c:v>31.6</c:v>
                </c:pt>
                <c:pt idx="2746">
                  <c:v>31.6</c:v>
                </c:pt>
                <c:pt idx="2747">
                  <c:v>31.6</c:v>
                </c:pt>
                <c:pt idx="2748">
                  <c:v>31.6</c:v>
                </c:pt>
                <c:pt idx="2749">
                  <c:v>31.5</c:v>
                </c:pt>
                <c:pt idx="2750">
                  <c:v>31.5</c:v>
                </c:pt>
                <c:pt idx="2751">
                  <c:v>31.6</c:v>
                </c:pt>
                <c:pt idx="2752">
                  <c:v>31.5</c:v>
                </c:pt>
                <c:pt idx="2753">
                  <c:v>31.6</c:v>
                </c:pt>
                <c:pt idx="2754">
                  <c:v>31.5</c:v>
                </c:pt>
                <c:pt idx="2755">
                  <c:v>31.5</c:v>
                </c:pt>
                <c:pt idx="2756">
                  <c:v>31.5</c:v>
                </c:pt>
                <c:pt idx="2757">
                  <c:v>31.5</c:v>
                </c:pt>
                <c:pt idx="2758">
                  <c:v>31.5</c:v>
                </c:pt>
                <c:pt idx="2759">
                  <c:v>31.5</c:v>
                </c:pt>
                <c:pt idx="2760">
                  <c:v>31.6</c:v>
                </c:pt>
                <c:pt idx="2761">
                  <c:v>31.6</c:v>
                </c:pt>
                <c:pt idx="2762">
                  <c:v>31.6</c:v>
                </c:pt>
                <c:pt idx="2763">
                  <c:v>31.5</c:v>
                </c:pt>
                <c:pt idx="2764">
                  <c:v>31.4</c:v>
                </c:pt>
                <c:pt idx="2765">
                  <c:v>31.4</c:v>
                </c:pt>
                <c:pt idx="2766">
                  <c:v>31.5</c:v>
                </c:pt>
                <c:pt idx="2767">
                  <c:v>31.5</c:v>
                </c:pt>
                <c:pt idx="2768">
                  <c:v>31.5</c:v>
                </c:pt>
                <c:pt idx="2769">
                  <c:v>31.6</c:v>
                </c:pt>
                <c:pt idx="2770">
                  <c:v>31.6</c:v>
                </c:pt>
                <c:pt idx="2771">
                  <c:v>31.5</c:v>
                </c:pt>
                <c:pt idx="2772">
                  <c:v>31.6</c:v>
                </c:pt>
                <c:pt idx="2773">
                  <c:v>31.6</c:v>
                </c:pt>
                <c:pt idx="2774">
                  <c:v>31.6</c:v>
                </c:pt>
                <c:pt idx="2775">
                  <c:v>31.6</c:v>
                </c:pt>
                <c:pt idx="2776">
                  <c:v>31.6</c:v>
                </c:pt>
                <c:pt idx="2777">
                  <c:v>31.5</c:v>
                </c:pt>
                <c:pt idx="2778">
                  <c:v>31.6</c:v>
                </c:pt>
                <c:pt idx="2779">
                  <c:v>31.5</c:v>
                </c:pt>
                <c:pt idx="2780">
                  <c:v>31.7</c:v>
                </c:pt>
                <c:pt idx="2781">
                  <c:v>31.5</c:v>
                </c:pt>
                <c:pt idx="2782">
                  <c:v>31.6</c:v>
                </c:pt>
                <c:pt idx="2783">
                  <c:v>31.6</c:v>
                </c:pt>
                <c:pt idx="2784">
                  <c:v>31.6</c:v>
                </c:pt>
                <c:pt idx="2785">
                  <c:v>31.5</c:v>
                </c:pt>
                <c:pt idx="2786">
                  <c:v>31.6</c:v>
                </c:pt>
                <c:pt idx="2787">
                  <c:v>31.6</c:v>
                </c:pt>
                <c:pt idx="2788">
                  <c:v>31.6</c:v>
                </c:pt>
                <c:pt idx="2789">
                  <c:v>31.5</c:v>
                </c:pt>
                <c:pt idx="2790">
                  <c:v>31.6</c:v>
                </c:pt>
                <c:pt idx="2791">
                  <c:v>31.6</c:v>
                </c:pt>
                <c:pt idx="2792">
                  <c:v>31.6</c:v>
                </c:pt>
                <c:pt idx="2793">
                  <c:v>31.6</c:v>
                </c:pt>
                <c:pt idx="2794">
                  <c:v>31.5</c:v>
                </c:pt>
                <c:pt idx="2795">
                  <c:v>31.6</c:v>
                </c:pt>
                <c:pt idx="2796">
                  <c:v>31.6</c:v>
                </c:pt>
                <c:pt idx="2797">
                  <c:v>31.6</c:v>
                </c:pt>
                <c:pt idx="2798">
                  <c:v>31.5</c:v>
                </c:pt>
                <c:pt idx="2799">
                  <c:v>31.6</c:v>
                </c:pt>
                <c:pt idx="2800">
                  <c:v>31.6</c:v>
                </c:pt>
                <c:pt idx="2801">
                  <c:v>31.6</c:v>
                </c:pt>
                <c:pt idx="2802">
                  <c:v>31.5</c:v>
                </c:pt>
                <c:pt idx="2803">
                  <c:v>31.6</c:v>
                </c:pt>
                <c:pt idx="2804">
                  <c:v>31.6</c:v>
                </c:pt>
                <c:pt idx="2805">
                  <c:v>31.5</c:v>
                </c:pt>
                <c:pt idx="2806">
                  <c:v>31.6</c:v>
                </c:pt>
                <c:pt idx="2807">
                  <c:v>31.6</c:v>
                </c:pt>
                <c:pt idx="2808">
                  <c:v>31.6</c:v>
                </c:pt>
                <c:pt idx="2809">
                  <c:v>31.6</c:v>
                </c:pt>
                <c:pt idx="2810">
                  <c:v>31.5</c:v>
                </c:pt>
                <c:pt idx="2811">
                  <c:v>31.6</c:v>
                </c:pt>
                <c:pt idx="2812">
                  <c:v>31.5</c:v>
                </c:pt>
                <c:pt idx="2813">
                  <c:v>31.7</c:v>
                </c:pt>
                <c:pt idx="2814">
                  <c:v>31.4</c:v>
                </c:pt>
                <c:pt idx="2815">
                  <c:v>31.6</c:v>
                </c:pt>
                <c:pt idx="2816">
                  <c:v>31.6</c:v>
                </c:pt>
                <c:pt idx="2817">
                  <c:v>31.6</c:v>
                </c:pt>
                <c:pt idx="2818">
                  <c:v>31.4</c:v>
                </c:pt>
                <c:pt idx="2819">
                  <c:v>31.5</c:v>
                </c:pt>
                <c:pt idx="2820">
                  <c:v>31.7</c:v>
                </c:pt>
                <c:pt idx="2821">
                  <c:v>31.5</c:v>
                </c:pt>
                <c:pt idx="2822">
                  <c:v>31.5</c:v>
                </c:pt>
                <c:pt idx="2823">
                  <c:v>31.4</c:v>
                </c:pt>
                <c:pt idx="2824">
                  <c:v>31.5</c:v>
                </c:pt>
                <c:pt idx="2825">
                  <c:v>31.6</c:v>
                </c:pt>
                <c:pt idx="2826">
                  <c:v>31.5</c:v>
                </c:pt>
                <c:pt idx="2827">
                  <c:v>31.5</c:v>
                </c:pt>
                <c:pt idx="2828">
                  <c:v>31.6</c:v>
                </c:pt>
                <c:pt idx="2829">
                  <c:v>31.5</c:v>
                </c:pt>
                <c:pt idx="2830">
                  <c:v>31.4</c:v>
                </c:pt>
                <c:pt idx="2831">
                  <c:v>31.5</c:v>
                </c:pt>
                <c:pt idx="2832">
                  <c:v>31.5</c:v>
                </c:pt>
                <c:pt idx="2833">
                  <c:v>31.5</c:v>
                </c:pt>
                <c:pt idx="2834">
                  <c:v>31.5</c:v>
                </c:pt>
                <c:pt idx="2835">
                  <c:v>31.4</c:v>
                </c:pt>
                <c:pt idx="2836">
                  <c:v>31.5</c:v>
                </c:pt>
                <c:pt idx="2837">
                  <c:v>31.5</c:v>
                </c:pt>
                <c:pt idx="2838">
                  <c:v>31.6</c:v>
                </c:pt>
                <c:pt idx="2839">
                  <c:v>31.5</c:v>
                </c:pt>
                <c:pt idx="2840">
                  <c:v>31.5</c:v>
                </c:pt>
                <c:pt idx="2841">
                  <c:v>31.5</c:v>
                </c:pt>
                <c:pt idx="2842">
                  <c:v>31.5</c:v>
                </c:pt>
                <c:pt idx="2843">
                  <c:v>31.4</c:v>
                </c:pt>
                <c:pt idx="2844">
                  <c:v>31.4</c:v>
                </c:pt>
                <c:pt idx="2845">
                  <c:v>31.5</c:v>
                </c:pt>
                <c:pt idx="2846">
                  <c:v>31.4</c:v>
                </c:pt>
                <c:pt idx="2847">
                  <c:v>31.4</c:v>
                </c:pt>
                <c:pt idx="2848">
                  <c:v>31.5</c:v>
                </c:pt>
                <c:pt idx="2849">
                  <c:v>31.5</c:v>
                </c:pt>
                <c:pt idx="2850">
                  <c:v>31.5</c:v>
                </c:pt>
                <c:pt idx="2851">
                  <c:v>31.4</c:v>
                </c:pt>
                <c:pt idx="2852">
                  <c:v>31.4</c:v>
                </c:pt>
                <c:pt idx="2853">
                  <c:v>31.4</c:v>
                </c:pt>
                <c:pt idx="2854">
                  <c:v>31.4</c:v>
                </c:pt>
                <c:pt idx="2855">
                  <c:v>31.3</c:v>
                </c:pt>
                <c:pt idx="2856">
                  <c:v>31.5</c:v>
                </c:pt>
                <c:pt idx="2857">
                  <c:v>31.4</c:v>
                </c:pt>
                <c:pt idx="2858">
                  <c:v>31.5</c:v>
                </c:pt>
                <c:pt idx="2859">
                  <c:v>31.4</c:v>
                </c:pt>
                <c:pt idx="2860">
                  <c:v>31.5</c:v>
                </c:pt>
                <c:pt idx="2861">
                  <c:v>31.4</c:v>
                </c:pt>
                <c:pt idx="2862">
                  <c:v>31.3</c:v>
                </c:pt>
                <c:pt idx="2863">
                  <c:v>31.4</c:v>
                </c:pt>
                <c:pt idx="2864">
                  <c:v>31.4</c:v>
                </c:pt>
                <c:pt idx="2865">
                  <c:v>31.4</c:v>
                </c:pt>
                <c:pt idx="2866">
                  <c:v>31.4</c:v>
                </c:pt>
                <c:pt idx="2867">
                  <c:v>31.3</c:v>
                </c:pt>
                <c:pt idx="2868">
                  <c:v>31.4</c:v>
                </c:pt>
                <c:pt idx="2869">
                  <c:v>31.4</c:v>
                </c:pt>
                <c:pt idx="2870">
                  <c:v>31.4</c:v>
                </c:pt>
                <c:pt idx="2871">
                  <c:v>31.4</c:v>
                </c:pt>
                <c:pt idx="2872">
                  <c:v>31.4</c:v>
                </c:pt>
                <c:pt idx="2873">
                  <c:v>31.4</c:v>
                </c:pt>
                <c:pt idx="2874">
                  <c:v>31.4</c:v>
                </c:pt>
                <c:pt idx="2875">
                  <c:v>31.4</c:v>
                </c:pt>
                <c:pt idx="2876">
                  <c:v>31.4</c:v>
                </c:pt>
                <c:pt idx="2877">
                  <c:v>31.4</c:v>
                </c:pt>
                <c:pt idx="2878">
                  <c:v>31.4</c:v>
                </c:pt>
                <c:pt idx="2879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564624038"/>
        <c:axId val="90337707"/>
      </c:lineChart>
      <c:catAx>
        <c:axId val="564624038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0337707"/>
        <c:crosses val="autoZero"/>
        <c:auto val="1"/>
        <c:lblAlgn val="ctr"/>
        <c:lblOffset val="100"/>
        <c:noMultiLvlLbl val="0"/>
      </c:catAx>
      <c:valAx>
        <c:axId val="90337707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64624038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c7b8ad7e-bdd8-44fe-8d29-67b7a75361ed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>
        <c:manualLayout>
          <c:xMode val="edge"/>
          <c:yMode val="edge"/>
          <c:x val="0.230427046263345"/>
          <c:y val="0.0316455696202532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'2025-06-28.csv'!$E$1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'2025-06-28.csv'!$A$2:$A$2879</c:f>
              <c:numCache>
                <c:formatCode>h:mm:ss</c:formatCode>
                <c:ptCount val="2878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0.365104166666667</c:v>
                </c:pt>
                <c:pt idx="1051" c:formatCode="h:mm:ss">
                  <c:v>0.365451388888889</c:v>
                </c:pt>
                <c:pt idx="1052" c:formatCode="h:mm:ss">
                  <c:v>0.365798611111111</c:v>
                </c:pt>
                <c:pt idx="1053" c:formatCode="h:mm:ss">
                  <c:v>0.366145833333333</c:v>
                </c:pt>
                <c:pt idx="1054" c:formatCode="h:mm:ss">
                  <c:v>0.366493055555556</c:v>
                </c:pt>
                <c:pt idx="1055" c:formatCode="h:mm:ss">
                  <c:v>0.366840277777778</c:v>
                </c:pt>
                <c:pt idx="1056" c:formatCode="h:mm:ss">
                  <c:v>0.3671875</c:v>
                </c:pt>
                <c:pt idx="1057" c:formatCode="h:mm:ss">
                  <c:v>0.367534722222222</c:v>
                </c:pt>
                <c:pt idx="1058" c:formatCode="h:mm:ss">
                  <c:v>0.367881944444444</c:v>
                </c:pt>
                <c:pt idx="1059" c:formatCode="h:mm:ss">
                  <c:v>0.368229166666667</c:v>
                </c:pt>
                <c:pt idx="1060" c:formatCode="h:mm:ss">
                  <c:v>0.368576388888889</c:v>
                </c:pt>
                <c:pt idx="1061" c:formatCode="h:mm:ss">
                  <c:v>0.368923611111111</c:v>
                </c:pt>
                <c:pt idx="1062" c:formatCode="h:mm:ss">
                  <c:v>0.369270833333333</c:v>
                </c:pt>
                <c:pt idx="1063" c:formatCode="h:mm:ss">
                  <c:v>0.369618055555556</c:v>
                </c:pt>
                <c:pt idx="1064" c:formatCode="h:mm:ss">
                  <c:v>0.369965277777778</c:v>
                </c:pt>
                <c:pt idx="1065" c:formatCode="h:mm:ss">
                  <c:v>0.3703125</c:v>
                </c:pt>
                <c:pt idx="1066" c:formatCode="h:mm:ss">
                  <c:v>0.370659722222222</c:v>
                </c:pt>
                <c:pt idx="1067" c:formatCode="h:mm:ss">
                  <c:v>0.371006944444444</c:v>
                </c:pt>
                <c:pt idx="1068" c:formatCode="h:mm:ss">
                  <c:v>0.371354166666667</c:v>
                </c:pt>
                <c:pt idx="1069" c:formatCode="h:mm:ss">
                  <c:v>0.371701388888889</c:v>
                </c:pt>
                <c:pt idx="1070" c:formatCode="h:mm:ss">
                  <c:v>0.372048611111111</c:v>
                </c:pt>
                <c:pt idx="1071" c:formatCode="h:mm:ss">
                  <c:v>0.372395833333333</c:v>
                </c:pt>
                <c:pt idx="1072" c:formatCode="h:mm:ss">
                  <c:v>0.372743055555556</c:v>
                </c:pt>
                <c:pt idx="1073" c:formatCode="h:mm:ss">
                  <c:v>0.373090277777778</c:v>
                </c:pt>
                <c:pt idx="1074" c:formatCode="h:mm:ss">
                  <c:v>0.3734375</c:v>
                </c:pt>
                <c:pt idx="1075" c:formatCode="h:mm:ss">
                  <c:v>0.373784722222222</c:v>
                </c:pt>
                <c:pt idx="1076" c:formatCode="h:mm:ss">
                  <c:v>0.374131944444444</c:v>
                </c:pt>
                <c:pt idx="1077" c:formatCode="h:mm:ss">
                  <c:v>0.374479166666667</c:v>
                </c:pt>
                <c:pt idx="1078" c:formatCode="h:mm:ss">
                  <c:v>0.374826388888889</c:v>
                </c:pt>
                <c:pt idx="1079" c:formatCode="h:mm:ss">
                  <c:v>0.375173611111111</c:v>
                </c:pt>
                <c:pt idx="1080" c:formatCode="h:mm:ss">
                  <c:v>0.375520833333333</c:v>
                </c:pt>
                <c:pt idx="1081" c:formatCode="h:mm:ss">
                  <c:v>0.375868055555556</c:v>
                </c:pt>
                <c:pt idx="1082" c:formatCode="h:mm:ss">
                  <c:v>0.376215277777778</c:v>
                </c:pt>
                <c:pt idx="1083" c:formatCode="h:mm:ss">
                  <c:v>0.3765625</c:v>
                </c:pt>
                <c:pt idx="1084" c:formatCode="h:mm:ss">
                  <c:v>0.376909722222222</c:v>
                </c:pt>
                <c:pt idx="1085" c:formatCode="h:mm:ss">
                  <c:v>0.377256944444444</c:v>
                </c:pt>
                <c:pt idx="1086" c:formatCode="h:mm:ss">
                  <c:v>0.377604166666667</c:v>
                </c:pt>
                <c:pt idx="1087" c:formatCode="h:mm:ss">
                  <c:v>0.377951388888889</c:v>
                </c:pt>
                <c:pt idx="1088" c:formatCode="h:mm:ss">
                  <c:v>0.378298611111111</c:v>
                </c:pt>
                <c:pt idx="1089" c:formatCode="h:mm:ss">
                  <c:v>0.378645833333333</c:v>
                </c:pt>
                <c:pt idx="1090" c:formatCode="h:mm:ss">
                  <c:v>0.378993055555556</c:v>
                </c:pt>
                <c:pt idx="1091" c:formatCode="h:mm:ss">
                  <c:v>0.379340277777778</c:v>
                </c:pt>
                <c:pt idx="1092" c:formatCode="h:mm:ss">
                  <c:v>0.3796875</c:v>
                </c:pt>
                <c:pt idx="1093" c:formatCode="h:mm:ss">
                  <c:v>0.380034722222222</c:v>
                </c:pt>
                <c:pt idx="1094" c:formatCode="h:mm:ss">
                  <c:v>0.380381944444444</c:v>
                </c:pt>
                <c:pt idx="1095" c:formatCode="h:mm:ss">
                  <c:v>0.380729166666667</c:v>
                </c:pt>
                <c:pt idx="1096" c:formatCode="h:mm:ss">
                  <c:v>0.381076388888889</c:v>
                </c:pt>
                <c:pt idx="1097" c:formatCode="h:mm:ss">
                  <c:v>0.381423611111111</c:v>
                </c:pt>
                <c:pt idx="1098" c:formatCode="h:mm:ss">
                  <c:v>0.381770833333333</c:v>
                </c:pt>
                <c:pt idx="1099" c:formatCode="h:mm:ss">
                  <c:v>0.382118055555556</c:v>
                </c:pt>
                <c:pt idx="1100" c:formatCode="h:mm:ss">
                  <c:v>0.382465277777778</c:v>
                </c:pt>
                <c:pt idx="1101" c:formatCode="h:mm:ss">
                  <c:v>0.3828125</c:v>
                </c:pt>
                <c:pt idx="1102" c:formatCode="h:mm:ss">
                  <c:v>0.383159722222222</c:v>
                </c:pt>
                <c:pt idx="1103" c:formatCode="h:mm:ss">
                  <c:v>0.383506944444444</c:v>
                </c:pt>
                <c:pt idx="1104" c:formatCode="h:mm:ss">
                  <c:v>0.383854166666667</c:v>
                </c:pt>
                <c:pt idx="1105" c:formatCode="h:mm:ss">
                  <c:v>0.384201388888889</c:v>
                </c:pt>
                <c:pt idx="1106" c:formatCode="h:mm:ss">
                  <c:v>0.384548611111111</c:v>
                </c:pt>
                <c:pt idx="1107" c:formatCode="h:mm:ss">
                  <c:v>0.384895833333333</c:v>
                </c:pt>
                <c:pt idx="1108" c:formatCode="h:mm:ss">
                  <c:v>0.385243055555556</c:v>
                </c:pt>
                <c:pt idx="1109" c:formatCode="h:mm:ss">
                  <c:v>0.385590277777778</c:v>
                </c:pt>
                <c:pt idx="1110" c:formatCode="h:mm:ss">
                  <c:v>0.3859375</c:v>
                </c:pt>
                <c:pt idx="1111" c:formatCode="h:mm:ss">
                  <c:v>0.386284722222222</c:v>
                </c:pt>
                <c:pt idx="1112" c:formatCode="h:mm:ss">
                  <c:v>0.386631944444444</c:v>
                </c:pt>
                <c:pt idx="1113" c:formatCode="h:mm:ss">
                  <c:v>0.386979166666667</c:v>
                </c:pt>
                <c:pt idx="1114" c:formatCode="h:mm:ss">
                  <c:v>0.387326388888889</c:v>
                </c:pt>
                <c:pt idx="1115" c:formatCode="h:mm:ss">
                  <c:v>0.387673611111111</c:v>
                </c:pt>
                <c:pt idx="1116" c:formatCode="h:mm:ss">
                  <c:v>0.388020833333333</c:v>
                </c:pt>
                <c:pt idx="1117" c:formatCode="h:mm:ss">
                  <c:v>0.388368055555556</c:v>
                </c:pt>
                <c:pt idx="1118" c:formatCode="h:mm:ss">
                  <c:v>0.388715277777778</c:v>
                </c:pt>
                <c:pt idx="1119" c:formatCode="h:mm:ss">
                  <c:v>0.3890625</c:v>
                </c:pt>
                <c:pt idx="1120" c:formatCode="h:mm:ss">
                  <c:v>0.389409722222222</c:v>
                </c:pt>
                <c:pt idx="1121" c:formatCode="h:mm:ss">
                  <c:v>0.389756944444444</c:v>
                </c:pt>
                <c:pt idx="1122" c:formatCode="h:mm:ss">
                  <c:v>0.390104166666667</c:v>
                </c:pt>
                <c:pt idx="1123" c:formatCode="h:mm:ss">
                  <c:v>0.390451388888889</c:v>
                </c:pt>
                <c:pt idx="1124" c:formatCode="h:mm:ss">
                  <c:v>0.390798611111111</c:v>
                </c:pt>
                <c:pt idx="1125" c:formatCode="h:mm:ss">
                  <c:v>0.391145833333333</c:v>
                </c:pt>
                <c:pt idx="1126" c:formatCode="h:mm:ss">
                  <c:v>0.391493055555556</c:v>
                </c:pt>
                <c:pt idx="1127" c:formatCode="h:mm:ss">
                  <c:v>0.391840277777778</c:v>
                </c:pt>
                <c:pt idx="1128" c:formatCode="h:mm:ss">
                  <c:v>0.3921875</c:v>
                </c:pt>
                <c:pt idx="1129" c:formatCode="h:mm:ss">
                  <c:v>0.392534722222222</c:v>
                </c:pt>
                <c:pt idx="1130" c:formatCode="h:mm:ss">
                  <c:v>0.392881944444444</c:v>
                </c:pt>
                <c:pt idx="1131" c:formatCode="h:mm:ss">
                  <c:v>0.393229166666667</c:v>
                </c:pt>
                <c:pt idx="1132" c:formatCode="h:mm:ss">
                  <c:v>0.393576388888889</c:v>
                </c:pt>
                <c:pt idx="1133" c:formatCode="h:mm:ss">
                  <c:v>0.393923611111111</c:v>
                </c:pt>
                <c:pt idx="1134" c:formatCode="h:mm:ss">
                  <c:v>0.394270833333333</c:v>
                </c:pt>
                <c:pt idx="1135" c:formatCode="h:mm:ss">
                  <c:v>0.394618055555556</c:v>
                </c:pt>
                <c:pt idx="1136" c:formatCode="h:mm:ss">
                  <c:v>0.394965277777778</c:v>
                </c:pt>
                <c:pt idx="1137" c:formatCode="h:mm:ss">
                  <c:v>0.3953125</c:v>
                </c:pt>
                <c:pt idx="1138" c:formatCode="h:mm:ss">
                  <c:v>0.395659722222222</c:v>
                </c:pt>
                <c:pt idx="1139" c:formatCode="h:mm:ss">
                  <c:v>0.396006944444444</c:v>
                </c:pt>
                <c:pt idx="1140" c:formatCode="h:mm:ss">
                  <c:v>0.396354166666667</c:v>
                </c:pt>
                <c:pt idx="1141" c:formatCode="h:mm:ss">
                  <c:v>0.396701388888889</c:v>
                </c:pt>
                <c:pt idx="1142" c:formatCode="h:mm:ss">
                  <c:v>0.397048611111111</c:v>
                </c:pt>
                <c:pt idx="1143" c:formatCode="h:mm:ss">
                  <c:v>0.397395833333333</c:v>
                </c:pt>
                <c:pt idx="1144" c:formatCode="h:mm:ss">
                  <c:v>0.397743055555556</c:v>
                </c:pt>
                <c:pt idx="1145" c:formatCode="h:mm:ss">
                  <c:v>0.398090277777778</c:v>
                </c:pt>
                <c:pt idx="1146" c:formatCode="h:mm:ss">
                  <c:v>0.3984375</c:v>
                </c:pt>
                <c:pt idx="1147" c:formatCode="h:mm:ss">
                  <c:v>0.398784722222222</c:v>
                </c:pt>
                <c:pt idx="1148" c:formatCode="h:mm:ss">
                  <c:v>0.399131944444444</c:v>
                </c:pt>
                <c:pt idx="1149" c:formatCode="h:mm:ss">
                  <c:v>0.399479166666667</c:v>
                </c:pt>
                <c:pt idx="1150" c:formatCode="h:mm:ss">
                  <c:v>0.399826388888889</c:v>
                </c:pt>
                <c:pt idx="1151" c:formatCode="h:mm:ss">
                  <c:v>0.400173611111111</c:v>
                </c:pt>
                <c:pt idx="1152" c:formatCode="h:mm:ss">
                  <c:v>0.400520833333333</c:v>
                </c:pt>
                <c:pt idx="1153" c:formatCode="h:mm:ss">
                  <c:v>0.400868055555556</c:v>
                </c:pt>
                <c:pt idx="1154" c:formatCode="h:mm:ss">
                  <c:v>0.401215277777778</c:v>
                </c:pt>
                <c:pt idx="1155" c:formatCode="h:mm:ss">
                  <c:v>0.4015625</c:v>
                </c:pt>
                <c:pt idx="1156" c:formatCode="h:mm:ss">
                  <c:v>0.401909722222222</c:v>
                </c:pt>
                <c:pt idx="1157" c:formatCode="h:mm:ss">
                  <c:v>0.402256944444444</c:v>
                </c:pt>
                <c:pt idx="1158" c:formatCode="h:mm:ss">
                  <c:v>0.402604166666667</c:v>
                </c:pt>
                <c:pt idx="1159" c:formatCode="h:mm:ss">
                  <c:v>0.402951388888889</c:v>
                </c:pt>
                <c:pt idx="1160" c:formatCode="h:mm:ss">
                  <c:v>0.403298611111111</c:v>
                </c:pt>
                <c:pt idx="1161" c:formatCode="h:mm:ss">
                  <c:v>0.403645833333333</c:v>
                </c:pt>
                <c:pt idx="1162" c:formatCode="h:mm:ss">
                  <c:v>0.403993055555556</c:v>
                </c:pt>
                <c:pt idx="1163" c:formatCode="h:mm:ss">
                  <c:v>0.404340277777778</c:v>
                </c:pt>
                <c:pt idx="1164" c:formatCode="h:mm:ss">
                  <c:v>0.4046875</c:v>
                </c:pt>
                <c:pt idx="1165" c:formatCode="h:mm:ss">
                  <c:v>0.405034722222222</c:v>
                </c:pt>
                <c:pt idx="1166" c:formatCode="h:mm:ss">
                  <c:v>0.405381944444444</c:v>
                </c:pt>
                <c:pt idx="1167" c:formatCode="h:mm:ss">
                  <c:v>0.405729166666667</c:v>
                </c:pt>
                <c:pt idx="1168" c:formatCode="h:mm:ss">
                  <c:v>0.406076388888889</c:v>
                </c:pt>
                <c:pt idx="1169" c:formatCode="h:mm:ss">
                  <c:v>0.406423611111111</c:v>
                </c:pt>
                <c:pt idx="1170" c:formatCode="h:mm:ss">
                  <c:v>0.406770833333333</c:v>
                </c:pt>
                <c:pt idx="1171" c:formatCode="h:mm:ss">
                  <c:v>0.407118055555556</c:v>
                </c:pt>
                <c:pt idx="1172" c:formatCode="h:mm:ss">
                  <c:v>0.407465277777778</c:v>
                </c:pt>
                <c:pt idx="1173" c:formatCode="h:mm:ss">
                  <c:v>0.4078125</c:v>
                </c:pt>
                <c:pt idx="1174" c:formatCode="h:mm:ss">
                  <c:v>0.408159722222222</c:v>
                </c:pt>
                <c:pt idx="1175" c:formatCode="h:mm:ss">
                  <c:v>0.408506944444444</c:v>
                </c:pt>
                <c:pt idx="1176" c:formatCode="h:mm:ss">
                  <c:v>0.408854166666667</c:v>
                </c:pt>
                <c:pt idx="1177" c:formatCode="h:mm:ss">
                  <c:v>0.409201388888889</c:v>
                </c:pt>
                <c:pt idx="1178" c:formatCode="h:mm:ss">
                  <c:v>0.409548611111111</c:v>
                </c:pt>
                <c:pt idx="1179" c:formatCode="h:mm:ss">
                  <c:v>0.409895833333333</c:v>
                </c:pt>
                <c:pt idx="1180" c:formatCode="h:mm:ss">
                  <c:v>0.410243055555556</c:v>
                </c:pt>
                <c:pt idx="1181" c:formatCode="h:mm:ss">
                  <c:v>0.410590277777778</c:v>
                </c:pt>
                <c:pt idx="1182" c:formatCode="h:mm:ss">
                  <c:v>0.4109375</c:v>
                </c:pt>
                <c:pt idx="1183" c:formatCode="h:mm:ss">
                  <c:v>0.411284722222222</c:v>
                </c:pt>
                <c:pt idx="1184" c:formatCode="h:mm:ss">
                  <c:v>0.411631944444444</c:v>
                </c:pt>
                <c:pt idx="1185" c:formatCode="h:mm:ss">
                  <c:v>0.411979166666667</c:v>
                </c:pt>
                <c:pt idx="1186" c:formatCode="h:mm:ss">
                  <c:v>0.412326388888889</c:v>
                </c:pt>
                <c:pt idx="1187" c:formatCode="h:mm:ss">
                  <c:v>0.412673611111111</c:v>
                </c:pt>
                <c:pt idx="1188" c:formatCode="h:mm:ss">
                  <c:v>0.413020833333333</c:v>
                </c:pt>
                <c:pt idx="1189" c:formatCode="h:mm:ss">
                  <c:v>0.413368055555556</c:v>
                </c:pt>
                <c:pt idx="1190" c:formatCode="h:mm:ss">
                  <c:v>0.413715277777778</c:v>
                </c:pt>
                <c:pt idx="1191" c:formatCode="h:mm:ss">
                  <c:v>0.4140625</c:v>
                </c:pt>
                <c:pt idx="1192" c:formatCode="h:mm:ss">
                  <c:v>0.414409722222222</c:v>
                </c:pt>
                <c:pt idx="1193" c:formatCode="h:mm:ss">
                  <c:v>0.414756944444444</c:v>
                </c:pt>
                <c:pt idx="1194" c:formatCode="h:mm:ss">
                  <c:v>0.415104166666667</c:v>
                </c:pt>
                <c:pt idx="1195" c:formatCode="h:mm:ss">
                  <c:v>0.415451388888889</c:v>
                </c:pt>
                <c:pt idx="1196" c:formatCode="h:mm:ss">
                  <c:v>0.415798611111111</c:v>
                </c:pt>
                <c:pt idx="1197" c:formatCode="h:mm:ss">
                  <c:v>0.416145833333333</c:v>
                </c:pt>
                <c:pt idx="1198" c:formatCode="h:mm:ss">
                  <c:v>0.416493055555556</c:v>
                </c:pt>
                <c:pt idx="1199" c:formatCode="h:mm:ss">
                  <c:v>0.416840277777778</c:v>
                </c:pt>
                <c:pt idx="1200" c:formatCode="h:mm:ss">
                  <c:v>0.4171875</c:v>
                </c:pt>
                <c:pt idx="1201" c:formatCode="h:mm:ss">
                  <c:v>0.417534722222222</c:v>
                </c:pt>
                <c:pt idx="1202" c:formatCode="h:mm:ss">
                  <c:v>0.417881944444444</c:v>
                </c:pt>
                <c:pt idx="1203" c:formatCode="h:mm:ss">
                  <c:v>0.418229166666667</c:v>
                </c:pt>
                <c:pt idx="1204" c:formatCode="h:mm:ss">
                  <c:v>0.418576388888889</c:v>
                </c:pt>
                <c:pt idx="1205" c:formatCode="h:mm:ss">
                  <c:v>0.418923611111111</c:v>
                </c:pt>
                <c:pt idx="1206" c:formatCode="h:mm:ss">
                  <c:v>0.419270833333333</c:v>
                </c:pt>
                <c:pt idx="1207" c:formatCode="h:mm:ss">
                  <c:v>0.419618055555556</c:v>
                </c:pt>
                <c:pt idx="1208" c:formatCode="h:mm:ss">
                  <c:v>0.419965277777778</c:v>
                </c:pt>
                <c:pt idx="1209" c:formatCode="h:mm:ss">
                  <c:v>0.4203125</c:v>
                </c:pt>
                <c:pt idx="1210" c:formatCode="h:mm:ss">
                  <c:v>0.420659722222222</c:v>
                </c:pt>
                <c:pt idx="1211" c:formatCode="h:mm:ss">
                  <c:v>0.421006944444444</c:v>
                </c:pt>
                <c:pt idx="1212" c:formatCode="h:mm:ss">
                  <c:v>0.421354166666667</c:v>
                </c:pt>
                <c:pt idx="1213" c:formatCode="h:mm:ss">
                  <c:v>0.421701388888889</c:v>
                </c:pt>
                <c:pt idx="1214" c:formatCode="h:mm:ss">
                  <c:v>0.422048611111111</c:v>
                </c:pt>
                <c:pt idx="1215" c:formatCode="h:mm:ss">
                  <c:v>0.422395833333333</c:v>
                </c:pt>
                <c:pt idx="1216" c:formatCode="h:mm:ss">
                  <c:v>0.422743055555556</c:v>
                </c:pt>
                <c:pt idx="1217" c:formatCode="h:mm:ss">
                  <c:v>0.423090277777778</c:v>
                </c:pt>
                <c:pt idx="1218" c:formatCode="h:mm:ss">
                  <c:v>0.4234375</c:v>
                </c:pt>
                <c:pt idx="1219" c:formatCode="h:mm:ss">
                  <c:v>0.423784722222222</c:v>
                </c:pt>
                <c:pt idx="1220" c:formatCode="h:mm:ss">
                  <c:v>0.424131944444444</c:v>
                </c:pt>
                <c:pt idx="1221" c:formatCode="h:mm:ss">
                  <c:v>0.424479166666667</c:v>
                </c:pt>
                <c:pt idx="1222" c:formatCode="h:mm:ss">
                  <c:v>0.424826388888889</c:v>
                </c:pt>
                <c:pt idx="1223" c:formatCode="h:mm:ss">
                  <c:v>0.425173611111111</c:v>
                </c:pt>
                <c:pt idx="1224" c:formatCode="h:mm:ss">
                  <c:v>0.425520833333333</c:v>
                </c:pt>
                <c:pt idx="1225" c:formatCode="h:mm:ss">
                  <c:v>0.425868055555556</c:v>
                </c:pt>
                <c:pt idx="1226" c:formatCode="h:mm:ss">
                  <c:v>0.426215277777778</c:v>
                </c:pt>
                <c:pt idx="1227" c:formatCode="h:mm:ss">
                  <c:v>0.4265625</c:v>
                </c:pt>
                <c:pt idx="1228" c:formatCode="h:mm:ss">
                  <c:v>0.426909722222222</c:v>
                </c:pt>
                <c:pt idx="1229" c:formatCode="h:mm:ss">
                  <c:v>0.427256944444444</c:v>
                </c:pt>
                <c:pt idx="1230" c:formatCode="h:mm:ss">
                  <c:v>0.427604166666667</c:v>
                </c:pt>
                <c:pt idx="1231" c:formatCode="h:mm:ss">
                  <c:v>0.427951388888889</c:v>
                </c:pt>
                <c:pt idx="1232" c:formatCode="h:mm:ss">
                  <c:v>0.428298611111111</c:v>
                </c:pt>
                <c:pt idx="1233" c:formatCode="h:mm:ss">
                  <c:v>0.428645833333333</c:v>
                </c:pt>
                <c:pt idx="1234" c:formatCode="h:mm:ss">
                  <c:v>0.428993055555556</c:v>
                </c:pt>
                <c:pt idx="1235" c:formatCode="h:mm:ss">
                  <c:v>0.429340277777778</c:v>
                </c:pt>
                <c:pt idx="1236" c:formatCode="h:mm:ss">
                  <c:v>0.4296875</c:v>
                </c:pt>
                <c:pt idx="1237" c:formatCode="h:mm:ss">
                  <c:v>0.430034722222222</c:v>
                </c:pt>
                <c:pt idx="1238" c:formatCode="h:mm:ss">
                  <c:v>0.430381944444444</c:v>
                </c:pt>
                <c:pt idx="1239" c:formatCode="h:mm:ss">
                  <c:v>0.430729166666667</c:v>
                </c:pt>
                <c:pt idx="1240" c:formatCode="h:mm:ss">
                  <c:v>0.431076388888889</c:v>
                </c:pt>
                <c:pt idx="1241" c:formatCode="h:mm:ss">
                  <c:v>0.431423611111111</c:v>
                </c:pt>
                <c:pt idx="1242" c:formatCode="h:mm:ss">
                  <c:v>0.431770833333333</c:v>
                </c:pt>
                <c:pt idx="1243" c:formatCode="h:mm:ss">
                  <c:v>0.432118055555556</c:v>
                </c:pt>
                <c:pt idx="1244" c:formatCode="h:mm:ss">
                  <c:v>0.432465277777778</c:v>
                </c:pt>
                <c:pt idx="1245" c:formatCode="h:mm:ss">
                  <c:v>0.4328125</c:v>
                </c:pt>
                <c:pt idx="1246" c:formatCode="h:mm:ss">
                  <c:v>0.433159722222222</c:v>
                </c:pt>
                <c:pt idx="1247" c:formatCode="h:mm:ss">
                  <c:v>0.433506944444444</c:v>
                </c:pt>
                <c:pt idx="1248" c:formatCode="h:mm:ss">
                  <c:v>0.433854166666667</c:v>
                </c:pt>
                <c:pt idx="1249" c:formatCode="h:mm:ss">
                  <c:v>0.434201388888889</c:v>
                </c:pt>
                <c:pt idx="1250" c:formatCode="h:mm:ss">
                  <c:v>0.434548611111111</c:v>
                </c:pt>
                <c:pt idx="1251" c:formatCode="h:mm:ss">
                  <c:v>0.434895833333333</c:v>
                </c:pt>
                <c:pt idx="1252" c:formatCode="h:mm:ss">
                  <c:v>0.435243055555556</c:v>
                </c:pt>
                <c:pt idx="1253" c:formatCode="h:mm:ss">
                  <c:v>0.435590277777778</c:v>
                </c:pt>
                <c:pt idx="1254" c:formatCode="h:mm:ss">
                  <c:v>0.4359375</c:v>
                </c:pt>
                <c:pt idx="1255" c:formatCode="h:mm:ss">
                  <c:v>0.436284722222222</c:v>
                </c:pt>
                <c:pt idx="1256" c:formatCode="h:mm:ss">
                  <c:v>0.436631944444444</c:v>
                </c:pt>
                <c:pt idx="1257" c:formatCode="h:mm:ss">
                  <c:v>0.436979166666667</c:v>
                </c:pt>
                <c:pt idx="1258" c:formatCode="h:mm:ss">
                  <c:v>0.437326388888889</c:v>
                </c:pt>
                <c:pt idx="1259" c:formatCode="h:mm:ss">
                  <c:v>0.437673611111111</c:v>
                </c:pt>
                <c:pt idx="1260" c:formatCode="h:mm:ss">
                  <c:v>0.438020833333333</c:v>
                </c:pt>
                <c:pt idx="1261" c:formatCode="h:mm:ss">
                  <c:v>0.438368055555556</c:v>
                </c:pt>
                <c:pt idx="1262" c:formatCode="h:mm:ss">
                  <c:v>0.438715277777778</c:v>
                </c:pt>
                <c:pt idx="1263" c:formatCode="h:mm:ss">
                  <c:v>0.4390625</c:v>
                </c:pt>
                <c:pt idx="1264" c:formatCode="h:mm:ss">
                  <c:v>0.439409722222222</c:v>
                </c:pt>
                <c:pt idx="1265" c:formatCode="h:mm:ss">
                  <c:v>0.439756944444444</c:v>
                </c:pt>
                <c:pt idx="1266" c:formatCode="h:mm:ss">
                  <c:v>0.440104166666667</c:v>
                </c:pt>
                <c:pt idx="1267" c:formatCode="h:mm:ss">
                  <c:v>0.440451388888889</c:v>
                </c:pt>
                <c:pt idx="1268" c:formatCode="h:mm:ss">
                  <c:v>0.440798611111111</c:v>
                </c:pt>
                <c:pt idx="1269" c:formatCode="h:mm:ss">
                  <c:v>0.441145833333333</c:v>
                </c:pt>
                <c:pt idx="1270" c:formatCode="h:mm:ss">
                  <c:v>0.441493055555556</c:v>
                </c:pt>
                <c:pt idx="1271" c:formatCode="h:mm:ss">
                  <c:v>0.441840277777778</c:v>
                </c:pt>
                <c:pt idx="1272" c:formatCode="h:mm:ss">
                  <c:v>0.4421875</c:v>
                </c:pt>
                <c:pt idx="1273" c:formatCode="h:mm:ss">
                  <c:v>0.442534722222222</c:v>
                </c:pt>
                <c:pt idx="1274" c:formatCode="h:mm:ss">
                  <c:v>0.442881944444444</c:v>
                </c:pt>
                <c:pt idx="1275" c:formatCode="h:mm:ss">
                  <c:v>0.443229166666667</c:v>
                </c:pt>
                <c:pt idx="1276" c:formatCode="h:mm:ss">
                  <c:v>0.443576388888889</c:v>
                </c:pt>
                <c:pt idx="1277" c:formatCode="h:mm:ss">
                  <c:v>0.443923611111111</c:v>
                </c:pt>
                <c:pt idx="1278" c:formatCode="h:mm:ss">
                  <c:v>0.444270833333333</c:v>
                </c:pt>
                <c:pt idx="1279" c:formatCode="h:mm:ss">
                  <c:v>0.444618055555556</c:v>
                </c:pt>
                <c:pt idx="1280" c:formatCode="h:mm:ss">
                  <c:v>0.444965277777778</c:v>
                </c:pt>
                <c:pt idx="1281" c:formatCode="h:mm:ss">
                  <c:v>0.4453125</c:v>
                </c:pt>
                <c:pt idx="1282" c:formatCode="h:mm:ss">
                  <c:v>0.445659722222222</c:v>
                </c:pt>
                <c:pt idx="1283" c:formatCode="h:mm:ss">
                  <c:v>0.446006944444444</c:v>
                </c:pt>
                <c:pt idx="1284" c:formatCode="h:mm:ss">
                  <c:v>0.446354166666667</c:v>
                </c:pt>
                <c:pt idx="1285" c:formatCode="h:mm:ss">
                  <c:v>0.446701388888889</c:v>
                </c:pt>
                <c:pt idx="1286" c:formatCode="h:mm:ss">
                  <c:v>0.447048611111111</c:v>
                </c:pt>
                <c:pt idx="1287" c:formatCode="h:mm:ss">
                  <c:v>0.447395833333333</c:v>
                </c:pt>
                <c:pt idx="1288" c:formatCode="h:mm:ss">
                  <c:v>0.447743055555556</c:v>
                </c:pt>
                <c:pt idx="1289" c:formatCode="h:mm:ss">
                  <c:v>0.448090277777778</c:v>
                </c:pt>
                <c:pt idx="1290" c:formatCode="h:mm:ss">
                  <c:v>0.4484375</c:v>
                </c:pt>
                <c:pt idx="1291" c:formatCode="h:mm:ss">
                  <c:v>0.448784722222222</c:v>
                </c:pt>
                <c:pt idx="1292" c:formatCode="h:mm:ss">
                  <c:v>0.449131944444444</c:v>
                </c:pt>
                <c:pt idx="1293" c:formatCode="h:mm:ss">
                  <c:v>0.449479166666667</c:v>
                </c:pt>
                <c:pt idx="1294" c:formatCode="h:mm:ss">
                  <c:v>0.449826388888889</c:v>
                </c:pt>
                <c:pt idx="1295" c:formatCode="h:mm:ss">
                  <c:v>0.450173611111111</c:v>
                </c:pt>
                <c:pt idx="1296" c:formatCode="h:mm:ss">
                  <c:v>0.450520833333333</c:v>
                </c:pt>
                <c:pt idx="1297" c:formatCode="h:mm:ss">
                  <c:v>0.450868055555556</c:v>
                </c:pt>
                <c:pt idx="1298" c:formatCode="h:mm:ss">
                  <c:v>0.451215277777778</c:v>
                </c:pt>
                <c:pt idx="1299" c:formatCode="h:mm:ss">
                  <c:v>0.4515625</c:v>
                </c:pt>
                <c:pt idx="1300" c:formatCode="h:mm:ss">
                  <c:v>0.451909722222222</c:v>
                </c:pt>
                <c:pt idx="1301" c:formatCode="h:mm:ss">
                  <c:v>0.452256944444444</c:v>
                </c:pt>
                <c:pt idx="1302" c:formatCode="h:mm:ss">
                  <c:v>0.452604166666667</c:v>
                </c:pt>
                <c:pt idx="1303" c:formatCode="h:mm:ss">
                  <c:v>0.452951388888889</c:v>
                </c:pt>
                <c:pt idx="1304" c:formatCode="h:mm:ss">
                  <c:v>0.453298611111111</c:v>
                </c:pt>
                <c:pt idx="1305" c:formatCode="h:mm:ss">
                  <c:v>0.453645833333333</c:v>
                </c:pt>
                <c:pt idx="1306" c:formatCode="h:mm:ss">
                  <c:v>0.453993055555556</c:v>
                </c:pt>
                <c:pt idx="1307" c:formatCode="h:mm:ss">
                  <c:v>0.454340277777778</c:v>
                </c:pt>
                <c:pt idx="1308" c:formatCode="h:mm:ss">
                  <c:v>0.4546875</c:v>
                </c:pt>
                <c:pt idx="1309" c:formatCode="h:mm:ss">
                  <c:v>0.455034722222222</c:v>
                </c:pt>
                <c:pt idx="1310" c:formatCode="h:mm:ss">
                  <c:v>0.455381944444444</c:v>
                </c:pt>
                <c:pt idx="1311" c:formatCode="h:mm:ss">
                  <c:v>0.455729166666667</c:v>
                </c:pt>
                <c:pt idx="1312" c:formatCode="h:mm:ss">
                  <c:v>0.456076388888889</c:v>
                </c:pt>
                <c:pt idx="1313" c:formatCode="h:mm:ss">
                  <c:v>0.456423611111111</c:v>
                </c:pt>
                <c:pt idx="1314" c:formatCode="h:mm:ss">
                  <c:v>0.456770833333333</c:v>
                </c:pt>
                <c:pt idx="1315" c:formatCode="h:mm:ss">
                  <c:v>0.457118055555556</c:v>
                </c:pt>
                <c:pt idx="1316" c:formatCode="h:mm:ss">
                  <c:v>0.457465277777778</c:v>
                </c:pt>
                <c:pt idx="1317" c:formatCode="h:mm:ss">
                  <c:v>0.4578125</c:v>
                </c:pt>
                <c:pt idx="1318" c:formatCode="h:mm:ss">
                  <c:v>0.458159722222222</c:v>
                </c:pt>
                <c:pt idx="1319" c:formatCode="h:mm:ss">
                  <c:v>0.458506944444444</c:v>
                </c:pt>
                <c:pt idx="1320" c:formatCode="h:mm:ss">
                  <c:v>0.458854166666667</c:v>
                </c:pt>
                <c:pt idx="1321" c:formatCode="h:mm:ss">
                  <c:v>0.459201388888889</c:v>
                </c:pt>
                <c:pt idx="1322" c:formatCode="h:mm:ss">
                  <c:v>0.459548611111111</c:v>
                </c:pt>
                <c:pt idx="1323" c:formatCode="h:mm:ss">
                  <c:v>0.459895833333333</c:v>
                </c:pt>
                <c:pt idx="1324" c:formatCode="h:mm:ss">
                  <c:v>0.460243055555556</c:v>
                </c:pt>
                <c:pt idx="1325" c:formatCode="h:mm:ss">
                  <c:v>0.460590277777778</c:v>
                </c:pt>
                <c:pt idx="1326" c:formatCode="h:mm:ss">
                  <c:v>0.4609375</c:v>
                </c:pt>
                <c:pt idx="1327" c:formatCode="h:mm:ss">
                  <c:v>0.461284722222222</c:v>
                </c:pt>
                <c:pt idx="1328" c:formatCode="h:mm:ss">
                  <c:v>0.461631944444444</c:v>
                </c:pt>
                <c:pt idx="1329" c:formatCode="h:mm:ss">
                  <c:v>0.461979166666667</c:v>
                </c:pt>
                <c:pt idx="1330" c:formatCode="h:mm:ss">
                  <c:v>0.462326388888889</c:v>
                </c:pt>
                <c:pt idx="1331" c:formatCode="h:mm:ss">
                  <c:v>0.462673611111111</c:v>
                </c:pt>
                <c:pt idx="1332" c:formatCode="h:mm:ss">
                  <c:v>0.463020833333333</c:v>
                </c:pt>
                <c:pt idx="1333" c:formatCode="h:mm:ss">
                  <c:v>0.463368055555556</c:v>
                </c:pt>
                <c:pt idx="1334" c:formatCode="h:mm:ss">
                  <c:v>0.463715277777778</c:v>
                </c:pt>
                <c:pt idx="1335" c:formatCode="h:mm:ss">
                  <c:v>0.4640625</c:v>
                </c:pt>
                <c:pt idx="1336" c:formatCode="h:mm:ss">
                  <c:v>0.464409722222222</c:v>
                </c:pt>
                <c:pt idx="1337" c:formatCode="h:mm:ss">
                  <c:v>0.464756944444444</c:v>
                </c:pt>
                <c:pt idx="1338" c:formatCode="h:mm:ss">
                  <c:v>0.465104166666667</c:v>
                </c:pt>
                <c:pt idx="1339" c:formatCode="h:mm:ss">
                  <c:v>0.465451388888889</c:v>
                </c:pt>
                <c:pt idx="1340" c:formatCode="h:mm:ss">
                  <c:v>0.465798611111111</c:v>
                </c:pt>
                <c:pt idx="1341" c:formatCode="h:mm:ss">
                  <c:v>0.466145833333333</c:v>
                </c:pt>
                <c:pt idx="1342" c:formatCode="h:mm:ss">
                  <c:v>0.466493055555556</c:v>
                </c:pt>
                <c:pt idx="1343" c:formatCode="h:mm:ss">
                  <c:v>0.466840277777778</c:v>
                </c:pt>
                <c:pt idx="1344" c:formatCode="h:mm:ss">
                  <c:v>0.4671875</c:v>
                </c:pt>
                <c:pt idx="1345" c:formatCode="h:mm:ss">
                  <c:v>0.467534722222222</c:v>
                </c:pt>
                <c:pt idx="1346" c:formatCode="h:mm:ss">
                  <c:v>0.467881944444444</c:v>
                </c:pt>
                <c:pt idx="1347" c:formatCode="h:mm:ss">
                  <c:v>0.468229166666667</c:v>
                </c:pt>
                <c:pt idx="1348" c:formatCode="h:mm:ss">
                  <c:v>0.468576388888889</c:v>
                </c:pt>
                <c:pt idx="1349" c:formatCode="h:mm:ss">
                  <c:v>0.468923611111111</c:v>
                </c:pt>
                <c:pt idx="1350" c:formatCode="h:mm:ss">
                  <c:v>0.469270833333333</c:v>
                </c:pt>
                <c:pt idx="1351" c:formatCode="h:mm:ss">
                  <c:v>0.469618055555556</c:v>
                </c:pt>
                <c:pt idx="1352" c:formatCode="h:mm:ss">
                  <c:v>0.469965277777778</c:v>
                </c:pt>
                <c:pt idx="1353" c:formatCode="h:mm:ss">
                  <c:v>0.4703125</c:v>
                </c:pt>
                <c:pt idx="1354" c:formatCode="h:mm:ss">
                  <c:v>0.470659722222222</c:v>
                </c:pt>
                <c:pt idx="1355" c:formatCode="h:mm:ss">
                  <c:v>0.471006944444444</c:v>
                </c:pt>
                <c:pt idx="1356" c:formatCode="h:mm:ss">
                  <c:v>0.471354166666667</c:v>
                </c:pt>
                <c:pt idx="1357" c:formatCode="h:mm:ss">
                  <c:v>0.471701388888889</c:v>
                </c:pt>
                <c:pt idx="1358" c:formatCode="h:mm:ss">
                  <c:v>0.472048611111111</c:v>
                </c:pt>
                <c:pt idx="1359" c:formatCode="h:mm:ss">
                  <c:v>0.472395833333333</c:v>
                </c:pt>
                <c:pt idx="1360" c:formatCode="h:mm:ss">
                  <c:v>0.472743055555556</c:v>
                </c:pt>
                <c:pt idx="1361" c:formatCode="h:mm:ss">
                  <c:v>0.473090277777778</c:v>
                </c:pt>
                <c:pt idx="1362" c:formatCode="h:mm:ss">
                  <c:v>0.4734375</c:v>
                </c:pt>
                <c:pt idx="1363" c:formatCode="h:mm:ss">
                  <c:v>0.473784722222222</c:v>
                </c:pt>
                <c:pt idx="1364" c:formatCode="h:mm:ss">
                  <c:v>0.474131944444444</c:v>
                </c:pt>
                <c:pt idx="1365" c:formatCode="h:mm:ss">
                  <c:v>0.474479166666667</c:v>
                </c:pt>
                <c:pt idx="1366" c:formatCode="h:mm:ss">
                  <c:v>0.474826388888889</c:v>
                </c:pt>
                <c:pt idx="1367" c:formatCode="h:mm:ss">
                  <c:v>0.475173611111111</c:v>
                </c:pt>
                <c:pt idx="1368" c:formatCode="h:mm:ss">
                  <c:v>0.475520833333333</c:v>
                </c:pt>
                <c:pt idx="1369" c:formatCode="h:mm:ss">
                  <c:v>0.475868055555556</c:v>
                </c:pt>
                <c:pt idx="1370" c:formatCode="h:mm:ss">
                  <c:v>0.476215277777778</c:v>
                </c:pt>
                <c:pt idx="1371" c:formatCode="h:mm:ss">
                  <c:v>0.4765625</c:v>
                </c:pt>
                <c:pt idx="1372" c:formatCode="h:mm:ss">
                  <c:v>0.476909722222222</c:v>
                </c:pt>
                <c:pt idx="1373" c:formatCode="h:mm:ss">
                  <c:v>0.477256944444444</c:v>
                </c:pt>
                <c:pt idx="1374" c:formatCode="h:mm:ss">
                  <c:v>0.477604166666667</c:v>
                </c:pt>
                <c:pt idx="1375" c:formatCode="h:mm:ss">
                  <c:v>0.477951388888889</c:v>
                </c:pt>
                <c:pt idx="1376" c:formatCode="h:mm:ss">
                  <c:v>0.478298611111111</c:v>
                </c:pt>
                <c:pt idx="1377" c:formatCode="h:mm:ss">
                  <c:v>0.478645833333333</c:v>
                </c:pt>
                <c:pt idx="1378" c:formatCode="h:mm:ss">
                  <c:v>0.478993055555556</c:v>
                </c:pt>
                <c:pt idx="1379" c:formatCode="h:mm:ss">
                  <c:v>0.479340277777778</c:v>
                </c:pt>
                <c:pt idx="1380" c:formatCode="h:mm:ss">
                  <c:v>0.4796875</c:v>
                </c:pt>
                <c:pt idx="1381" c:formatCode="h:mm:ss">
                  <c:v>0.480034722222222</c:v>
                </c:pt>
                <c:pt idx="1382" c:formatCode="h:mm:ss">
                  <c:v>0.480381944444444</c:v>
                </c:pt>
                <c:pt idx="1383" c:formatCode="h:mm:ss">
                  <c:v>0.480729166666667</c:v>
                </c:pt>
                <c:pt idx="1384" c:formatCode="h:mm:ss">
                  <c:v>0.481076388888889</c:v>
                </c:pt>
                <c:pt idx="1385" c:formatCode="h:mm:ss">
                  <c:v>0.481423611111111</c:v>
                </c:pt>
                <c:pt idx="1386" c:formatCode="h:mm:ss">
                  <c:v>0.481770833333333</c:v>
                </c:pt>
                <c:pt idx="1387" c:formatCode="h:mm:ss">
                  <c:v>0.482118055555556</c:v>
                </c:pt>
                <c:pt idx="1388" c:formatCode="h:mm:ss">
                  <c:v>0.482465277777778</c:v>
                </c:pt>
                <c:pt idx="1389" c:formatCode="h:mm:ss">
                  <c:v>0.4828125</c:v>
                </c:pt>
                <c:pt idx="1390" c:formatCode="h:mm:ss">
                  <c:v>0.483159722222222</c:v>
                </c:pt>
                <c:pt idx="1391" c:formatCode="h:mm:ss">
                  <c:v>0.483506944444444</c:v>
                </c:pt>
                <c:pt idx="1392" c:formatCode="h:mm:ss">
                  <c:v>0.483854166666667</c:v>
                </c:pt>
                <c:pt idx="1393" c:formatCode="h:mm:ss">
                  <c:v>0.484201388888889</c:v>
                </c:pt>
                <c:pt idx="1394" c:formatCode="h:mm:ss">
                  <c:v>0.484548611111111</c:v>
                </c:pt>
                <c:pt idx="1395" c:formatCode="h:mm:ss">
                  <c:v>0.484895833333333</c:v>
                </c:pt>
                <c:pt idx="1396" c:formatCode="h:mm:ss">
                  <c:v>0.485243055555556</c:v>
                </c:pt>
                <c:pt idx="1397" c:formatCode="h:mm:ss">
                  <c:v>0.485590277777778</c:v>
                </c:pt>
                <c:pt idx="1398" c:formatCode="h:mm:ss">
                  <c:v>0.4859375</c:v>
                </c:pt>
                <c:pt idx="1399" c:formatCode="h:mm:ss">
                  <c:v>0.486284722222222</c:v>
                </c:pt>
                <c:pt idx="1400" c:formatCode="h:mm:ss">
                  <c:v>0.486631944444444</c:v>
                </c:pt>
                <c:pt idx="1401" c:formatCode="h:mm:ss">
                  <c:v>0.486979166666667</c:v>
                </c:pt>
                <c:pt idx="1402" c:formatCode="h:mm:ss">
                  <c:v>0.487326388888889</c:v>
                </c:pt>
                <c:pt idx="1403" c:formatCode="h:mm:ss">
                  <c:v>0.487673611111111</c:v>
                </c:pt>
                <c:pt idx="1404" c:formatCode="h:mm:ss">
                  <c:v>0.488020833333333</c:v>
                </c:pt>
                <c:pt idx="1405" c:formatCode="h:mm:ss">
                  <c:v>0.488368055555556</c:v>
                </c:pt>
                <c:pt idx="1406" c:formatCode="h:mm:ss">
                  <c:v>0.488715277777778</c:v>
                </c:pt>
                <c:pt idx="1407" c:formatCode="h:mm:ss">
                  <c:v>0.4890625</c:v>
                </c:pt>
                <c:pt idx="1408" c:formatCode="h:mm:ss">
                  <c:v>0.489409722222222</c:v>
                </c:pt>
                <c:pt idx="1409" c:formatCode="h:mm:ss">
                  <c:v>0.489756944444444</c:v>
                </c:pt>
                <c:pt idx="1410" c:formatCode="h:mm:ss">
                  <c:v>0.490104166666667</c:v>
                </c:pt>
                <c:pt idx="1411" c:formatCode="h:mm:ss">
                  <c:v>0.490451388888889</c:v>
                </c:pt>
                <c:pt idx="1412" c:formatCode="h:mm:ss">
                  <c:v>0.490798611111111</c:v>
                </c:pt>
                <c:pt idx="1413" c:formatCode="h:mm:ss">
                  <c:v>0.491145833333333</c:v>
                </c:pt>
                <c:pt idx="1414" c:formatCode="h:mm:ss">
                  <c:v>0.491493055555556</c:v>
                </c:pt>
                <c:pt idx="1415" c:formatCode="h:mm:ss">
                  <c:v>0.491840277777778</c:v>
                </c:pt>
                <c:pt idx="1416" c:formatCode="h:mm:ss">
                  <c:v>0.4921875</c:v>
                </c:pt>
                <c:pt idx="1417" c:formatCode="h:mm:ss">
                  <c:v>0.492534722222222</c:v>
                </c:pt>
                <c:pt idx="1418" c:formatCode="h:mm:ss">
                  <c:v>0.492881944444444</c:v>
                </c:pt>
                <c:pt idx="1419" c:formatCode="h:mm:ss">
                  <c:v>0.493229166666667</c:v>
                </c:pt>
                <c:pt idx="1420" c:formatCode="h:mm:ss">
                  <c:v>0.493576388888889</c:v>
                </c:pt>
                <c:pt idx="1421" c:formatCode="h:mm:ss">
                  <c:v>0.493923611111111</c:v>
                </c:pt>
                <c:pt idx="1422" c:formatCode="h:mm:ss">
                  <c:v>0.494270833333333</c:v>
                </c:pt>
                <c:pt idx="1423" c:formatCode="h:mm:ss">
                  <c:v>0.494618055555556</c:v>
                </c:pt>
                <c:pt idx="1424" c:formatCode="h:mm:ss">
                  <c:v>0.494965277777778</c:v>
                </c:pt>
                <c:pt idx="1425" c:formatCode="h:mm:ss">
                  <c:v>0.4953125</c:v>
                </c:pt>
                <c:pt idx="1426" c:formatCode="h:mm:ss">
                  <c:v>0.495659722222222</c:v>
                </c:pt>
                <c:pt idx="1427" c:formatCode="h:mm:ss">
                  <c:v>0.496006944444444</c:v>
                </c:pt>
                <c:pt idx="1428" c:formatCode="h:mm:ss">
                  <c:v>0.496354166666667</c:v>
                </c:pt>
                <c:pt idx="1429" c:formatCode="h:mm:ss">
                  <c:v>0.496701388888889</c:v>
                </c:pt>
                <c:pt idx="1430" c:formatCode="h:mm:ss">
                  <c:v>0.497048611111111</c:v>
                </c:pt>
                <c:pt idx="1431" c:formatCode="h:mm:ss">
                  <c:v>0.497395833333333</c:v>
                </c:pt>
                <c:pt idx="1432" c:formatCode="h:mm:ss">
                  <c:v>0.497743055555556</c:v>
                </c:pt>
                <c:pt idx="1433" c:formatCode="h:mm:ss">
                  <c:v>0.498090277777778</c:v>
                </c:pt>
                <c:pt idx="1434" c:formatCode="h:mm:ss">
                  <c:v>0.4984375</c:v>
                </c:pt>
                <c:pt idx="1435" c:formatCode="h:mm:ss">
                  <c:v>0.498784722222222</c:v>
                </c:pt>
                <c:pt idx="1436" c:formatCode="h:mm:ss">
                  <c:v>0.499131944444444</c:v>
                </c:pt>
                <c:pt idx="1437" c:formatCode="h:mm:ss">
                  <c:v>0.499479166666667</c:v>
                </c:pt>
                <c:pt idx="1438" c:formatCode="h:mm:ss">
                  <c:v>0.499826388888889</c:v>
                </c:pt>
                <c:pt idx="1439" c:formatCode="h:mm:ss">
                  <c:v>0.500173611111111</c:v>
                </c:pt>
                <c:pt idx="1440" c:formatCode="h:mm:ss">
                  <c:v>0.500520833333333</c:v>
                </c:pt>
                <c:pt idx="1441" c:formatCode="h:mm:ss">
                  <c:v>0.500868055555556</c:v>
                </c:pt>
                <c:pt idx="1442" c:formatCode="h:mm:ss">
                  <c:v>0.501215277777778</c:v>
                </c:pt>
                <c:pt idx="1443" c:formatCode="h:mm:ss">
                  <c:v>0.5015625</c:v>
                </c:pt>
                <c:pt idx="1444" c:formatCode="h:mm:ss">
                  <c:v>0.501909722222222</c:v>
                </c:pt>
                <c:pt idx="1445" c:formatCode="h:mm:ss">
                  <c:v>0.502256944444444</c:v>
                </c:pt>
                <c:pt idx="1446" c:formatCode="h:mm:ss">
                  <c:v>0.502604166666667</c:v>
                </c:pt>
                <c:pt idx="1447" c:formatCode="h:mm:ss">
                  <c:v>0.502951388888889</c:v>
                </c:pt>
                <c:pt idx="1448" c:formatCode="h:mm:ss">
                  <c:v>0.503298611111111</c:v>
                </c:pt>
                <c:pt idx="1449" c:formatCode="h:mm:ss">
                  <c:v>0.503645833333333</c:v>
                </c:pt>
                <c:pt idx="1450" c:formatCode="h:mm:ss">
                  <c:v>0.503993055555556</c:v>
                </c:pt>
                <c:pt idx="1451" c:formatCode="h:mm:ss">
                  <c:v>0.504340277777778</c:v>
                </c:pt>
                <c:pt idx="1452" c:formatCode="h:mm:ss">
                  <c:v>0.5046875</c:v>
                </c:pt>
                <c:pt idx="1453" c:formatCode="h:mm:ss">
                  <c:v>0.505034722222222</c:v>
                </c:pt>
                <c:pt idx="1454" c:formatCode="h:mm:ss">
                  <c:v>0.505381944444444</c:v>
                </c:pt>
                <c:pt idx="1455" c:formatCode="h:mm:ss">
                  <c:v>0.505729166666667</c:v>
                </c:pt>
                <c:pt idx="1456" c:formatCode="h:mm:ss">
                  <c:v>0.506076388888889</c:v>
                </c:pt>
                <c:pt idx="1457" c:formatCode="h:mm:ss">
                  <c:v>0.506423611111111</c:v>
                </c:pt>
                <c:pt idx="1458" c:formatCode="h:mm:ss">
                  <c:v>0.506770833333333</c:v>
                </c:pt>
                <c:pt idx="1459" c:formatCode="h:mm:ss">
                  <c:v>0.507118055555556</c:v>
                </c:pt>
                <c:pt idx="1460" c:formatCode="h:mm:ss">
                  <c:v>0.507465277777778</c:v>
                </c:pt>
                <c:pt idx="1461" c:formatCode="h:mm:ss">
                  <c:v>0.5078125</c:v>
                </c:pt>
                <c:pt idx="1462" c:formatCode="h:mm:ss">
                  <c:v>0.508159722222222</c:v>
                </c:pt>
                <c:pt idx="1463" c:formatCode="h:mm:ss">
                  <c:v>0.508506944444444</c:v>
                </c:pt>
                <c:pt idx="1464" c:formatCode="h:mm:ss">
                  <c:v>0.508854166666667</c:v>
                </c:pt>
                <c:pt idx="1465" c:formatCode="h:mm:ss">
                  <c:v>0.509201388888889</c:v>
                </c:pt>
                <c:pt idx="1466" c:formatCode="h:mm:ss">
                  <c:v>0.509548611111111</c:v>
                </c:pt>
                <c:pt idx="1467" c:formatCode="h:mm:ss">
                  <c:v>0.509895833333333</c:v>
                </c:pt>
                <c:pt idx="1468" c:formatCode="h:mm:ss">
                  <c:v>0.510243055555556</c:v>
                </c:pt>
                <c:pt idx="1469" c:formatCode="h:mm:ss">
                  <c:v>0.510590277777778</c:v>
                </c:pt>
                <c:pt idx="1470" c:formatCode="h:mm:ss">
                  <c:v>0.5109375</c:v>
                </c:pt>
                <c:pt idx="1471" c:formatCode="h:mm:ss">
                  <c:v>0.511284722222222</c:v>
                </c:pt>
                <c:pt idx="1472" c:formatCode="h:mm:ss">
                  <c:v>0.511631944444444</c:v>
                </c:pt>
                <c:pt idx="1473" c:formatCode="h:mm:ss">
                  <c:v>0.511979166666667</c:v>
                </c:pt>
                <c:pt idx="1474" c:formatCode="h:mm:ss">
                  <c:v>0.512326388888889</c:v>
                </c:pt>
                <c:pt idx="1475" c:formatCode="h:mm:ss">
                  <c:v>0.512673611111111</c:v>
                </c:pt>
                <c:pt idx="1476" c:formatCode="h:mm:ss">
                  <c:v>0.513020833333333</c:v>
                </c:pt>
                <c:pt idx="1477" c:formatCode="h:mm:ss">
                  <c:v>0.513368055555556</c:v>
                </c:pt>
                <c:pt idx="1478" c:formatCode="h:mm:ss">
                  <c:v>0.513715277777778</c:v>
                </c:pt>
                <c:pt idx="1479" c:formatCode="h:mm:ss">
                  <c:v>0.5140625</c:v>
                </c:pt>
                <c:pt idx="1480" c:formatCode="h:mm:ss">
                  <c:v>0.514409722222222</c:v>
                </c:pt>
                <c:pt idx="1481" c:formatCode="h:mm:ss">
                  <c:v>0.514756944444444</c:v>
                </c:pt>
                <c:pt idx="1482" c:formatCode="h:mm:ss">
                  <c:v>0.515104166666667</c:v>
                </c:pt>
                <c:pt idx="1483" c:formatCode="h:mm:ss">
                  <c:v>0.515451388888889</c:v>
                </c:pt>
                <c:pt idx="1484" c:formatCode="h:mm:ss">
                  <c:v>0.515798611111111</c:v>
                </c:pt>
                <c:pt idx="1485" c:formatCode="h:mm:ss">
                  <c:v>0.516145833333333</c:v>
                </c:pt>
                <c:pt idx="1486" c:formatCode="h:mm:ss">
                  <c:v>0.516493055555556</c:v>
                </c:pt>
                <c:pt idx="1487" c:formatCode="h:mm:ss">
                  <c:v>0.516840277777778</c:v>
                </c:pt>
                <c:pt idx="1488" c:formatCode="h:mm:ss">
                  <c:v>0.5171875</c:v>
                </c:pt>
                <c:pt idx="1489" c:formatCode="h:mm:ss">
                  <c:v>0.517534722222222</c:v>
                </c:pt>
                <c:pt idx="1490" c:formatCode="h:mm:ss">
                  <c:v>0.517881944444444</c:v>
                </c:pt>
                <c:pt idx="1491" c:formatCode="h:mm:ss">
                  <c:v>0.518229166666667</c:v>
                </c:pt>
                <c:pt idx="1492" c:formatCode="h:mm:ss">
                  <c:v>0.518576388888889</c:v>
                </c:pt>
                <c:pt idx="1493" c:formatCode="h:mm:ss">
                  <c:v>0.518923611111111</c:v>
                </c:pt>
                <c:pt idx="1494" c:formatCode="h:mm:ss">
                  <c:v>0.519270833333333</c:v>
                </c:pt>
                <c:pt idx="1495" c:formatCode="h:mm:ss">
                  <c:v>0.519618055555556</c:v>
                </c:pt>
                <c:pt idx="1496" c:formatCode="h:mm:ss">
                  <c:v>0.519965277777778</c:v>
                </c:pt>
                <c:pt idx="1497" c:formatCode="h:mm:ss">
                  <c:v>0.5203125</c:v>
                </c:pt>
                <c:pt idx="1498" c:formatCode="h:mm:ss">
                  <c:v>0.520659722222222</c:v>
                </c:pt>
                <c:pt idx="1499" c:formatCode="h:mm:ss">
                  <c:v>0.521006944444444</c:v>
                </c:pt>
                <c:pt idx="1500" c:formatCode="h:mm:ss">
                  <c:v>0.521354166666667</c:v>
                </c:pt>
                <c:pt idx="1501" c:formatCode="h:mm:ss">
                  <c:v>0.521701388888889</c:v>
                </c:pt>
                <c:pt idx="1502" c:formatCode="h:mm:ss">
                  <c:v>0.522048611111111</c:v>
                </c:pt>
                <c:pt idx="1503" c:formatCode="h:mm:ss">
                  <c:v>0.522395833333333</c:v>
                </c:pt>
                <c:pt idx="1504" c:formatCode="h:mm:ss">
                  <c:v>0.522743055555556</c:v>
                </c:pt>
                <c:pt idx="1505" c:formatCode="h:mm:ss">
                  <c:v>0.523090277777778</c:v>
                </c:pt>
                <c:pt idx="1506" c:formatCode="h:mm:ss">
                  <c:v>0.5234375</c:v>
                </c:pt>
                <c:pt idx="1507" c:formatCode="h:mm:ss">
                  <c:v>0.523784722222222</c:v>
                </c:pt>
                <c:pt idx="1508" c:formatCode="h:mm:ss">
                  <c:v>0.524131944444444</c:v>
                </c:pt>
                <c:pt idx="1509" c:formatCode="h:mm:ss">
                  <c:v>0.524479166666667</c:v>
                </c:pt>
                <c:pt idx="1510" c:formatCode="h:mm:ss">
                  <c:v>0.524826388888889</c:v>
                </c:pt>
                <c:pt idx="1511" c:formatCode="h:mm:ss">
                  <c:v>0.525173611111111</c:v>
                </c:pt>
                <c:pt idx="1512" c:formatCode="h:mm:ss">
                  <c:v>0.525520833333333</c:v>
                </c:pt>
                <c:pt idx="1513" c:formatCode="h:mm:ss">
                  <c:v>0.525868055555556</c:v>
                </c:pt>
                <c:pt idx="1514" c:formatCode="h:mm:ss">
                  <c:v>0.526215277777778</c:v>
                </c:pt>
                <c:pt idx="1515" c:formatCode="h:mm:ss">
                  <c:v>0.5265625</c:v>
                </c:pt>
                <c:pt idx="1516" c:formatCode="h:mm:ss">
                  <c:v>0.526909722222222</c:v>
                </c:pt>
                <c:pt idx="1517" c:formatCode="h:mm:ss">
                  <c:v>0.527256944444444</c:v>
                </c:pt>
                <c:pt idx="1518" c:formatCode="h:mm:ss">
                  <c:v>0.527604166666667</c:v>
                </c:pt>
                <c:pt idx="1519" c:formatCode="h:mm:ss">
                  <c:v>0.527951388888889</c:v>
                </c:pt>
                <c:pt idx="1520" c:formatCode="h:mm:ss">
                  <c:v>0.528298611111111</c:v>
                </c:pt>
                <c:pt idx="1521" c:formatCode="h:mm:ss">
                  <c:v>0.528645833333333</c:v>
                </c:pt>
                <c:pt idx="1522" c:formatCode="h:mm:ss">
                  <c:v>0.528993055555556</c:v>
                </c:pt>
                <c:pt idx="1523" c:formatCode="h:mm:ss">
                  <c:v>0.529340277777778</c:v>
                </c:pt>
                <c:pt idx="1524" c:formatCode="h:mm:ss">
                  <c:v>0.5296875</c:v>
                </c:pt>
                <c:pt idx="1525" c:formatCode="h:mm:ss">
                  <c:v>0.530034722222222</c:v>
                </c:pt>
                <c:pt idx="1526" c:formatCode="h:mm:ss">
                  <c:v>0.530381944444444</c:v>
                </c:pt>
                <c:pt idx="1527" c:formatCode="h:mm:ss">
                  <c:v>0.530729166666667</c:v>
                </c:pt>
                <c:pt idx="1528" c:formatCode="h:mm:ss">
                  <c:v>0.531076388888889</c:v>
                </c:pt>
                <c:pt idx="1529" c:formatCode="h:mm:ss">
                  <c:v>0.531423611111111</c:v>
                </c:pt>
                <c:pt idx="1530" c:formatCode="h:mm:ss">
                  <c:v>0.531770833333333</c:v>
                </c:pt>
                <c:pt idx="1531" c:formatCode="h:mm:ss">
                  <c:v>0.532118055555556</c:v>
                </c:pt>
                <c:pt idx="1532" c:formatCode="h:mm:ss">
                  <c:v>0.532465277777778</c:v>
                </c:pt>
                <c:pt idx="1533" c:formatCode="h:mm:ss">
                  <c:v>0.5328125</c:v>
                </c:pt>
                <c:pt idx="1534" c:formatCode="h:mm:ss">
                  <c:v>0.533159722222222</c:v>
                </c:pt>
                <c:pt idx="1535" c:formatCode="h:mm:ss">
                  <c:v>0.533506944444444</c:v>
                </c:pt>
                <c:pt idx="1536" c:formatCode="h:mm:ss">
                  <c:v>0.533854166666667</c:v>
                </c:pt>
                <c:pt idx="1537" c:formatCode="h:mm:ss">
                  <c:v>0.534201388888889</c:v>
                </c:pt>
                <c:pt idx="1538" c:formatCode="h:mm:ss">
                  <c:v>0.534548611111111</c:v>
                </c:pt>
                <c:pt idx="1539" c:formatCode="h:mm:ss">
                  <c:v>0.534895833333333</c:v>
                </c:pt>
                <c:pt idx="1540" c:formatCode="h:mm:ss">
                  <c:v>0.535243055555556</c:v>
                </c:pt>
                <c:pt idx="1541" c:formatCode="h:mm:ss">
                  <c:v>0.535590277777778</c:v>
                </c:pt>
                <c:pt idx="1542" c:formatCode="h:mm:ss">
                  <c:v>0.5359375</c:v>
                </c:pt>
                <c:pt idx="1543" c:formatCode="h:mm:ss">
                  <c:v>0.536284722222222</c:v>
                </c:pt>
                <c:pt idx="1544" c:formatCode="h:mm:ss">
                  <c:v>0.536631944444444</c:v>
                </c:pt>
                <c:pt idx="1545" c:formatCode="h:mm:ss">
                  <c:v>0.536979166666667</c:v>
                </c:pt>
                <c:pt idx="1546" c:formatCode="h:mm:ss">
                  <c:v>0.537326388888889</c:v>
                </c:pt>
                <c:pt idx="1547" c:formatCode="h:mm:ss">
                  <c:v>0.537673611111111</c:v>
                </c:pt>
                <c:pt idx="1548" c:formatCode="h:mm:ss">
                  <c:v>0.538020833333333</c:v>
                </c:pt>
                <c:pt idx="1549" c:formatCode="h:mm:ss">
                  <c:v>0.538368055555556</c:v>
                </c:pt>
                <c:pt idx="1550" c:formatCode="h:mm:ss">
                  <c:v>0.538715277777778</c:v>
                </c:pt>
                <c:pt idx="1551" c:formatCode="h:mm:ss">
                  <c:v>0.5390625</c:v>
                </c:pt>
                <c:pt idx="1552" c:formatCode="h:mm:ss">
                  <c:v>0.539409722222222</c:v>
                </c:pt>
                <c:pt idx="1553" c:formatCode="h:mm:ss">
                  <c:v>0.539756944444444</c:v>
                </c:pt>
                <c:pt idx="1554" c:formatCode="h:mm:ss">
                  <c:v>0.540104166666667</c:v>
                </c:pt>
                <c:pt idx="1555" c:formatCode="h:mm:ss">
                  <c:v>0.540451388888889</c:v>
                </c:pt>
                <c:pt idx="1556" c:formatCode="h:mm:ss">
                  <c:v>0.540798611111111</c:v>
                </c:pt>
                <c:pt idx="1557" c:formatCode="h:mm:ss">
                  <c:v>0.541145833333333</c:v>
                </c:pt>
                <c:pt idx="1558" c:formatCode="h:mm:ss">
                  <c:v>0.541493055555556</c:v>
                </c:pt>
                <c:pt idx="1559" c:formatCode="h:mm:ss">
                  <c:v>0.541840277777778</c:v>
                </c:pt>
                <c:pt idx="1560" c:formatCode="h:mm:ss">
                  <c:v>0.5421875</c:v>
                </c:pt>
                <c:pt idx="1561" c:formatCode="h:mm:ss">
                  <c:v>0.542534722222222</c:v>
                </c:pt>
                <c:pt idx="1562" c:formatCode="h:mm:ss">
                  <c:v>0.542881944444444</c:v>
                </c:pt>
                <c:pt idx="1563" c:formatCode="h:mm:ss">
                  <c:v>0.543229166666667</c:v>
                </c:pt>
                <c:pt idx="1564" c:formatCode="h:mm:ss">
                  <c:v>0.543576388888889</c:v>
                </c:pt>
                <c:pt idx="1565" c:formatCode="h:mm:ss">
                  <c:v>0.543923611111111</c:v>
                </c:pt>
                <c:pt idx="1566" c:formatCode="h:mm:ss">
                  <c:v>0.544270833333333</c:v>
                </c:pt>
                <c:pt idx="1567" c:formatCode="h:mm:ss">
                  <c:v>0.544618055555556</c:v>
                </c:pt>
                <c:pt idx="1568" c:formatCode="h:mm:ss">
                  <c:v>0.544965277777778</c:v>
                </c:pt>
                <c:pt idx="1569" c:formatCode="h:mm:ss">
                  <c:v>0.5453125</c:v>
                </c:pt>
                <c:pt idx="1570" c:formatCode="h:mm:ss">
                  <c:v>0.545659722222222</c:v>
                </c:pt>
                <c:pt idx="1571" c:formatCode="h:mm:ss">
                  <c:v>0.546006944444444</c:v>
                </c:pt>
                <c:pt idx="1572" c:formatCode="h:mm:ss">
                  <c:v>0.546354166666667</c:v>
                </c:pt>
                <c:pt idx="1573" c:formatCode="h:mm:ss">
                  <c:v>0.546701388888889</c:v>
                </c:pt>
                <c:pt idx="1574" c:formatCode="h:mm:ss">
                  <c:v>0.547048611111111</c:v>
                </c:pt>
                <c:pt idx="1575" c:formatCode="h:mm:ss">
                  <c:v>0.547395833333333</c:v>
                </c:pt>
                <c:pt idx="1576" c:formatCode="h:mm:ss">
                  <c:v>0.547743055555556</c:v>
                </c:pt>
                <c:pt idx="1577" c:formatCode="h:mm:ss">
                  <c:v>0.548090277777778</c:v>
                </c:pt>
                <c:pt idx="1578" c:formatCode="h:mm:ss">
                  <c:v>0.5484375</c:v>
                </c:pt>
                <c:pt idx="1579" c:formatCode="h:mm:ss">
                  <c:v>0.548784722222222</c:v>
                </c:pt>
                <c:pt idx="1580" c:formatCode="h:mm:ss">
                  <c:v>0.549131944444444</c:v>
                </c:pt>
                <c:pt idx="1581" c:formatCode="h:mm:ss">
                  <c:v>0.549479166666667</c:v>
                </c:pt>
                <c:pt idx="1582" c:formatCode="h:mm:ss">
                  <c:v>0.549826388888889</c:v>
                </c:pt>
                <c:pt idx="1583" c:formatCode="h:mm:ss">
                  <c:v>0.550173611111111</c:v>
                </c:pt>
                <c:pt idx="1584" c:formatCode="h:mm:ss">
                  <c:v>0.550520833333333</c:v>
                </c:pt>
                <c:pt idx="1585" c:formatCode="h:mm:ss">
                  <c:v>0.550868055555556</c:v>
                </c:pt>
                <c:pt idx="1586" c:formatCode="h:mm:ss">
                  <c:v>0.551215277777778</c:v>
                </c:pt>
                <c:pt idx="1587" c:formatCode="h:mm:ss">
                  <c:v>0.5515625</c:v>
                </c:pt>
                <c:pt idx="1588" c:formatCode="h:mm:ss">
                  <c:v>0.551909722222222</c:v>
                </c:pt>
                <c:pt idx="1589" c:formatCode="h:mm:ss">
                  <c:v>0.552256944444444</c:v>
                </c:pt>
                <c:pt idx="1590" c:formatCode="h:mm:ss">
                  <c:v>0.552604166666667</c:v>
                </c:pt>
                <c:pt idx="1591" c:formatCode="h:mm:ss">
                  <c:v>0.552951388888889</c:v>
                </c:pt>
                <c:pt idx="1592" c:formatCode="h:mm:ss">
                  <c:v>0.553298611111111</c:v>
                </c:pt>
                <c:pt idx="1593" c:formatCode="h:mm:ss">
                  <c:v>0.553645833333333</c:v>
                </c:pt>
                <c:pt idx="1594" c:formatCode="h:mm:ss">
                  <c:v>0.553993055555556</c:v>
                </c:pt>
                <c:pt idx="1595" c:formatCode="h:mm:ss">
                  <c:v>0.554340277777778</c:v>
                </c:pt>
                <c:pt idx="1596" c:formatCode="h:mm:ss">
                  <c:v>0.5546875</c:v>
                </c:pt>
                <c:pt idx="1597" c:formatCode="h:mm:ss">
                  <c:v>0.555034722222222</c:v>
                </c:pt>
                <c:pt idx="1598" c:formatCode="h:mm:ss">
                  <c:v>0.555381944444444</c:v>
                </c:pt>
                <c:pt idx="1599" c:formatCode="h:mm:ss">
                  <c:v>0.555729166666667</c:v>
                </c:pt>
                <c:pt idx="1600" c:formatCode="h:mm:ss">
                  <c:v>0.556076388888889</c:v>
                </c:pt>
                <c:pt idx="1601" c:formatCode="h:mm:ss">
                  <c:v>0.556423611111111</c:v>
                </c:pt>
                <c:pt idx="1602" c:formatCode="h:mm:ss">
                  <c:v>0.556770833333333</c:v>
                </c:pt>
                <c:pt idx="1603" c:formatCode="h:mm:ss">
                  <c:v>0.557118055555556</c:v>
                </c:pt>
                <c:pt idx="1604" c:formatCode="h:mm:ss">
                  <c:v>0.557465277777778</c:v>
                </c:pt>
                <c:pt idx="1605" c:formatCode="h:mm:ss">
                  <c:v>0.5578125</c:v>
                </c:pt>
                <c:pt idx="1606" c:formatCode="h:mm:ss">
                  <c:v>0.558159722222222</c:v>
                </c:pt>
                <c:pt idx="1607" c:formatCode="h:mm:ss">
                  <c:v>0.558506944444444</c:v>
                </c:pt>
                <c:pt idx="1608" c:formatCode="h:mm:ss">
                  <c:v>0.558854166666667</c:v>
                </c:pt>
                <c:pt idx="1609" c:formatCode="h:mm:ss">
                  <c:v>0.559201388888889</c:v>
                </c:pt>
                <c:pt idx="1610" c:formatCode="h:mm:ss">
                  <c:v>0.559548611111111</c:v>
                </c:pt>
                <c:pt idx="1611" c:formatCode="h:mm:ss">
                  <c:v>0.559895833333333</c:v>
                </c:pt>
                <c:pt idx="1612" c:formatCode="h:mm:ss">
                  <c:v>0.560243055555556</c:v>
                </c:pt>
                <c:pt idx="1613" c:formatCode="h:mm:ss">
                  <c:v>0.560590277777778</c:v>
                </c:pt>
                <c:pt idx="1614" c:formatCode="h:mm:ss">
                  <c:v>0.5609375</c:v>
                </c:pt>
                <c:pt idx="1615" c:formatCode="h:mm:ss">
                  <c:v>0.561284722222222</c:v>
                </c:pt>
                <c:pt idx="1616" c:formatCode="h:mm:ss">
                  <c:v>0.561631944444444</c:v>
                </c:pt>
                <c:pt idx="1617" c:formatCode="h:mm:ss">
                  <c:v>0.561979166666667</c:v>
                </c:pt>
                <c:pt idx="1618" c:formatCode="h:mm:ss">
                  <c:v>0.562326388888889</c:v>
                </c:pt>
                <c:pt idx="1619" c:formatCode="h:mm:ss">
                  <c:v>0.562673611111111</c:v>
                </c:pt>
                <c:pt idx="1620" c:formatCode="h:mm:ss">
                  <c:v>0.563020833333333</c:v>
                </c:pt>
                <c:pt idx="1621" c:formatCode="h:mm:ss">
                  <c:v>0.563368055555556</c:v>
                </c:pt>
                <c:pt idx="1622" c:formatCode="h:mm:ss">
                  <c:v>0.563715277777778</c:v>
                </c:pt>
                <c:pt idx="1623" c:formatCode="h:mm:ss">
                  <c:v>0.5640625</c:v>
                </c:pt>
                <c:pt idx="1624" c:formatCode="h:mm:ss">
                  <c:v>0.564409722222222</c:v>
                </c:pt>
                <c:pt idx="1625" c:formatCode="h:mm:ss">
                  <c:v>0.564756944444444</c:v>
                </c:pt>
                <c:pt idx="1626" c:formatCode="h:mm:ss">
                  <c:v>0.565104166666667</c:v>
                </c:pt>
                <c:pt idx="1627" c:formatCode="h:mm:ss">
                  <c:v>0.565451388888889</c:v>
                </c:pt>
                <c:pt idx="1628" c:formatCode="h:mm:ss">
                  <c:v>0.565798611111111</c:v>
                </c:pt>
                <c:pt idx="1629" c:formatCode="h:mm:ss">
                  <c:v>0.566145833333333</c:v>
                </c:pt>
                <c:pt idx="1630" c:formatCode="h:mm:ss">
                  <c:v>0.566493055555556</c:v>
                </c:pt>
                <c:pt idx="1631" c:formatCode="h:mm:ss">
                  <c:v>0.566840277777778</c:v>
                </c:pt>
                <c:pt idx="1632" c:formatCode="h:mm:ss">
                  <c:v>0.5671875</c:v>
                </c:pt>
                <c:pt idx="1633" c:formatCode="h:mm:ss">
                  <c:v>0.567534722222222</c:v>
                </c:pt>
                <c:pt idx="1634" c:formatCode="h:mm:ss">
                  <c:v>0.567881944444444</c:v>
                </c:pt>
                <c:pt idx="1635" c:formatCode="h:mm:ss">
                  <c:v>0.568229166666667</c:v>
                </c:pt>
                <c:pt idx="1636" c:formatCode="h:mm:ss">
                  <c:v>0.568576388888889</c:v>
                </c:pt>
                <c:pt idx="1637" c:formatCode="h:mm:ss">
                  <c:v>0.568923611111111</c:v>
                </c:pt>
                <c:pt idx="1638" c:formatCode="h:mm:ss">
                  <c:v>0.569270833333333</c:v>
                </c:pt>
                <c:pt idx="1639" c:formatCode="h:mm:ss">
                  <c:v>0.569618055555556</c:v>
                </c:pt>
                <c:pt idx="1640" c:formatCode="h:mm:ss">
                  <c:v>0.569965277777778</c:v>
                </c:pt>
                <c:pt idx="1641" c:formatCode="h:mm:ss">
                  <c:v>0.5703125</c:v>
                </c:pt>
                <c:pt idx="1642" c:formatCode="h:mm:ss">
                  <c:v>0.570659722222222</c:v>
                </c:pt>
                <c:pt idx="1643" c:formatCode="h:mm:ss">
                  <c:v>0.571006944444444</c:v>
                </c:pt>
                <c:pt idx="1644" c:formatCode="h:mm:ss">
                  <c:v>0.571354166666667</c:v>
                </c:pt>
                <c:pt idx="1645" c:formatCode="h:mm:ss">
                  <c:v>0.571701388888889</c:v>
                </c:pt>
                <c:pt idx="1646" c:formatCode="h:mm:ss">
                  <c:v>0.572048611111111</c:v>
                </c:pt>
                <c:pt idx="1647" c:formatCode="h:mm:ss">
                  <c:v>0.572395833333333</c:v>
                </c:pt>
                <c:pt idx="1648" c:formatCode="h:mm:ss">
                  <c:v>0.572743055555556</c:v>
                </c:pt>
                <c:pt idx="1649" c:formatCode="h:mm:ss">
                  <c:v>0.573090277777778</c:v>
                </c:pt>
                <c:pt idx="1650" c:formatCode="h:mm:ss">
                  <c:v>0.5734375</c:v>
                </c:pt>
                <c:pt idx="1651" c:formatCode="h:mm:ss">
                  <c:v>0.573784722222222</c:v>
                </c:pt>
                <c:pt idx="1652" c:formatCode="h:mm:ss">
                  <c:v>0.574131944444444</c:v>
                </c:pt>
                <c:pt idx="1653" c:formatCode="h:mm:ss">
                  <c:v>0.574479166666667</c:v>
                </c:pt>
                <c:pt idx="1654" c:formatCode="h:mm:ss">
                  <c:v>0.574826388888889</c:v>
                </c:pt>
                <c:pt idx="1655" c:formatCode="h:mm:ss">
                  <c:v>0.575173611111111</c:v>
                </c:pt>
                <c:pt idx="1656" c:formatCode="h:mm:ss">
                  <c:v>0.575520833333333</c:v>
                </c:pt>
                <c:pt idx="1657" c:formatCode="h:mm:ss">
                  <c:v>0.575868055555556</c:v>
                </c:pt>
                <c:pt idx="1658" c:formatCode="h:mm:ss">
                  <c:v>0.576215277777778</c:v>
                </c:pt>
                <c:pt idx="1659" c:formatCode="h:mm:ss">
                  <c:v>0.5765625</c:v>
                </c:pt>
                <c:pt idx="1660" c:formatCode="h:mm:ss">
                  <c:v>0.576909722222222</c:v>
                </c:pt>
                <c:pt idx="1661" c:formatCode="h:mm:ss">
                  <c:v>0.577256944444444</c:v>
                </c:pt>
                <c:pt idx="1662" c:formatCode="h:mm:ss">
                  <c:v>0.577604166666667</c:v>
                </c:pt>
                <c:pt idx="1663" c:formatCode="h:mm:ss">
                  <c:v>0.577951388888889</c:v>
                </c:pt>
                <c:pt idx="1664" c:formatCode="h:mm:ss">
                  <c:v>0.578298611111111</c:v>
                </c:pt>
                <c:pt idx="1665" c:formatCode="h:mm:ss">
                  <c:v>0.578645833333333</c:v>
                </c:pt>
                <c:pt idx="1666" c:formatCode="h:mm:ss">
                  <c:v>0.578993055555556</c:v>
                </c:pt>
                <c:pt idx="1667" c:formatCode="h:mm:ss">
                  <c:v>0.579340277777778</c:v>
                </c:pt>
                <c:pt idx="1668" c:formatCode="h:mm:ss">
                  <c:v>0.5796875</c:v>
                </c:pt>
                <c:pt idx="1669" c:formatCode="h:mm:ss">
                  <c:v>0.580034722222222</c:v>
                </c:pt>
                <c:pt idx="1670" c:formatCode="h:mm:ss">
                  <c:v>0.580381944444444</c:v>
                </c:pt>
                <c:pt idx="1671" c:formatCode="h:mm:ss">
                  <c:v>0.580729166666667</c:v>
                </c:pt>
                <c:pt idx="1672" c:formatCode="h:mm:ss">
                  <c:v>0.581076388888889</c:v>
                </c:pt>
                <c:pt idx="1673" c:formatCode="h:mm:ss">
                  <c:v>0.581423611111111</c:v>
                </c:pt>
                <c:pt idx="1674" c:formatCode="h:mm:ss">
                  <c:v>0.581770833333333</c:v>
                </c:pt>
                <c:pt idx="1675" c:formatCode="h:mm:ss">
                  <c:v>0.582118055555556</c:v>
                </c:pt>
                <c:pt idx="1676" c:formatCode="h:mm:ss">
                  <c:v>0.582465277777778</c:v>
                </c:pt>
                <c:pt idx="1677" c:formatCode="h:mm:ss">
                  <c:v>0.5828125</c:v>
                </c:pt>
                <c:pt idx="1678" c:formatCode="h:mm:ss">
                  <c:v>0.583159722222222</c:v>
                </c:pt>
                <c:pt idx="1679" c:formatCode="h:mm:ss">
                  <c:v>0.583506944444444</c:v>
                </c:pt>
                <c:pt idx="1680" c:formatCode="h:mm:ss">
                  <c:v>0.583854166666667</c:v>
                </c:pt>
                <c:pt idx="1681" c:formatCode="h:mm:ss">
                  <c:v>0.584201388888889</c:v>
                </c:pt>
                <c:pt idx="1682" c:formatCode="h:mm:ss">
                  <c:v>0.584548611111111</c:v>
                </c:pt>
                <c:pt idx="1683" c:formatCode="h:mm:ss">
                  <c:v>0.584895833333333</c:v>
                </c:pt>
                <c:pt idx="1684" c:formatCode="h:mm:ss">
                  <c:v>0.585243055555556</c:v>
                </c:pt>
                <c:pt idx="1685" c:formatCode="h:mm:ss">
                  <c:v>0.585590277777778</c:v>
                </c:pt>
                <c:pt idx="1686" c:formatCode="h:mm:ss">
                  <c:v>0.5859375</c:v>
                </c:pt>
                <c:pt idx="1687" c:formatCode="h:mm:ss">
                  <c:v>0.586284722222222</c:v>
                </c:pt>
                <c:pt idx="1688" c:formatCode="h:mm:ss">
                  <c:v>0.586631944444444</c:v>
                </c:pt>
                <c:pt idx="1689" c:formatCode="h:mm:ss">
                  <c:v>0.586979166666667</c:v>
                </c:pt>
                <c:pt idx="1690" c:formatCode="h:mm:ss">
                  <c:v>0.587326388888889</c:v>
                </c:pt>
                <c:pt idx="1691" c:formatCode="h:mm:ss">
                  <c:v>0.587673611111111</c:v>
                </c:pt>
                <c:pt idx="1692" c:formatCode="h:mm:ss">
                  <c:v>0.588020833333333</c:v>
                </c:pt>
                <c:pt idx="1693" c:formatCode="h:mm:ss">
                  <c:v>0.588368055555556</c:v>
                </c:pt>
                <c:pt idx="1694" c:formatCode="h:mm:ss">
                  <c:v>0.588715277777778</c:v>
                </c:pt>
                <c:pt idx="1695" c:formatCode="h:mm:ss">
                  <c:v>0.5890625</c:v>
                </c:pt>
                <c:pt idx="1696" c:formatCode="h:mm:ss">
                  <c:v>0.589409722222222</c:v>
                </c:pt>
                <c:pt idx="1697" c:formatCode="h:mm:ss">
                  <c:v>0.589756944444444</c:v>
                </c:pt>
                <c:pt idx="1698" c:formatCode="h:mm:ss">
                  <c:v>0.590104166666667</c:v>
                </c:pt>
                <c:pt idx="1699" c:formatCode="h:mm:ss">
                  <c:v>0.590451388888889</c:v>
                </c:pt>
                <c:pt idx="1700" c:formatCode="h:mm:ss">
                  <c:v>0.590798611111111</c:v>
                </c:pt>
                <c:pt idx="1701" c:formatCode="h:mm:ss">
                  <c:v>0.591145833333333</c:v>
                </c:pt>
                <c:pt idx="1702" c:formatCode="h:mm:ss">
                  <c:v>0.591493055555556</c:v>
                </c:pt>
                <c:pt idx="1703" c:formatCode="h:mm:ss">
                  <c:v>0.591840277777778</c:v>
                </c:pt>
                <c:pt idx="1704" c:formatCode="h:mm:ss">
                  <c:v>0.5921875</c:v>
                </c:pt>
                <c:pt idx="1705" c:formatCode="h:mm:ss">
                  <c:v>0.592534722222222</c:v>
                </c:pt>
                <c:pt idx="1706" c:formatCode="h:mm:ss">
                  <c:v>0.592881944444444</c:v>
                </c:pt>
                <c:pt idx="1707" c:formatCode="h:mm:ss">
                  <c:v>0.593229166666667</c:v>
                </c:pt>
                <c:pt idx="1708" c:formatCode="h:mm:ss">
                  <c:v>0.593576388888889</c:v>
                </c:pt>
                <c:pt idx="1709" c:formatCode="h:mm:ss">
                  <c:v>0.593923611111111</c:v>
                </c:pt>
                <c:pt idx="1710" c:formatCode="h:mm:ss">
                  <c:v>0.594270833333333</c:v>
                </c:pt>
                <c:pt idx="1711" c:formatCode="h:mm:ss">
                  <c:v>0.594618055555556</c:v>
                </c:pt>
                <c:pt idx="1712" c:formatCode="h:mm:ss">
                  <c:v>0.594965277777778</c:v>
                </c:pt>
                <c:pt idx="1713" c:formatCode="h:mm:ss">
                  <c:v>0.5953125</c:v>
                </c:pt>
                <c:pt idx="1714" c:formatCode="h:mm:ss">
                  <c:v>0.595659722222222</c:v>
                </c:pt>
                <c:pt idx="1715" c:formatCode="h:mm:ss">
                  <c:v>0.596006944444444</c:v>
                </c:pt>
                <c:pt idx="1716" c:formatCode="h:mm:ss">
                  <c:v>0.596354166666667</c:v>
                </c:pt>
                <c:pt idx="1717" c:formatCode="h:mm:ss">
                  <c:v>0.596701388888889</c:v>
                </c:pt>
                <c:pt idx="1718" c:formatCode="h:mm:ss">
                  <c:v>0.597048611111111</c:v>
                </c:pt>
                <c:pt idx="1719" c:formatCode="h:mm:ss">
                  <c:v>0.597395833333333</c:v>
                </c:pt>
                <c:pt idx="1720" c:formatCode="h:mm:ss">
                  <c:v>0.597743055555556</c:v>
                </c:pt>
                <c:pt idx="1721" c:formatCode="h:mm:ss">
                  <c:v>0.598090277777778</c:v>
                </c:pt>
                <c:pt idx="1722" c:formatCode="h:mm:ss">
                  <c:v>0.5984375</c:v>
                </c:pt>
                <c:pt idx="1723" c:formatCode="h:mm:ss">
                  <c:v>0.598784722222222</c:v>
                </c:pt>
                <c:pt idx="1724" c:formatCode="h:mm:ss">
                  <c:v>0.599131944444444</c:v>
                </c:pt>
                <c:pt idx="1725" c:formatCode="h:mm:ss">
                  <c:v>0.599479166666667</c:v>
                </c:pt>
                <c:pt idx="1726" c:formatCode="h:mm:ss">
                  <c:v>0.599826388888889</c:v>
                </c:pt>
                <c:pt idx="1727" c:formatCode="h:mm:ss">
                  <c:v>0.600173611111111</c:v>
                </c:pt>
                <c:pt idx="1728" c:formatCode="h:mm:ss">
                  <c:v>0.600520833333333</c:v>
                </c:pt>
                <c:pt idx="1729" c:formatCode="h:mm:ss">
                  <c:v>0.600868055555556</c:v>
                </c:pt>
                <c:pt idx="1730" c:formatCode="h:mm:ss">
                  <c:v>0.601215277777778</c:v>
                </c:pt>
                <c:pt idx="1731" c:formatCode="h:mm:ss">
                  <c:v>0.6015625</c:v>
                </c:pt>
                <c:pt idx="1732" c:formatCode="h:mm:ss">
                  <c:v>0.601909722222222</c:v>
                </c:pt>
                <c:pt idx="1733" c:formatCode="h:mm:ss">
                  <c:v>0.602256944444444</c:v>
                </c:pt>
                <c:pt idx="1734" c:formatCode="h:mm:ss">
                  <c:v>0.602604166666667</c:v>
                </c:pt>
                <c:pt idx="1735" c:formatCode="h:mm:ss">
                  <c:v>0.602951388888889</c:v>
                </c:pt>
                <c:pt idx="1736" c:formatCode="h:mm:ss">
                  <c:v>0.603298611111111</c:v>
                </c:pt>
                <c:pt idx="1737" c:formatCode="h:mm:ss">
                  <c:v>0.603645833333333</c:v>
                </c:pt>
                <c:pt idx="1738" c:formatCode="h:mm:ss">
                  <c:v>0.603993055555556</c:v>
                </c:pt>
                <c:pt idx="1739" c:formatCode="h:mm:ss">
                  <c:v>0.604340277777778</c:v>
                </c:pt>
                <c:pt idx="1740" c:formatCode="h:mm:ss">
                  <c:v>0.6046875</c:v>
                </c:pt>
                <c:pt idx="1741" c:formatCode="h:mm:ss">
                  <c:v>0.605034722222222</c:v>
                </c:pt>
                <c:pt idx="1742" c:formatCode="h:mm:ss">
                  <c:v>0.605381944444444</c:v>
                </c:pt>
                <c:pt idx="1743" c:formatCode="h:mm:ss">
                  <c:v>0.605729166666667</c:v>
                </c:pt>
                <c:pt idx="1744" c:formatCode="h:mm:ss">
                  <c:v>0.606076388888889</c:v>
                </c:pt>
                <c:pt idx="1745" c:formatCode="h:mm:ss">
                  <c:v>0.606423611111111</c:v>
                </c:pt>
                <c:pt idx="1746" c:formatCode="h:mm:ss">
                  <c:v>0.606770833333333</c:v>
                </c:pt>
                <c:pt idx="1747" c:formatCode="h:mm:ss">
                  <c:v>0.607118055555556</c:v>
                </c:pt>
                <c:pt idx="1748" c:formatCode="h:mm:ss">
                  <c:v>0.607465277777778</c:v>
                </c:pt>
                <c:pt idx="1749" c:formatCode="h:mm:ss">
                  <c:v>0.6078125</c:v>
                </c:pt>
                <c:pt idx="1750" c:formatCode="h:mm:ss">
                  <c:v>0.608159722222222</c:v>
                </c:pt>
                <c:pt idx="1751" c:formatCode="h:mm:ss">
                  <c:v>0.608506944444444</c:v>
                </c:pt>
                <c:pt idx="1752" c:formatCode="h:mm:ss">
                  <c:v>0.608854166666667</c:v>
                </c:pt>
                <c:pt idx="1753" c:formatCode="h:mm:ss">
                  <c:v>0.609201388888889</c:v>
                </c:pt>
                <c:pt idx="1754" c:formatCode="h:mm:ss">
                  <c:v>0.609548611111111</c:v>
                </c:pt>
                <c:pt idx="1755" c:formatCode="h:mm:ss">
                  <c:v>0.609895833333333</c:v>
                </c:pt>
                <c:pt idx="1756" c:formatCode="h:mm:ss">
                  <c:v>0.610243055555556</c:v>
                </c:pt>
                <c:pt idx="1757" c:formatCode="h:mm:ss">
                  <c:v>0.610590277777778</c:v>
                </c:pt>
                <c:pt idx="1758" c:formatCode="h:mm:ss">
                  <c:v>0.6109375</c:v>
                </c:pt>
                <c:pt idx="1759" c:formatCode="h:mm:ss">
                  <c:v>0.611284722222222</c:v>
                </c:pt>
                <c:pt idx="1760" c:formatCode="h:mm:ss">
                  <c:v>0.611631944444444</c:v>
                </c:pt>
                <c:pt idx="1761" c:formatCode="h:mm:ss">
                  <c:v>0.611979166666667</c:v>
                </c:pt>
                <c:pt idx="1762" c:formatCode="h:mm:ss">
                  <c:v>0.612326388888889</c:v>
                </c:pt>
                <c:pt idx="1763" c:formatCode="h:mm:ss">
                  <c:v>0.612673611111111</c:v>
                </c:pt>
                <c:pt idx="1764" c:formatCode="h:mm:ss">
                  <c:v>0.613020833333333</c:v>
                </c:pt>
                <c:pt idx="1765" c:formatCode="h:mm:ss">
                  <c:v>0.613368055555556</c:v>
                </c:pt>
                <c:pt idx="1766" c:formatCode="h:mm:ss">
                  <c:v>0.613715277777778</c:v>
                </c:pt>
                <c:pt idx="1767" c:formatCode="h:mm:ss">
                  <c:v>0.6140625</c:v>
                </c:pt>
                <c:pt idx="1768" c:formatCode="h:mm:ss">
                  <c:v>0.614409722222222</c:v>
                </c:pt>
                <c:pt idx="1769" c:formatCode="h:mm:ss">
                  <c:v>0.614756944444444</c:v>
                </c:pt>
                <c:pt idx="1770" c:formatCode="h:mm:ss">
                  <c:v>0.615104166666667</c:v>
                </c:pt>
                <c:pt idx="1771" c:formatCode="h:mm:ss">
                  <c:v>0.615451388888889</c:v>
                </c:pt>
                <c:pt idx="1772" c:formatCode="h:mm:ss">
                  <c:v>0.615798611111111</c:v>
                </c:pt>
                <c:pt idx="1773" c:formatCode="h:mm:ss">
                  <c:v>0.616145833333333</c:v>
                </c:pt>
                <c:pt idx="1774" c:formatCode="h:mm:ss">
                  <c:v>0.616493055555556</c:v>
                </c:pt>
                <c:pt idx="1775" c:formatCode="h:mm:ss">
                  <c:v>0.616840277777778</c:v>
                </c:pt>
                <c:pt idx="1776" c:formatCode="h:mm:ss">
                  <c:v>0.6171875</c:v>
                </c:pt>
                <c:pt idx="1777" c:formatCode="h:mm:ss">
                  <c:v>0.617534722222222</c:v>
                </c:pt>
                <c:pt idx="1778" c:formatCode="h:mm:ss">
                  <c:v>0.617881944444444</c:v>
                </c:pt>
                <c:pt idx="1779" c:formatCode="h:mm:ss">
                  <c:v>0.618229166666667</c:v>
                </c:pt>
                <c:pt idx="1780" c:formatCode="h:mm:ss">
                  <c:v>0.618576388888889</c:v>
                </c:pt>
                <c:pt idx="1781" c:formatCode="h:mm:ss">
                  <c:v>0.618923611111111</c:v>
                </c:pt>
                <c:pt idx="1782" c:formatCode="h:mm:ss">
                  <c:v>0.619270833333333</c:v>
                </c:pt>
                <c:pt idx="1783" c:formatCode="h:mm:ss">
                  <c:v>0.619618055555556</c:v>
                </c:pt>
                <c:pt idx="1784" c:formatCode="h:mm:ss">
                  <c:v>0.619965277777778</c:v>
                </c:pt>
                <c:pt idx="1785" c:formatCode="h:mm:ss">
                  <c:v>0.6203125</c:v>
                </c:pt>
                <c:pt idx="1786" c:formatCode="h:mm:ss">
                  <c:v>0.620659722222222</c:v>
                </c:pt>
                <c:pt idx="1787" c:formatCode="h:mm:ss">
                  <c:v>0.621006944444444</c:v>
                </c:pt>
                <c:pt idx="1788" c:formatCode="h:mm:ss">
                  <c:v>0.621354166666667</c:v>
                </c:pt>
                <c:pt idx="1789" c:formatCode="h:mm:ss">
                  <c:v>0.621701388888889</c:v>
                </c:pt>
                <c:pt idx="1790" c:formatCode="h:mm:ss">
                  <c:v>0.622048611111111</c:v>
                </c:pt>
                <c:pt idx="1791" c:formatCode="h:mm:ss">
                  <c:v>0.622395833333333</c:v>
                </c:pt>
                <c:pt idx="1792" c:formatCode="h:mm:ss">
                  <c:v>0.622743055555556</c:v>
                </c:pt>
                <c:pt idx="1793" c:formatCode="h:mm:ss">
                  <c:v>0.623090277777778</c:v>
                </c:pt>
                <c:pt idx="1794" c:formatCode="h:mm:ss">
                  <c:v>0.6234375</c:v>
                </c:pt>
                <c:pt idx="1795" c:formatCode="h:mm:ss">
                  <c:v>0.623784722222222</c:v>
                </c:pt>
                <c:pt idx="1796" c:formatCode="h:mm:ss">
                  <c:v>0.624131944444444</c:v>
                </c:pt>
                <c:pt idx="1797" c:formatCode="h:mm:ss">
                  <c:v>0.624479166666667</c:v>
                </c:pt>
                <c:pt idx="1798" c:formatCode="h:mm:ss">
                  <c:v>0.624826388888889</c:v>
                </c:pt>
                <c:pt idx="1799" c:formatCode="h:mm:ss">
                  <c:v>0.625173611111111</c:v>
                </c:pt>
                <c:pt idx="1800" c:formatCode="h:mm:ss">
                  <c:v>0.625520833333333</c:v>
                </c:pt>
                <c:pt idx="1801" c:formatCode="h:mm:ss">
                  <c:v>0.625868055555556</c:v>
                </c:pt>
                <c:pt idx="1802" c:formatCode="h:mm:ss">
                  <c:v>0.626215277777778</c:v>
                </c:pt>
                <c:pt idx="1803" c:formatCode="h:mm:ss">
                  <c:v>0.6265625</c:v>
                </c:pt>
                <c:pt idx="1804" c:formatCode="h:mm:ss">
                  <c:v>0.626909722222222</c:v>
                </c:pt>
                <c:pt idx="1805" c:formatCode="h:mm:ss">
                  <c:v>0.627256944444444</c:v>
                </c:pt>
                <c:pt idx="1806" c:formatCode="h:mm:ss">
                  <c:v>0.627604166666667</c:v>
                </c:pt>
                <c:pt idx="1807" c:formatCode="h:mm:ss">
                  <c:v>0.627951388888889</c:v>
                </c:pt>
                <c:pt idx="1808" c:formatCode="h:mm:ss">
                  <c:v>0.628298611111111</c:v>
                </c:pt>
                <c:pt idx="1809" c:formatCode="h:mm:ss">
                  <c:v>0.628645833333333</c:v>
                </c:pt>
                <c:pt idx="1810" c:formatCode="h:mm:ss">
                  <c:v>0.628993055555556</c:v>
                </c:pt>
                <c:pt idx="1811" c:formatCode="h:mm:ss">
                  <c:v>0.629340277777778</c:v>
                </c:pt>
                <c:pt idx="1812" c:formatCode="h:mm:ss">
                  <c:v>0.6296875</c:v>
                </c:pt>
                <c:pt idx="1813" c:formatCode="h:mm:ss">
                  <c:v>0.630034722222222</c:v>
                </c:pt>
                <c:pt idx="1814" c:formatCode="h:mm:ss">
                  <c:v>0.630381944444444</c:v>
                </c:pt>
                <c:pt idx="1815" c:formatCode="h:mm:ss">
                  <c:v>0.630729166666667</c:v>
                </c:pt>
                <c:pt idx="1816" c:formatCode="h:mm:ss">
                  <c:v>0.631076388888889</c:v>
                </c:pt>
                <c:pt idx="1817" c:formatCode="h:mm:ss">
                  <c:v>0.631423611111111</c:v>
                </c:pt>
                <c:pt idx="1818" c:formatCode="h:mm:ss">
                  <c:v>0.631770833333333</c:v>
                </c:pt>
                <c:pt idx="1819" c:formatCode="h:mm:ss">
                  <c:v>0.632118055555556</c:v>
                </c:pt>
                <c:pt idx="1820" c:formatCode="h:mm:ss">
                  <c:v>0.632465277777778</c:v>
                </c:pt>
                <c:pt idx="1821" c:formatCode="h:mm:ss">
                  <c:v>0.6328125</c:v>
                </c:pt>
                <c:pt idx="1822" c:formatCode="h:mm:ss">
                  <c:v>0.633159722222222</c:v>
                </c:pt>
                <c:pt idx="1823" c:formatCode="h:mm:ss">
                  <c:v>0.633506944444444</c:v>
                </c:pt>
                <c:pt idx="1824" c:formatCode="h:mm:ss">
                  <c:v>0.633854166666667</c:v>
                </c:pt>
                <c:pt idx="1825" c:formatCode="h:mm:ss">
                  <c:v>0.634201388888889</c:v>
                </c:pt>
                <c:pt idx="1826" c:formatCode="h:mm:ss">
                  <c:v>0.634548611111111</c:v>
                </c:pt>
                <c:pt idx="1827" c:formatCode="h:mm:ss">
                  <c:v>0.634895833333333</c:v>
                </c:pt>
                <c:pt idx="1828" c:formatCode="h:mm:ss">
                  <c:v>0.635243055555556</c:v>
                </c:pt>
                <c:pt idx="1829" c:formatCode="h:mm:ss">
                  <c:v>0.635590277777778</c:v>
                </c:pt>
                <c:pt idx="1830" c:formatCode="h:mm:ss">
                  <c:v>0.6359375</c:v>
                </c:pt>
                <c:pt idx="1831" c:formatCode="h:mm:ss">
                  <c:v>0.636284722222222</c:v>
                </c:pt>
                <c:pt idx="1832" c:formatCode="h:mm:ss">
                  <c:v>0.636631944444444</c:v>
                </c:pt>
                <c:pt idx="1833" c:formatCode="h:mm:ss">
                  <c:v>0.636979166666667</c:v>
                </c:pt>
                <c:pt idx="1834" c:formatCode="h:mm:ss">
                  <c:v>0.637326388888889</c:v>
                </c:pt>
                <c:pt idx="1835" c:formatCode="h:mm:ss">
                  <c:v>0.637673611111111</c:v>
                </c:pt>
                <c:pt idx="1836" c:formatCode="h:mm:ss">
                  <c:v>0.638020833333333</c:v>
                </c:pt>
                <c:pt idx="1837" c:formatCode="h:mm:ss">
                  <c:v>0.638368055555556</c:v>
                </c:pt>
                <c:pt idx="1838" c:formatCode="h:mm:ss">
                  <c:v>0.638715277777778</c:v>
                </c:pt>
                <c:pt idx="1839" c:formatCode="h:mm:ss">
                  <c:v>0.6390625</c:v>
                </c:pt>
                <c:pt idx="1840" c:formatCode="h:mm:ss">
                  <c:v>0.639409722222222</c:v>
                </c:pt>
                <c:pt idx="1841" c:formatCode="h:mm:ss">
                  <c:v>0.639756944444444</c:v>
                </c:pt>
                <c:pt idx="1842" c:formatCode="h:mm:ss">
                  <c:v>0.640104166666667</c:v>
                </c:pt>
                <c:pt idx="1843" c:formatCode="h:mm:ss">
                  <c:v>0.640451388888889</c:v>
                </c:pt>
                <c:pt idx="1844" c:formatCode="h:mm:ss">
                  <c:v>0.640798611111111</c:v>
                </c:pt>
                <c:pt idx="1845" c:formatCode="h:mm:ss">
                  <c:v>0.641145833333333</c:v>
                </c:pt>
                <c:pt idx="1846" c:formatCode="h:mm:ss">
                  <c:v>0.641493055555556</c:v>
                </c:pt>
                <c:pt idx="1847" c:formatCode="h:mm:ss">
                  <c:v>0.641840277777778</c:v>
                </c:pt>
                <c:pt idx="1848" c:formatCode="h:mm:ss">
                  <c:v>0.6421875</c:v>
                </c:pt>
                <c:pt idx="1849" c:formatCode="h:mm:ss">
                  <c:v>0.642534722222222</c:v>
                </c:pt>
                <c:pt idx="1850" c:formatCode="h:mm:ss">
                  <c:v>0.642881944444444</c:v>
                </c:pt>
                <c:pt idx="1851" c:formatCode="h:mm:ss">
                  <c:v>0.643229166666667</c:v>
                </c:pt>
                <c:pt idx="1852" c:formatCode="h:mm:ss">
                  <c:v>0.643576388888889</c:v>
                </c:pt>
                <c:pt idx="1853" c:formatCode="h:mm:ss">
                  <c:v>0.643923611111111</c:v>
                </c:pt>
                <c:pt idx="1854" c:formatCode="h:mm:ss">
                  <c:v>0.644270833333333</c:v>
                </c:pt>
                <c:pt idx="1855" c:formatCode="h:mm:ss">
                  <c:v>0.644618055555556</c:v>
                </c:pt>
                <c:pt idx="1856" c:formatCode="h:mm:ss">
                  <c:v>0.644965277777778</c:v>
                </c:pt>
                <c:pt idx="1857" c:formatCode="h:mm:ss">
                  <c:v>0.6453125</c:v>
                </c:pt>
                <c:pt idx="1858" c:formatCode="h:mm:ss">
                  <c:v>0.645659722222222</c:v>
                </c:pt>
                <c:pt idx="1859" c:formatCode="h:mm:ss">
                  <c:v>0.646006944444444</c:v>
                </c:pt>
                <c:pt idx="1860" c:formatCode="h:mm:ss">
                  <c:v>0.646354166666667</c:v>
                </c:pt>
                <c:pt idx="1861" c:formatCode="h:mm:ss">
                  <c:v>0.646701388888889</c:v>
                </c:pt>
                <c:pt idx="1862" c:formatCode="h:mm:ss">
                  <c:v>0.647048611111111</c:v>
                </c:pt>
                <c:pt idx="1863" c:formatCode="h:mm:ss">
                  <c:v>0.647395833333333</c:v>
                </c:pt>
                <c:pt idx="1864" c:formatCode="h:mm:ss">
                  <c:v>0.647743055555556</c:v>
                </c:pt>
                <c:pt idx="1865" c:formatCode="h:mm:ss">
                  <c:v>0.648090277777778</c:v>
                </c:pt>
                <c:pt idx="1866" c:formatCode="h:mm:ss">
                  <c:v>0.6484375</c:v>
                </c:pt>
                <c:pt idx="1867" c:formatCode="h:mm:ss">
                  <c:v>0.648784722222222</c:v>
                </c:pt>
                <c:pt idx="1868" c:formatCode="h:mm:ss">
                  <c:v>0.649131944444444</c:v>
                </c:pt>
                <c:pt idx="1869" c:formatCode="h:mm:ss">
                  <c:v>0.649479166666667</c:v>
                </c:pt>
                <c:pt idx="1870" c:formatCode="h:mm:ss">
                  <c:v>0.649826388888889</c:v>
                </c:pt>
                <c:pt idx="1871" c:formatCode="h:mm:ss">
                  <c:v>0.650173611111111</c:v>
                </c:pt>
                <c:pt idx="1872" c:formatCode="h:mm:ss">
                  <c:v>0.650520833333333</c:v>
                </c:pt>
                <c:pt idx="1873" c:formatCode="h:mm:ss">
                  <c:v>0.650868055555556</c:v>
                </c:pt>
                <c:pt idx="1874" c:formatCode="h:mm:ss">
                  <c:v>0.651215277777778</c:v>
                </c:pt>
                <c:pt idx="1875" c:formatCode="h:mm:ss">
                  <c:v>0.6515625</c:v>
                </c:pt>
                <c:pt idx="1876" c:formatCode="h:mm:ss">
                  <c:v>0.651909722222222</c:v>
                </c:pt>
                <c:pt idx="1877" c:formatCode="h:mm:ss">
                  <c:v>0.652256944444444</c:v>
                </c:pt>
                <c:pt idx="1878" c:formatCode="h:mm:ss">
                  <c:v>0.652604166666667</c:v>
                </c:pt>
                <c:pt idx="1879" c:formatCode="h:mm:ss">
                  <c:v>0.652951388888889</c:v>
                </c:pt>
                <c:pt idx="1880" c:formatCode="h:mm:ss">
                  <c:v>0.653298611111111</c:v>
                </c:pt>
                <c:pt idx="1881" c:formatCode="h:mm:ss">
                  <c:v>0.653645833333333</c:v>
                </c:pt>
                <c:pt idx="1882" c:formatCode="h:mm:ss">
                  <c:v>0.653993055555556</c:v>
                </c:pt>
                <c:pt idx="1883" c:formatCode="h:mm:ss">
                  <c:v>0.654340277777778</c:v>
                </c:pt>
                <c:pt idx="1884" c:formatCode="h:mm:ss">
                  <c:v>0.6546875</c:v>
                </c:pt>
                <c:pt idx="1885" c:formatCode="h:mm:ss">
                  <c:v>0.655034722222222</c:v>
                </c:pt>
                <c:pt idx="1886" c:formatCode="h:mm:ss">
                  <c:v>0.655381944444444</c:v>
                </c:pt>
                <c:pt idx="1887" c:formatCode="h:mm:ss">
                  <c:v>0.655729166666667</c:v>
                </c:pt>
                <c:pt idx="1888" c:formatCode="h:mm:ss">
                  <c:v>0.656076388888889</c:v>
                </c:pt>
                <c:pt idx="1889" c:formatCode="h:mm:ss">
                  <c:v>0.656423611111111</c:v>
                </c:pt>
                <c:pt idx="1890" c:formatCode="h:mm:ss">
                  <c:v>0.656770833333333</c:v>
                </c:pt>
                <c:pt idx="1891" c:formatCode="h:mm:ss">
                  <c:v>0.657118055555556</c:v>
                </c:pt>
                <c:pt idx="1892" c:formatCode="h:mm:ss">
                  <c:v>0.657465277777778</c:v>
                </c:pt>
                <c:pt idx="1893" c:formatCode="h:mm:ss">
                  <c:v>0.6578125</c:v>
                </c:pt>
                <c:pt idx="1894" c:formatCode="h:mm:ss">
                  <c:v>0.658159722222222</c:v>
                </c:pt>
                <c:pt idx="1895" c:formatCode="h:mm:ss">
                  <c:v>0.658506944444444</c:v>
                </c:pt>
                <c:pt idx="1896" c:formatCode="h:mm:ss">
                  <c:v>0.658854166666667</c:v>
                </c:pt>
                <c:pt idx="1897" c:formatCode="h:mm:ss">
                  <c:v>0.659201388888889</c:v>
                </c:pt>
                <c:pt idx="1898" c:formatCode="h:mm:ss">
                  <c:v>0.659548611111111</c:v>
                </c:pt>
                <c:pt idx="1899" c:formatCode="h:mm:ss">
                  <c:v>0.659895833333333</c:v>
                </c:pt>
                <c:pt idx="1900" c:formatCode="h:mm:ss">
                  <c:v>0.660243055555556</c:v>
                </c:pt>
                <c:pt idx="1901" c:formatCode="h:mm:ss">
                  <c:v>0.660590277777778</c:v>
                </c:pt>
                <c:pt idx="1902" c:formatCode="h:mm:ss">
                  <c:v>0.6609375</c:v>
                </c:pt>
                <c:pt idx="1903" c:formatCode="h:mm:ss">
                  <c:v>0.661284722222222</c:v>
                </c:pt>
                <c:pt idx="1904" c:formatCode="h:mm:ss">
                  <c:v>0.661631944444444</c:v>
                </c:pt>
                <c:pt idx="1905" c:formatCode="h:mm:ss">
                  <c:v>0.661979166666667</c:v>
                </c:pt>
                <c:pt idx="1906" c:formatCode="h:mm:ss">
                  <c:v>0.662326388888889</c:v>
                </c:pt>
                <c:pt idx="1907" c:formatCode="h:mm:ss">
                  <c:v>0.662673611111111</c:v>
                </c:pt>
                <c:pt idx="1908" c:formatCode="h:mm:ss">
                  <c:v>0.663020833333333</c:v>
                </c:pt>
                <c:pt idx="1909" c:formatCode="h:mm:ss">
                  <c:v>0.663368055555556</c:v>
                </c:pt>
                <c:pt idx="1910" c:formatCode="h:mm:ss">
                  <c:v>0.663715277777778</c:v>
                </c:pt>
                <c:pt idx="1911" c:formatCode="h:mm:ss">
                  <c:v>0.6640625</c:v>
                </c:pt>
                <c:pt idx="1912" c:formatCode="h:mm:ss">
                  <c:v>0.664409722222222</c:v>
                </c:pt>
                <c:pt idx="1913" c:formatCode="h:mm:ss">
                  <c:v>0.664756944444444</c:v>
                </c:pt>
                <c:pt idx="1914" c:formatCode="h:mm:ss">
                  <c:v>0.665104166666667</c:v>
                </c:pt>
                <c:pt idx="1915" c:formatCode="h:mm:ss">
                  <c:v>0.665451388888889</c:v>
                </c:pt>
                <c:pt idx="1916" c:formatCode="h:mm:ss">
                  <c:v>0.665798611111111</c:v>
                </c:pt>
                <c:pt idx="1917" c:formatCode="h:mm:ss">
                  <c:v>0.666145833333333</c:v>
                </c:pt>
                <c:pt idx="1918" c:formatCode="h:mm:ss">
                  <c:v>0.666493055555556</c:v>
                </c:pt>
                <c:pt idx="1919" c:formatCode="h:mm:ss">
                  <c:v>0.666840277777778</c:v>
                </c:pt>
                <c:pt idx="1920" c:formatCode="h:mm:ss">
                  <c:v>0.6671875</c:v>
                </c:pt>
                <c:pt idx="1921" c:formatCode="h:mm:ss">
                  <c:v>0.667534722222222</c:v>
                </c:pt>
                <c:pt idx="1922" c:formatCode="h:mm:ss">
                  <c:v>0.667881944444444</c:v>
                </c:pt>
                <c:pt idx="1923" c:formatCode="h:mm:ss">
                  <c:v>0.668229166666667</c:v>
                </c:pt>
                <c:pt idx="1924" c:formatCode="h:mm:ss">
                  <c:v>0.668576388888889</c:v>
                </c:pt>
                <c:pt idx="1925" c:formatCode="h:mm:ss">
                  <c:v>0.668923611111111</c:v>
                </c:pt>
                <c:pt idx="1926" c:formatCode="h:mm:ss">
                  <c:v>0.669270833333333</c:v>
                </c:pt>
                <c:pt idx="1927" c:formatCode="h:mm:ss">
                  <c:v>0.669618055555556</c:v>
                </c:pt>
                <c:pt idx="1928" c:formatCode="h:mm:ss">
                  <c:v>0.669965277777778</c:v>
                </c:pt>
                <c:pt idx="1929" c:formatCode="h:mm:ss">
                  <c:v>0.6703125</c:v>
                </c:pt>
                <c:pt idx="1930" c:formatCode="h:mm:ss">
                  <c:v>0.670659722222222</c:v>
                </c:pt>
                <c:pt idx="1931" c:formatCode="h:mm:ss">
                  <c:v>0.671006944444444</c:v>
                </c:pt>
                <c:pt idx="1932" c:formatCode="h:mm:ss">
                  <c:v>0.671354166666667</c:v>
                </c:pt>
                <c:pt idx="1933" c:formatCode="h:mm:ss">
                  <c:v>0.671701388888889</c:v>
                </c:pt>
                <c:pt idx="1934" c:formatCode="h:mm:ss">
                  <c:v>0.672048611111111</c:v>
                </c:pt>
                <c:pt idx="1935" c:formatCode="h:mm:ss">
                  <c:v>0.672395833333333</c:v>
                </c:pt>
                <c:pt idx="1936" c:formatCode="h:mm:ss">
                  <c:v>0.672743055555556</c:v>
                </c:pt>
                <c:pt idx="1937" c:formatCode="h:mm:ss">
                  <c:v>0.673090277777778</c:v>
                </c:pt>
                <c:pt idx="1938" c:formatCode="h:mm:ss">
                  <c:v>0.6734375</c:v>
                </c:pt>
                <c:pt idx="1939" c:formatCode="h:mm:ss">
                  <c:v>0.673784722222222</c:v>
                </c:pt>
                <c:pt idx="1940" c:formatCode="h:mm:ss">
                  <c:v>0.674131944444444</c:v>
                </c:pt>
                <c:pt idx="1941" c:formatCode="h:mm:ss">
                  <c:v>0.674479166666667</c:v>
                </c:pt>
                <c:pt idx="1942" c:formatCode="h:mm:ss">
                  <c:v>0.674826388888889</c:v>
                </c:pt>
                <c:pt idx="1943" c:formatCode="h:mm:ss">
                  <c:v>0.675173611111111</c:v>
                </c:pt>
                <c:pt idx="1944" c:formatCode="h:mm:ss">
                  <c:v>0.675520833333333</c:v>
                </c:pt>
                <c:pt idx="1945" c:formatCode="h:mm:ss">
                  <c:v>0.675868055555556</c:v>
                </c:pt>
                <c:pt idx="1946" c:formatCode="h:mm:ss">
                  <c:v>0.676215277777778</c:v>
                </c:pt>
                <c:pt idx="1947" c:formatCode="h:mm:ss">
                  <c:v>0.6765625</c:v>
                </c:pt>
                <c:pt idx="1948" c:formatCode="h:mm:ss">
                  <c:v>0.676909722222222</c:v>
                </c:pt>
                <c:pt idx="1949" c:formatCode="h:mm:ss">
                  <c:v>0.677256944444444</c:v>
                </c:pt>
                <c:pt idx="1950" c:formatCode="h:mm:ss">
                  <c:v>0.677604166666667</c:v>
                </c:pt>
                <c:pt idx="1951" c:formatCode="h:mm:ss">
                  <c:v>0.677951388888889</c:v>
                </c:pt>
                <c:pt idx="1952" c:formatCode="h:mm:ss">
                  <c:v>0.678298611111111</c:v>
                </c:pt>
                <c:pt idx="1953" c:formatCode="h:mm:ss">
                  <c:v>0.678645833333333</c:v>
                </c:pt>
                <c:pt idx="1954" c:formatCode="h:mm:ss">
                  <c:v>0.678993055555556</c:v>
                </c:pt>
                <c:pt idx="1955" c:formatCode="h:mm:ss">
                  <c:v>0.679340277777778</c:v>
                </c:pt>
                <c:pt idx="1956" c:formatCode="h:mm:ss">
                  <c:v>0.6796875</c:v>
                </c:pt>
                <c:pt idx="1957" c:formatCode="h:mm:ss">
                  <c:v>0.680034722222222</c:v>
                </c:pt>
                <c:pt idx="1958" c:formatCode="h:mm:ss">
                  <c:v>0.680381944444444</c:v>
                </c:pt>
                <c:pt idx="1959" c:formatCode="h:mm:ss">
                  <c:v>0.680729166666667</c:v>
                </c:pt>
                <c:pt idx="1960" c:formatCode="h:mm:ss">
                  <c:v>0.681076388888889</c:v>
                </c:pt>
                <c:pt idx="1961" c:formatCode="h:mm:ss">
                  <c:v>0.681423611111111</c:v>
                </c:pt>
                <c:pt idx="1962" c:formatCode="h:mm:ss">
                  <c:v>0.681770833333333</c:v>
                </c:pt>
                <c:pt idx="1963" c:formatCode="h:mm:ss">
                  <c:v>0.682118055555556</c:v>
                </c:pt>
                <c:pt idx="1964" c:formatCode="h:mm:ss">
                  <c:v>0.682465277777778</c:v>
                </c:pt>
                <c:pt idx="1965" c:formatCode="h:mm:ss">
                  <c:v>0.6828125</c:v>
                </c:pt>
                <c:pt idx="1966" c:formatCode="h:mm:ss">
                  <c:v>0.683159722222222</c:v>
                </c:pt>
                <c:pt idx="1967" c:formatCode="h:mm:ss">
                  <c:v>0.683506944444444</c:v>
                </c:pt>
                <c:pt idx="1968" c:formatCode="h:mm:ss">
                  <c:v>0.683854166666667</c:v>
                </c:pt>
                <c:pt idx="1969" c:formatCode="h:mm:ss">
                  <c:v>0.684201388888889</c:v>
                </c:pt>
                <c:pt idx="1970" c:formatCode="h:mm:ss">
                  <c:v>0.684548611111111</c:v>
                </c:pt>
                <c:pt idx="1971" c:formatCode="h:mm:ss">
                  <c:v>0.684895833333333</c:v>
                </c:pt>
                <c:pt idx="1972" c:formatCode="h:mm:ss">
                  <c:v>0.685243055555556</c:v>
                </c:pt>
                <c:pt idx="1973" c:formatCode="h:mm:ss">
                  <c:v>0.685590277777778</c:v>
                </c:pt>
                <c:pt idx="1974" c:formatCode="h:mm:ss">
                  <c:v>0.6859375</c:v>
                </c:pt>
                <c:pt idx="1975" c:formatCode="h:mm:ss">
                  <c:v>0.686284722222222</c:v>
                </c:pt>
                <c:pt idx="1976" c:formatCode="h:mm:ss">
                  <c:v>0.686979166666667</c:v>
                </c:pt>
                <c:pt idx="1977" c:formatCode="h:mm:ss">
                  <c:v>0.687326388888889</c:v>
                </c:pt>
                <c:pt idx="1978" c:formatCode="h:mm:ss">
                  <c:v>0.687673611111111</c:v>
                </c:pt>
                <c:pt idx="1979" c:formatCode="h:mm:ss">
                  <c:v>0.688020833333333</c:v>
                </c:pt>
                <c:pt idx="1980" c:formatCode="h:mm:ss">
                  <c:v>0.688368055555556</c:v>
                </c:pt>
                <c:pt idx="1981" c:formatCode="h:mm:ss">
                  <c:v>0.688715277777778</c:v>
                </c:pt>
                <c:pt idx="1982" c:formatCode="h:mm:ss">
                  <c:v>0.6890625</c:v>
                </c:pt>
                <c:pt idx="1983" c:formatCode="h:mm:ss">
                  <c:v>0.689409722222222</c:v>
                </c:pt>
                <c:pt idx="1984" c:formatCode="h:mm:ss">
                  <c:v>0.689756944444444</c:v>
                </c:pt>
                <c:pt idx="1985" c:formatCode="h:mm:ss">
                  <c:v>0.690104166666667</c:v>
                </c:pt>
                <c:pt idx="1986" c:formatCode="h:mm:ss">
                  <c:v>0.690451388888889</c:v>
                </c:pt>
                <c:pt idx="1987" c:formatCode="h:mm:ss">
                  <c:v>0.690798611111111</c:v>
                </c:pt>
                <c:pt idx="1988" c:formatCode="h:mm:ss">
                  <c:v>0.691145833333333</c:v>
                </c:pt>
                <c:pt idx="1989" c:formatCode="h:mm:ss">
                  <c:v>0.691493055555556</c:v>
                </c:pt>
                <c:pt idx="1990" c:formatCode="h:mm:ss">
                  <c:v>0.691840277777778</c:v>
                </c:pt>
                <c:pt idx="1991" c:formatCode="h:mm:ss">
                  <c:v>0.6921875</c:v>
                </c:pt>
                <c:pt idx="1992" c:formatCode="h:mm:ss">
                  <c:v>0.692534722222222</c:v>
                </c:pt>
                <c:pt idx="1993" c:formatCode="h:mm:ss">
                  <c:v>0.692881944444444</c:v>
                </c:pt>
                <c:pt idx="1994" c:formatCode="h:mm:ss">
                  <c:v>0.693229166666667</c:v>
                </c:pt>
                <c:pt idx="1995" c:formatCode="h:mm:ss">
                  <c:v>0.693576388888889</c:v>
                </c:pt>
                <c:pt idx="1996" c:formatCode="h:mm:ss">
                  <c:v>0.693923611111111</c:v>
                </c:pt>
                <c:pt idx="1997" c:formatCode="h:mm:ss">
                  <c:v>0.694270833333333</c:v>
                </c:pt>
                <c:pt idx="1998" c:formatCode="h:mm:ss">
                  <c:v>0.694618055555556</c:v>
                </c:pt>
                <c:pt idx="1999" c:formatCode="h:mm:ss">
                  <c:v>0.694965277777778</c:v>
                </c:pt>
                <c:pt idx="2000" c:formatCode="h:mm:ss">
                  <c:v>0.6953125</c:v>
                </c:pt>
                <c:pt idx="2001" c:formatCode="h:mm:ss">
                  <c:v>0.695659722222222</c:v>
                </c:pt>
                <c:pt idx="2002" c:formatCode="h:mm:ss">
                  <c:v>0.696006944444444</c:v>
                </c:pt>
                <c:pt idx="2003" c:formatCode="h:mm:ss">
                  <c:v>0.696354166666667</c:v>
                </c:pt>
                <c:pt idx="2004" c:formatCode="h:mm:ss">
                  <c:v>0.696701388888889</c:v>
                </c:pt>
                <c:pt idx="2005" c:formatCode="h:mm:ss">
                  <c:v>0.697048611111111</c:v>
                </c:pt>
                <c:pt idx="2006" c:formatCode="h:mm:ss">
                  <c:v>0.697395833333333</c:v>
                </c:pt>
                <c:pt idx="2007" c:formatCode="h:mm:ss">
                  <c:v>0.697743055555556</c:v>
                </c:pt>
                <c:pt idx="2008" c:formatCode="h:mm:ss">
                  <c:v>0.698090277777778</c:v>
                </c:pt>
                <c:pt idx="2009" c:formatCode="h:mm:ss">
                  <c:v>0.6984375</c:v>
                </c:pt>
                <c:pt idx="2010" c:formatCode="h:mm:ss">
                  <c:v>0.698784722222222</c:v>
                </c:pt>
                <c:pt idx="2011" c:formatCode="h:mm:ss">
                  <c:v>0.699131944444444</c:v>
                </c:pt>
                <c:pt idx="2012" c:formatCode="h:mm:ss">
                  <c:v>0.699479166666667</c:v>
                </c:pt>
                <c:pt idx="2013" c:formatCode="h:mm:ss">
                  <c:v>0.699826388888889</c:v>
                </c:pt>
                <c:pt idx="2014" c:formatCode="h:mm:ss">
                  <c:v>0.700173611111111</c:v>
                </c:pt>
                <c:pt idx="2015" c:formatCode="h:mm:ss">
                  <c:v>0.700520833333333</c:v>
                </c:pt>
                <c:pt idx="2016" c:formatCode="h:mm:ss">
                  <c:v>0.700868055555556</c:v>
                </c:pt>
                <c:pt idx="2017" c:formatCode="h:mm:ss">
                  <c:v>0.701215277777778</c:v>
                </c:pt>
                <c:pt idx="2018" c:formatCode="h:mm:ss">
                  <c:v>0.7015625</c:v>
                </c:pt>
                <c:pt idx="2019" c:formatCode="h:mm:ss">
                  <c:v>0.701909722222222</c:v>
                </c:pt>
                <c:pt idx="2020" c:formatCode="h:mm:ss">
                  <c:v>0.702256944444444</c:v>
                </c:pt>
                <c:pt idx="2021" c:formatCode="h:mm:ss">
                  <c:v>0.702604166666667</c:v>
                </c:pt>
                <c:pt idx="2022" c:formatCode="h:mm:ss">
                  <c:v>0.702951388888889</c:v>
                </c:pt>
                <c:pt idx="2023" c:formatCode="h:mm:ss">
                  <c:v>0.703298611111111</c:v>
                </c:pt>
                <c:pt idx="2024" c:formatCode="h:mm:ss">
                  <c:v>0.703645833333333</c:v>
                </c:pt>
                <c:pt idx="2025" c:formatCode="h:mm:ss">
                  <c:v>0.703993055555556</c:v>
                </c:pt>
                <c:pt idx="2026" c:formatCode="h:mm:ss">
                  <c:v>0.704340277777778</c:v>
                </c:pt>
                <c:pt idx="2027" c:formatCode="h:mm:ss">
                  <c:v>0.7046875</c:v>
                </c:pt>
                <c:pt idx="2028" c:formatCode="h:mm:ss">
                  <c:v>0.705034722222222</c:v>
                </c:pt>
                <c:pt idx="2029" c:formatCode="h:mm:ss">
                  <c:v>0.705381944444444</c:v>
                </c:pt>
                <c:pt idx="2030" c:formatCode="h:mm:ss">
                  <c:v>0.705729166666667</c:v>
                </c:pt>
                <c:pt idx="2031" c:formatCode="h:mm:ss">
                  <c:v>0.706076388888889</c:v>
                </c:pt>
                <c:pt idx="2032" c:formatCode="h:mm:ss">
                  <c:v>0.706423611111111</c:v>
                </c:pt>
                <c:pt idx="2033" c:formatCode="h:mm:ss">
                  <c:v>0.706770833333333</c:v>
                </c:pt>
                <c:pt idx="2034" c:formatCode="h:mm:ss">
                  <c:v>0.707118055555556</c:v>
                </c:pt>
                <c:pt idx="2035" c:formatCode="h:mm:ss">
                  <c:v>0.707465277777778</c:v>
                </c:pt>
                <c:pt idx="2036" c:formatCode="h:mm:ss">
                  <c:v>0.7078125</c:v>
                </c:pt>
                <c:pt idx="2037" c:formatCode="h:mm:ss">
                  <c:v>0.708159722222222</c:v>
                </c:pt>
                <c:pt idx="2038" c:formatCode="h:mm:ss">
                  <c:v>0.708506944444444</c:v>
                </c:pt>
                <c:pt idx="2039" c:formatCode="h:mm:ss">
                  <c:v>0.708854166666667</c:v>
                </c:pt>
                <c:pt idx="2040" c:formatCode="h:mm:ss">
                  <c:v>0.709201388888889</c:v>
                </c:pt>
                <c:pt idx="2041" c:formatCode="h:mm:ss">
                  <c:v>0.709548611111111</c:v>
                </c:pt>
                <c:pt idx="2042" c:formatCode="h:mm:ss">
                  <c:v>0.709895833333333</c:v>
                </c:pt>
                <c:pt idx="2043" c:formatCode="h:mm:ss">
                  <c:v>0.710243055555556</c:v>
                </c:pt>
                <c:pt idx="2044" c:formatCode="h:mm:ss">
                  <c:v>0.710590277777778</c:v>
                </c:pt>
                <c:pt idx="2045" c:formatCode="h:mm:ss">
                  <c:v>0.7109375</c:v>
                </c:pt>
                <c:pt idx="2046" c:formatCode="h:mm:ss">
                  <c:v>0.711284722222222</c:v>
                </c:pt>
                <c:pt idx="2047" c:formatCode="h:mm:ss">
                  <c:v>0.711631944444444</c:v>
                </c:pt>
                <c:pt idx="2048" c:formatCode="h:mm:ss">
                  <c:v>0.711979166666667</c:v>
                </c:pt>
                <c:pt idx="2049" c:formatCode="h:mm:ss">
                  <c:v>0.712326388888889</c:v>
                </c:pt>
                <c:pt idx="2050" c:formatCode="h:mm:ss">
                  <c:v>0.712673611111111</c:v>
                </c:pt>
                <c:pt idx="2051" c:formatCode="h:mm:ss">
                  <c:v>0.713020833333333</c:v>
                </c:pt>
                <c:pt idx="2052" c:formatCode="h:mm:ss">
                  <c:v>0.713368055555556</c:v>
                </c:pt>
                <c:pt idx="2053" c:formatCode="h:mm:ss">
                  <c:v>0.713715277777778</c:v>
                </c:pt>
                <c:pt idx="2054" c:formatCode="h:mm:ss">
                  <c:v>0.7140625</c:v>
                </c:pt>
                <c:pt idx="2055" c:formatCode="h:mm:ss">
                  <c:v>0.714409722222222</c:v>
                </c:pt>
                <c:pt idx="2056" c:formatCode="h:mm:ss">
                  <c:v>0.714756944444444</c:v>
                </c:pt>
                <c:pt idx="2057" c:formatCode="h:mm:ss">
                  <c:v>0.715104166666667</c:v>
                </c:pt>
                <c:pt idx="2058" c:formatCode="h:mm:ss">
                  <c:v>0.715451388888889</c:v>
                </c:pt>
                <c:pt idx="2059" c:formatCode="h:mm:ss">
                  <c:v>0.715798611111111</c:v>
                </c:pt>
                <c:pt idx="2060" c:formatCode="h:mm:ss">
                  <c:v>0.716145833333333</c:v>
                </c:pt>
                <c:pt idx="2061" c:formatCode="h:mm:ss">
                  <c:v>0.716493055555556</c:v>
                </c:pt>
                <c:pt idx="2062" c:formatCode="h:mm:ss">
                  <c:v>0.716840277777778</c:v>
                </c:pt>
                <c:pt idx="2063" c:formatCode="h:mm:ss">
                  <c:v>0.7171875</c:v>
                </c:pt>
                <c:pt idx="2064" c:formatCode="h:mm:ss">
                  <c:v>0.717534722222222</c:v>
                </c:pt>
                <c:pt idx="2065" c:formatCode="h:mm:ss">
                  <c:v>0.717881944444444</c:v>
                </c:pt>
                <c:pt idx="2066" c:formatCode="h:mm:ss">
                  <c:v>0.718229166666667</c:v>
                </c:pt>
                <c:pt idx="2067" c:formatCode="h:mm:ss">
                  <c:v>0.718576388888889</c:v>
                </c:pt>
                <c:pt idx="2068" c:formatCode="h:mm:ss">
                  <c:v>0.718923611111111</c:v>
                </c:pt>
                <c:pt idx="2069" c:formatCode="h:mm:ss">
                  <c:v>0.719270833333333</c:v>
                </c:pt>
                <c:pt idx="2070" c:formatCode="h:mm:ss">
                  <c:v>0.719618055555556</c:v>
                </c:pt>
                <c:pt idx="2071" c:formatCode="h:mm:ss">
                  <c:v>0.719965277777778</c:v>
                </c:pt>
                <c:pt idx="2072" c:formatCode="h:mm:ss">
                  <c:v>0.7203125</c:v>
                </c:pt>
                <c:pt idx="2073" c:formatCode="h:mm:ss">
                  <c:v>0.720659722222222</c:v>
                </c:pt>
                <c:pt idx="2074" c:formatCode="h:mm:ss">
                  <c:v>0.721006944444444</c:v>
                </c:pt>
                <c:pt idx="2075" c:formatCode="h:mm:ss">
                  <c:v>0.721354166666667</c:v>
                </c:pt>
                <c:pt idx="2076" c:formatCode="h:mm:ss">
                  <c:v>0.721701388888889</c:v>
                </c:pt>
                <c:pt idx="2077" c:formatCode="h:mm:ss">
                  <c:v>0.722048611111111</c:v>
                </c:pt>
                <c:pt idx="2078" c:formatCode="h:mm:ss">
                  <c:v>0.722395833333333</c:v>
                </c:pt>
                <c:pt idx="2079" c:formatCode="h:mm:ss">
                  <c:v>0.722743055555556</c:v>
                </c:pt>
                <c:pt idx="2080" c:formatCode="h:mm:ss">
                  <c:v>0.723090277777778</c:v>
                </c:pt>
                <c:pt idx="2081" c:formatCode="h:mm:ss">
                  <c:v>0.7234375</c:v>
                </c:pt>
                <c:pt idx="2082" c:formatCode="h:mm:ss">
                  <c:v>0.723784722222222</c:v>
                </c:pt>
                <c:pt idx="2083" c:formatCode="h:mm:ss">
                  <c:v>0.724131944444444</c:v>
                </c:pt>
                <c:pt idx="2084" c:formatCode="h:mm:ss">
                  <c:v>0.724479166666667</c:v>
                </c:pt>
                <c:pt idx="2085" c:formatCode="h:mm:ss">
                  <c:v>0.724826388888889</c:v>
                </c:pt>
                <c:pt idx="2086" c:formatCode="h:mm:ss">
                  <c:v>0.725173611111111</c:v>
                </c:pt>
                <c:pt idx="2087" c:formatCode="h:mm:ss">
                  <c:v>0.725520833333333</c:v>
                </c:pt>
                <c:pt idx="2088" c:formatCode="h:mm:ss">
                  <c:v>0.725868055555556</c:v>
                </c:pt>
                <c:pt idx="2089" c:formatCode="h:mm:ss">
                  <c:v>0.726215277777778</c:v>
                </c:pt>
                <c:pt idx="2090" c:formatCode="h:mm:ss">
                  <c:v>0.7265625</c:v>
                </c:pt>
                <c:pt idx="2091" c:formatCode="h:mm:ss">
                  <c:v>0.726909722222222</c:v>
                </c:pt>
                <c:pt idx="2092" c:formatCode="h:mm:ss">
                  <c:v>0.727256944444444</c:v>
                </c:pt>
                <c:pt idx="2093" c:formatCode="h:mm:ss">
                  <c:v>0.727604166666667</c:v>
                </c:pt>
                <c:pt idx="2094" c:formatCode="h:mm:ss">
                  <c:v>0.727951388888889</c:v>
                </c:pt>
                <c:pt idx="2095" c:formatCode="h:mm:ss">
                  <c:v>0.728298611111111</c:v>
                </c:pt>
                <c:pt idx="2096" c:formatCode="h:mm:ss">
                  <c:v>0.728645833333333</c:v>
                </c:pt>
                <c:pt idx="2097" c:formatCode="h:mm:ss">
                  <c:v>0.728993055555556</c:v>
                </c:pt>
                <c:pt idx="2098" c:formatCode="h:mm:ss">
                  <c:v>0.729340277777778</c:v>
                </c:pt>
                <c:pt idx="2099" c:formatCode="h:mm:ss">
                  <c:v>0.7296875</c:v>
                </c:pt>
                <c:pt idx="2100" c:formatCode="h:mm:ss">
                  <c:v>0.730034722222222</c:v>
                </c:pt>
                <c:pt idx="2101" c:formatCode="h:mm:ss">
                  <c:v>0.730381944444444</c:v>
                </c:pt>
                <c:pt idx="2102" c:formatCode="h:mm:ss">
                  <c:v>0.730729166666667</c:v>
                </c:pt>
                <c:pt idx="2103" c:formatCode="h:mm:ss">
                  <c:v>0.731076388888889</c:v>
                </c:pt>
                <c:pt idx="2104" c:formatCode="h:mm:ss">
                  <c:v>0.731423611111111</c:v>
                </c:pt>
                <c:pt idx="2105" c:formatCode="h:mm:ss">
                  <c:v>0.731770833333333</c:v>
                </c:pt>
                <c:pt idx="2106" c:formatCode="h:mm:ss">
                  <c:v>0.732118055555556</c:v>
                </c:pt>
                <c:pt idx="2107" c:formatCode="h:mm:ss">
                  <c:v>0.732465277777778</c:v>
                </c:pt>
                <c:pt idx="2108" c:formatCode="h:mm:ss">
                  <c:v>0.7328125</c:v>
                </c:pt>
                <c:pt idx="2109" c:formatCode="h:mm:ss">
                  <c:v>0.733159722222222</c:v>
                </c:pt>
                <c:pt idx="2110" c:formatCode="h:mm:ss">
                  <c:v>0.733506944444444</c:v>
                </c:pt>
                <c:pt idx="2111" c:formatCode="h:mm:ss">
                  <c:v>0.733854166666667</c:v>
                </c:pt>
                <c:pt idx="2112" c:formatCode="h:mm:ss">
                  <c:v>0.734201388888889</c:v>
                </c:pt>
                <c:pt idx="2113" c:formatCode="h:mm:ss">
                  <c:v>0.734548611111111</c:v>
                </c:pt>
                <c:pt idx="2114" c:formatCode="h:mm:ss">
                  <c:v>0.734895833333333</c:v>
                </c:pt>
                <c:pt idx="2115" c:formatCode="h:mm:ss">
                  <c:v>0.735243055555556</c:v>
                </c:pt>
                <c:pt idx="2116" c:formatCode="h:mm:ss">
                  <c:v>0.735590277777778</c:v>
                </c:pt>
                <c:pt idx="2117" c:formatCode="h:mm:ss">
                  <c:v>0.7359375</c:v>
                </c:pt>
                <c:pt idx="2118" c:formatCode="h:mm:ss">
                  <c:v>0.736284722222222</c:v>
                </c:pt>
                <c:pt idx="2119" c:formatCode="h:mm:ss">
                  <c:v>0.736631944444444</c:v>
                </c:pt>
                <c:pt idx="2120" c:formatCode="h:mm:ss">
                  <c:v>0.736979166666667</c:v>
                </c:pt>
                <c:pt idx="2121" c:formatCode="h:mm:ss">
                  <c:v>0.737326388888889</c:v>
                </c:pt>
                <c:pt idx="2122" c:formatCode="h:mm:ss">
                  <c:v>0.737673611111111</c:v>
                </c:pt>
                <c:pt idx="2123" c:formatCode="h:mm:ss">
                  <c:v>0.738020833333333</c:v>
                </c:pt>
                <c:pt idx="2124" c:formatCode="h:mm:ss">
                  <c:v>0.738368055555556</c:v>
                </c:pt>
                <c:pt idx="2125" c:formatCode="h:mm:ss">
                  <c:v>0.738715277777778</c:v>
                </c:pt>
                <c:pt idx="2126" c:formatCode="h:mm:ss">
                  <c:v>0.7390625</c:v>
                </c:pt>
                <c:pt idx="2127" c:formatCode="h:mm:ss">
                  <c:v>0.739409722222222</c:v>
                </c:pt>
                <c:pt idx="2128" c:formatCode="h:mm:ss">
                  <c:v>0.739756944444444</c:v>
                </c:pt>
                <c:pt idx="2129" c:formatCode="h:mm:ss">
                  <c:v>0.740104166666667</c:v>
                </c:pt>
                <c:pt idx="2130" c:formatCode="h:mm:ss">
                  <c:v>0.740451388888889</c:v>
                </c:pt>
                <c:pt idx="2131" c:formatCode="h:mm:ss">
                  <c:v>0.740798611111111</c:v>
                </c:pt>
                <c:pt idx="2132" c:formatCode="h:mm:ss">
                  <c:v>0.741145833333333</c:v>
                </c:pt>
                <c:pt idx="2133" c:formatCode="h:mm:ss">
                  <c:v>0.741493055555556</c:v>
                </c:pt>
                <c:pt idx="2134" c:formatCode="h:mm:ss">
                  <c:v>0.741840277777778</c:v>
                </c:pt>
                <c:pt idx="2135" c:formatCode="h:mm:ss">
                  <c:v>0.7421875</c:v>
                </c:pt>
                <c:pt idx="2136" c:formatCode="h:mm:ss">
                  <c:v>0.742534722222222</c:v>
                </c:pt>
                <c:pt idx="2137" c:formatCode="h:mm:ss">
                  <c:v>0.742881944444444</c:v>
                </c:pt>
                <c:pt idx="2138" c:formatCode="h:mm:ss">
                  <c:v>0.743229166666667</c:v>
                </c:pt>
                <c:pt idx="2139" c:formatCode="h:mm:ss">
                  <c:v>0.743576388888889</c:v>
                </c:pt>
                <c:pt idx="2140" c:formatCode="h:mm:ss">
                  <c:v>0.743923611111111</c:v>
                </c:pt>
                <c:pt idx="2141" c:formatCode="h:mm:ss">
                  <c:v>0.744270833333333</c:v>
                </c:pt>
                <c:pt idx="2142" c:formatCode="h:mm:ss">
                  <c:v>0.744618055555556</c:v>
                </c:pt>
                <c:pt idx="2143" c:formatCode="h:mm:ss">
                  <c:v>0.744965277777778</c:v>
                </c:pt>
                <c:pt idx="2144" c:formatCode="h:mm:ss">
                  <c:v>0.7453125</c:v>
                </c:pt>
                <c:pt idx="2145" c:formatCode="h:mm:ss">
                  <c:v>0.745659722222222</c:v>
                </c:pt>
                <c:pt idx="2146" c:formatCode="h:mm:ss">
                  <c:v>0.746006944444444</c:v>
                </c:pt>
                <c:pt idx="2147" c:formatCode="h:mm:ss">
                  <c:v>0.746354166666667</c:v>
                </c:pt>
                <c:pt idx="2148" c:formatCode="h:mm:ss">
                  <c:v>0.746701388888889</c:v>
                </c:pt>
                <c:pt idx="2149" c:formatCode="h:mm:ss">
                  <c:v>0.747048611111111</c:v>
                </c:pt>
                <c:pt idx="2150" c:formatCode="h:mm:ss">
                  <c:v>0.747395833333333</c:v>
                </c:pt>
                <c:pt idx="2151" c:formatCode="h:mm:ss">
                  <c:v>0.747743055555556</c:v>
                </c:pt>
                <c:pt idx="2152" c:formatCode="h:mm:ss">
                  <c:v>0.748090277777778</c:v>
                </c:pt>
                <c:pt idx="2153" c:formatCode="h:mm:ss">
                  <c:v>0.7484375</c:v>
                </c:pt>
                <c:pt idx="2154" c:formatCode="h:mm:ss">
                  <c:v>0.748784722222222</c:v>
                </c:pt>
                <c:pt idx="2155" c:formatCode="h:mm:ss">
                  <c:v>0.749131944444444</c:v>
                </c:pt>
                <c:pt idx="2156" c:formatCode="h:mm:ss">
                  <c:v>0.749479166666667</c:v>
                </c:pt>
                <c:pt idx="2157" c:formatCode="h:mm:ss">
                  <c:v>0.749826388888889</c:v>
                </c:pt>
                <c:pt idx="2158" c:formatCode="h:mm:ss">
                  <c:v>0.750173611111111</c:v>
                </c:pt>
                <c:pt idx="2159" c:formatCode="h:mm:ss">
                  <c:v>0.750520833333333</c:v>
                </c:pt>
                <c:pt idx="2160" c:formatCode="h:mm:ss">
                  <c:v>0.750868055555556</c:v>
                </c:pt>
                <c:pt idx="2161" c:formatCode="h:mm:ss">
                  <c:v>0.751215277777778</c:v>
                </c:pt>
                <c:pt idx="2162" c:formatCode="h:mm:ss">
                  <c:v>0.7515625</c:v>
                </c:pt>
                <c:pt idx="2163" c:formatCode="h:mm:ss">
                  <c:v>0.751909722222222</c:v>
                </c:pt>
                <c:pt idx="2164" c:formatCode="h:mm:ss">
                  <c:v>0.752256944444444</c:v>
                </c:pt>
                <c:pt idx="2165" c:formatCode="h:mm:ss">
                  <c:v>0.752604166666667</c:v>
                </c:pt>
                <c:pt idx="2166" c:formatCode="h:mm:ss">
                  <c:v>0.752951388888889</c:v>
                </c:pt>
                <c:pt idx="2167" c:formatCode="h:mm:ss">
                  <c:v>0.753298611111111</c:v>
                </c:pt>
                <c:pt idx="2168" c:formatCode="h:mm:ss">
                  <c:v>0.753645833333333</c:v>
                </c:pt>
                <c:pt idx="2169" c:formatCode="h:mm:ss">
                  <c:v>0.753993055555556</c:v>
                </c:pt>
                <c:pt idx="2170" c:formatCode="h:mm:ss">
                  <c:v>0.754340277777778</c:v>
                </c:pt>
                <c:pt idx="2171" c:formatCode="h:mm:ss">
                  <c:v>0.7546875</c:v>
                </c:pt>
                <c:pt idx="2172" c:formatCode="h:mm:ss">
                  <c:v>0.755034722222222</c:v>
                </c:pt>
                <c:pt idx="2173" c:formatCode="h:mm:ss">
                  <c:v>0.755381944444444</c:v>
                </c:pt>
                <c:pt idx="2174" c:formatCode="h:mm:ss">
                  <c:v>0.755729166666667</c:v>
                </c:pt>
                <c:pt idx="2175" c:formatCode="h:mm:ss">
                  <c:v>0.756076388888889</c:v>
                </c:pt>
                <c:pt idx="2176" c:formatCode="h:mm:ss">
                  <c:v>0.756423611111111</c:v>
                </c:pt>
                <c:pt idx="2177" c:formatCode="h:mm:ss">
                  <c:v>0.756770833333333</c:v>
                </c:pt>
                <c:pt idx="2178" c:formatCode="h:mm:ss">
                  <c:v>0.757118055555556</c:v>
                </c:pt>
                <c:pt idx="2179" c:formatCode="h:mm:ss">
                  <c:v>0.757465277777778</c:v>
                </c:pt>
                <c:pt idx="2180" c:formatCode="h:mm:ss">
                  <c:v>0.7578125</c:v>
                </c:pt>
                <c:pt idx="2181" c:formatCode="h:mm:ss">
                  <c:v>0.758159722222222</c:v>
                </c:pt>
                <c:pt idx="2182" c:formatCode="h:mm:ss">
                  <c:v>0.758506944444444</c:v>
                </c:pt>
                <c:pt idx="2183" c:formatCode="h:mm:ss">
                  <c:v>0.758854166666667</c:v>
                </c:pt>
                <c:pt idx="2184" c:formatCode="h:mm:ss">
                  <c:v>0.759201388888889</c:v>
                </c:pt>
                <c:pt idx="2185" c:formatCode="h:mm:ss">
                  <c:v>0.759548611111111</c:v>
                </c:pt>
                <c:pt idx="2186" c:formatCode="h:mm:ss">
                  <c:v>0.759895833333333</c:v>
                </c:pt>
                <c:pt idx="2187" c:formatCode="h:mm:ss">
                  <c:v>0.760243055555556</c:v>
                </c:pt>
                <c:pt idx="2188" c:formatCode="h:mm:ss">
                  <c:v>0.760590277777778</c:v>
                </c:pt>
                <c:pt idx="2189" c:formatCode="h:mm:ss">
                  <c:v>0.7609375</c:v>
                </c:pt>
                <c:pt idx="2190" c:formatCode="h:mm:ss">
                  <c:v>0.761284722222222</c:v>
                </c:pt>
                <c:pt idx="2191" c:formatCode="h:mm:ss">
                  <c:v>0.761631944444444</c:v>
                </c:pt>
                <c:pt idx="2192" c:formatCode="h:mm:ss">
                  <c:v>0.761979166666667</c:v>
                </c:pt>
                <c:pt idx="2193" c:formatCode="h:mm:ss">
                  <c:v>0.762326388888889</c:v>
                </c:pt>
                <c:pt idx="2194" c:formatCode="h:mm:ss">
                  <c:v>0.762673611111111</c:v>
                </c:pt>
                <c:pt idx="2195" c:formatCode="h:mm:ss">
                  <c:v>0.763020833333333</c:v>
                </c:pt>
                <c:pt idx="2196" c:formatCode="h:mm:ss">
                  <c:v>0.763368055555556</c:v>
                </c:pt>
                <c:pt idx="2197" c:formatCode="h:mm:ss">
                  <c:v>0.763715277777778</c:v>
                </c:pt>
                <c:pt idx="2198" c:formatCode="h:mm:ss">
                  <c:v>0.7640625</c:v>
                </c:pt>
                <c:pt idx="2199" c:formatCode="h:mm:ss">
                  <c:v>0.764409722222222</c:v>
                </c:pt>
                <c:pt idx="2200" c:formatCode="h:mm:ss">
                  <c:v>0.764756944444444</c:v>
                </c:pt>
                <c:pt idx="2201" c:formatCode="h:mm:ss">
                  <c:v>0.765104166666667</c:v>
                </c:pt>
                <c:pt idx="2202" c:formatCode="h:mm:ss">
                  <c:v>0.765451388888889</c:v>
                </c:pt>
                <c:pt idx="2203" c:formatCode="h:mm:ss">
                  <c:v>0.765798611111111</c:v>
                </c:pt>
                <c:pt idx="2204" c:formatCode="h:mm:ss">
                  <c:v>0.766145833333333</c:v>
                </c:pt>
                <c:pt idx="2205" c:formatCode="h:mm:ss">
                  <c:v>0.766493055555556</c:v>
                </c:pt>
                <c:pt idx="2206" c:formatCode="h:mm:ss">
                  <c:v>0.766840277777778</c:v>
                </c:pt>
                <c:pt idx="2207" c:formatCode="h:mm:ss">
                  <c:v>0.7671875</c:v>
                </c:pt>
                <c:pt idx="2208" c:formatCode="h:mm:ss">
                  <c:v>0.767534722222222</c:v>
                </c:pt>
                <c:pt idx="2209" c:formatCode="h:mm:ss">
                  <c:v>0.767881944444444</c:v>
                </c:pt>
                <c:pt idx="2210" c:formatCode="h:mm:ss">
                  <c:v>0.768229166666667</c:v>
                </c:pt>
                <c:pt idx="2211" c:formatCode="h:mm:ss">
                  <c:v>0.768576388888889</c:v>
                </c:pt>
                <c:pt idx="2212" c:formatCode="h:mm:ss">
                  <c:v>0.768923611111111</c:v>
                </c:pt>
                <c:pt idx="2213" c:formatCode="h:mm:ss">
                  <c:v>0.769270833333333</c:v>
                </c:pt>
                <c:pt idx="2214" c:formatCode="h:mm:ss">
                  <c:v>0.769618055555556</c:v>
                </c:pt>
                <c:pt idx="2215" c:formatCode="h:mm:ss">
                  <c:v>0.769965277777778</c:v>
                </c:pt>
                <c:pt idx="2216" c:formatCode="h:mm:ss">
                  <c:v>0.7703125</c:v>
                </c:pt>
                <c:pt idx="2217" c:formatCode="h:mm:ss">
                  <c:v>0.770659722222222</c:v>
                </c:pt>
                <c:pt idx="2218" c:formatCode="h:mm:ss">
                  <c:v>0.771006944444444</c:v>
                </c:pt>
                <c:pt idx="2219" c:formatCode="h:mm:ss">
                  <c:v>0.771354166666667</c:v>
                </c:pt>
                <c:pt idx="2220" c:formatCode="h:mm:ss">
                  <c:v>0.771701388888889</c:v>
                </c:pt>
                <c:pt idx="2221" c:formatCode="h:mm:ss">
                  <c:v>0.772048611111111</c:v>
                </c:pt>
                <c:pt idx="2222" c:formatCode="h:mm:ss">
                  <c:v>0.772395833333333</c:v>
                </c:pt>
                <c:pt idx="2223" c:formatCode="h:mm:ss">
                  <c:v>0.772743055555556</c:v>
                </c:pt>
                <c:pt idx="2224" c:formatCode="h:mm:ss">
                  <c:v>0.773090277777778</c:v>
                </c:pt>
                <c:pt idx="2225" c:formatCode="h:mm:ss">
                  <c:v>0.7734375</c:v>
                </c:pt>
                <c:pt idx="2226" c:formatCode="h:mm:ss">
                  <c:v>0.773784722222222</c:v>
                </c:pt>
                <c:pt idx="2227" c:formatCode="h:mm:ss">
                  <c:v>0.774131944444444</c:v>
                </c:pt>
                <c:pt idx="2228" c:formatCode="h:mm:ss">
                  <c:v>0.774479166666667</c:v>
                </c:pt>
                <c:pt idx="2229" c:formatCode="h:mm:ss">
                  <c:v>0.774826388888889</c:v>
                </c:pt>
                <c:pt idx="2230" c:formatCode="h:mm:ss">
                  <c:v>0.775173611111111</c:v>
                </c:pt>
                <c:pt idx="2231" c:formatCode="h:mm:ss">
                  <c:v>0.775520833333333</c:v>
                </c:pt>
                <c:pt idx="2232" c:formatCode="h:mm:ss">
                  <c:v>0.775868055555556</c:v>
                </c:pt>
                <c:pt idx="2233" c:formatCode="h:mm:ss">
                  <c:v>0.776215277777778</c:v>
                </c:pt>
                <c:pt idx="2234" c:formatCode="h:mm:ss">
                  <c:v>0.7765625</c:v>
                </c:pt>
                <c:pt idx="2235" c:formatCode="h:mm:ss">
                  <c:v>0.776909722222222</c:v>
                </c:pt>
                <c:pt idx="2236" c:formatCode="h:mm:ss">
                  <c:v>0.777256944444444</c:v>
                </c:pt>
                <c:pt idx="2237" c:formatCode="h:mm:ss">
                  <c:v>0.777604166666667</c:v>
                </c:pt>
                <c:pt idx="2238" c:formatCode="h:mm:ss">
                  <c:v>0.777951388888889</c:v>
                </c:pt>
                <c:pt idx="2239" c:formatCode="h:mm:ss">
                  <c:v>0.778298611111111</c:v>
                </c:pt>
                <c:pt idx="2240" c:formatCode="h:mm:ss">
                  <c:v>0.778645833333333</c:v>
                </c:pt>
                <c:pt idx="2241" c:formatCode="h:mm:ss">
                  <c:v>0.778993055555556</c:v>
                </c:pt>
                <c:pt idx="2242" c:formatCode="h:mm:ss">
                  <c:v>0.779340277777778</c:v>
                </c:pt>
                <c:pt idx="2243" c:formatCode="h:mm:ss">
                  <c:v>0.7796875</c:v>
                </c:pt>
                <c:pt idx="2244" c:formatCode="h:mm:ss">
                  <c:v>0.780034722222222</c:v>
                </c:pt>
                <c:pt idx="2245" c:formatCode="h:mm:ss">
                  <c:v>0.780381944444444</c:v>
                </c:pt>
                <c:pt idx="2246" c:formatCode="h:mm:ss">
                  <c:v>0.780729166666667</c:v>
                </c:pt>
                <c:pt idx="2247" c:formatCode="h:mm:ss">
                  <c:v>0.781076388888889</c:v>
                </c:pt>
                <c:pt idx="2248" c:formatCode="h:mm:ss">
                  <c:v>0.781423611111111</c:v>
                </c:pt>
                <c:pt idx="2249" c:formatCode="h:mm:ss">
                  <c:v>0.781770833333333</c:v>
                </c:pt>
                <c:pt idx="2250" c:formatCode="h:mm:ss">
                  <c:v>0.782118055555556</c:v>
                </c:pt>
                <c:pt idx="2251" c:formatCode="h:mm:ss">
                  <c:v>0.782465277777778</c:v>
                </c:pt>
                <c:pt idx="2252" c:formatCode="h:mm:ss">
                  <c:v>0.7828125</c:v>
                </c:pt>
                <c:pt idx="2253" c:formatCode="h:mm:ss">
                  <c:v>0.783159722222222</c:v>
                </c:pt>
                <c:pt idx="2254" c:formatCode="h:mm:ss">
                  <c:v>0.783506944444444</c:v>
                </c:pt>
                <c:pt idx="2255" c:formatCode="h:mm:ss">
                  <c:v>0.783854166666667</c:v>
                </c:pt>
                <c:pt idx="2256" c:formatCode="h:mm:ss">
                  <c:v>0.784201388888889</c:v>
                </c:pt>
                <c:pt idx="2257" c:formatCode="h:mm:ss">
                  <c:v>0.784548611111111</c:v>
                </c:pt>
                <c:pt idx="2258" c:formatCode="h:mm:ss">
                  <c:v>0.784895833333333</c:v>
                </c:pt>
                <c:pt idx="2259" c:formatCode="h:mm:ss">
                  <c:v>0.785243055555556</c:v>
                </c:pt>
                <c:pt idx="2260" c:formatCode="h:mm:ss">
                  <c:v>0.785590277777778</c:v>
                </c:pt>
                <c:pt idx="2261" c:formatCode="h:mm:ss">
                  <c:v>0.7859375</c:v>
                </c:pt>
                <c:pt idx="2262" c:formatCode="h:mm:ss">
                  <c:v>0.786284722222222</c:v>
                </c:pt>
                <c:pt idx="2263" c:formatCode="h:mm:ss">
                  <c:v>0.786631944444444</c:v>
                </c:pt>
                <c:pt idx="2264" c:formatCode="h:mm:ss">
                  <c:v>0.786979166666667</c:v>
                </c:pt>
                <c:pt idx="2265" c:formatCode="h:mm:ss">
                  <c:v>0.787326388888889</c:v>
                </c:pt>
                <c:pt idx="2266" c:formatCode="h:mm:ss">
                  <c:v>0.787673611111111</c:v>
                </c:pt>
                <c:pt idx="2267" c:formatCode="h:mm:ss">
                  <c:v>0.788020833333333</c:v>
                </c:pt>
                <c:pt idx="2268" c:formatCode="h:mm:ss">
                  <c:v>0.788368055555556</c:v>
                </c:pt>
                <c:pt idx="2269" c:formatCode="h:mm:ss">
                  <c:v>0.788715277777778</c:v>
                </c:pt>
                <c:pt idx="2270" c:formatCode="h:mm:ss">
                  <c:v>0.7890625</c:v>
                </c:pt>
                <c:pt idx="2271" c:formatCode="h:mm:ss">
                  <c:v>0.789409722222222</c:v>
                </c:pt>
                <c:pt idx="2272" c:formatCode="h:mm:ss">
                  <c:v>0.789756944444444</c:v>
                </c:pt>
                <c:pt idx="2273" c:formatCode="h:mm:ss">
                  <c:v>0.790104166666667</c:v>
                </c:pt>
                <c:pt idx="2274" c:formatCode="h:mm:ss">
                  <c:v>0.790451388888889</c:v>
                </c:pt>
                <c:pt idx="2275" c:formatCode="h:mm:ss">
                  <c:v>0.790798611111111</c:v>
                </c:pt>
                <c:pt idx="2276" c:formatCode="h:mm:ss">
                  <c:v>0.791145833333333</c:v>
                </c:pt>
                <c:pt idx="2277" c:formatCode="h:mm:ss">
                  <c:v>0.791493055555556</c:v>
                </c:pt>
                <c:pt idx="2278" c:formatCode="h:mm:ss">
                  <c:v>0.791840277777778</c:v>
                </c:pt>
                <c:pt idx="2279" c:formatCode="h:mm:ss">
                  <c:v>0.7921875</c:v>
                </c:pt>
                <c:pt idx="2280" c:formatCode="h:mm:ss">
                  <c:v>0.792534722222222</c:v>
                </c:pt>
                <c:pt idx="2281" c:formatCode="h:mm:ss">
                  <c:v>0.792881944444444</c:v>
                </c:pt>
                <c:pt idx="2282" c:formatCode="h:mm:ss">
                  <c:v>0.793229166666667</c:v>
                </c:pt>
                <c:pt idx="2283" c:formatCode="h:mm:ss">
                  <c:v>0.793576388888889</c:v>
                </c:pt>
                <c:pt idx="2284" c:formatCode="h:mm:ss">
                  <c:v>0.793923611111111</c:v>
                </c:pt>
                <c:pt idx="2285" c:formatCode="h:mm:ss">
                  <c:v>0.794270833333333</c:v>
                </c:pt>
                <c:pt idx="2286" c:formatCode="h:mm:ss">
                  <c:v>0.794618055555556</c:v>
                </c:pt>
                <c:pt idx="2287" c:formatCode="h:mm:ss">
                  <c:v>0.794965277777778</c:v>
                </c:pt>
                <c:pt idx="2288" c:formatCode="h:mm:ss">
                  <c:v>0.7953125</c:v>
                </c:pt>
                <c:pt idx="2289" c:formatCode="h:mm:ss">
                  <c:v>0.795659722222222</c:v>
                </c:pt>
                <c:pt idx="2290" c:formatCode="h:mm:ss">
                  <c:v>0.796006944444444</c:v>
                </c:pt>
                <c:pt idx="2291" c:formatCode="h:mm:ss">
                  <c:v>0.796354166666667</c:v>
                </c:pt>
                <c:pt idx="2292" c:formatCode="h:mm:ss">
                  <c:v>0.796701388888889</c:v>
                </c:pt>
                <c:pt idx="2293" c:formatCode="h:mm:ss">
                  <c:v>0.797048611111111</c:v>
                </c:pt>
                <c:pt idx="2294" c:formatCode="h:mm:ss">
                  <c:v>0.797395833333333</c:v>
                </c:pt>
                <c:pt idx="2295" c:formatCode="h:mm:ss">
                  <c:v>0.797743055555556</c:v>
                </c:pt>
                <c:pt idx="2296" c:formatCode="h:mm:ss">
                  <c:v>0.798090277777778</c:v>
                </c:pt>
                <c:pt idx="2297" c:formatCode="h:mm:ss">
                  <c:v>0.7984375</c:v>
                </c:pt>
                <c:pt idx="2298" c:formatCode="h:mm:ss">
                  <c:v>0.798784722222222</c:v>
                </c:pt>
                <c:pt idx="2299" c:formatCode="h:mm:ss">
                  <c:v>0.799131944444444</c:v>
                </c:pt>
                <c:pt idx="2300" c:formatCode="h:mm:ss">
                  <c:v>0.799479166666667</c:v>
                </c:pt>
                <c:pt idx="2301" c:formatCode="h:mm:ss">
                  <c:v>0.799826388888889</c:v>
                </c:pt>
                <c:pt idx="2302" c:formatCode="h:mm:ss">
                  <c:v>0.800173611111111</c:v>
                </c:pt>
                <c:pt idx="2303" c:formatCode="h:mm:ss">
                  <c:v>0.800520833333333</c:v>
                </c:pt>
                <c:pt idx="2304" c:formatCode="h:mm:ss">
                  <c:v>0.800868055555556</c:v>
                </c:pt>
                <c:pt idx="2305" c:formatCode="h:mm:ss">
                  <c:v>0.801215277777778</c:v>
                </c:pt>
                <c:pt idx="2306" c:formatCode="h:mm:ss">
                  <c:v>0.8015625</c:v>
                </c:pt>
                <c:pt idx="2307" c:formatCode="h:mm:ss">
                  <c:v>0.801909722222222</c:v>
                </c:pt>
                <c:pt idx="2308" c:formatCode="h:mm:ss">
                  <c:v>0.802256944444444</c:v>
                </c:pt>
                <c:pt idx="2309" c:formatCode="h:mm:ss">
                  <c:v>0.802604166666667</c:v>
                </c:pt>
                <c:pt idx="2310" c:formatCode="h:mm:ss">
                  <c:v>0.802951388888889</c:v>
                </c:pt>
                <c:pt idx="2311" c:formatCode="h:mm:ss">
                  <c:v>0.803298611111111</c:v>
                </c:pt>
                <c:pt idx="2312" c:formatCode="h:mm:ss">
                  <c:v>0.803645833333333</c:v>
                </c:pt>
                <c:pt idx="2313" c:formatCode="h:mm:ss">
                  <c:v>0.803993055555556</c:v>
                </c:pt>
                <c:pt idx="2314" c:formatCode="h:mm:ss">
                  <c:v>0.804340277777778</c:v>
                </c:pt>
                <c:pt idx="2315" c:formatCode="h:mm:ss">
                  <c:v>0.8046875</c:v>
                </c:pt>
                <c:pt idx="2316" c:formatCode="h:mm:ss">
                  <c:v>0.805034722222222</c:v>
                </c:pt>
                <c:pt idx="2317" c:formatCode="h:mm:ss">
                  <c:v>0.805381944444444</c:v>
                </c:pt>
                <c:pt idx="2318" c:formatCode="h:mm:ss">
                  <c:v>0.805729166666667</c:v>
                </c:pt>
                <c:pt idx="2319" c:formatCode="h:mm:ss">
                  <c:v>0.806076388888889</c:v>
                </c:pt>
                <c:pt idx="2320" c:formatCode="h:mm:ss">
                  <c:v>0.806423611111111</c:v>
                </c:pt>
                <c:pt idx="2321" c:formatCode="h:mm:ss">
                  <c:v>0.806770833333333</c:v>
                </c:pt>
                <c:pt idx="2322" c:formatCode="h:mm:ss">
                  <c:v>0.807118055555556</c:v>
                </c:pt>
                <c:pt idx="2323" c:formatCode="h:mm:ss">
                  <c:v>0.807465277777778</c:v>
                </c:pt>
                <c:pt idx="2324" c:formatCode="h:mm:ss">
                  <c:v>0.8078125</c:v>
                </c:pt>
                <c:pt idx="2325" c:formatCode="h:mm:ss">
                  <c:v>0.808159722222222</c:v>
                </c:pt>
                <c:pt idx="2326" c:formatCode="h:mm:ss">
                  <c:v>0.808506944444444</c:v>
                </c:pt>
                <c:pt idx="2327" c:formatCode="h:mm:ss">
                  <c:v>0.808854166666667</c:v>
                </c:pt>
                <c:pt idx="2328" c:formatCode="h:mm:ss">
                  <c:v>0.809201388888889</c:v>
                </c:pt>
                <c:pt idx="2329" c:formatCode="h:mm:ss">
                  <c:v>0.809548611111111</c:v>
                </c:pt>
                <c:pt idx="2330" c:formatCode="h:mm:ss">
                  <c:v>0.809895833333333</c:v>
                </c:pt>
                <c:pt idx="2331" c:formatCode="h:mm:ss">
                  <c:v>0.810243055555556</c:v>
                </c:pt>
                <c:pt idx="2332" c:formatCode="h:mm:ss">
                  <c:v>0.810590277777778</c:v>
                </c:pt>
                <c:pt idx="2333" c:formatCode="h:mm:ss">
                  <c:v>0.8109375</c:v>
                </c:pt>
                <c:pt idx="2334" c:formatCode="h:mm:ss">
                  <c:v>0.811284722222222</c:v>
                </c:pt>
                <c:pt idx="2335" c:formatCode="h:mm:ss">
                  <c:v>0.811631944444444</c:v>
                </c:pt>
                <c:pt idx="2336" c:formatCode="h:mm:ss">
                  <c:v>0.811979166666667</c:v>
                </c:pt>
                <c:pt idx="2337" c:formatCode="h:mm:ss">
                  <c:v>0.812326388888889</c:v>
                </c:pt>
                <c:pt idx="2338" c:formatCode="h:mm:ss">
                  <c:v>0.812673611111111</c:v>
                </c:pt>
                <c:pt idx="2339" c:formatCode="h:mm:ss">
                  <c:v>0.813020833333333</c:v>
                </c:pt>
                <c:pt idx="2340" c:formatCode="h:mm:ss">
                  <c:v>0.813368055555556</c:v>
                </c:pt>
                <c:pt idx="2341" c:formatCode="h:mm:ss">
                  <c:v>0.813715277777778</c:v>
                </c:pt>
                <c:pt idx="2342" c:formatCode="h:mm:ss">
                  <c:v>0.8140625</c:v>
                </c:pt>
                <c:pt idx="2343" c:formatCode="h:mm:ss">
                  <c:v>0.814409722222222</c:v>
                </c:pt>
                <c:pt idx="2344" c:formatCode="h:mm:ss">
                  <c:v>0.814756944444444</c:v>
                </c:pt>
                <c:pt idx="2345" c:formatCode="h:mm:ss">
                  <c:v>0.815104166666667</c:v>
                </c:pt>
                <c:pt idx="2346" c:formatCode="h:mm:ss">
                  <c:v>0.815451388888889</c:v>
                </c:pt>
                <c:pt idx="2347" c:formatCode="h:mm:ss">
                  <c:v>0.815798611111111</c:v>
                </c:pt>
                <c:pt idx="2348" c:formatCode="h:mm:ss">
                  <c:v>0.816145833333333</c:v>
                </c:pt>
                <c:pt idx="2349" c:formatCode="h:mm:ss">
                  <c:v>0.816493055555556</c:v>
                </c:pt>
                <c:pt idx="2350" c:formatCode="h:mm:ss">
                  <c:v>0.816840277777778</c:v>
                </c:pt>
                <c:pt idx="2351" c:formatCode="h:mm:ss">
                  <c:v>0.8171875</c:v>
                </c:pt>
                <c:pt idx="2352" c:formatCode="h:mm:ss">
                  <c:v>0.817534722222222</c:v>
                </c:pt>
                <c:pt idx="2353" c:formatCode="h:mm:ss">
                  <c:v>0.817881944444444</c:v>
                </c:pt>
                <c:pt idx="2354" c:formatCode="h:mm:ss">
                  <c:v>0.818229166666667</c:v>
                </c:pt>
                <c:pt idx="2355" c:formatCode="h:mm:ss">
                  <c:v>0.818576388888889</c:v>
                </c:pt>
                <c:pt idx="2356" c:formatCode="h:mm:ss">
                  <c:v>0.818923611111111</c:v>
                </c:pt>
                <c:pt idx="2357" c:formatCode="h:mm:ss">
                  <c:v>0.819270833333333</c:v>
                </c:pt>
                <c:pt idx="2358" c:formatCode="h:mm:ss">
                  <c:v>0.819618055555556</c:v>
                </c:pt>
                <c:pt idx="2359" c:formatCode="h:mm:ss">
                  <c:v>0.819965277777778</c:v>
                </c:pt>
                <c:pt idx="2360" c:formatCode="h:mm:ss">
                  <c:v>0.8203125</c:v>
                </c:pt>
                <c:pt idx="2361" c:formatCode="h:mm:ss">
                  <c:v>0.820659722222222</c:v>
                </c:pt>
                <c:pt idx="2362" c:formatCode="h:mm:ss">
                  <c:v>0.821006944444444</c:v>
                </c:pt>
                <c:pt idx="2363" c:formatCode="h:mm:ss">
                  <c:v>0.821354166666667</c:v>
                </c:pt>
                <c:pt idx="2364" c:formatCode="h:mm:ss">
                  <c:v>0.821701388888889</c:v>
                </c:pt>
                <c:pt idx="2365" c:formatCode="h:mm:ss">
                  <c:v>0.822048611111111</c:v>
                </c:pt>
                <c:pt idx="2366" c:formatCode="h:mm:ss">
                  <c:v>0.822395833333333</c:v>
                </c:pt>
                <c:pt idx="2367" c:formatCode="h:mm:ss">
                  <c:v>0.822743055555556</c:v>
                </c:pt>
                <c:pt idx="2368" c:formatCode="h:mm:ss">
                  <c:v>0.823090277777778</c:v>
                </c:pt>
                <c:pt idx="2369" c:formatCode="h:mm:ss">
                  <c:v>0.8234375</c:v>
                </c:pt>
                <c:pt idx="2370" c:formatCode="h:mm:ss">
                  <c:v>0.823784722222222</c:v>
                </c:pt>
                <c:pt idx="2371" c:formatCode="h:mm:ss">
                  <c:v>0.824131944444444</c:v>
                </c:pt>
                <c:pt idx="2372" c:formatCode="h:mm:ss">
                  <c:v>0.824479166666667</c:v>
                </c:pt>
                <c:pt idx="2373" c:formatCode="h:mm:ss">
                  <c:v>0.824826388888889</c:v>
                </c:pt>
                <c:pt idx="2374" c:formatCode="h:mm:ss">
                  <c:v>0.825173611111111</c:v>
                </c:pt>
                <c:pt idx="2375" c:formatCode="h:mm:ss">
                  <c:v>0.825520833333333</c:v>
                </c:pt>
                <c:pt idx="2376" c:formatCode="h:mm:ss">
                  <c:v>0.825868055555556</c:v>
                </c:pt>
                <c:pt idx="2377" c:formatCode="h:mm:ss">
                  <c:v>0.826215277777778</c:v>
                </c:pt>
                <c:pt idx="2378" c:formatCode="h:mm:ss">
                  <c:v>0.8265625</c:v>
                </c:pt>
                <c:pt idx="2379" c:formatCode="h:mm:ss">
                  <c:v>0.826909722222222</c:v>
                </c:pt>
                <c:pt idx="2380" c:formatCode="h:mm:ss">
                  <c:v>0.827256944444444</c:v>
                </c:pt>
                <c:pt idx="2381" c:formatCode="h:mm:ss">
                  <c:v>0.827604166666667</c:v>
                </c:pt>
                <c:pt idx="2382" c:formatCode="h:mm:ss">
                  <c:v>0.827951388888889</c:v>
                </c:pt>
                <c:pt idx="2383" c:formatCode="h:mm:ss">
                  <c:v>0.828298611111111</c:v>
                </c:pt>
                <c:pt idx="2384" c:formatCode="h:mm:ss">
                  <c:v>0.828645833333333</c:v>
                </c:pt>
                <c:pt idx="2385" c:formatCode="h:mm:ss">
                  <c:v>0.828993055555556</c:v>
                </c:pt>
                <c:pt idx="2386" c:formatCode="h:mm:ss">
                  <c:v>0.829340277777778</c:v>
                </c:pt>
                <c:pt idx="2387" c:formatCode="h:mm:ss">
                  <c:v>0.8296875</c:v>
                </c:pt>
                <c:pt idx="2388" c:formatCode="h:mm:ss">
                  <c:v>0.830034722222222</c:v>
                </c:pt>
                <c:pt idx="2389" c:formatCode="h:mm:ss">
                  <c:v>0.830381944444444</c:v>
                </c:pt>
                <c:pt idx="2390" c:formatCode="h:mm:ss">
                  <c:v>0.830729166666667</c:v>
                </c:pt>
                <c:pt idx="2391" c:formatCode="h:mm:ss">
                  <c:v>0.831076388888889</c:v>
                </c:pt>
                <c:pt idx="2392" c:formatCode="h:mm:ss">
                  <c:v>0.831423611111111</c:v>
                </c:pt>
                <c:pt idx="2393" c:formatCode="h:mm:ss">
                  <c:v>0.831770833333333</c:v>
                </c:pt>
                <c:pt idx="2394" c:formatCode="h:mm:ss">
                  <c:v>0.832118055555556</c:v>
                </c:pt>
                <c:pt idx="2395" c:formatCode="h:mm:ss">
                  <c:v>0.832465277777778</c:v>
                </c:pt>
                <c:pt idx="2396" c:formatCode="h:mm:ss">
                  <c:v>0.8328125</c:v>
                </c:pt>
                <c:pt idx="2397" c:formatCode="h:mm:ss">
                  <c:v>0.833159722222222</c:v>
                </c:pt>
                <c:pt idx="2398" c:formatCode="h:mm:ss">
                  <c:v>0.833506944444444</c:v>
                </c:pt>
                <c:pt idx="2399" c:formatCode="h:mm:ss">
                  <c:v>0.833854166666667</c:v>
                </c:pt>
                <c:pt idx="2400" c:formatCode="h:mm:ss">
                  <c:v>0.834201388888889</c:v>
                </c:pt>
                <c:pt idx="2401" c:formatCode="h:mm:ss">
                  <c:v>0.834548611111111</c:v>
                </c:pt>
                <c:pt idx="2402" c:formatCode="h:mm:ss">
                  <c:v>0.834895833333333</c:v>
                </c:pt>
                <c:pt idx="2403" c:formatCode="h:mm:ss">
                  <c:v>0.835243055555556</c:v>
                </c:pt>
                <c:pt idx="2404" c:formatCode="h:mm:ss">
                  <c:v>0.835590277777778</c:v>
                </c:pt>
                <c:pt idx="2405" c:formatCode="h:mm:ss">
                  <c:v>0.8359375</c:v>
                </c:pt>
                <c:pt idx="2406" c:formatCode="h:mm:ss">
                  <c:v>0.836284722222222</c:v>
                </c:pt>
                <c:pt idx="2407" c:formatCode="h:mm:ss">
                  <c:v>0.836631944444444</c:v>
                </c:pt>
                <c:pt idx="2408" c:formatCode="h:mm:ss">
                  <c:v>0.836979166666667</c:v>
                </c:pt>
                <c:pt idx="2409" c:formatCode="h:mm:ss">
                  <c:v>0.837326388888889</c:v>
                </c:pt>
                <c:pt idx="2410" c:formatCode="h:mm:ss">
                  <c:v>0.837673611111111</c:v>
                </c:pt>
                <c:pt idx="2411" c:formatCode="h:mm:ss">
                  <c:v>0.838020833333333</c:v>
                </c:pt>
                <c:pt idx="2412" c:formatCode="h:mm:ss">
                  <c:v>0.838368055555556</c:v>
                </c:pt>
                <c:pt idx="2413" c:formatCode="h:mm:ss">
                  <c:v>0.838715277777778</c:v>
                </c:pt>
                <c:pt idx="2414" c:formatCode="h:mm:ss">
                  <c:v>0.8390625</c:v>
                </c:pt>
                <c:pt idx="2415" c:formatCode="h:mm:ss">
                  <c:v>0.839409722222222</c:v>
                </c:pt>
                <c:pt idx="2416" c:formatCode="h:mm:ss">
                  <c:v>0.839756944444444</c:v>
                </c:pt>
                <c:pt idx="2417" c:formatCode="h:mm:ss">
                  <c:v>0.840104166666667</c:v>
                </c:pt>
                <c:pt idx="2418" c:formatCode="h:mm:ss">
                  <c:v>0.840451388888889</c:v>
                </c:pt>
                <c:pt idx="2419" c:formatCode="h:mm:ss">
                  <c:v>0.840798611111111</c:v>
                </c:pt>
                <c:pt idx="2420" c:formatCode="h:mm:ss">
                  <c:v>0.841145833333333</c:v>
                </c:pt>
                <c:pt idx="2421" c:formatCode="h:mm:ss">
                  <c:v>0.841493055555556</c:v>
                </c:pt>
                <c:pt idx="2422" c:formatCode="h:mm:ss">
                  <c:v>0.841840277777778</c:v>
                </c:pt>
                <c:pt idx="2423" c:formatCode="h:mm:ss">
                  <c:v>0.8421875</c:v>
                </c:pt>
                <c:pt idx="2424" c:formatCode="h:mm:ss">
                  <c:v>0.842534722222222</c:v>
                </c:pt>
                <c:pt idx="2425" c:formatCode="h:mm:ss">
                  <c:v>0.842881944444444</c:v>
                </c:pt>
                <c:pt idx="2426" c:formatCode="h:mm:ss">
                  <c:v>0.843229166666667</c:v>
                </c:pt>
                <c:pt idx="2427" c:formatCode="h:mm:ss">
                  <c:v>0.843576388888889</c:v>
                </c:pt>
                <c:pt idx="2428" c:formatCode="h:mm:ss">
                  <c:v>0.843923611111111</c:v>
                </c:pt>
                <c:pt idx="2429" c:formatCode="h:mm:ss">
                  <c:v>0.844270833333333</c:v>
                </c:pt>
                <c:pt idx="2430" c:formatCode="h:mm:ss">
                  <c:v>0.844618055555556</c:v>
                </c:pt>
                <c:pt idx="2431" c:formatCode="h:mm:ss">
                  <c:v>0.844965277777778</c:v>
                </c:pt>
                <c:pt idx="2432" c:formatCode="h:mm:ss">
                  <c:v>0.8453125</c:v>
                </c:pt>
                <c:pt idx="2433" c:formatCode="h:mm:ss">
                  <c:v>0.845659722222222</c:v>
                </c:pt>
                <c:pt idx="2434" c:formatCode="h:mm:ss">
                  <c:v>0.846006944444444</c:v>
                </c:pt>
                <c:pt idx="2435" c:formatCode="h:mm:ss">
                  <c:v>0.846354166666667</c:v>
                </c:pt>
                <c:pt idx="2436" c:formatCode="h:mm:ss">
                  <c:v>0.846701388888889</c:v>
                </c:pt>
                <c:pt idx="2437" c:formatCode="h:mm:ss">
                  <c:v>0.847048611111111</c:v>
                </c:pt>
                <c:pt idx="2438" c:formatCode="h:mm:ss">
                  <c:v>0.847395833333333</c:v>
                </c:pt>
                <c:pt idx="2439" c:formatCode="h:mm:ss">
                  <c:v>0.847743055555556</c:v>
                </c:pt>
                <c:pt idx="2440" c:formatCode="h:mm:ss">
                  <c:v>0.848090277777778</c:v>
                </c:pt>
                <c:pt idx="2441" c:formatCode="h:mm:ss">
                  <c:v>0.8484375</c:v>
                </c:pt>
                <c:pt idx="2442" c:formatCode="h:mm:ss">
                  <c:v>0.848784722222222</c:v>
                </c:pt>
                <c:pt idx="2443" c:formatCode="h:mm:ss">
                  <c:v>0.849131944444444</c:v>
                </c:pt>
                <c:pt idx="2444" c:formatCode="h:mm:ss">
                  <c:v>0.849479166666667</c:v>
                </c:pt>
                <c:pt idx="2445" c:formatCode="h:mm:ss">
                  <c:v>0.849826388888889</c:v>
                </c:pt>
                <c:pt idx="2446" c:formatCode="h:mm:ss">
                  <c:v>0.850173611111111</c:v>
                </c:pt>
                <c:pt idx="2447" c:formatCode="h:mm:ss">
                  <c:v>0.850520833333333</c:v>
                </c:pt>
                <c:pt idx="2448" c:formatCode="h:mm:ss">
                  <c:v>0.850868055555556</c:v>
                </c:pt>
                <c:pt idx="2449" c:formatCode="h:mm:ss">
                  <c:v>0.851215277777778</c:v>
                </c:pt>
                <c:pt idx="2450" c:formatCode="h:mm:ss">
                  <c:v>0.8515625</c:v>
                </c:pt>
                <c:pt idx="2451" c:formatCode="h:mm:ss">
                  <c:v>0.851909722222222</c:v>
                </c:pt>
                <c:pt idx="2452" c:formatCode="h:mm:ss">
                  <c:v>0.852256944444444</c:v>
                </c:pt>
                <c:pt idx="2453" c:formatCode="h:mm:ss">
                  <c:v>0.852604166666667</c:v>
                </c:pt>
                <c:pt idx="2454" c:formatCode="h:mm:ss">
                  <c:v>0.852951388888889</c:v>
                </c:pt>
                <c:pt idx="2455" c:formatCode="h:mm:ss">
                  <c:v>0.853298611111111</c:v>
                </c:pt>
                <c:pt idx="2456" c:formatCode="h:mm:ss">
                  <c:v>0.853645833333333</c:v>
                </c:pt>
                <c:pt idx="2457" c:formatCode="h:mm:ss">
                  <c:v>0.853993055555556</c:v>
                </c:pt>
                <c:pt idx="2458" c:formatCode="h:mm:ss">
                  <c:v>0.854340277777778</c:v>
                </c:pt>
                <c:pt idx="2459" c:formatCode="h:mm:ss">
                  <c:v>0.8546875</c:v>
                </c:pt>
                <c:pt idx="2460" c:formatCode="h:mm:ss">
                  <c:v>0.855034722222222</c:v>
                </c:pt>
                <c:pt idx="2461" c:formatCode="h:mm:ss">
                  <c:v>0.855381944444444</c:v>
                </c:pt>
                <c:pt idx="2462" c:formatCode="h:mm:ss">
                  <c:v>0.855729166666667</c:v>
                </c:pt>
                <c:pt idx="2463" c:formatCode="h:mm:ss">
                  <c:v>0.856076388888889</c:v>
                </c:pt>
                <c:pt idx="2464" c:formatCode="h:mm:ss">
                  <c:v>0.856423611111111</c:v>
                </c:pt>
                <c:pt idx="2465" c:formatCode="h:mm:ss">
                  <c:v>0.856770833333333</c:v>
                </c:pt>
                <c:pt idx="2466" c:formatCode="h:mm:ss">
                  <c:v>0.857118055555556</c:v>
                </c:pt>
                <c:pt idx="2467" c:formatCode="h:mm:ss">
                  <c:v>0.857465277777778</c:v>
                </c:pt>
                <c:pt idx="2468" c:formatCode="h:mm:ss">
                  <c:v>0.8578125</c:v>
                </c:pt>
                <c:pt idx="2469" c:formatCode="h:mm:ss">
                  <c:v>0.858159722222222</c:v>
                </c:pt>
                <c:pt idx="2470" c:formatCode="h:mm:ss">
                  <c:v>0.858506944444444</c:v>
                </c:pt>
                <c:pt idx="2471" c:formatCode="h:mm:ss">
                  <c:v>0.858854166666667</c:v>
                </c:pt>
                <c:pt idx="2472" c:formatCode="h:mm:ss">
                  <c:v>0.859201388888889</c:v>
                </c:pt>
                <c:pt idx="2473" c:formatCode="h:mm:ss">
                  <c:v>0.859548611111111</c:v>
                </c:pt>
                <c:pt idx="2474" c:formatCode="h:mm:ss">
                  <c:v>0.859895833333333</c:v>
                </c:pt>
                <c:pt idx="2475" c:formatCode="h:mm:ss">
                  <c:v>0.860243055555556</c:v>
                </c:pt>
                <c:pt idx="2476" c:formatCode="h:mm:ss">
                  <c:v>0.860590277777778</c:v>
                </c:pt>
                <c:pt idx="2477" c:formatCode="h:mm:ss">
                  <c:v>0.8609375</c:v>
                </c:pt>
                <c:pt idx="2478" c:formatCode="h:mm:ss">
                  <c:v>0.861284722222222</c:v>
                </c:pt>
                <c:pt idx="2479" c:formatCode="h:mm:ss">
                  <c:v>0.861631944444444</c:v>
                </c:pt>
                <c:pt idx="2480" c:formatCode="h:mm:ss">
                  <c:v>0.861979166666667</c:v>
                </c:pt>
                <c:pt idx="2481" c:formatCode="h:mm:ss">
                  <c:v>0.862326388888889</c:v>
                </c:pt>
                <c:pt idx="2482" c:formatCode="h:mm:ss">
                  <c:v>0.862673611111111</c:v>
                </c:pt>
                <c:pt idx="2483" c:formatCode="h:mm:ss">
                  <c:v>0.863020833333333</c:v>
                </c:pt>
                <c:pt idx="2484" c:formatCode="h:mm:ss">
                  <c:v>0.863368055555556</c:v>
                </c:pt>
                <c:pt idx="2485" c:formatCode="h:mm:ss">
                  <c:v>0.863715277777778</c:v>
                </c:pt>
                <c:pt idx="2486" c:formatCode="h:mm:ss">
                  <c:v>0.8640625</c:v>
                </c:pt>
                <c:pt idx="2487" c:formatCode="h:mm:ss">
                  <c:v>0.864409722222222</c:v>
                </c:pt>
                <c:pt idx="2488" c:formatCode="h:mm:ss">
                  <c:v>0.864756944444444</c:v>
                </c:pt>
                <c:pt idx="2489" c:formatCode="h:mm:ss">
                  <c:v>0.865104166666667</c:v>
                </c:pt>
                <c:pt idx="2490" c:formatCode="h:mm:ss">
                  <c:v>0.865451388888889</c:v>
                </c:pt>
                <c:pt idx="2491" c:formatCode="h:mm:ss">
                  <c:v>0.865798611111111</c:v>
                </c:pt>
                <c:pt idx="2492" c:formatCode="h:mm:ss">
                  <c:v>0.866145833333333</c:v>
                </c:pt>
                <c:pt idx="2493" c:formatCode="h:mm:ss">
                  <c:v>0.866493055555556</c:v>
                </c:pt>
                <c:pt idx="2494" c:formatCode="h:mm:ss">
                  <c:v>0.866840277777778</c:v>
                </c:pt>
                <c:pt idx="2495" c:formatCode="h:mm:ss">
                  <c:v>0.8671875</c:v>
                </c:pt>
                <c:pt idx="2496" c:formatCode="h:mm:ss">
                  <c:v>0.867534722222222</c:v>
                </c:pt>
                <c:pt idx="2497" c:formatCode="h:mm:ss">
                  <c:v>0.867881944444444</c:v>
                </c:pt>
                <c:pt idx="2498" c:formatCode="h:mm:ss">
                  <c:v>0.868229166666667</c:v>
                </c:pt>
                <c:pt idx="2499" c:formatCode="h:mm:ss">
                  <c:v>0.868576388888889</c:v>
                </c:pt>
                <c:pt idx="2500" c:formatCode="h:mm:ss">
                  <c:v>0.868923611111111</c:v>
                </c:pt>
                <c:pt idx="2501" c:formatCode="h:mm:ss">
                  <c:v>0.869270833333333</c:v>
                </c:pt>
                <c:pt idx="2502" c:formatCode="h:mm:ss">
                  <c:v>0.869618055555556</c:v>
                </c:pt>
                <c:pt idx="2503" c:formatCode="h:mm:ss">
                  <c:v>0.869965277777778</c:v>
                </c:pt>
                <c:pt idx="2504" c:formatCode="h:mm:ss">
                  <c:v>0.8703125</c:v>
                </c:pt>
                <c:pt idx="2505" c:formatCode="h:mm:ss">
                  <c:v>0.870659722222222</c:v>
                </c:pt>
                <c:pt idx="2506" c:formatCode="h:mm:ss">
                  <c:v>0.871006944444444</c:v>
                </c:pt>
                <c:pt idx="2507" c:formatCode="h:mm:ss">
                  <c:v>0.871354166666667</c:v>
                </c:pt>
                <c:pt idx="2508" c:formatCode="h:mm:ss">
                  <c:v>0.871701388888889</c:v>
                </c:pt>
                <c:pt idx="2509" c:formatCode="h:mm:ss">
                  <c:v>0.872048611111111</c:v>
                </c:pt>
                <c:pt idx="2510" c:formatCode="h:mm:ss">
                  <c:v>0.872395833333333</c:v>
                </c:pt>
                <c:pt idx="2511" c:formatCode="h:mm:ss">
                  <c:v>0.872743055555556</c:v>
                </c:pt>
                <c:pt idx="2512" c:formatCode="h:mm:ss">
                  <c:v>0.873090277777778</c:v>
                </c:pt>
                <c:pt idx="2513" c:formatCode="h:mm:ss">
                  <c:v>0.8734375</c:v>
                </c:pt>
                <c:pt idx="2514" c:formatCode="h:mm:ss">
                  <c:v>0.873784722222222</c:v>
                </c:pt>
                <c:pt idx="2515" c:formatCode="h:mm:ss">
                  <c:v>0.874131944444444</c:v>
                </c:pt>
                <c:pt idx="2516" c:formatCode="h:mm:ss">
                  <c:v>0.874479166666667</c:v>
                </c:pt>
                <c:pt idx="2517" c:formatCode="h:mm:ss">
                  <c:v>0.874826388888889</c:v>
                </c:pt>
                <c:pt idx="2518" c:formatCode="h:mm:ss">
                  <c:v>0.875173611111111</c:v>
                </c:pt>
                <c:pt idx="2519" c:formatCode="h:mm:ss">
                  <c:v>0.875520833333333</c:v>
                </c:pt>
                <c:pt idx="2520" c:formatCode="h:mm:ss">
                  <c:v>0.875868055555556</c:v>
                </c:pt>
                <c:pt idx="2521" c:formatCode="h:mm:ss">
                  <c:v>0.876215277777778</c:v>
                </c:pt>
                <c:pt idx="2522" c:formatCode="h:mm:ss">
                  <c:v>0.8765625</c:v>
                </c:pt>
                <c:pt idx="2523" c:formatCode="h:mm:ss">
                  <c:v>0.876909722222222</c:v>
                </c:pt>
                <c:pt idx="2524" c:formatCode="h:mm:ss">
                  <c:v>0.877256944444444</c:v>
                </c:pt>
                <c:pt idx="2525" c:formatCode="h:mm:ss">
                  <c:v>0.877604166666667</c:v>
                </c:pt>
                <c:pt idx="2526" c:formatCode="h:mm:ss">
                  <c:v>0.877951388888889</c:v>
                </c:pt>
                <c:pt idx="2527" c:formatCode="h:mm:ss">
                  <c:v>0.878298611111111</c:v>
                </c:pt>
                <c:pt idx="2528" c:formatCode="h:mm:ss">
                  <c:v>0.878645833333333</c:v>
                </c:pt>
                <c:pt idx="2529" c:formatCode="h:mm:ss">
                  <c:v>0.878993055555556</c:v>
                </c:pt>
                <c:pt idx="2530" c:formatCode="h:mm:ss">
                  <c:v>0.879340277777778</c:v>
                </c:pt>
                <c:pt idx="2531" c:formatCode="h:mm:ss">
                  <c:v>0.8796875</c:v>
                </c:pt>
                <c:pt idx="2532" c:formatCode="h:mm:ss">
                  <c:v>0.880034722222222</c:v>
                </c:pt>
                <c:pt idx="2533" c:formatCode="h:mm:ss">
                  <c:v>0.880381944444444</c:v>
                </c:pt>
                <c:pt idx="2534" c:formatCode="h:mm:ss">
                  <c:v>0.880729166666667</c:v>
                </c:pt>
                <c:pt idx="2535" c:formatCode="h:mm:ss">
                  <c:v>0.881076388888889</c:v>
                </c:pt>
                <c:pt idx="2536" c:formatCode="h:mm:ss">
                  <c:v>0.881423611111111</c:v>
                </c:pt>
                <c:pt idx="2537" c:formatCode="h:mm:ss">
                  <c:v>0.881770833333333</c:v>
                </c:pt>
                <c:pt idx="2538" c:formatCode="h:mm:ss">
                  <c:v>0.882118055555556</c:v>
                </c:pt>
                <c:pt idx="2539" c:formatCode="h:mm:ss">
                  <c:v>0.882465277777778</c:v>
                </c:pt>
                <c:pt idx="2540" c:formatCode="h:mm:ss">
                  <c:v>0.8828125</c:v>
                </c:pt>
                <c:pt idx="2541" c:formatCode="h:mm:ss">
                  <c:v>0.883159722222222</c:v>
                </c:pt>
                <c:pt idx="2542" c:formatCode="h:mm:ss">
                  <c:v>0.883506944444444</c:v>
                </c:pt>
                <c:pt idx="2543" c:formatCode="h:mm:ss">
                  <c:v>0.883854166666667</c:v>
                </c:pt>
                <c:pt idx="2544" c:formatCode="h:mm:ss">
                  <c:v>0.884201388888889</c:v>
                </c:pt>
                <c:pt idx="2545" c:formatCode="h:mm:ss">
                  <c:v>0.884548611111111</c:v>
                </c:pt>
                <c:pt idx="2546" c:formatCode="h:mm:ss">
                  <c:v>0.884895833333333</c:v>
                </c:pt>
                <c:pt idx="2547" c:formatCode="h:mm:ss">
                  <c:v>0.885243055555556</c:v>
                </c:pt>
                <c:pt idx="2548" c:formatCode="h:mm:ss">
                  <c:v>0.885590277777778</c:v>
                </c:pt>
                <c:pt idx="2549" c:formatCode="h:mm:ss">
                  <c:v>0.8859375</c:v>
                </c:pt>
                <c:pt idx="2550" c:formatCode="h:mm:ss">
                  <c:v>0.886284722222222</c:v>
                </c:pt>
                <c:pt idx="2551" c:formatCode="h:mm:ss">
                  <c:v>0.886631944444444</c:v>
                </c:pt>
                <c:pt idx="2552" c:formatCode="h:mm:ss">
                  <c:v>0.886979166666667</c:v>
                </c:pt>
                <c:pt idx="2553" c:formatCode="h:mm:ss">
                  <c:v>0.887326388888889</c:v>
                </c:pt>
                <c:pt idx="2554" c:formatCode="h:mm:ss">
                  <c:v>0.887673611111111</c:v>
                </c:pt>
                <c:pt idx="2555" c:formatCode="h:mm:ss">
                  <c:v>0.888020833333333</c:v>
                </c:pt>
                <c:pt idx="2556" c:formatCode="h:mm:ss">
                  <c:v>0.888368055555556</c:v>
                </c:pt>
                <c:pt idx="2557" c:formatCode="h:mm:ss">
                  <c:v>0.888715277777778</c:v>
                </c:pt>
                <c:pt idx="2558" c:formatCode="h:mm:ss">
                  <c:v>0.8890625</c:v>
                </c:pt>
                <c:pt idx="2559" c:formatCode="h:mm:ss">
                  <c:v>0.889409722222222</c:v>
                </c:pt>
                <c:pt idx="2560" c:formatCode="h:mm:ss">
                  <c:v>0.889756944444444</c:v>
                </c:pt>
                <c:pt idx="2561" c:formatCode="h:mm:ss">
                  <c:v>0.890104166666667</c:v>
                </c:pt>
                <c:pt idx="2562" c:formatCode="h:mm:ss">
                  <c:v>0.890451388888889</c:v>
                </c:pt>
                <c:pt idx="2563" c:formatCode="h:mm:ss">
                  <c:v>0.890798611111111</c:v>
                </c:pt>
                <c:pt idx="2564" c:formatCode="h:mm:ss">
                  <c:v>0.891145833333333</c:v>
                </c:pt>
                <c:pt idx="2565" c:formatCode="h:mm:ss">
                  <c:v>0.891493055555556</c:v>
                </c:pt>
                <c:pt idx="2566" c:formatCode="h:mm:ss">
                  <c:v>0.891840277777778</c:v>
                </c:pt>
                <c:pt idx="2567" c:formatCode="h:mm:ss">
                  <c:v>0.8921875</c:v>
                </c:pt>
                <c:pt idx="2568" c:formatCode="h:mm:ss">
                  <c:v>0.892534722222222</c:v>
                </c:pt>
                <c:pt idx="2569" c:formatCode="h:mm:ss">
                  <c:v>0.892881944444444</c:v>
                </c:pt>
                <c:pt idx="2570" c:formatCode="h:mm:ss">
                  <c:v>0.893229166666667</c:v>
                </c:pt>
                <c:pt idx="2571" c:formatCode="h:mm:ss">
                  <c:v>0.893576388888889</c:v>
                </c:pt>
                <c:pt idx="2572" c:formatCode="h:mm:ss">
                  <c:v>0.893923611111111</c:v>
                </c:pt>
                <c:pt idx="2573" c:formatCode="h:mm:ss">
                  <c:v>0.894270833333333</c:v>
                </c:pt>
                <c:pt idx="2574" c:formatCode="h:mm:ss">
                  <c:v>0.894618055555556</c:v>
                </c:pt>
                <c:pt idx="2575" c:formatCode="h:mm:ss">
                  <c:v>0.894965277777778</c:v>
                </c:pt>
                <c:pt idx="2576" c:formatCode="h:mm:ss">
                  <c:v>0.8953125</c:v>
                </c:pt>
                <c:pt idx="2577" c:formatCode="h:mm:ss">
                  <c:v>0.895659722222222</c:v>
                </c:pt>
                <c:pt idx="2578" c:formatCode="h:mm:ss">
                  <c:v>0.896006944444444</c:v>
                </c:pt>
                <c:pt idx="2579" c:formatCode="h:mm:ss">
                  <c:v>0.896354166666667</c:v>
                </c:pt>
                <c:pt idx="2580" c:formatCode="h:mm:ss">
                  <c:v>0.896701388888889</c:v>
                </c:pt>
                <c:pt idx="2581" c:formatCode="h:mm:ss">
                  <c:v>0.897048611111111</c:v>
                </c:pt>
                <c:pt idx="2582" c:formatCode="h:mm:ss">
                  <c:v>0.897395833333333</c:v>
                </c:pt>
                <c:pt idx="2583" c:formatCode="h:mm:ss">
                  <c:v>0.897743055555556</c:v>
                </c:pt>
                <c:pt idx="2584" c:formatCode="h:mm:ss">
                  <c:v>0.898090277777778</c:v>
                </c:pt>
                <c:pt idx="2585" c:formatCode="h:mm:ss">
                  <c:v>0.8984375</c:v>
                </c:pt>
                <c:pt idx="2586" c:formatCode="h:mm:ss">
                  <c:v>0.898784722222222</c:v>
                </c:pt>
                <c:pt idx="2587" c:formatCode="h:mm:ss">
                  <c:v>0.899131944444444</c:v>
                </c:pt>
                <c:pt idx="2588" c:formatCode="h:mm:ss">
                  <c:v>0.899479166666667</c:v>
                </c:pt>
                <c:pt idx="2589" c:formatCode="h:mm:ss">
                  <c:v>0.899826388888889</c:v>
                </c:pt>
                <c:pt idx="2590" c:formatCode="h:mm:ss">
                  <c:v>0.900173611111111</c:v>
                </c:pt>
                <c:pt idx="2591" c:formatCode="h:mm:ss">
                  <c:v>0.900520833333333</c:v>
                </c:pt>
                <c:pt idx="2592" c:formatCode="h:mm:ss">
                  <c:v>0.900868055555556</c:v>
                </c:pt>
                <c:pt idx="2593" c:formatCode="h:mm:ss">
                  <c:v>0.901215277777778</c:v>
                </c:pt>
                <c:pt idx="2594" c:formatCode="h:mm:ss">
                  <c:v>0.9015625</c:v>
                </c:pt>
                <c:pt idx="2595" c:formatCode="h:mm:ss">
                  <c:v>0.901909722222222</c:v>
                </c:pt>
                <c:pt idx="2596" c:formatCode="h:mm:ss">
                  <c:v>0.902256944444444</c:v>
                </c:pt>
                <c:pt idx="2597" c:formatCode="h:mm:ss">
                  <c:v>0.902604166666667</c:v>
                </c:pt>
                <c:pt idx="2598" c:formatCode="h:mm:ss">
                  <c:v>0.902951388888889</c:v>
                </c:pt>
                <c:pt idx="2599" c:formatCode="h:mm:ss">
                  <c:v>0.903298611111111</c:v>
                </c:pt>
                <c:pt idx="2600" c:formatCode="h:mm:ss">
                  <c:v>0.903645833333333</c:v>
                </c:pt>
                <c:pt idx="2601" c:formatCode="h:mm:ss">
                  <c:v>0.903993055555556</c:v>
                </c:pt>
                <c:pt idx="2602" c:formatCode="h:mm:ss">
                  <c:v>0.904340277777778</c:v>
                </c:pt>
                <c:pt idx="2603" c:formatCode="h:mm:ss">
                  <c:v>0.9046875</c:v>
                </c:pt>
                <c:pt idx="2604" c:formatCode="h:mm:ss">
                  <c:v>0.905034722222222</c:v>
                </c:pt>
                <c:pt idx="2605" c:formatCode="h:mm:ss">
                  <c:v>0.905381944444444</c:v>
                </c:pt>
                <c:pt idx="2606" c:formatCode="h:mm:ss">
                  <c:v>0.905729166666667</c:v>
                </c:pt>
                <c:pt idx="2607" c:formatCode="h:mm:ss">
                  <c:v>0.906076388888889</c:v>
                </c:pt>
                <c:pt idx="2608" c:formatCode="h:mm:ss">
                  <c:v>0.906423611111111</c:v>
                </c:pt>
                <c:pt idx="2609" c:formatCode="h:mm:ss">
                  <c:v>0.906770833333333</c:v>
                </c:pt>
                <c:pt idx="2610" c:formatCode="h:mm:ss">
                  <c:v>0.907118055555556</c:v>
                </c:pt>
                <c:pt idx="2611" c:formatCode="h:mm:ss">
                  <c:v>0.907465277777778</c:v>
                </c:pt>
                <c:pt idx="2612" c:formatCode="h:mm:ss">
                  <c:v>0.9078125</c:v>
                </c:pt>
                <c:pt idx="2613" c:formatCode="h:mm:ss">
                  <c:v>0.908159722222222</c:v>
                </c:pt>
                <c:pt idx="2614" c:formatCode="h:mm:ss">
                  <c:v>0.908506944444444</c:v>
                </c:pt>
                <c:pt idx="2615" c:formatCode="h:mm:ss">
                  <c:v>0.908854166666667</c:v>
                </c:pt>
                <c:pt idx="2616" c:formatCode="h:mm:ss">
                  <c:v>0.909201388888889</c:v>
                </c:pt>
                <c:pt idx="2617" c:formatCode="h:mm:ss">
                  <c:v>0.909548611111111</c:v>
                </c:pt>
                <c:pt idx="2618" c:formatCode="h:mm:ss">
                  <c:v>0.909895833333333</c:v>
                </c:pt>
                <c:pt idx="2619" c:formatCode="h:mm:ss">
                  <c:v>0.910243055555556</c:v>
                </c:pt>
                <c:pt idx="2620" c:formatCode="h:mm:ss">
                  <c:v>0.910590277777778</c:v>
                </c:pt>
                <c:pt idx="2621" c:formatCode="h:mm:ss">
                  <c:v>0.9109375</c:v>
                </c:pt>
                <c:pt idx="2622" c:formatCode="h:mm:ss">
                  <c:v>0.911284722222222</c:v>
                </c:pt>
                <c:pt idx="2623" c:formatCode="h:mm:ss">
                  <c:v>0.911631944444444</c:v>
                </c:pt>
                <c:pt idx="2624" c:formatCode="h:mm:ss">
                  <c:v>0.911979166666667</c:v>
                </c:pt>
                <c:pt idx="2625" c:formatCode="h:mm:ss">
                  <c:v>0.912326388888889</c:v>
                </c:pt>
                <c:pt idx="2626" c:formatCode="h:mm:ss">
                  <c:v>0.912673611111111</c:v>
                </c:pt>
                <c:pt idx="2627" c:formatCode="h:mm:ss">
                  <c:v>0.913020833333333</c:v>
                </c:pt>
                <c:pt idx="2628" c:formatCode="h:mm:ss">
                  <c:v>0.913368055555556</c:v>
                </c:pt>
                <c:pt idx="2629" c:formatCode="h:mm:ss">
                  <c:v>0.913715277777778</c:v>
                </c:pt>
                <c:pt idx="2630" c:formatCode="h:mm:ss">
                  <c:v>0.9140625</c:v>
                </c:pt>
                <c:pt idx="2631" c:formatCode="h:mm:ss">
                  <c:v>0.914409722222222</c:v>
                </c:pt>
                <c:pt idx="2632" c:formatCode="h:mm:ss">
                  <c:v>0.914756944444444</c:v>
                </c:pt>
                <c:pt idx="2633" c:formatCode="h:mm:ss">
                  <c:v>0.915104166666667</c:v>
                </c:pt>
                <c:pt idx="2634" c:formatCode="h:mm:ss">
                  <c:v>0.915451388888889</c:v>
                </c:pt>
                <c:pt idx="2635" c:formatCode="h:mm:ss">
                  <c:v>0.915798611111111</c:v>
                </c:pt>
                <c:pt idx="2636" c:formatCode="h:mm:ss">
                  <c:v>0.916145833333333</c:v>
                </c:pt>
                <c:pt idx="2637" c:formatCode="h:mm:ss">
                  <c:v>0.916493055555556</c:v>
                </c:pt>
                <c:pt idx="2638" c:formatCode="h:mm:ss">
                  <c:v>0.916840277777778</c:v>
                </c:pt>
                <c:pt idx="2639" c:formatCode="h:mm:ss">
                  <c:v>0.9171875</c:v>
                </c:pt>
                <c:pt idx="2640" c:formatCode="h:mm:ss">
                  <c:v>0.917534722222222</c:v>
                </c:pt>
                <c:pt idx="2641" c:formatCode="h:mm:ss">
                  <c:v>0.917881944444444</c:v>
                </c:pt>
                <c:pt idx="2642" c:formatCode="h:mm:ss">
                  <c:v>0.918229166666667</c:v>
                </c:pt>
                <c:pt idx="2643" c:formatCode="h:mm:ss">
                  <c:v>0.918576388888889</c:v>
                </c:pt>
                <c:pt idx="2644" c:formatCode="h:mm:ss">
                  <c:v>0.918923611111111</c:v>
                </c:pt>
                <c:pt idx="2645" c:formatCode="h:mm:ss">
                  <c:v>0.919270833333333</c:v>
                </c:pt>
                <c:pt idx="2646" c:formatCode="h:mm:ss">
                  <c:v>0.919618055555556</c:v>
                </c:pt>
                <c:pt idx="2647" c:formatCode="h:mm:ss">
                  <c:v>0.919965277777778</c:v>
                </c:pt>
                <c:pt idx="2648" c:formatCode="h:mm:ss">
                  <c:v>0.9203125</c:v>
                </c:pt>
                <c:pt idx="2649" c:formatCode="h:mm:ss">
                  <c:v>0.920659722222222</c:v>
                </c:pt>
                <c:pt idx="2650" c:formatCode="h:mm:ss">
                  <c:v>0.921006944444444</c:v>
                </c:pt>
                <c:pt idx="2651" c:formatCode="h:mm:ss">
                  <c:v>0.921354166666667</c:v>
                </c:pt>
                <c:pt idx="2652" c:formatCode="h:mm:ss">
                  <c:v>0.921701388888889</c:v>
                </c:pt>
                <c:pt idx="2653" c:formatCode="h:mm:ss">
                  <c:v>0.922048611111111</c:v>
                </c:pt>
                <c:pt idx="2654" c:formatCode="h:mm:ss">
                  <c:v>0.922395833333333</c:v>
                </c:pt>
                <c:pt idx="2655" c:formatCode="h:mm:ss">
                  <c:v>0.922743055555556</c:v>
                </c:pt>
                <c:pt idx="2656" c:formatCode="h:mm:ss">
                  <c:v>0.923090277777778</c:v>
                </c:pt>
                <c:pt idx="2657" c:formatCode="h:mm:ss">
                  <c:v>0.9234375</c:v>
                </c:pt>
                <c:pt idx="2658" c:formatCode="h:mm:ss">
                  <c:v>0.923784722222222</c:v>
                </c:pt>
                <c:pt idx="2659" c:formatCode="h:mm:ss">
                  <c:v>0.924131944444444</c:v>
                </c:pt>
                <c:pt idx="2660" c:formatCode="h:mm:ss">
                  <c:v>0.924479166666667</c:v>
                </c:pt>
                <c:pt idx="2661" c:formatCode="h:mm:ss">
                  <c:v>0.924826388888889</c:v>
                </c:pt>
                <c:pt idx="2662" c:formatCode="h:mm:ss">
                  <c:v>0.925173611111111</c:v>
                </c:pt>
                <c:pt idx="2663" c:formatCode="h:mm:ss">
                  <c:v>0.925520833333333</c:v>
                </c:pt>
                <c:pt idx="2664" c:formatCode="h:mm:ss">
                  <c:v>0.925868055555556</c:v>
                </c:pt>
                <c:pt idx="2665" c:formatCode="h:mm:ss">
                  <c:v>0.926215277777778</c:v>
                </c:pt>
                <c:pt idx="2666" c:formatCode="h:mm:ss">
                  <c:v>0.9265625</c:v>
                </c:pt>
                <c:pt idx="2667" c:formatCode="h:mm:ss">
                  <c:v>0.926909722222222</c:v>
                </c:pt>
                <c:pt idx="2668" c:formatCode="h:mm:ss">
                  <c:v>0.927256944444444</c:v>
                </c:pt>
                <c:pt idx="2669" c:formatCode="h:mm:ss">
                  <c:v>0.927604166666667</c:v>
                </c:pt>
                <c:pt idx="2670" c:formatCode="h:mm:ss">
                  <c:v>0.927951388888889</c:v>
                </c:pt>
                <c:pt idx="2671" c:formatCode="h:mm:ss">
                  <c:v>0.928298611111111</c:v>
                </c:pt>
                <c:pt idx="2672" c:formatCode="h:mm:ss">
                  <c:v>0.928645833333333</c:v>
                </c:pt>
                <c:pt idx="2673" c:formatCode="h:mm:ss">
                  <c:v>0.928993055555556</c:v>
                </c:pt>
                <c:pt idx="2674" c:formatCode="h:mm:ss">
                  <c:v>0.929340277777778</c:v>
                </c:pt>
                <c:pt idx="2675" c:formatCode="h:mm:ss">
                  <c:v>0.9296875</c:v>
                </c:pt>
                <c:pt idx="2676" c:formatCode="h:mm:ss">
                  <c:v>0.930034722222222</c:v>
                </c:pt>
                <c:pt idx="2677" c:formatCode="h:mm:ss">
                  <c:v>0.930381944444444</c:v>
                </c:pt>
                <c:pt idx="2678" c:formatCode="h:mm:ss">
                  <c:v>0.930729166666667</c:v>
                </c:pt>
                <c:pt idx="2679" c:formatCode="h:mm:ss">
                  <c:v>0.931076388888889</c:v>
                </c:pt>
                <c:pt idx="2680" c:formatCode="h:mm:ss">
                  <c:v>0.931423611111111</c:v>
                </c:pt>
                <c:pt idx="2681" c:formatCode="h:mm:ss">
                  <c:v>0.931770833333333</c:v>
                </c:pt>
                <c:pt idx="2682" c:formatCode="h:mm:ss">
                  <c:v>0.932118055555556</c:v>
                </c:pt>
                <c:pt idx="2683" c:formatCode="h:mm:ss">
                  <c:v>0.932465277777778</c:v>
                </c:pt>
                <c:pt idx="2684" c:formatCode="h:mm:ss">
                  <c:v>0.9328125</c:v>
                </c:pt>
                <c:pt idx="2685" c:formatCode="h:mm:ss">
                  <c:v>0.933159722222222</c:v>
                </c:pt>
                <c:pt idx="2686" c:formatCode="h:mm:ss">
                  <c:v>0.933506944444444</c:v>
                </c:pt>
                <c:pt idx="2687" c:formatCode="h:mm:ss">
                  <c:v>0.933854166666667</c:v>
                </c:pt>
                <c:pt idx="2688" c:formatCode="h:mm:ss">
                  <c:v>0.934201388888889</c:v>
                </c:pt>
                <c:pt idx="2689" c:formatCode="h:mm:ss">
                  <c:v>0.934548611111111</c:v>
                </c:pt>
                <c:pt idx="2690" c:formatCode="h:mm:ss">
                  <c:v>0.934895833333333</c:v>
                </c:pt>
                <c:pt idx="2691" c:formatCode="h:mm:ss">
                  <c:v>0.935243055555556</c:v>
                </c:pt>
                <c:pt idx="2692" c:formatCode="h:mm:ss">
                  <c:v>0.935590277777778</c:v>
                </c:pt>
                <c:pt idx="2693" c:formatCode="h:mm:ss">
                  <c:v>0.9359375</c:v>
                </c:pt>
                <c:pt idx="2694" c:formatCode="h:mm:ss">
                  <c:v>0.936284722222222</c:v>
                </c:pt>
                <c:pt idx="2695" c:formatCode="h:mm:ss">
                  <c:v>0.936631944444444</c:v>
                </c:pt>
                <c:pt idx="2696" c:formatCode="h:mm:ss">
                  <c:v>0.936979166666667</c:v>
                </c:pt>
                <c:pt idx="2697" c:formatCode="h:mm:ss">
                  <c:v>0.937326388888889</c:v>
                </c:pt>
                <c:pt idx="2698" c:formatCode="h:mm:ss">
                  <c:v>0.937673611111111</c:v>
                </c:pt>
                <c:pt idx="2699" c:formatCode="h:mm:ss">
                  <c:v>0.938020833333333</c:v>
                </c:pt>
                <c:pt idx="2700" c:formatCode="h:mm:ss">
                  <c:v>0.938368055555556</c:v>
                </c:pt>
                <c:pt idx="2701" c:formatCode="h:mm:ss">
                  <c:v>0.938715277777778</c:v>
                </c:pt>
                <c:pt idx="2702" c:formatCode="h:mm:ss">
                  <c:v>0.9390625</c:v>
                </c:pt>
                <c:pt idx="2703" c:formatCode="h:mm:ss">
                  <c:v>0.939409722222222</c:v>
                </c:pt>
                <c:pt idx="2704" c:formatCode="h:mm:ss">
                  <c:v>0.939756944444444</c:v>
                </c:pt>
                <c:pt idx="2705" c:formatCode="h:mm:ss">
                  <c:v>0.940104166666667</c:v>
                </c:pt>
                <c:pt idx="2706" c:formatCode="h:mm:ss">
                  <c:v>0.940451388888889</c:v>
                </c:pt>
                <c:pt idx="2707" c:formatCode="h:mm:ss">
                  <c:v>0.940798611111111</c:v>
                </c:pt>
                <c:pt idx="2708" c:formatCode="h:mm:ss">
                  <c:v>0.941145833333333</c:v>
                </c:pt>
                <c:pt idx="2709" c:formatCode="h:mm:ss">
                  <c:v>0.941493055555556</c:v>
                </c:pt>
                <c:pt idx="2710" c:formatCode="h:mm:ss">
                  <c:v>0.941840277777778</c:v>
                </c:pt>
                <c:pt idx="2711" c:formatCode="h:mm:ss">
                  <c:v>0.9421875</c:v>
                </c:pt>
                <c:pt idx="2712" c:formatCode="h:mm:ss">
                  <c:v>0.942534722222222</c:v>
                </c:pt>
                <c:pt idx="2713" c:formatCode="h:mm:ss">
                  <c:v>0.942881944444444</c:v>
                </c:pt>
                <c:pt idx="2714" c:formatCode="h:mm:ss">
                  <c:v>0.943229166666667</c:v>
                </c:pt>
                <c:pt idx="2715" c:formatCode="h:mm:ss">
                  <c:v>0.943576388888889</c:v>
                </c:pt>
                <c:pt idx="2716" c:formatCode="h:mm:ss">
                  <c:v>0.943923611111111</c:v>
                </c:pt>
                <c:pt idx="2717" c:formatCode="h:mm:ss">
                  <c:v>0.944270833333333</c:v>
                </c:pt>
                <c:pt idx="2718" c:formatCode="h:mm:ss">
                  <c:v>0.944618055555556</c:v>
                </c:pt>
                <c:pt idx="2719" c:formatCode="h:mm:ss">
                  <c:v>0.944965277777778</c:v>
                </c:pt>
                <c:pt idx="2720" c:formatCode="h:mm:ss">
                  <c:v>0.9453125</c:v>
                </c:pt>
                <c:pt idx="2721" c:formatCode="h:mm:ss">
                  <c:v>0.945659722222222</c:v>
                </c:pt>
                <c:pt idx="2722" c:formatCode="h:mm:ss">
                  <c:v>0.946006944444444</c:v>
                </c:pt>
                <c:pt idx="2723" c:formatCode="h:mm:ss">
                  <c:v>0.946354166666667</c:v>
                </c:pt>
                <c:pt idx="2724" c:formatCode="h:mm:ss">
                  <c:v>0.946701388888889</c:v>
                </c:pt>
                <c:pt idx="2725" c:formatCode="h:mm:ss">
                  <c:v>0.947048611111111</c:v>
                </c:pt>
                <c:pt idx="2726" c:formatCode="h:mm:ss">
                  <c:v>0.947395833333333</c:v>
                </c:pt>
                <c:pt idx="2727" c:formatCode="h:mm:ss">
                  <c:v>0.947743055555556</c:v>
                </c:pt>
                <c:pt idx="2728" c:formatCode="h:mm:ss">
                  <c:v>0.948090277777778</c:v>
                </c:pt>
                <c:pt idx="2729" c:formatCode="h:mm:ss">
                  <c:v>0.9484375</c:v>
                </c:pt>
                <c:pt idx="2730" c:formatCode="h:mm:ss">
                  <c:v>0.948784722222222</c:v>
                </c:pt>
                <c:pt idx="2731" c:formatCode="h:mm:ss">
                  <c:v>0.949131944444444</c:v>
                </c:pt>
                <c:pt idx="2732" c:formatCode="h:mm:ss">
                  <c:v>0.949479166666667</c:v>
                </c:pt>
                <c:pt idx="2733" c:formatCode="h:mm:ss">
                  <c:v>0.949826388888889</c:v>
                </c:pt>
                <c:pt idx="2734" c:formatCode="h:mm:ss">
                  <c:v>0.950173611111111</c:v>
                </c:pt>
                <c:pt idx="2735" c:formatCode="h:mm:ss">
                  <c:v>0.950520833333333</c:v>
                </c:pt>
                <c:pt idx="2736" c:formatCode="h:mm:ss">
                  <c:v>0.950868055555556</c:v>
                </c:pt>
                <c:pt idx="2737" c:formatCode="h:mm:ss">
                  <c:v>0.951215277777778</c:v>
                </c:pt>
                <c:pt idx="2738" c:formatCode="h:mm:ss">
                  <c:v>0.9515625</c:v>
                </c:pt>
                <c:pt idx="2739" c:formatCode="h:mm:ss">
                  <c:v>0.951909722222222</c:v>
                </c:pt>
                <c:pt idx="2740" c:formatCode="h:mm:ss">
                  <c:v>0.952256944444444</c:v>
                </c:pt>
                <c:pt idx="2741" c:formatCode="h:mm:ss">
                  <c:v>0.952604166666667</c:v>
                </c:pt>
                <c:pt idx="2742" c:formatCode="h:mm:ss">
                  <c:v>0.952951388888889</c:v>
                </c:pt>
                <c:pt idx="2743" c:formatCode="h:mm:ss">
                  <c:v>0.953298611111111</c:v>
                </c:pt>
                <c:pt idx="2744" c:formatCode="h:mm:ss">
                  <c:v>0.953645833333333</c:v>
                </c:pt>
                <c:pt idx="2745" c:formatCode="h:mm:ss">
                  <c:v>0.953993055555556</c:v>
                </c:pt>
                <c:pt idx="2746" c:formatCode="h:mm:ss">
                  <c:v>0.954340277777778</c:v>
                </c:pt>
                <c:pt idx="2747" c:formatCode="h:mm:ss">
                  <c:v>0.9546875</c:v>
                </c:pt>
                <c:pt idx="2748" c:formatCode="h:mm:ss">
                  <c:v>0.955034722222222</c:v>
                </c:pt>
                <c:pt idx="2749" c:formatCode="h:mm:ss">
                  <c:v>0.955381944444444</c:v>
                </c:pt>
                <c:pt idx="2750" c:formatCode="h:mm:ss">
                  <c:v>0.955729166666667</c:v>
                </c:pt>
                <c:pt idx="2751" c:formatCode="h:mm:ss">
                  <c:v>0.956076388888889</c:v>
                </c:pt>
                <c:pt idx="2752" c:formatCode="h:mm:ss">
                  <c:v>0.956423611111111</c:v>
                </c:pt>
                <c:pt idx="2753" c:formatCode="h:mm:ss">
                  <c:v>0.956770833333333</c:v>
                </c:pt>
                <c:pt idx="2754" c:formatCode="h:mm:ss">
                  <c:v>0.957118055555556</c:v>
                </c:pt>
                <c:pt idx="2755" c:formatCode="h:mm:ss">
                  <c:v>0.957465277777778</c:v>
                </c:pt>
                <c:pt idx="2756" c:formatCode="h:mm:ss">
                  <c:v>0.9578125</c:v>
                </c:pt>
                <c:pt idx="2757" c:formatCode="h:mm:ss">
                  <c:v>0.958159722222222</c:v>
                </c:pt>
                <c:pt idx="2758" c:formatCode="h:mm:ss">
                  <c:v>0.958506944444444</c:v>
                </c:pt>
                <c:pt idx="2759" c:formatCode="h:mm:ss">
                  <c:v>0.958854166666667</c:v>
                </c:pt>
                <c:pt idx="2760" c:formatCode="h:mm:ss">
                  <c:v>0.959201388888889</c:v>
                </c:pt>
                <c:pt idx="2761" c:formatCode="h:mm:ss">
                  <c:v>0.959548611111111</c:v>
                </c:pt>
                <c:pt idx="2762" c:formatCode="h:mm:ss">
                  <c:v>0.959895833333333</c:v>
                </c:pt>
                <c:pt idx="2763" c:formatCode="h:mm:ss">
                  <c:v>0.960243055555556</c:v>
                </c:pt>
                <c:pt idx="2764" c:formatCode="h:mm:ss">
                  <c:v>0.960590277777778</c:v>
                </c:pt>
                <c:pt idx="2765" c:formatCode="h:mm:ss">
                  <c:v>0.9609375</c:v>
                </c:pt>
                <c:pt idx="2766" c:formatCode="h:mm:ss">
                  <c:v>0.961284722222222</c:v>
                </c:pt>
                <c:pt idx="2767" c:formatCode="h:mm:ss">
                  <c:v>0.961631944444444</c:v>
                </c:pt>
                <c:pt idx="2768" c:formatCode="h:mm:ss">
                  <c:v>0.961979166666667</c:v>
                </c:pt>
                <c:pt idx="2769" c:formatCode="h:mm:ss">
                  <c:v>0.962326388888889</c:v>
                </c:pt>
                <c:pt idx="2770" c:formatCode="h:mm:ss">
                  <c:v>0.962673611111111</c:v>
                </c:pt>
                <c:pt idx="2771" c:formatCode="h:mm:ss">
                  <c:v>0.963020833333333</c:v>
                </c:pt>
                <c:pt idx="2772" c:formatCode="h:mm:ss">
                  <c:v>0.963368055555556</c:v>
                </c:pt>
                <c:pt idx="2773" c:formatCode="h:mm:ss">
                  <c:v>0.963715277777778</c:v>
                </c:pt>
                <c:pt idx="2774" c:formatCode="h:mm:ss">
                  <c:v>0.9640625</c:v>
                </c:pt>
                <c:pt idx="2775" c:formatCode="h:mm:ss">
                  <c:v>0.964409722222222</c:v>
                </c:pt>
                <c:pt idx="2776" c:formatCode="h:mm:ss">
                  <c:v>0.964756944444444</c:v>
                </c:pt>
                <c:pt idx="2777" c:formatCode="h:mm:ss">
                  <c:v>0.965104166666667</c:v>
                </c:pt>
                <c:pt idx="2778" c:formatCode="h:mm:ss">
                  <c:v>0.965451388888889</c:v>
                </c:pt>
                <c:pt idx="2779" c:formatCode="h:mm:ss">
                  <c:v>0.965798611111111</c:v>
                </c:pt>
                <c:pt idx="2780" c:formatCode="h:mm:ss">
                  <c:v>0.966145833333333</c:v>
                </c:pt>
                <c:pt idx="2781" c:formatCode="h:mm:ss">
                  <c:v>0.966493055555556</c:v>
                </c:pt>
                <c:pt idx="2782" c:formatCode="h:mm:ss">
                  <c:v>0.966840277777778</c:v>
                </c:pt>
                <c:pt idx="2783" c:formatCode="h:mm:ss">
                  <c:v>0.9671875</c:v>
                </c:pt>
                <c:pt idx="2784" c:formatCode="h:mm:ss">
                  <c:v>0.967534722222222</c:v>
                </c:pt>
                <c:pt idx="2785" c:formatCode="h:mm:ss">
                  <c:v>0.967881944444444</c:v>
                </c:pt>
                <c:pt idx="2786" c:formatCode="h:mm:ss">
                  <c:v>0.968229166666667</c:v>
                </c:pt>
                <c:pt idx="2787" c:formatCode="h:mm:ss">
                  <c:v>0.968576388888889</c:v>
                </c:pt>
                <c:pt idx="2788" c:formatCode="h:mm:ss">
                  <c:v>0.968923611111111</c:v>
                </c:pt>
                <c:pt idx="2789" c:formatCode="h:mm:ss">
                  <c:v>0.969270833333333</c:v>
                </c:pt>
                <c:pt idx="2790" c:formatCode="h:mm:ss">
                  <c:v>0.969618055555556</c:v>
                </c:pt>
                <c:pt idx="2791" c:formatCode="h:mm:ss">
                  <c:v>0.969965277777778</c:v>
                </c:pt>
                <c:pt idx="2792" c:formatCode="h:mm:ss">
                  <c:v>0.9703125</c:v>
                </c:pt>
                <c:pt idx="2793" c:formatCode="h:mm:ss">
                  <c:v>0.970659722222222</c:v>
                </c:pt>
                <c:pt idx="2794" c:formatCode="h:mm:ss">
                  <c:v>0.971006944444444</c:v>
                </c:pt>
                <c:pt idx="2795" c:formatCode="h:mm:ss">
                  <c:v>0.971354166666667</c:v>
                </c:pt>
                <c:pt idx="2796" c:formatCode="h:mm:ss">
                  <c:v>0.971701388888889</c:v>
                </c:pt>
                <c:pt idx="2797" c:formatCode="h:mm:ss">
                  <c:v>0.972048611111111</c:v>
                </c:pt>
                <c:pt idx="2798" c:formatCode="h:mm:ss">
                  <c:v>0.972395833333333</c:v>
                </c:pt>
                <c:pt idx="2799" c:formatCode="h:mm:ss">
                  <c:v>0.972743055555556</c:v>
                </c:pt>
                <c:pt idx="2800" c:formatCode="h:mm:ss">
                  <c:v>0.973090277777778</c:v>
                </c:pt>
                <c:pt idx="2801" c:formatCode="h:mm:ss">
                  <c:v>0.9734375</c:v>
                </c:pt>
                <c:pt idx="2802" c:formatCode="h:mm:ss">
                  <c:v>0.973784722222222</c:v>
                </c:pt>
                <c:pt idx="2803" c:formatCode="h:mm:ss">
                  <c:v>0.974131944444444</c:v>
                </c:pt>
                <c:pt idx="2804" c:formatCode="h:mm:ss">
                  <c:v>0.974479166666667</c:v>
                </c:pt>
                <c:pt idx="2805" c:formatCode="h:mm:ss">
                  <c:v>0.974826388888889</c:v>
                </c:pt>
                <c:pt idx="2806" c:formatCode="h:mm:ss">
                  <c:v>0.975173611111111</c:v>
                </c:pt>
                <c:pt idx="2807" c:formatCode="h:mm:ss">
                  <c:v>0.975520833333333</c:v>
                </c:pt>
                <c:pt idx="2808" c:formatCode="h:mm:ss">
                  <c:v>0.975868055555556</c:v>
                </c:pt>
                <c:pt idx="2809" c:formatCode="h:mm:ss">
                  <c:v>0.976215277777778</c:v>
                </c:pt>
                <c:pt idx="2810" c:formatCode="h:mm:ss">
                  <c:v>0.9765625</c:v>
                </c:pt>
                <c:pt idx="2811" c:formatCode="h:mm:ss">
                  <c:v>0.976909722222222</c:v>
                </c:pt>
                <c:pt idx="2812" c:formatCode="h:mm:ss">
                  <c:v>0.977256944444444</c:v>
                </c:pt>
                <c:pt idx="2813" c:formatCode="h:mm:ss">
                  <c:v>0.977604166666667</c:v>
                </c:pt>
                <c:pt idx="2814" c:formatCode="h:mm:ss">
                  <c:v>0.977951388888889</c:v>
                </c:pt>
                <c:pt idx="2815" c:formatCode="h:mm:ss">
                  <c:v>0.978298611111111</c:v>
                </c:pt>
                <c:pt idx="2816" c:formatCode="h:mm:ss">
                  <c:v>0.978645833333333</c:v>
                </c:pt>
                <c:pt idx="2817" c:formatCode="h:mm:ss">
                  <c:v>0.978993055555556</c:v>
                </c:pt>
                <c:pt idx="2818" c:formatCode="h:mm:ss">
                  <c:v>0.979340277777778</c:v>
                </c:pt>
                <c:pt idx="2819" c:formatCode="h:mm:ss">
                  <c:v>0.9796875</c:v>
                </c:pt>
                <c:pt idx="2820" c:formatCode="h:mm:ss">
                  <c:v>0.980034722222222</c:v>
                </c:pt>
                <c:pt idx="2821" c:formatCode="h:mm:ss">
                  <c:v>0.980381944444444</c:v>
                </c:pt>
                <c:pt idx="2822" c:formatCode="h:mm:ss">
                  <c:v>0.980729166666667</c:v>
                </c:pt>
                <c:pt idx="2823" c:formatCode="h:mm:ss">
                  <c:v>0.981076388888889</c:v>
                </c:pt>
                <c:pt idx="2824" c:formatCode="h:mm:ss">
                  <c:v>0.981423611111111</c:v>
                </c:pt>
                <c:pt idx="2825" c:formatCode="h:mm:ss">
                  <c:v>0.981770833333333</c:v>
                </c:pt>
                <c:pt idx="2826" c:formatCode="h:mm:ss">
                  <c:v>0.982118055555556</c:v>
                </c:pt>
                <c:pt idx="2827" c:formatCode="h:mm:ss">
                  <c:v>0.982465277777778</c:v>
                </c:pt>
                <c:pt idx="2828" c:formatCode="h:mm:ss">
                  <c:v>0.9828125</c:v>
                </c:pt>
                <c:pt idx="2829" c:formatCode="h:mm:ss">
                  <c:v>0.983159722222222</c:v>
                </c:pt>
                <c:pt idx="2830" c:formatCode="h:mm:ss">
                  <c:v>0.983506944444444</c:v>
                </c:pt>
                <c:pt idx="2831" c:formatCode="h:mm:ss">
                  <c:v>0.983854166666667</c:v>
                </c:pt>
                <c:pt idx="2832" c:formatCode="h:mm:ss">
                  <c:v>0.984201388888889</c:v>
                </c:pt>
                <c:pt idx="2833" c:formatCode="h:mm:ss">
                  <c:v>0.984548611111111</c:v>
                </c:pt>
                <c:pt idx="2834" c:formatCode="h:mm:ss">
                  <c:v>0.984895833333333</c:v>
                </c:pt>
                <c:pt idx="2835" c:formatCode="h:mm:ss">
                  <c:v>0.985243055555556</c:v>
                </c:pt>
                <c:pt idx="2836" c:formatCode="h:mm:ss">
                  <c:v>0.985590277777778</c:v>
                </c:pt>
                <c:pt idx="2837" c:formatCode="h:mm:ss">
                  <c:v>0.9859375</c:v>
                </c:pt>
                <c:pt idx="2838" c:formatCode="h:mm:ss">
                  <c:v>0.986284722222222</c:v>
                </c:pt>
                <c:pt idx="2839" c:formatCode="h:mm:ss">
                  <c:v>0.986631944444444</c:v>
                </c:pt>
                <c:pt idx="2840" c:formatCode="h:mm:ss">
                  <c:v>0.986979166666667</c:v>
                </c:pt>
                <c:pt idx="2841" c:formatCode="h:mm:ss">
                  <c:v>0.987326388888889</c:v>
                </c:pt>
                <c:pt idx="2842" c:formatCode="h:mm:ss">
                  <c:v>0.987673611111111</c:v>
                </c:pt>
                <c:pt idx="2843" c:formatCode="h:mm:ss">
                  <c:v>0.988020833333333</c:v>
                </c:pt>
                <c:pt idx="2844" c:formatCode="h:mm:ss">
                  <c:v>0.988368055555556</c:v>
                </c:pt>
                <c:pt idx="2845" c:formatCode="h:mm:ss">
                  <c:v>0.988715277777778</c:v>
                </c:pt>
                <c:pt idx="2846" c:formatCode="h:mm:ss">
                  <c:v>0.9890625</c:v>
                </c:pt>
                <c:pt idx="2847" c:formatCode="h:mm:ss">
                  <c:v>0.989409722222222</c:v>
                </c:pt>
                <c:pt idx="2848" c:formatCode="h:mm:ss">
                  <c:v>0.989756944444444</c:v>
                </c:pt>
                <c:pt idx="2849" c:formatCode="h:mm:ss">
                  <c:v>0.990104166666667</c:v>
                </c:pt>
                <c:pt idx="2850" c:formatCode="h:mm:ss">
                  <c:v>0.990451388888889</c:v>
                </c:pt>
                <c:pt idx="2851" c:formatCode="h:mm:ss">
                  <c:v>0.990798611111111</c:v>
                </c:pt>
                <c:pt idx="2852" c:formatCode="h:mm:ss">
                  <c:v>0.991145833333333</c:v>
                </c:pt>
                <c:pt idx="2853" c:formatCode="h:mm:ss">
                  <c:v>0.991493055555556</c:v>
                </c:pt>
                <c:pt idx="2854" c:formatCode="h:mm:ss">
                  <c:v>0.991840277777778</c:v>
                </c:pt>
                <c:pt idx="2855" c:formatCode="h:mm:ss">
                  <c:v>0.9921875</c:v>
                </c:pt>
                <c:pt idx="2856" c:formatCode="h:mm:ss">
                  <c:v>0.992534722222222</c:v>
                </c:pt>
                <c:pt idx="2857" c:formatCode="h:mm:ss">
                  <c:v>0.992881944444444</c:v>
                </c:pt>
                <c:pt idx="2858" c:formatCode="h:mm:ss">
                  <c:v>0.993229166666667</c:v>
                </c:pt>
                <c:pt idx="2859" c:formatCode="h:mm:ss">
                  <c:v>0.993576388888889</c:v>
                </c:pt>
                <c:pt idx="2860" c:formatCode="h:mm:ss">
                  <c:v>0.993923611111111</c:v>
                </c:pt>
                <c:pt idx="2861" c:formatCode="h:mm:ss">
                  <c:v>0.994270833333333</c:v>
                </c:pt>
                <c:pt idx="2862" c:formatCode="h:mm:ss">
                  <c:v>0.994618055555556</c:v>
                </c:pt>
                <c:pt idx="2863" c:formatCode="h:mm:ss">
                  <c:v>0.994965277777778</c:v>
                </c:pt>
                <c:pt idx="2864" c:formatCode="h:mm:ss">
                  <c:v>0.9953125</c:v>
                </c:pt>
                <c:pt idx="2865" c:formatCode="h:mm:ss">
                  <c:v>0.995659722222222</c:v>
                </c:pt>
                <c:pt idx="2866" c:formatCode="h:mm:ss">
                  <c:v>0.996006944444444</c:v>
                </c:pt>
                <c:pt idx="2867" c:formatCode="h:mm:ss">
                  <c:v>0.996354166666667</c:v>
                </c:pt>
                <c:pt idx="2868" c:formatCode="h:mm:ss">
                  <c:v>0.996701388888889</c:v>
                </c:pt>
                <c:pt idx="2869" c:formatCode="h:mm:ss">
                  <c:v>0.997048611111111</c:v>
                </c:pt>
                <c:pt idx="2870" c:formatCode="h:mm:ss">
                  <c:v>0.997395833333333</c:v>
                </c:pt>
                <c:pt idx="2871" c:formatCode="h:mm:ss">
                  <c:v>0.997743055555556</c:v>
                </c:pt>
                <c:pt idx="2872" c:formatCode="h:mm:ss">
                  <c:v>0.998090277777778</c:v>
                </c:pt>
                <c:pt idx="2873" c:formatCode="h:mm:ss">
                  <c:v>0.9984375</c:v>
                </c:pt>
                <c:pt idx="2874" c:formatCode="h:mm:ss">
                  <c:v>0.998784722222222</c:v>
                </c:pt>
                <c:pt idx="2875" c:formatCode="h:mm:ss">
                  <c:v>0.999131944444444</c:v>
                </c:pt>
                <c:pt idx="2876" c:formatCode="h:mm:ss">
                  <c:v>0.999479166666667</c:v>
                </c:pt>
                <c:pt idx="2877" c:formatCode="h:mm:ss">
                  <c:v>0.999826388888889</c:v>
                </c:pt>
              </c:numCache>
            </c:numRef>
          </c:cat>
          <c:val>
            <c:numRef>
              <c:f>'2025-06-28.csv'!$E$2:$E$2879</c:f>
              <c:numCache>
                <c:formatCode>General</c:formatCode>
                <c:ptCount val="2878"/>
                <c:pt idx="0">
                  <c:v>30.6</c:v>
                </c:pt>
                <c:pt idx="1">
                  <c:v>30.5</c:v>
                </c:pt>
                <c:pt idx="2">
                  <c:v>30.5</c:v>
                </c:pt>
                <c:pt idx="3">
                  <c:v>30.5</c:v>
                </c:pt>
                <c:pt idx="4">
                  <c:v>30.5</c:v>
                </c:pt>
                <c:pt idx="5">
                  <c:v>30.5</c:v>
                </c:pt>
                <c:pt idx="6">
                  <c:v>30.5</c:v>
                </c:pt>
                <c:pt idx="7">
                  <c:v>30.4</c:v>
                </c:pt>
                <c:pt idx="8">
                  <c:v>30.5</c:v>
                </c:pt>
                <c:pt idx="9">
                  <c:v>30.5</c:v>
                </c:pt>
                <c:pt idx="10">
                  <c:v>30.5</c:v>
                </c:pt>
                <c:pt idx="11">
                  <c:v>30.5</c:v>
                </c:pt>
                <c:pt idx="12">
                  <c:v>30.5</c:v>
                </c:pt>
                <c:pt idx="13">
                  <c:v>30.5</c:v>
                </c:pt>
                <c:pt idx="14">
                  <c:v>30.5</c:v>
                </c:pt>
                <c:pt idx="15">
                  <c:v>30.5</c:v>
                </c:pt>
                <c:pt idx="16">
                  <c:v>30.5</c:v>
                </c:pt>
                <c:pt idx="17">
                  <c:v>30.6</c:v>
                </c:pt>
                <c:pt idx="18">
                  <c:v>30.4</c:v>
                </c:pt>
                <c:pt idx="19">
                  <c:v>30.5</c:v>
                </c:pt>
                <c:pt idx="20">
                  <c:v>30.4</c:v>
                </c:pt>
                <c:pt idx="21">
                  <c:v>30.5</c:v>
                </c:pt>
                <c:pt idx="22">
                  <c:v>30.4</c:v>
                </c:pt>
                <c:pt idx="23">
                  <c:v>30.5</c:v>
                </c:pt>
                <c:pt idx="24">
                  <c:v>30.4</c:v>
                </c:pt>
                <c:pt idx="25">
                  <c:v>30.5</c:v>
                </c:pt>
                <c:pt idx="26">
                  <c:v>30.4</c:v>
                </c:pt>
                <c:pt idx="27">
                  <c:v>30.6</c:v>
                </c:pt>
                <c:pt idx="28">
                  <c:v>30.5</c:v>
                </c:pt>
                <c:pt idx="29">
                  <c:v>30.5</c:v>
                </c:pt>
                <c:pt idx="30">
                  <c:v>30.5</c:v>
                </c:pt>
                <c:pt idx="31">
                  <c:v>30.5</c:v>
                </c:pt>
                <c:pt idx="32">
                  <c:v>30.6</c:v>
                </c:pt>
                <c:pt idx="33">
                  <c:v>30.5</c:v>
                </c:pt>
                <c:pt idx="34">
                  <c:v>30.5</c:v>
                </c:pt>
                <c:pt idx="35">
                  <c:v>30.5</c:v>
                </c:pt>
                <c:pt idx="36">
                  <c:v>30.5</c:v>
                </c:pt>
                <c:pt idx="37">
                  <c:v>30.5</c:v>
                </c:pt>
                <c:pt idx="38">
                  <c:v>30.5</c:v>
                </c:pt>
                <c:pt idx="39">
                  <c:v>30.5</c:v>
                </c:pt>
                <c:pt idx="40">
                  <c:v>30.5</c:v>
                </c:pt>
                <c:pt idx="41">
                  <c:v>30.5</c:v>
                </c:pt>
                <c:pt idx="42">
                  <c:v>30.5</c:v>
                </c:pt>
                <c:pt idx="43">
                  <c:v>30.5</c:v>
                </c:pt>
                <c:pt idx="44">
                  <c:v>30.6</c:v>
                </c:pt>
                <c:pt idx="45">
                  <c:v>30.5</c:v>
                </c:pt>
                <c:pt idx="46">
                  <c:v>30.4</c:v>
                </c:pt>
                <c:pt idx="47">
                  <c:v>30.5</c:v>
                </c:pt>
                <c:pt idx="48">
                  <c:v>30.4</c:v>
                </c:pt>
                <c:pt idx="49">
                  <c:v>30.5</c:v>
                </c:pt>
                <c:pt idx="50">
                  <c:v>30.5</c:v>
                </c:pt>
                <c:pt idx="51">
                  <c:v>30.4</c:v>
                </c:pt>
                <c:pt idx="52">
                  <c:v>30.4</c:v>
                </c:pt>
                <c:pt idx="53">
                  <c:v>30.4</c:v>
                </c:pt>
                <c:pt idx="54">
                  <c:v>30.5</c:v>
                </c:pt>
                <c:pt idx="55">
                  <c:v>30.4</c:v>
                </c:pt>
                <c:pt idx="56">
                  <c:v>30.5</c:v>
                </c:pt>
                <c:pt idx="57">
                  <c:v>30.4</c:v>
                </c:pt>
                <c:pt idx="58">
                  <c:v>30.4</c:v>
                </c:pt>
                <c:pt idx="59">
                  <c:v>30.4</c:v>
                </c:pt>
                <c:pt idx="60">
                  <c:v>30.4</c:v>
                </c:pt>
                <c:pt idx="61">
                  <c:v>30.4</c:v>
                </c:pt>
                <c:pt idx="62">
                  <c:v>30.5</c:v>
                </c:pt>
                <c:pt idx="63">
                  <c:v>30.4</c:v>
                </c:pt>
                <c:pt idx="64">
                  <c:v>30.4</c:v>
                </c:pt>
                <c:pt idx="65">
                  <c:v>30.4</c:v>
                </c:pt>
                <c:pt idx="66">
                  <c:v>30.4</c:v>
                </c:pt>
                <c:pt idx="67">
                  <c:v>30.4</c:v>
                </c:pt>
                <c:pt idx="68">
                  <c:v>30.4</c:v>
                </c:pt>
                <c:pt idx="69">
                  <c:v>30.3</c:v>
                </c:pt>
                <c:pt idx="70">
                  <c:v>30.4</c:v>
                </c:pt>
                <c:pt idx="71">
                  <c:v>30.4</c:v>
                </c:pt>
                <c:pt idx="72">
                  <c:v>30.4</c:v>
                </c:pt>
                <c:pt idx="73">
                  <c:v>30.5</c:v>
                </c:pt>
                <c:pt idx="74">
                  <c:v>30.4</c:v>
                </c:pt>
                <c:pt idx="75">
                  <c:v>30.3</c:v>
                </c:pt>
                <c:pt idx="76">
                  <c:v>30.3</c:v>
                </c:pt>
                <c:pt idx="77">
                  <c:v>30.5</c:v>
                </c:pt>
                <c:pt idx="78">
                  <c:v>30.3</c:v>
                </c:pt>
                <c:pt idx="79">
                  <c:v>30.5</c:v>
                </c:pt>
                <c:pt idx="80">
                  <c:v>30.3</c:v>
                </c:pt>
                <c:pt idx="81">
                  <c:v>30.4</c:v>
                </c:pt>
                <c:pt idx="82">
                  <c:v>30.5</c:v>
                </c:pt>
                <c:pt idx="83">
                  <c:v>30.4</c:v>
                </c:pt>
                <c:pt idx="84">
                  <c:v>30.4</c:v>
                </c:pt>
                <c:pt idx="85">
                  <c:v>30.3</c:v>
                </c:pt>
                <c:pt idx="86">
                  <c:v>30.4</c:v>
                </c:pt>
                <c:pt idx="87">
                  <c:v>30.4</c:v>
                </c:pt>
                <c:pt idx="88">
                  <c:v>30.4</c:v>
                </c:pt>
                <c:pt idx="89">
                  <c:v>30.4</c:v>
                </c:pt>
                <c:pt idx="90">
                  <c:v>30.4</c:v>
                </c:pt>
                <c:pt idx="91">
                  <c:v>30.4</c:v>
                </c:pt>
                <c:pt idx="92">
                  <c:v>30.3</c:v>
                </c:pt>
                <c:pt idx="93">
                  <c:v>30.4</c:v>
                </c:pt>
                <c:pt idx="94">
                  <c:v>30.4</c:v>
                </c:pt>
                <c:pt idx="95">
                  <c:v>30.4</c:v>
                </c:pt>
                <c:pt idx="96">
                  <c:v>30.4</c:v>
                </c:pt>
                <c:pt idx="97">
                  <c:v>30.4</c:v>
                </c:pt>
                <c:pt idx="98">
                  <c:v>30.4</c:v>
                </c:pt>
                <c:pt idx="99">
                  <c:v>30.4</c:v>
                </c:pt>
                <c:pt idx="100">
                  <c:v>30.4</c:v>
                </c:pt>
                <c:pt idx="101">
                  <c:v>30.3</c:v>
                </c:pt>
                <c:pt idx="102">
                  <c:v>30.4</c:v>
                </c:pt>
                <c:pt idx="103">
                  <c:v>30.3</c:v>
                </c:pt>
                <c:pt idx="104">
                  <c:v>30.4</c:v>
                </c:pt>
                <c:pt idx="105">
                  <c:v>30.4</c:v>
                </c:pt>
                <c:pt idx="106">
                  <c:v>30.4</c:v>
                </c:pt>
                <c:pt idx="107">
                  <c:v>30.3</c:v>
                </c:pt>
                <c:pt idx="108">
                  <c:v>30.3</c:v>
                </c:pt>
                <c:pt idx="109">
                  <c:v>30.4</c:v>
                </c:pt>
                <c:pt idx="110">
                  <c:v>30.4</c:v>
                </c:pt>
                <c:pt idx="111">
                  <c:v>30.3</c:v>
                </c:pt>
                <c:pt idx="112">
                  <c:v>30.4</c:v>
                </c:pt>
                <c:pt idx="113">
                  <c:v>30.4</c:v>
                </c:pt>
                <c:pt idx="114">
                  <c:v>30.3</c:v>
                </c:pt>
                <c:pt idx="115">
                  <c:v>30.3</c:v>
                </c:pt>
                <c:pt idx="116">
                  <c:v>30.4</c:v>
                </c:pt>
                <c:pt idx="117">
                  <c:v>30.4</c:v>
                </c:pt>
                <c:pt idx="118">
                  <c:v>30.4</c:v>
                </c:pt>
                <c:pt idx="119">
                  <c:v>30.3</c:v>
                </c:pt>
                <c:pt idx="120">
                  <c:v>30.4</c:v>
                </c:pt>
                <c:pt idx="121">
                  <c:v>30.4</c:v>
                </c:pt>
                <c:pt idx="122">
                  <c:v>30.2</c:v>
                </c:pt>
                <c:pt idx="123">
                  <c:v>30.3</c:v>
                </c:pt>
                <c:pt idx="124">
                  <c:v>30.3</c:v>
                </c:pt>
                <c:pt idx="125">
                  <c:v>30.3</c:v>
                </c:pt>
                <c:pt idx="126">
                  <c:v>30.4</c:v>
                </c:pt>
                <c:pt idx="127">
                  <c:v>30.3</c:v>
                </c:pt>
                <c:pt idx="128">
                  <c:v>30.3</c:v>
                </c:pt>
                <c:pt idx="129">
                  <c:v>30.3</c:v>
                </c:pt>
                <c:pt idx="130">
                  <c:v>30.4</c:v>
                </c:pt>
                <c:pt idx="131">
                  <c:v>30.3</c:v>
                </c:pt>
                <c:pt idx="132">
                  <c:v>30.4</c:v>
                </c:pt>
                <c:pt idx="133">
                  <c:v>30.4</c:v>
                </c:pt>
                <c:pt idx="134">
                  <c:v>30.4</c:v>
                </c:pt>
                <c:pt idx="135">
                  <c:v>30.3</c:v>
                </c:pt>
                <c:pt idx="136">
                  <c:v>30.4</c:v>
                </c:pt>
                <c:pt idx="137">
                  <c:v>30.3</c:v>
                </c:pt>
                <c:pt idx="138">
                  <c:v>30.3</c:v>
                </c:pt>
                <c:pt idx="139">
                  <c:v>30.3</c:v>
                </c:pt>
                <c:pt idx="140">
                  <c:v>30.2</c:v>
                </c:pt>
                <c:pt idx="141">
                  <c:v>30.4</c:v>
                </c:pt>
                <c:pt idx="142">
                  <c:v>30.3</c:v>
                </c:pt>
                <c:pt idx="143">
                  <c:v>30.3</c:v>
                </c:pt>
                <c:pt idx="144">
                  <c:v>30.3</c:v>
                </c:pt>
                <c:pt idx="145">
                  <c:v>30.3</c:v>
                </c:pt>
                <c:pt idx="146">
                  <c:v>30.3</c:v>
                </c:pt>
                <c:pt idx="147">
                  <c:v>30.3</c:v>
                </c:pt>
                <c:pt idx="148">
                  <c:v>30.3</c:v>
                </c:pt>
                <c:pt idx="149">
                  <c:v>30.2</c:v>
                </c:pt>
                <c:pt idx="150">
                  <c:v>30.3</c:v>
                </c:pt>
                <c:pt idx="151">
                  <c:v>30.2</c:v>
                </c:pt>
                <c:pt idx="152">
                  <c:v>30.3</c:v>
                </c:pt>
                <c:pt idx="153">
                  <c:v>30.3</c:v>
                </c:pt>
                <c:pt idx="154">
                  <c:v>30.3</c:v>
                </c:pt>
                <c:pt idx="155">
                  <c:v>30.3</c:v>
                </c:pt>
                <c:pt idx="156">
                  <c:v>30.3</c:v>
                </c:pt>
                <c:pt idx="157">
                  <c:v>30.3</c:v>
                </c:pt>
                <c:pt idx="158">
                  <c:v>30.3</c:v>
                </c:pt>
                <c:pt idx="159">
                  <c:v>30.2</c:v>
                </c:pt>
                <c:pt idx="160">
                  <c:v>30.3</c:v>
                </c:pt>
                <c:pt idx="161">
                  <c:v>30.2</c:v>
                </c:pt>
                <c:pt idx="162">
                  <c:v>30.2</c:v>
                </c:pt>
                <c:pt idx="163">
                  <c:v>30.2</c:v>
                </c:pt>
                <c:pt idx="164">
                  <c:v>30.3</c:v>
                </c:pt>
                <c:pt idx="165">
                  <c:v>30.2</c:v>
                </c:pt>
                <c:pt idx="166">
                  <c:v>30.3</c:v>
                </c:pt>
                <c:pt idx="167">
                  <c:v>30.3</c:v>
                </c:pt>
                <c:pt idx="168">
                  <c:v>30.3</c:v>
                </c:pt>
                <c:pt idx="169">
                  <c:v>30.3</c:v>
                </c:pt>
                <c:pt idx="170">
                  <c:v>30.3</c:v>
                </c:pt>
                <c:pt idx="171">
                  <c:v>30.3</c:v>
                </c:pt>
                <c:pt idx="172">
                  <c:v>30.3</c:v>
                </c:pt>
                <c:pt idx="173">
                  <c:v>30.3</c:v>
                </c:pt>
                <c:pt idx="174">
                  <c:v>30.3</c:v>
                </c:pt>
                <c:pt idx="175">
                  <c:v>30.2</c:v>
                </c:pt>
                <c:pt idx="176">
                  <c:v>30.3</c:v>
                </c:pt>
                <c:pt idx="177">
                  <c:v>30.3</c:v>
                </c:pt>
                <c:pt idx="178">
                  <c:v>30.3</c:v>
                </c:pt>
                <c:pt idx="179">
                  <c:v>30.3</c:v>
                </c:pt>
                <c:pt idx="180">
                  <c:v>30.3</c:v>
                </c:pt>
                <c:pt idx="181">
                  <c:v>30.3</c:v>
                </c:pt>
                <c:pt idx="182">
                  <c:v>30.2</c:v>
                </c:pt>
                <c:pt idx="183">
                  <c:v>30.2</c:v>
                </c:pt>
                <c:pt idx="184">
                  <c:v>30.3</c:v>
                </c:pt>
                <c:pt idx="185">
                  <c:v>30.2</c:v>
                </c:pt>
                <c:pt idx="186">
                  <c:v>30.3</c:v>
                </c:pt>
                <c:pt idx="187">
                  <c:v>30.3</c:v>
                </c:pt>
                <c:pt idx="188">
                  <c:v>30.3</c:v>
                </c:pt>
                <c:pt idx="189">
                  <c:v>30.2</c:v>
                </c:pt>
                <c:pt idx="190">
                  <c:v>30.2</c:v>
                </c:pt>
                <c:pt idx="191">
                  <c:v>30.3</c:v>
                </c:pt>
                <c:pt idx="192">
                  <c:v>30.3</c:v>
                </c:pt>
                <c:pt idx="193">
                  <c:v>30.3</c:v>
                </c:pt>
                <c:pt idx="194">
                  <c:v>30.3</c:v>
                </c:pt>
                <c:pt idx="195">
                  <c:v>30.2</c:v>
                </c:pt>
                <c:pt idx="196">
                  <c:v>30.2</c:v>
                </c:pt>
                <c:pt idx="197">
                  <c:v>30.3</c:v>
                </c:pt>
                <c:pt idx="198">
                  <c:v>30.2</c:v>
                </c:pt>
                <c:pt idx="199">
                  <c:v>30.3</c:v>
                </c:pt>
                <c:pt idx="200">
                  <c:v>30.3</c:v>
                </c:pt>
                <c:pt idx="201">
                  <c:v>30.3</c:v>
                </c:pt>
                <c:pt idx="202">
                  <c:v>30.2</c:v>
                </c:pt>
                <c:pt idx="203">
                  <c:v>30.3</c:v>
                </c:pt>
                <c:pt idx="204">
                  <c:v>30.3</c:v>
                </c:pt>
                <c:pt idx="205">
                  <c:v>30.2</c:v>
                </c:pt>
                <c:pt idx="206">
                  <c:v>30.3</c:v>
                </c:pt>
                <c:pt idx="207">
                  <c:v>30.3</c:v>
                </c:pt>
                <c:pt idx="208">
                  <c:v>30.3</c:v>
                </c:pt>
                <c:pt idx="209">
                  <c:v>30.2</c:v>
                </c:pt>
                <c:pt idx="210">
                  <c:v>30.3</c:v>
                </c:pt>
                <c:pt idx="211">
                  <c:v>30.3</c:v>
                </c:pt>
                <c:pt idx="212">
                  <c:v>30.3</c:v>
                </c:pt>
                <c:pt idx="213">
                  <c:v>30.3</c:v>
                </c:pt>
                <c:pt idx="214">
                  <c:v>30.2</c:v>
                </c:pt>
                <c:pt idx="215">
                  <c:v>30.3</c:v>
                </c:pt>
                <c:pt idx="216">
                  <c:v>30.1</c:v>
                </c:pt>
                <c:pt idx="217">
                  <c:v>30.2</c:v>
                </c:pt>
                <c:pt idx="218">
                  <c:v>30.3</c:v>
                </c:pt>
                <c:pt idx="219">
                  <c:v>30.2</c:v>
                </c:pt>
                <c:pt idx="220">
                  <c:v>30.3</c:v>
                </c:pt>
                <c:pt idx="221">
                  <c:v>30.3</c:v>
                </c:pt>
                <c:pt idx="222">
                  <c:v>30.2</c:v>
                </c:pt>
                <c:pt idx="223">
                  <c:v>30.3</c:v>
                </c:pt>
                <c:pt idx="224">
                  <c:v>30.2</c:v>
                </c:pt>
                <c:pt idx="225">
                  <c:v>30.3</c:v>
                </c:pt>
                <c:pt idx="226">
                  <c:v>30.2</c:v>
                </c:pt>
                <c:pt idx="227">
                  <c:v>30.3</c:v>
                </c:pt>
                <c:pt idx="228">
                  <c:v>30.3</c:v>
                </c:pt>
                <c:pt idx="229">
                  <c:v>30.2</c:v>
                </c:pt>
                <c:pt idx="230">
                  <c:v>30.2</c:v>
                </c:pt>
                <c:pt idx="231">
                  <c:v>30.2</c:v>
                </c:pt>
                <c:pt idx="232">
                  <c:v>30.2</c:v>
                </c:pt>
                <c:pt idx="233">
                  <c:v>30.2</c:v>
                </c:pt>
                <c:pt idx="234">
                  <c:v>30.2</c:v>
                </c:pt>
                <c:pt idx="235">
                  <c:v>30.2</c:v>
                </c:pt>
                <c:pt idx="236">
                  <c:v>30.3</c:v>
                </c:pt>
                <c:pt idx="237">
                  <c:v>30.2</c:v>
                </c:pt>
                <c:pt idx="238">
                  <c:v>30.2</c:v>
                </c:pt>
                <c:pt idx="239">
                  <c:v>30.2</c:v>
                </c:pt>
                <c:pt idx="240">
                  <c:v>30.2</c:v>
                </c:pt>
                <c:pt idx="241">
                  <c:v>30.3</c:v>
                </c:pt>
                <c:pt idx="242">
                  <c:v>30.2</c:v>
                </c:pt>
                <c:pt idx="243">
                  <c:v>30.2</c:v>
                </c:pt>
                <c:pt idx="244">
                  <c:v>30.2</c:v>
                </c:pt>
                <c:pt idx="245">
                  <c:v>30.2</c:v>
                </c:pt>
                <c:pt idx="246">
                  <c:v>30.2</c:v>
                </c:pt>
                <c:pt idx="247">
                  <c:v>30.2</c:v>
                </c:pt>
                <c:pt idx="248">
                  <c:v>30.2</c:v>
                </c:pt>
                <c:pt idx="249">
                  <c:v>30.2</c:v>
                </c:pt>
                <c:pt idx="250">
                  <c:v>30.2</c:v>
                </c:pt>
                <c:pt idx="251">
                  <c:v>30.2</c:v>
                </c:pt>
                <c:pt idx="252">
                  <c:v>30.2</c:v>
                </c:pt>
                <c:pt idx="253">
                  <c:v>30.2</c:v>
                </c:pt>
                <c:pt idx="254">
                  <c:v>30.2</c:v>
                </c:pt>
                <c:pt idx="255">
                  <c:v>30.1</c:v>
                </c:pt>
                <c:pt idx="256">
                  <c:v>30.2</c:v>
                </c:pt>
                <c:pt idx="257">
                  <c:v>30.1</c:v>
                </c:pt>
                <c:pt idx="258">
                  <c:v>30.2</c:v>
                </c:pt>
                <c:pt idx="259">
                  <c:v>30.2</c:v>
                </c:pt>
                <c:pt idx="260">
                  <c:v>30.2</c:v>
                </c:pt>
                <c:pt idx="261">
                  <c:v>30.3</c:v>
                </c:pt>
                <c:pt idx="262">
                  <c:v>30.2</c:v>
                </c:pt>
                <c:pt idx="263">
                  <c:v>30.3</c:v>
                </c:pt>
                <c:pt idx="264">
                  <c:v>30.2</c:v>
                </c:pt>
                <c:pt idx="265">
                  <c:v>30.3</c:v>
                </c:pt>
                <c:pt idx="266">
                  <c:v>30.2</c:v>
                </c:pt>
                <c:pt idx="267">
                  <c:v>30.2</c:v>
                </c:pt>
                <c:pt idx="268">
                  <c:v>30.3</c:v>
                </c:pt>
                <c:pt idx="269">
                  <c:v>30.2</c:v>
                </c:pt>
                <c:pt idx="270">
                  <c:v>30.2</c:v>
                </c:pt>
                <c:pt idx="271">
                  <c:v>30.2</c:v>
                </c:pt>
                <c:pt idx="272">
                  <c:v>30.2</c:v>
                </c:pt>
                <c:pt idx="273">
                  <c:v>30.2</c:v>
                </c:pt>
                <c:pt idx="274">
                  <c:v>30.2</c:v>
                </c:pt>
                <c:pt idx="275">
                  <c:v>30.2</c:v>
                </c:pt>
                <c:pt idx="276">
                  <c:v>30.2</c:v>
                </c:pt>
                <c:pt idx="277">
                  <c:v>30.2</c:v>
                </c:pt>
                <c:pt idx="278">
                  <c:v>30.2</c:v>
                </c:pt>
                <c:pt idx="279">
                  <c:v>30.2</c:v>
                </c:pt>
                <c:pt idx="280">
                  <c:v>30.2</c:v>
                </c:pt>
                <c:pt idx="281">
                  <c:v>30.2</c:v>
                </c:pt>
                <c:pt idx="282">
                  <c:v>30.2</c:v>
                </c:pt>
                <c:pt idx="283">
                  <c:v>30.1</c:v>
                </c:pt>
                <c:pt idx="284">
                  <c:v>30.2</c:v>
                </c:pt>
                <c:pt idx="285">
                  <c:v>30.2</c:v>
                </c:pt>
                <c:pt idx="286">
                  <c:v>30.2</c:v>
                </c:pt>
                <c:pt idx="287">
                  <c:v>30.2</c:v>
                </c:pt>
                <c:pt idx="288">
                  <c:v>30.2</c:v>
                </c:pt>
                <c:pt idx="289">
                  <c:v>30.1</c:v>
                </c:pt>
                <c:pt idx="290">
                  <c:v>30.2</c:v>
                </c:pt>
                <c:pt idx="291">
                  <c:v>30.1</c:v>
                </c:pt>
                <c:pt idx="292">
                  <c:v>30.3</c:v>
                </c:pt>
                <c:pt idx="293">
                  <c:v>30.2</c:v>
                </c:pt>
                <c:pt idx="294">
                  <c:v>30.2</c:v>
                </c:pt>
                <c:pt idx="295">
                  <c:v>30.2</c:v>
                </c:pt>
                <c:pt idx="296">
                  <c:v>30.2</c:v>
                </c:pt>
                <c:pt idx="297">
                  <c:v>30.2</c:v>
                </c:pt>
                <c:pt idx="298">
                  <c:v>30.2</c:v>
                </c:pt>
                <c:pt idx="299">
                  <c:v>30.1</c:v>
                </c:pt>
                <c:pt idx="300">
                  <c:v>30.2</c:v>
                </c:pt>
                <c:pt idx="301">
                  <c:v>30.2</c:v>
                </c:pt>
                <c:pt idx="302">
                  <c:v>30.2</c:v>
                </c:pt>
                <c:pt idx="303">
                  <c:v>30.2</c:v>
                </c:pt>
                <c:pt idx="304">
                  <c:v>30.2</c:v>
                </c:pt>
                <c:pt idx="305">
                  <c:v>30.1</c:v>
                </c:pt>
                <c:pt idx="306">
                  <c:v>30.1</c:v>
                </c:pt>
                <c:pt idx="307">
                  <c:v>30.2</c:v>
                </c:pt>
                <c:pt idx="308">
                  <c:v>30.2</c:v>
                </c:pt>
                <c:pt idx="309">
                  <c:v>30.2</c:v>
                </c:pt>
                <c:pt idx="310">
                  <c:v>30.2</c:v>
                </c:pt>
                <c:pt idx="311">
                  <c:v>30.2</c:v>
                </c:pt>
                <c:pt idx="312">
                  <c:v>30.1</c:v>
                </c:pt>
                <c:pt idx="313">
                  <c:v>30.2</c:v>
                </c:pt>
                <c:pt idx="314">
                  <c:v>30.2</c:v>
                </c:pt>
                <c:pt idx="315">
                  <c:v>30.1</c:v>
                </c:pt>
                <c:pt idx="316">
                  <c:v>30.1</c:v>
                </c:pt>
                <c:pt idx="317">
                  <c:v>30.1</c:v>
                </c:pt>
                <c:pt idx="318">
                  <c:v>30.2</c:v>
                </c:pt>
                <c:pt idx="319">
                  <c:v>30.2</c:v>
                </c:pt>
                <c:pt idx="320">
                  <c:v>30.2</c:v>
                </c:pt>
                <c:pt idx="321">
                  <c:v>30.2</c:v>
                </c:pt>
                <c:pt idx="322">
                  <c:v>30.1</c:v>
                </c:pt>
                <c:pt idx="323">
                  <c:v>30.1</c:v>
                </c:pt>
                <c:pt idx="324">
                  <c:v>30.2</c:v>
                </c:pt>
                <c:pt idx="325">
                  <c:v>30.1</c:v>
                </c:pt>
                <c:pt idx="326">
                  <c:v>30.2</c:v>
                </c:pt>
                <c:pt idx="327">
                  <c:v>30.1</c:v>
                </c:pt>
                <c:pt idx="328">
                  <c:v>30.1</c:v>
                </c:pt>
                <c:pt idx="329">
                  <c:v>30.2</c:v>
                </c:pt>
                <c:pt idx="330">
                  <c:v>30.2</c:v>
                </c:pt>
                <c:pt idx="331">
                  <c:v>30.1</c:v>
                </c:pt>
                <c:pt idx="332">
                  <c:v>30.2</c:v>
                </c:pt>
                <c:pt idx="333">
                  <c:v>30.1</c:v>
                </c:pt>
                <c:pt idx="334">
                  <c:v>30.1</c:v>
                </c:pt>
                <c:pt idx="335">
                  <c:v>30.1</c:v>
                </c:pt>
                <c:pt idx="336">
                  <c:v>30.2</c:v>
                </c:pt>
                <c:pt idx="337">
                  <c:v>30.1</c:v>
                </c:pt>
                <c:pt idx="338">
                  <c:v>30.2</c:v>
                </c:pt>
                <c:pt idx="339">
                  <c:v>30.1</c:v>
                </c:pt>
                <c:pt idx="340">
                  <c:v>30.2</c:v>
                </c:pt>
                <c:pt idx="341">
                  <c:v>30.3</c:v>
                </c:pt>
                <c:pt idx="342">
                  <c:v>30.2</c:v>
                </c:pt>
                <c:pt idx="343">
                  <c:v>30.1</c:v>
                </c:pt>
                <c:pt idx="344">
                  <c:v>30.2</c:v>
                </c:pt>
                <c:pt idx="345">
                  <c:v>30.2</c:v>
                </c:pt>
                <c:pt idx="346">
                  <c:v>30.1</c:v>
                </c:pt>
                <c:pt idx="347">
                  <c:v>30.1</c:v>
                </c:pt>
                <c:pt idx="348">
                  <c:v>30.2</c:v>
                </c:pt>
                <c:pt idx="349">
                  <c:v>30.1</c:v>
                </c:pt>
                <c:pt idx="350">
                  <c:v>30.1</c:v>
                </c:pt>
                <c:pt idx="351">
                  <c:v>30.1</c:v>
                </c:pt>
                <c:pt idx="352">
                  <c:v>30.2</c:v>
                </c:pt>
                <c:pt idx="353">
                  <c:v>30.1</c:v>
                </c:pt>
                <c:pt idx="354">
                  <c:v>30.1</c:v>
                </c:pt>
                <c:pt idx="355">
                  <c:v>30.1</c:v>
                </c:pt>
                <c:pt idx="356">
                  <c:v>30.1</c:v>
                </c:pt>
                <c:pt idx="357">
                  <c:v>30.2</c:v>
                </c:pt>
                <c:pt idx="358">
                  <c:v>30.1</c:v>
                </c:pt>
                <c:pt idx="359">
                  <c:v>30.1</c:v>
                </c:pt>
                <c:pt idx="360">
                  <c:v>30.2</c:v>
                </c:pt>
                <c:pt idx="361">
                  <c:v>30.2</c:v>
                </c:pt>
                <c:pt idx="362">
                  <c:v>30.1</c:v>
                </c:pt>
                <c:pt idx="363">
                  <c:v>30.1</c:v>
                </c:pt>
                <c:pt idx="364">
                  <c:v>30.1</c:v>
                </c:pt>
                <c:pt idx="365">
                  <c:v>30.1</c:v>
                </c:pt>
                <c:pt idx="366">
                  <c:v>30.1</c:v>
                </c:pt>
                <c:pt idx="367">
                  <c:v>30.1</c:v>
                </c:pt>
                <c:pt idx="368">
                  <c:v>30.2</c:v>
                </c:pt>
                <c:pt idx="369">
                  <c:v>30.2</c:v>
                </c:pt>
                <c:pt idx="370">
                  <c:v>30.1</c:v>
                </c:pt>
                <c:pt idx="371">
                  <c:v>30.1</c:v>
                </c:pt>
                <c:pt idx="372">
                  <c:v>30.1</c:v>
                </c:pt>
                <c:pt idx="373">
                  <c:v>30.1</c:v>
                </c:pt>
                <c:pt idx="374">
                  <c:v>30.1</c:v>
                </c:pt>
                <c:pt idx="375">
                  <c:v>30.1</c:v>
                </c:pt>
                <c:pt idx="376">
                  <c:v>30.1</c:v>
                </c:pt>
                <c:pt idx="377">
                  <c:v>30.1</c:v>
                </c:pt>
                <c:pt idx="378">
                  <c:v>30.2</c:v>
                </c:pt>
                <c:pt idx="379">
                  <c:v>30</c:v>
                </c:pt>
                <c:pt idx="380">
                  <c:v>30.1</c:v>
                </c:pt>
                <c:pt idx="381">
                  <c:v>30.1</c:v>
                </c:pt>
                <c:pt idx="382">
                  <c:v>30.1</c:v>
                </c:pt>
                <c:pt idx="383">
                  <c:v>30.1</c:v>
                </c:pt>
                <c:pt idx="384">
                  <c:v>30.2</c:v>
                </c:pt>
                <c:pt idx="385">
                  <c:v>30.1</c:v>
                </c:pt>
                <c:pt idx="386">
                  <c:v>30.1</c:v>
                </c:pt>
                <c:pt idx="387">
                  <c:v>30.1</c:v>
                </c:pt>
                <c:pt idx="388">
                  <c:v>30.1</c:v>
                </c:pt>
                <c:pt idx="389">
                  <c:v>30.1</c:v>
                </c:pt>
                <c:pt idx="390">
                  <c:v>30.1</c:v>
                </c:pt>
                <c:pt idx="391">
                  <c:v>30.1</c:v>
                </c:pt>
                <c:pt idx="392">
                  <c:v>30.1</c:v>
                </c:pt>
                <c:pt idx="393">
                  <c:v>30.1</c:v>
                </c:pt>
                <c:pt idx="394">
                  <c:v>30.1</c:v>
                </c:pt>
                <c:pt idx="395">
                  <c:v>30.1</c:v>
                </c:pt>
                <c:pt idx="396">
                  <c:v>30.1</c:v>
                </c:pt>
                <c:pt idx="397">
                  <c:v>30.1</c:v>
                </c:pt>
                <c:pt idx="398">
                  <c:v>30.1</c:v>
                </c:pt>
                <c:pt idx="399">
                  <c:v>30.1</c:v>
                </c:pt>
                <c:pt idx="400">
                  <c:v>30</c:v>
                </c:pt>
                <c:pt idx="401">
                  <c:v>30</c:v>
                </c:pt>
                <c:pt idx="402">
                  <c:v>30.1</c:v>
                </c:pt>
                <c:pt idx="403">
                  <c:v>30.1</c:v>
                </c:pt>
                <c:pt idx="404">
                  <c:v>30.1</c:v>
                </c:pt>
                <c:pt idx="405">
                  <c:v>30</c:v>
                </c:pt>
                <c:pt idx="406">
                  <c:v>30.1</c:v>
                </c:pt>
                <c:pt idx="407">
                  <c:v>30</c:v>
                </c:pt>
                <c:pt idx="408">
                  <c:v>30</c:v>
                </c:pt>
                <c:pt idx="409">
                  <c:v>30.1</c:v>
                </c:pt>
                <c:pt idx="410">
                  <c:v>30.1</c:v>
                </c:pt>
                <c:pt idx="411">
                  <c:v>30</c:v>
                </c:pt>
                <c:pt idx="412">
                  <c:v>30.1</c:v>
                </c:pt>
                <c:pt idx="413">
                  <c:v>30</c:v>
                </c:pt>
                <c:pt idx="414">
                  <c:v>30.1</c:v>
                </c:pt>
                <c:pt idx="415">
                  <c:v>30.1</c:v>
                </c:pt>
                <c:pt idx="416">
                  <c:v>30.1</c:v>
                </c:pt>
                <c:pt idx="417">
                  <c:v>30.2</c:v>
                </c:pt>
                <c:pt idx="418">
                  <c:v>30.1</c:v>
                </c:pt>
                <c:pt idx="419">
                  <c:v>30.1</c:v>
                </c:pt>
                <c:pt idx="420">
                  <c:v>30.1</c:v>
                </c:pt>
                <c:pt idx="421">
                  <c:v>30.2</c:v>
                </c:pt>
                <c:pt idx="422">
                  <c:v>30</c:v>
                </c:pt>
                <c:pt idx="423">
                  <c:v>30.1</c:v>
                </c:pt>
                <c:pt idx="424">
                  <c:v>30.1</c:v>
                </c:pt>
                <c:pt idx="425">
                  <c:v>30.1</c:v>
                </c:pt>
                <c:pt idx="426">
                  <c:v>30</c:v>
                </c:pt>
                <c:pt idx="427">
                  <c:v>30.1</c:v>
                </c:pt>
                <c:pt idx="428">
                  <c:v>30.1</c:v>
                </c:pt>
                <c:pt idx="429">
                  <c:v>30.1</c:v>
                </c:pt>
                <c:pt idx="430">
                  <c:v>30.1</c:v>
                </c:pt>
                <c:pt idx="431">
                  <c:v>30</c:v>
                </c:pt>
                <c:pt idx="432">
                  <c:v>30</c:v>
                </c:pt>
                <c:pt idx="433">
                  <c:v>30.1</c:v>
                </c:pt>
                <c:pt idx="434">
                  <c:v>30.1</c:v>
                </c:pt>
                <c:pt idx="435">
                  <c:v>30.1</c:v>
                </c:pt>
                <c:pt idx="436">
                  <c:v>30.1</c:v>
                </c:pt>
                <c:pt idx="437">
                  <c:v>30.1</c:v>
                </c:pt>
                <c:pt idx="438">
                  <c:v>30.1</c:v>
                </c:pt>
                <c:pt idx="439">
                  <c:v>30.1</c:v>
                </c:pt>
                <c:pt idx="440">
                  <c:v>30.1</c:v>
                </c:pt>
                <c:pt idx="441">
                  <c:v>30.1</c:v>
                </c:pt>
                <c:pt idx="442">
                  <c:v>30</c:v>
                </c:pt>
                <c:pt idx="443">
                  <c:v>30.1</c:v>
                </c:pt>
                <c:pt idx="444">
                  <c:v>30</c:v>
                </c:pt>
                <c:pt idx="445">
                  <c:v>30.1</c:v>
                </c:pt>
                <c:pt idx="446">
                  <c:v>30</c:v>
                </c:pt>
                <c:pt idx="447">
                  <c:v>30.1</c:v>
                </c:pt>
                <c:pt idx="448">
                  <c:v>30</c:v>
                </c:pt>
                <c:pt idx="449">
                  <c:v>30.1</c:v>
                </c:pt>
                <c:pt idx="450">
                  <c:v>30.2</c:v>
                </c:pt>
                <c:pt idx="451">
                  <c:v>30.1</c:v>
                </c:pt>
                <c:pt idx="452">
                  <c:v>30.1</c:v>
                </c:pt>
                <c:pt idx="453">
                  <c:v>30.1</c:v>
                </c:pt>
                <c:pt idx="454">
                  <c:v>30.1</c:v>
                </c:pt>
                <c:pt idx="455">
                  <c:v>30.1</c:v>
                </c:pt>
                <c:pt idx="456">
                  <c:v>30</c:v>
                </c:pt>
                <c:pt idx="457">
                  <c:v>30</c:v>
                </c:pt>
                <c:pt idx="458">
                  <c:v>30</c:v>
                </c:pt>
                <c:pt idx="459">
                  <c:v>30.1</c:v>
                </c:pt>
                <c:pt idx="460">
                  <c:v>29.9</c:v>
                </c:pt>
                <c:pt idx="461">
                  <c:v>30</c:v>
                </c:pt>
                <c:pt idx="462">
                  <c:v>30</c:v>
                </c:pt>
                <c:pt idx="463">
                  <c:v>30</c:v>
                </c:pt>
                <c:pt idx="464">
                  <c:v>30</c:v>
                </c:pt>
                <c:pt idx="465">
                  <c:v>29.9</c:v>
                </c:pt>
                <c:pt idx="466">
                  <c:v>30</c:v>
                </c:pt>
                <c:pt idx="467">
                  <c:v>30</c:v>
                </c:pt>
                <c:pt idx="468">
                  <c:v>30</c:v>
                </c:pt>
                <c:pt idx="469">
                  <c:v>30</c:v>
                </c:pt>
                <c:pt idx="470">
                  <c:v>30.1</c:v>
                </c:pt>
                <c:pt idx="471">
                  <c:v>30</c:v>
                </c:pt>
                <c:pt idx="472">
                  <c:v>30</c:v>
                </c:pt>
                <c:pt idx="473">
                  <c:v>30</c:v>
                </c:pt>
                <c:pt idx="474">
                  <c:v>30</c:v>
                </c:pt>
                <c:pt idx="475">
                  <c:v>30.1</c:v>
                </c:pt>
                <c:pt idx="476">
                  <c:v>30</c:v>
                </c:pt>
                <c:pt idx="477">
                  <c:v>30</c:v>
                </c:pt>
                <c:pt idx="478">
                  <c:v>30</c:v>
                </c:pt>
                <c:pt idx="479">
                  <c:v>30.1</c:v>
                </c:pt>
                <c:pt idx="480">
                  <c:v>29.9</c:v>
                </c:pt>
                <c:pt idx="481">
                  <c:v>29.9</c:v>
                </c:pt>
                <c:pt idx="482">
                  <c:v>30</c:v>
                </c:pt>
                <c:pt idx="483">
                  <c:v>30.1</c:v>
                </c:pt>
                <c:pt idx="484">
                  <c:v>30</c:v>
                </c:pt>
                <c:pt idx="485">
                  <c:v>30</c:v>
                </c:pt>
                <c:pt idx="486">
                  <c:v>30</c:v>
                </c:pt>
                <c:pt idx="487">
                  <c:v>30</c:v>
                </c:pt>
                <c:pt idx="488">
                  <c:v>30</c:v>
                </c:pt>
                <c:pt idx="489">
                  <c:v>30</c:v>
                </c:pt>
                <c:pt idx="490">
                  <c:v>30</c:v>
                </c:pt>
                <c:pt idx="491">
                  <c:v>30</c:v>
                </c:pt>
                <c:pt idx="492">
                  <c:v>30</c:v>
                </c:pt>
                <c:pt idx="493">
                  <c:v>29.9</c:v>
                </c:pt>
                <c:pt idx="494">
                  <c:v>30</c:v>
                </c:pt>
                <c:pt idx="495">
                  <c:v>30</c:v>
                </c:pt>
                <c:pt idx="496">
                  <c:v>29.9</c:v>
                </c:pt>
                <c:pt idx="497">
                  <c:v>30</c:v>
                </c:pt>
                <c:pt idx="498">
                  <c:v>30.1</c:v>
                </c:pt>
                <c:pt idx="499">
                  <c:v>30</c:v>
                </c:pt>
                <c:pt idx="500">
                  <c:v>29.9</c:v>
                </c:pt>
                <c:pt idx="501">
                  <c:v>30</c:v>
                </c:pt>
                <c:pt idx="502">
                  <c:v>29.9</c:v>
                </c:pt>
                <c:pt idx="503">
                  <c:v>30.1</c:v>
                </c:pt>
                <c:pt idx="504">
                  <c:v>30</c:v>
                </c:pt>
                <c:pt idx="505">
                  <c:v>30.1</c:v>
                </c:pt>
                <c:pt idx="506">
                  <c:v>30</c:v>
                </c:pt>
                <c:pt idx="507">
                  <c:v>29.9</c:v>
                </c:pt>
                <c:pt idx="508">
                  <c:v>29.9</c:v>
                </c:pt>
                <c:pt idx="509">
                  <c:v>29.9</c:v>
                </c:pt>
                <c:pt idx="510">
                  <c:v>30.1</c:v>
                </c:pt>
                <c:pt idx="511">
                  <c:v>30</c:v>
                </c:pt>
                <c:pt idx="512">
                  <c:v>30</c:v>
                </c:pt>
                <c:pt idx="513">
                  <c:v>30</c:v>
                </c:pt>
                <c:pt idx="514">
                  <c:v>30</c:v>
                </c:pt>
                <c:pt idx="515">
                  <c:v>30</c:v>
                </c:pt>
                <c:pt idx="516">
                  <c:v>30</c:v>
                </c:pt>
                <c:pt idx="517">
                  <c:v>30</c:v>
                </c:pt>
                <c:pt idx="518">
                  <c:v>30</c:v>
                </c:pt>
                <c:pt idx="519">
                  <c:v>30</c:v>
                </c:pt>
                <c:pt idx="520">
                  <c:v>30.1</c:v>
                </c:pt>
                <c:pt idx="521">
                  <c:v>30</c:v>
                </c:pt>
                <c:pt idx="522">
                  <c:v>30</c:v>
                </c:pt>
                <c:pt idx="523">
                  <c:v>30</c:v>
                </c:pt>
                <c:pt idx="524">
                  <c:v>30</c:v>
                </c:pt>
                <c:pt idx="525">
                  <c:v>30</c:v>
                </c:pt>
                <c:pt idx="526">
                  <c:v>29.9</c:v>
                </c:pt>
                <c:pt idx="527">
                  <c:v>30</c:v>
                </c:pt>
                <c:pt idx="528">
                  <c:v>30</c:v>
                </c:pt>
                <c:pt idx="529">
                  <c:v>30</c:v>
                </c:pt>
                <c:pt idx="530">
                  <c:v>30</c:v>
                </c:pt>
                <c:pt idx="531">
                  <c:v>30</c:v>
                </c:pt>
                <c:pt idx="532">
                  <c:v>30</c:v>
                </c:pt>
                <c:pt idx="533">
                  <c:v>29.9</c:v>
                </c:pt>
                <c:pt idx="534">
                  <c:v>30</c:v>
                </c:pt>
                <c:pt idx="535">
                  <c:v>30</c:v>
                </c:pt>
                <c:pt idx="536">
                  <c:v>30</c:v>
                </c:pt>
                <c:pt idx="537">
                  <c:v>30</c:v>
                </c:pt>
                <c:pt idx="538">
                  <c:v>30</c:v>
                </c:pt>
                <c:pt idx="539">
                  <c:v>29.9</c:v>
                </c:pt>
                <c:pt idx="540">
                  <c:v>29.9</c:v>
                </c:pt>
                <c:pt idx="541">
                  <c:v>30</c:v>
                </c:pt>
                <c:pt idx="542">
                  <c:v>30</c:v>
                </c:pt>
                <c:pt idx="543">
                  <c:v>30</c:v>
                </c:pt>
                <c:pt idx="544">
                  <c:v>30</c:v>
                </c:pt>
                <c:pt idx="545">
                  <c:v>30</c:v>
                </c:pt>
                <c:pt idx="546">
                  <c:v>29.9</c:v>
                </c:pt>
                <c:pt idx="547">
                  <c:v>30</c:v>
                </c:pt>
                <c:pt idx="548">
                  <c:v>30</c:v>
                </c:pt>
                <c:pt idx="549">
                  <c:v>30</c:v>
                </c:pt>
                <c:pt idx="550">
                  <c:v>30</c:v>
                </c:pt>
                <c:pt idx="551">
                  <c:v>29.9</c:v>
                </c:pt>
                <c:pt idx="552">
                  <c:v>30</c:v>
                </c:pt>
                <c:pt idx="553">
                  <c:v>30</c:v>
                </c:pt>
                <c:pt idx="554">
                  <c:v>29.9</c:v>
                </c:pt>
                <c:pt idx="555">
                  <c:v>30</c:v>
                </c:pt>
                <c:pt idx="556">
                  <c:v>30</c:v>
                </c:pt>
                <c:pt idx="557">
                  <c:v>30</c:v>
                </c:pt>
                <c:pt idx="558">
                  <c:v>30</c:v>
                </c:pt>
                <c:pt idx="559">
                  <c:v>29.9</c:v>
                </c:pt>
                <c:pt idx="560">
                  <c:v>30</c:v>
                </c:pt>
                <c:pt idx="561">
                  <c:v>30</c:v>
                </c:pt>
                <c:pt idx="562">
                  <c:v>30</c:v>
                </c:pt>
                <c:pt idx="563">
                  <c:v>29.9</c:v>
                </c:pt>
                <c:pt idx="564">
                  <c:v>29.9</c:v>
                </c:pt>
                <c:pt idx="565">
                  <c:v>30</c:v>
                </c:pt>
                <c:pt idx="566">
                  <c:v>30</c:v>
                </c:pt>
                <c:pt idx="567">
                  <c:v>30</c:v>
                </c:pt>
                <c:pt idx="568">
                  <c:v>29.9</c:v>
                </c:pt>
                <c:pt idx="569">
                  <c:v>30</c:v>
                </c:pt>
                <c:pt idx="570">
                  <c:v>30</c:v>
                </c:pt>
                <c:pt idx="571">
                  <c:v>30</c:v>
                </c:pt>
                <c:pt idx="572">
                  <c:v>29.9</c:v>
                </c:pt>
                <c:pt idx="573">
                  <c:v>29.8</c:v>
                </c:pt>
                <c:pt idx="574">
                  <c:v>30</c:v>
                </c:pt>
                <c:pt idx="575">
                  <c:v>29.9</c:v>
                </c:pt>
                <c:pt idx="576">
                  <c:v>29.9</c:v>
                </c:pt>
                <c:pt idx="577">
                  <c:v>29.9</c:v>
                </c:pt>
                <c:pt idx="578">
                  <c:v>29.9</c:v>
                </c:pt>
                <c:pt idx="579">
                  <c:v>29.9</c:v>
                </c:pt>
                <c:pt idx="580">
                  <c:v>29.9</c:v>
                </c:pt>
                <c:pt idx="581">
                  <c:v>30</c:v>
                </c:pt>
                <c:pt idx="582">
                  <c:v>30</c:v>
                </c:pt>
                <c:pt idx="583">
                  <c:v>30</c:v>
                </c:pt>
                <c:pt idx="584">
                  <c:v>30</c:v>
                </c:pt>
                <c:pt idx="585">
                  <c:v>30</c:v>
                </c:pt>
                <c:pt idx="586">
                  <c:v>30</c:v>
                </c:pt>
                <c:pt idx="587">
                  <c:v>29.9</c:v>
                </c:pt>
                <c:pt idx="588">
                  <c:v>29.9</c:v>
                </c:pt>
                <c:pt idx="589">
                  <c:v>30</c:v>
                </c:pt>
                <c:pt idx="590">
                  <c:v>29.9</c:v>
                </c:pt>
                <c:pt idx="591">
                  <c:v>30</c:v>
                </c:pt>
                <c:pt idx="592">
                  <c:v>29.9</c:v>
                </c:pt>
                <c:pt idx="593">
                  <c:v>29.9</c:v>
                </c:pt>
                <c:pt idx="594">
                  <c:v>30</c:v>
                </c:pt>
                <c:pt idx="595">
                  <c:v>29.9</c:v>
                </c:pt>
                <c:pt idx="596">
                  <c:v>30</c:v>
                </c:pt>
                <c:pt idx="597">
                  <c:v>29.9</c:v>
                </c:pt>
                <c:pt idx="598">
                  <c:v>29.9</c:v>
                </c:pt>
                <c:pt idx="599">
                  <c:v>29.9</c:v>
                </c:pt>
                <c:pt idx="600">
                  <c:v>29.9</c:v>
                </c:pt>
                <c:pt idx="601">
                  <c:v>30</c:v>
                </c:pt>
                <c:pt idx="602">
                  <c:v>29.9</c:v>
                </c:pt>
                <c:pt idx="603">
                  <c:v>30</c:v>
                </c:pt>
                <c:pt idx="604">
                  <c:v>30</c:v>
                </c:pt>
                <c:pt idx="605">
                  <c:v>30</c:v>
                </c:pt>
                <c:pt idx="606">
                  <c:v>29.9</c:v>
                </c:pt>
                <c:pt idx="607">
                  <c:v>30</c:v>
                </c:pt>
                <c:pt idx="608">
                  <c:v>29.9</c:v>
                </c:pt>
                <c:pt idx="609">
                  <c:v>29.9</c:v>
                </c:pt>
                <c:pt idx="610">
                  <c:v>30</c:v>
                </c:pt>
                <c:pt idx="611">
                  <c:v>29.8</c:v>
                </c:pt>
                <c:pt idx="612">
                  <c:v>29.8</c:v>
                </c:pt>
                <c:pt idx="613">
                  <c:v>29.9</c:v>
                </c:pt>
                <c:pt idx="614">
                  <c:v>29.9</c:v>
                </c:pt>
                <c:pt idx="615">
                  <c:v>29.9</c:v>
                </c:pt>
                <c:pt idx="616">
                  <c:v>30</c:v>
                </c:pt>
                <c:pt idx="617">
                  <c:v>29.9</c:v>
                </c:pt>
                <c:pt idx="618">
                  <c:v>29.9</c:v>
                </c:pt>
                <c:pt idx="619">
                  <c:v>29.9</c:v>
                </c:pt>
                <c:pt idx="620">
                  <c:v>29.9</c:v>
                </c:pt>
                <c:pt idx="621">
                  <c:v>30</c:v>
                </c:pt>
                <c:pt idx="622">
                  <c:v>30</c:v>
                </c:pt>
                <c:pt idx="623">
                  <c:v>30</c:v>
                </c:pt>
                <c:pt idx="624">
                  <c:v>30</c:v>
                </c:pt>
                <c:pt idx="625">
                  <c:v>30</c:v>
                </c:pt>
                <c:pt idx="626">
                  <c:v>30</c:v>
                </c:pt>
                <c:pt idx="627">
                  <c:v>30</c:v>
                </c:pt>
                <c:pt idx="628">
                  <c:v>30</c:v>
                </c:pt>
                <c:pt idx="629">
                  <c:v>30</c:v>
                </c:pt>
                <c:pt idx="630">
                  <c:v>30</c:v>
                </c:pt>
                <c:pt idx="631">
                  <c:v>30</c:v>
                </c:pt>
                <c:pt idx="632">
                  <c:v>30</c:v>
                </c:pt>
                <c:pt idx="633">
                  <c:v>29.9</c:v>
                </c:pt>
                <c:pt idx="634">
                  <c:v>30</c:v>
                </c:pt>
                <c:pt idx="635">
                  <c:v>29.9</c:v>
                </c:pt>
                <c:pt idx="636">
                  <c:v>30</c:v>
                </c:pt>
                <c:pt idx="637">
                  <c:v>29.9</c:v>
                </c:pt>
                <c:pt idx="638">
                  <c:v>30</c:v>
                </c:pt>
                <c:pt idx="639">
                  <c:v>30</c:v>
                </c:pt>
                <c:pt idx="640">
                  <c:v>29.9</c:v>
                </c:pt>
                <c:pt idx="641">
                  <c:v>29.9</c:v>
                </c:pt>
                <c:pt idx="642">
                  <c:v>29.9</c:v>
                </c:pt>
                <c:pt idx="643">
                  <c:v>30</c:v>
                </c:pt>
                <c:pt idx="644">
                  <c:v>29.9</c:v>
                </c:pt>
                <c:pt idx="645">
                  <c:v>30</c:v>
                </c:pt>
                <c:pt idx="646">
                  <c:v>29.9</c:v>
                </c:pt>
                <c:pt idx="647">
                  <c:v>30</c:v>
                </c:pt>
                <c:pt idx="648">
                  <c:v>30</c:v>
                </c:pt>
                <c:pt idx="649">
                  <c:v>29.9</c:v>
                </c:pt>
                <c:pt idx="650">
                  <c:v>29.9</c:v>
                </c:pt>
                <c:pt idx="651">
                  <c:v>29.9</c:v>
                </c:pt>
                <c:pt idx="652">
                  <c:v>29.9</c:v>
                </c:pt>
                <c:pt idx="653">
                  <c:v>30</c:v>
                </c:pt>
                <c:pt idx="654">
                  <c:v>30</c:v>
                </c:pt>
                <c:pt idx="655">
                  <c:v>29.9</c:v>
                </c:pt>
                <c:pt idx="656">
                  <c:v>29.9</c:v>
                </c:pt>
                <c:pt idx="657">
                  <c:v>30</c:v>
                </c:pt>
                <c:pt idx="658">
                  <c:v>29.9</c:v>
                </c:pt>
                <c:pt idx="659">
                  <c:v>30</c:v>
                </c:pt>
                <c:pt idx="660">
                  <c:v>29.9</c:v>
                </c:pt>
                <c:pt idx="661">
                  <c:v>30</c:v>
                </c:pt>
                <c:pt idx="662">
                  <c:v>29.9</c:v>
                </c:pt>
                <c:pt idx="663">
                  <c:v>29.9</c:v>
                </c:pt>
                <c:pt idx="664">
                  <c:v>30</c:v>
                </c:pt>
                <c:pt idx="665">
                  <c:v>29.9</c:v>
                </c:pt>
                <c:pt idx="666">
                  <c:v>29.8</c:v>
                </c:pt>
                <c:pt idx="667">
                  <c:v>29.9</c:v>
                </c:pt>
                <c:pt idx="668">
                  <c:v>30</c:v>
                </c:pt>
                <c:pt idx="669">
                  <c:v>30</c:v>
                </c:pt>
                <c:pt idx="670">
                  <c:v>29.9</c:v>
                </c:pt>
                <c:pt idx="671">
                  <c:v>29.9</c:v>
                </c:pt>
                <c:pt idx="672">
                  <c:v>29.8</c:v>
                </c:pt>
                <c:pt idx="673">
                  <c:v>29.9</c:v>
                </c:pt>
                <c:pt idx="674">
                  <c:v>29.9</c:v>
                </c:pt>
                <c:pt idx="675">
                  <c:v>30</c:v>
                </c:pt>
                <c:pt idx="676">
                  <c:v>29.9</c:v>
                </c:pt>
                <c:pt idx="677">
                  <c:v>29.9</c:v>
                </c:pt>
                <c:pt idx="678">
                  <c:v>29.9</c:v>
                </c:pt>
                <c:pt idx="679">
                  <c:v>30</c:v>
                </c:pt>
                <c:pt idx="680">
                  <c:v>29.8</c:v>
                </c:pt>
                <c:pt idx="681">
                  <c:v>29.9</c:v>
                </c:pt>
                <c:pt idx="682">
                  <c:v>29.9</c:v>
                </c:pt>
                <c:pt idx="683">
                  <c:v>29.9</c:v>
                </c:pt>
                <c:pt idx="684">
                  <c:v>29.9</c:v>
                </c:pt>
                <c:pt idx="685">
                  <c:v>29.8</c:v>
                </c:pt>
                <c:pt idx="686">
                  <c:v>29.8</c:v>
                </c:pt>
                <c:pt idx="687">
                  <c:v>29.9</c:v>
                </c:pt>
                <c:pt idx="688">
                  <c:v>29.9</c:v>
                </c:pt>
                <c:pt idx="689">
                  <c:v>29.9</c:v>
                </c:pt>
                <c:pt idx="690">
                  <c:v>30</c:v>
                </c:pt>
                <c:pt idx="691">
                  <c:v>29.9</c:v>
                </c:pt>
                <c:pt idx="692">
                  <c:v>30</c:v>
                </c:pt>
                <c:pt idx="693">
                  <c:v>29.8</c:v>
                </c:pt>
                <c:pt idx="694">
                  <c:v>29.9</c:v>
                </c:pt>
                <c:pt idx="695">
                  <c:v>30</c:v>
                </c:pt>
                <c:pt idx="696">
                  <c:v>29.9</c:v>
                </c:pt>
                <c:pt idx="697">
                  <c:v>29.9</c:v>
                </c:pt>
                <c:pt idx="698">
                  <c:v>29.9</c:v>
                </c:pt>
                <c:pt idx="699">
                  <c:v>29.8</c:v>
                </c:pt>
                <c:pt idx="700">
                  <c:v>30</c:v>
                </c:pt>
                <c:pt idx="701">
                  <c:v>29.9</c:v>
                </c:pt>
                <c:pt idx="702">
                  <c:v>29.9</c:v>
                </c:pt>
                <c:pt idx="703">
                  <c:v>29.9</c:v>
                </c:pt>
                <c:pt idx="704">
                  <c:v>29.8</c:v>
                </c:pt>
                <c:pt idx="705">
                  <c:v>30</c:v>
                </c:pt>
                <c:pt idx="706">
                  <c:v>29.9</c:v>
                </c:pt>
                <c:pt idx="707">
                  <c:v>29.9</c:v>
                </c:pt>
                <c:pt idx="708">
                  <c:v>30</c:v>
                </c:pt>
                <c:pt idx="709">
                  <c:v>29.9</c:v>
                </c:pt>
                <c:pt idx="710">
                  <c:v>29.8</c:v>
                </c:pt>
                <c:pt idx="711">
                  <c:v>29.9</c:v>
                </c:pt>
                <c:pt idx="712">
                  <c:v>29.8</c:v>
                </c:pt>
                <c:pt idx="713">
                  <c:v>29.9</c:v>
                </c:pt>
                <c:pt idx="714">
                  <c:v>30</c:v>
                </c:pt>
                <c:pt idx="715">
                  <c:v>29.9</c:v>
                </c:pt>
                <c:pt idx="716">
                  <c:v>29.9</c:v>
                </c:pt>
                <c:pt idx="717">
                  <c:v>29.9</c:v>
                </c:pt>
                <c:pt idx="718">
                  <c:v>29.9</c:v>
                </c:pt>
                <c:pt idx="719">
                  <c:v>29.9</c:v>
                </c:pt>
                <c:pt idx="720">
                  <c:v>30</c:v>
                </c:pt>
                <c:pt idx="721">
                  <c:v>29.9</c:v>
                </c:pt>
                <c:pt idx="722">
                  <c:v>29.8</c:v>
                </c:pt>
                <c:pt idx="723">
                  <c:v>29.8</c:v>
                </c:pt>
                <c:pt idx="724">
                  <c:v>29.9</c:v>
                </c:pt>
                <c:pt idx="725">
                  <c:v>29.8</c:v>
                </c:pt>
                <c:pt idx="726">
                  <c:v>29.9</c:v>
                </c:pt>
                <c:pt idx="727">
                  <c:v>29.9</c:v>
                </c:pt>
                <c:pt idx="728">
                  <c:v>29.9</c:v>
                </c:pt>
                <c:pt idx="729">
                  <c:v>29.9</c:v>
                </c:pt>
                <c:pt idx="730">
                  <c:v>29.8</c:v>
                </c:pt>
                <c:pt idx="731">
                  <c:v>29.9</c:v>
                </c:pt>
                <c:pt idx="732">
                  <c:v>29.9</c:v>
                </c:pt>
                <c:pt idx="733">
                  <c:v>29.9</c:v>
                </c:pt>
                <c:pt idx="734">
                  <c:v>29.9</c:v>
                </c:pt>
                <c:pt idx="735">
                  <c:v>29.9</c:v>
                </c:pt>
                <c:pt idx="736">
                  <c:v>29.8</c:v>
                </c:pt>
                <c:pt idx="737">
                  <c:v>30</c:v>
                </c:pt>
                <c:pt idx="738">
                  <c:v>30</c:v>
                </c:pt>
                <c:pt idx="739">
                  <c:v>29.8</c:v>
                </c:pt>
                <c:pt idx="740">
                  <c:v>29.9</c:v>
                </c:pt>
                <c:pt idx="741">
                  <c:v>29.9</c:v>
                </c:pt>
                <c:pt idx="742">
                  <c:v>29.8</c:v>
                </c:pt>
                <c:pt idx="743">
                  <c:v>29.9</c:v>
                </c:pt>
                <c:pt idx="744">
                  <c:v>29.9</c:v>
                </c:pt>
                <c:pt idx="745">
                  <c:v>29.9</c:v>
                </c:pt>
                <c:pt idx="746">
                  <c:v>29.9</c:v>
                </c:pt>
                <c:pt idx="747">
                  <c:v>29.9</c:v>
                </c:pt>
                <c:pt idx="748">
                  <c:v>29.9</c:v>
                </c:pt>
                <c:pt idx="749">
                  <c:v>29.8</c:v>
                </c:pt>
                <c:pt idx="750">
                  <c:v>29.9</c:v>
                </c:pt>
                <c:pt idx="751">
                  <c:v>29.9</c:v>
                </c:pt>
                <c:pt idx="752">
                  <c:v>29.9</c:v>
                </c:pt>
                <c:pt idx="753">
                  <c:v>30</c:v>
                </c:pt>
                <c:pt idx="754">
                  <c:v>29.9</c:v>
                </c:pt>
                <c:pt idx="755">
                  <c:v>29.8</c:v>
                </c:pt>
                <c:pt idx="756">
                  <c:v>29.9</c:v>
                </c:pt>
                <c:pt idx="757">
                  <c:v>29.9</c:v>
                </c:pt>
                <c:pt idx="758">
                  <c:v>29.9</c:v>
                </c:pt>
                <c:pt idx="759">
                  <c:v>29.9</c:v>
                </c:pt>
                <c:pt idx="760">
                  <c:v>29.9</c:v>
                </c:pt>
                <c:pt idx="761">
                  <c:v>29.9</c:v>
                </c:pt>
                <c:pt idx="762">
                  <c:v>29.9</c:v>
                </c:pt>
                <c:pt idx="763">
                  <c:v>29.9</c:v>
                </c:pt>
                <c:pt idx="764">
                  <c:v>30</c:v>
                </c:pt>
                <c:pt idx="765">
                  <c:v>29.9</c:v>
                </c:pt>
                <c:pt idx="766">
                  <c:v>29.9</c:v>
                </c:pt>
                <c:pt idx="767">
                  <c:v>29.9</c:v>
                </c:pt>
                <c:pt idx="768">
                  <c:v>29.9</c:v>
                </c:pt>
                <c:pt idx="769">
                  <c:v>29.9</c:v>
                </c:pt>
                <c:pt idx="770">
                  <c:v>30</c:v>
                </c:pt>
                <c:pt idx="771">
                  <c:v>29.9</c:v>
                </c:pt>
                <c:pt idx="772">
                  <c:v>29.9</c:v>
                </c:pt>
                <c:pt idx="773">
                  <c:v>29.9</c:v>
                </c:pt>
                <c:pt idx="774">
                  <c:v>29.9</c:v>
                </c:pt>
                <c:pt idx="775">
                  <c:v>29.9</c:v>
                </c:pt>
                <c:pt idx="776">
                  <c:v>29.9</c:v>
                </c:pt>
                <c:pt idx="777">
                  <c:v>29.9</c:v>
                </c:pt>
                <c:pt idx="778">
                  <c:v>29.9</c:v>
                </c:pt>
                <c:pt idx="779">
                  <c:v>29.9</c:v>
                </c:pt>
                <c:pt idx="780">
                  <c:v>30</c:v>
                </c:pt>
                <c:pt idx="781">
                  <c:v>29.8</c:v>
                </c:pt>
                <c:pt idx="782">
                  <c:v>29.8</c:v>
                </c:pt>
                <c:pt idx="783">
                  <c:v>29.9</c:v>
                </c:pt>
                <c:pt idx="784">
                  <c:v>29.8</c:v>
                </c:pt>
                <c:pt idx="785">
                  <c:v>29.9</c:v>
                </c:pt>
                <c:pt idx="786">
                  <c:v>29.9</c:v>
                </c:pt>
                <c:pt idx="787">
                  <c:v>29.9</c:v>
                </c:pt>
                <c:pt idx="788">
                  <c:v>29.9</c:v>
                </c:pt>
                <c:pt idx="789">
                  <c:v>30</c:v>
                </c:pt>
                <c:pt idx="790">
                  <c:v>29.9</c:v>
                </c:pt>
                <c:pt idx="791">
                  <c:v>29.9</c:v>
                </c:pt>
                <c:pt idx="792">
                  <c:v>29.9</c:v>
                </c:pt>
                <c:pt idx="793">
                  <c:v>29.9</c:v>
                </c:pt>
                <c:pt idx="794">
                  <c:v>29.9</c:v>
                </c:pt>
                <c:pt idx="795">
                  <c:v>29.9</c:v>
                </c:pt>
                <c:pt idx="796">
                  <c:v>30</c:v>
                </c:pt>
                <c:pt idx="797">
                  <c:v>29.7</c:v>
                </c:pt>
                <c:pt idx="798">
                  <c:v>29.9</c:v>
                </c:pt>
                <c:pt idx="799">
                  <c:v>29.8</c:v>
                </c:pt>
                <c:pt idx="800">
                  <c:v>29.8</c:v>
                </c:pt>
                <c:pt idx="801">
                  <c:v>29.8</c:v>
                </c:pt>
                <c:pt idx="802">
                  <c:v>29.9</c:v>
                </c:pt>
                <c:pt idx="803">
                  <c:v>29.9</c:v>
                </c:pt>
                <c:pt idx="804">
                  <c:v>29.9</c:v>
                </c:pt>
                <c:pt idx="805">
                  <c:v>29.9</c:v>
                </c:pt>
                <c:pt idx="806">
                  <c:v>29.9</c:v>
                </c:pt>
                <c:pt idx="807">
                  <c:v>29.9</c:v>
                </c:pt>
                <c:pt idx="808">
                  <c:v>29.9</c:v>
                </c:pt>
                <c:pt idx="809">
                  <c:v>29.8</c:v>
                </c:pt>
                <c:pt idx="810">
                  <c:v>29.9</c:v>
                </c:pt>
                <c:pt idx="811">
                  <c:v>29.9</c:v>
                </c:pt>
                <c:pt idx="812">
                  <c:v>29.9</c:v>
                </c:pt>
                <c:pt idx="813">
                  <c:v>29.8</c:v>
                </c:pt>
                <c:pt idx="814">
                  <c:v>29.9</c:v>
                </c:pt>
                <c:pt idx="815">
                  <c:v>29.9</c:v>
                </c:pt>
                <c:pt idx="816">
                  <c:v>29.9</c:v>
                </c:pt>
                <c:pt idx="817">
                  <c:v>29.8</c:v>
                </c:pt>
                <c:pt idx="818">
                  <c:v>30</c:v>
                </c:pt>
                <c:pt idx="819">
                  <c:v>29.9</c:v>
                </c:pt>
                <c:pt idx="820">
                  <c:v>29.8</c:v>
                </c:pt>
                <c:pt idx="821">
                  <c:v>29.8</c:v>
                </c:pt>
                <c:pt idx="822">
                  <c:v>29.9</c:v>
                </c:pt>
                <c:pt idx="823">
                  <c:v>29.9</c:v>
                </c:pt>
                <c:pt idx="824">
                  <c:v>29.8</c:v>
                </c:pt>
                <c:pt idx="825">
                  <c:v>29.9</c:v>
                </c:pt>
                <c:pt idx="826">
                  <c:v>29.9</c:v>
                </c:pt>
                <c:pt idx="827">
                  <c:v>29.8</c:v>
                </c:pt>
                <c:pt idx="828">
                  <c:v>29.8</c:v>
                </c:pt>
                <c:pt idx="829">
                  <c:v>29.9</c:v>
                </c:pt>
                <c:pt idx="830">
                  <c:v>29.9</c:v>
                </c:pt>
                <c:pt idx="831">
                  <c:v>29.9</c:v>
                </c:pt>
                <c:pt idx="832">
                  <c:v>29.8</c:v>
                </c:pt>
                <c:pt idx="833">
                  <c:v>29.9</c:v>
                </c:pt>
                <c:pt idx="834">
                  <c:v>29.9</c:v>
                </c:pt>
                <c:pt idx="835">
                  <c:v>29.8</c:v>
                </c:pt>
                <c:pt idx="836">
                  <c:v>29.9</c:v>
                </c:pt>
                <c:pt idx="837">
                  <c:v>29.8</c:v>
                </c:pt>
                <c:pt idx="838">
                  <c:v>29.9</c:v>
                </c:pt>
                <c:pt idx="839">
                  <c:v>29.9</c:v>
                </c:pt>
                <c:pt idx="840">
                  <c:v>29.8</c:v>
                </c:pt>
                <c:pt idx="841">
                  <c:v>29.9</c:v>
                </c:pt>
                <c:pt idx="842">
                  <c:v>29.9</c:v>
                </c:pt>
                <c:pt idx="843">
                  <c:v>29.9</c:v>
                </c:pt>
                <c:pt idx="844">
                  <c:v>30</c:v>
                </c:pt>
                <c:pt idx="845">
                  <c:v>29.7</c:v>
                </c:pt>
                <c:pt idx="846">
                  <c:v>29.8</c:v>
                </c:pt>
                <c:pt idx="847">
                  <c:v>29.9</c:v>
                </c:pt>
                <c:pt idx="848">
                  <c:v>29.9</c:v>
                </c:pt>
                <c:pt idx="849">
                  <c:v>29.7</c:v>
                </c:pt>
                <c:pt idx="850">
                  <c:v>30</c:v>
                </c:pt>
                <c:pt idx="851">
                  <c:v>29.8</c:v>
                </c:pt>
                <c:pt idx="852">
                  <c:v>29.9</c:v>
                </c:pt>
                <c:pt idx="853">
                  <c:v>29.8</c:v>
                </c:pt>
                <c:pt idx="854">
                  <c:v>30</c:v>
                </c:pt>
                <c:pt idx="855">
                  <c:v>29.9</c:v>
                </c:pt>
                <c:pt idx="856">
                  <c:v>29.9</c:v>
                </c:pt>
                <c:pt idx="857">
                  <c:v>29.9</c:v>
                </c:pt>
                <c:pt idx="858">
                  <c:v>29.8</c:v>
                </c:pt>
                <c:pt idx="859">
                  <c:v>29.9</c:v>
                </c:pt>
                <c:pt idx="860">
                  <c:v>29.8</c:v>
                </c:pt>
                <c:pt idx="861">
                  <c:v>29.8</c:v>
                </c:pt>
                <c:pt idx="862">
                  <c:v>29.9</c:v>
                </c:pt>
                <c:pt idx="863">
                  <c:v>29.8</c:v>
                </c:pt>
                <c:pt idx="864">
                  <c:v>29.9</c:v>
                </c:pt>
                <c:pt idx="865">
                  <c:v>29.9</c:v>
                </c:pt>
                <c:pt idx="866">
                  <c:v>29.9</c:v>
                </c:pt>
                <c:pt idx="867">
                  <c:v>29.9</c:v>
                </c:pt>
                <c:pt idx="868">
                  <c:v>29.8</c:v>
                </c:pt>
                <c:pt idx="869">
                  <c:v>29.9</c:v>
                </c:pt>
                <c:pt idx="870">
                  <c:v>29.9</c:v>
                </c:pt>
                <c:pt idx="871">
                  <c:v>29.9</c:v>
                </c:pt>
                <c:pt idx="872">
                  <c:v>29.9</c:v>
                </c:pt>
                <c:pt idx="873">
                  <c:v>29.8</c:v>
                </c:pt>
                <c:pt idx="874">
                  <c:v>29.9</c:v>
                </c:pt>
                <c:pt idx="875">
                  <c:v>29.8</c:v>
                </c:pt>
                <c:pt idx="876">
                  <c:v>29.9</c:v>
                </c:pt>
                <c:pt idx="877">
                  <c:v>29.9</c:v>
                </c:pt>
                <c:pt idx="878">
                  <c:v>29.8</c:v>
                </c:pt>
                <c:pt idx="879">
                  <c:v>29.8</c:v>
                </c:pt>
                <c:pt idx="880">
                  <c:v>29.9</c:v>
                </c:pt>
                <c:pt idx="881">
                  <c:v>29.9</c:v>
                </c:pt>
                <c:pt idx="882">
                  <c:v>29.9</c:v>
                </c:pt>
                <c:pt idx="883">
                  <c:v>29.9</c:v>
                </c:pt>
                <c:pt idx="884">
                  <c:v>29.8</c:v>
                </c:pt>
                <c:pt idx="885">
                  <c:v>29.9</c:v>
                </c:pt>
                <c:pt idx="886">
                  <c:v>29.8</c:v>
                </c:pt>
                <c:pt idx="887">
                  <c:v>29.9</c:v>
                </c:pt>
                <c:pt idx="888">
                  <c:v>29.8</c:v>
                </c:pt>
                <c:pt idx="889">
                  <c:v>29.9</c:v>
                </c:pt>
                <c:pt idx="890">
                  <c:v>29.8</c:v>
                </c:pt>
                <c:pt idx="891">
                  <c:v>29.9</c:v>
                </c:pt>
                <c:pt idx="892">
                  <c:v>29.9</c:v>
                </c:pt>
                <c:pt idx="893">
                  <c:v>29.9</c:v>
                </c:pt>
                <c:pt idx="894">
                  <c:v>29.9</c:v>
                </c:pt>
                <c:pt idx="895">
                  <c:v>29.9</c:v>
                </c:pt>
                <c:pt idx="896">
                  <c:v>29.9</c:v>
                </c:pt>
                <c:pt idx="897">
                  <c:v>29.9</c:v>
                </c:pt>
                <c:pt idx="898">
                  <c:v>29.8</c:v>
                </c:pt>
                <c:pt idx="899">
                  <c:v>29.9</c:v>
                </c:pt>
                <c:pt idx="900">
                  <c:v>29.8</c:v>
                </c:pt>
                <c:pt idx="901">
                  <c:v>29.9</c:v>
                </c:pt>
                <c:pt idx="902">
                  <c:v>29.9</c:v>
                </c:pt>
                <c:pt idx="903">
                  <c:v>29.9</c:v>
                </c:pt>
                <c:pt idx="904">
                  <c:v>29.8</c:v>
                </c:pt>
                <c:pt idx="905">
                  <c:v>29.9</c:v>
                </c:pt>
                <c:pt idx="906">
                  <c:v>29.9</c:v>
                </c:pt>
                <c:pt idx="907">
                  <c:v>29.9</c:v>
                </c:pt>
                <c:pt idx="908">
                  <c:v>29.9</c:v>
                </c:pt>
                <c:pt idx="909">
                  <c:v>29.9</c:v>
                </c:pt>
                <c:pt idx="910">
                  <c:v>30</c:v>
                </c:pt>
                <c:pt idx="911">
                  <c:v>29.9</c:v>
                </c:pt>
                <c:pt idx="912">
                  <c:v>29.9</c:v>
                </c:pt>
                <c:pt idx="913">
                  <c:v>29.8</c:v>
                </c:pt>
                <c:pt idx="914">
                  <c:v>29.8</c:v>
                </c:pt>
                <c:pt idx="915">
                  <c:v>29.9</c:v>
                </c:pt>
                <c:pt idx="916">
                  <c:v>29.8</c:v>
                </c:pt>
                <c:pt idx="917">
                  <c:v>29.9</c:v>
                </c:pt>
                <c:pt idx="918">
                  <c:v>29.9</c:v>
                </c:pt>
                <c:pt idx="919">
                  <c:v>29.8</c:v>
                </c:pt>
                <c:pt idx="920">
                  <c:v>29.9</c:v>
                </c:pt>
                <c:pt idx="921">
                  <c:v>29.9</c:v>
                </c:pt>
                <c:pt idx="922">
                  <c:v>29.9</c:v>
                </c:pt>
                <c:pt idx="923">
                  <c:v>30</c:v>
                </c:pt>
                <c:pt idx="924">
                  <c:v>29.9</c:v>
                </c:pt>
                <c:pt idx="925">
                  <c:v>29.8</c:v>
                </c:pt>
                <c:pt idx="926">
                  <c:v>29.9</c:v>
                </c:pt>
                <c:pt idx="927">
                  <c:v>29.9</c:v>
                </c:pt>
                <c:pt idx="928">
                  <c:v>29.9</c:v>
                </c:pt>
                <c:pt idx="929">
                  <c:v>29.9</c:v>
                </c:pt>
                <c:pt idx="930">
                  <c:v>29.9</c:v>
                </c:pt>
                <c:pt idx="931">
                  <c:v>29.9</c:v>
                </c:pt>
                <c:pt idx="932">
                  <c:v>29.9</c:v>
                </c:pt>
                <c:pt idx="933">
                  <c:v>29.8</c:v>
                </c:pt>
                <c:pt idx="934">
                  <c:v>29.9</c:v>
                </c:pt>
                <c:pt idx="935">
                  <c:v>29.8</c:v>
                </c:pt>
                <c:pt idx="936">
                  <c:v>29.9</c:v>
                </c:pt>
                <c:pt idx="937">
                  <c:v>29.8</c:v>
                </c:pt>
                <c:pt idx="938">
                  <c:v>29.9</c:v>
                </c:pt>
                <c:pt idx="939">
                  <c:v>29.9</c:v>
                </c:pt>
                <c:pt idx="940">
                  <c:v>29.9</c:v>
                </c:pt>
                <c:pt idx="941">
                  <c:v>29.8</c:v>
                </c:pt>
                <c:pt idx="942">
                  <c:v>29.9</c:v>
                </c:pt>
                <c:pt idx="943">
                  <c:v>29.9</c:v>
                </c:pt>
                <c:pt idx="944">
                  <c:v>29.9</c:v>
                </c:pt>
                <c:pt idx="945">
                  <c:v>30</c:v>
                </c:pt>
                <c:pt idx="946">
                  <c:v>29.8</c:v>
                </c:pt>
                <c:pt idx="947">
                  <c:v>29.8</c:v>
                </c:pt>
                <c:pt idx="948">
                  <c:v>29.9</c:v>
                </c:pt>
                <c:pt idx="949">
                  <c:v>29.9</c:v>
                </c:pt>
                <c:pt idx="950">
                  <c:v>29.9</c:v>
                </c:pt>
                <c:pt idx="951">
                  <c:v>29.9</c:v>
                </c:pt>
                <c:pt idx="952">
                  <c:v>29.9</c:v>
                </c:pt>
                <c:pt idx="953">
                  <c:v>29.8</c:v>
                </c:pt>
                <c:pt idx="954">
                  <c:v>29.9</c:v>
                </c:pt>
                <c:pt idx="955">
                  <c:v>29.8</c:v>
                </c:pt>
                <c:pt idx="956">
                  <c:v>29.8</c:v>
                </c:pt>
                <c:pt idx="957">
                  <c:v>29.8</c:v>
                </c:pt>
                <c:pt idx="958">
                  <c:v>29.9</c:v>
                </c:pt>
                <c:pt idx="959">
                  <c:v>29.9</c:v>
                </c:pt>
                <c:pt idx="960">
                  <c:v>29.8</c:v>
                </c:pt>
                <c:pt idx="961">
                  <c:v>29.8</c:v>
                </c:pt>
                <c:pt idx="962">
                  <c:v>29.9</c:v>
                </c:pt>
                <c:pt idx="963">
                  <c:v>29.9</c:v>
                </c:pt>
                <c:pt idx="964">
                  <c:v>29.9</c:v>
                </c:pt>
                <c:pt idx="965">
                  <c:v>29.9</c:v>
                </c:pt>
                <c:pt idx="966">
                  <c:v>29.9</c:v>
                </c:pt>
                <c:pt idx="967">
                  <c:v>29.9</c:v>
                </c:pt>
                <c:pt idx="968">
                  <c:v>29.8</c:v>
                </c:pt>
                <c:pt idx="969">
                  <c:v>29.9</c:v>
                </c:pt>
                <c:pt idx="970">
                  <c:v>29.8</c:v>
                </c:pt>
                <c:pt idx="971">
                  <c:v>29.8</c:v>
                </c:pt>
                <c:pt idx="972">
                  <c:v>29.9</c:v>
                </c:pt>
                <c:pt idx="973">
                  <c:v>29.8</c:v>
                </c:pt>
                <c:pt idx="974">
                  <c:v>29.8</c:v>
                </c:pt>
                <c:pt idx="975">
                  <c:v>29.8</c:v>
                </c:pt>
                <c:pt idx="976">
                  <c:v>29.8</c:v>
                </c:pt>
                <c:pt idx="977">
                  <c:v>29.9</c:v>
                </c:pt>
                <c:pt idx="978">
                  <c:v>29.9</c:v>
                </c:pt>
                <c:pt idx="979">
                  <c:v>29.8</c:v>
                </c:pt>
                <c:pt idx="980">
                  <c:v>29.9</c:v>
                </c:pt>
                <c:pt idx="981">
                  <c:v>29.8</c:v>
                </c:pt>
                <c:pt idx="982">
                  <c:v>29.8</c:v>
                </c:pt>
                <c:pt idx="983">
                  <c:v>29.8</c:v>
                </c:pt>
                <c:pt idx="984">
                  <c:v>29.9</c:v>
                </c:pt>
                <c:pt idx="985">
                  <c:v>29.8</c:v>
                </c:pt>
                <c:pt idx="986">
                  <c:v>29.9</c:v>
                </c:pt>
                <c:pt idx="987">
                  <c:v>29.8</c:v>
                </c:pt>
                <c:pt idx="988">
                  <c:v>29.8</c:v>
                </c:pt>
                <c:pt idx="989">
                  <c:v>29.8</c:v>
                </c:pt>
                <c:pt idx="990">
                  <c:v>29.9</c:v>
                </c:pt>
                <c:pt idx="991">
                  <c:v>29.8</c:v>
                </c:pt>
                <c:pt idx="992">
                  <c:v>29.7</c:v>
                </c:pt>
                <c:pt idx="993">
                  <c:v>29.8</c:v>
                </c:pt>
                <c:pt idx="994">
                  <c:v>29.9</c:v>
                </c:pt>
                <c:pt idx="995">
                  <c:v>29.8</c:v>
                </c:pt>
                <c:pt idx="996">
                  <c:v>29.8</c:v>
                </c:pt>
                <c:pt idx="997">
                  <c:v>29.7</c:v>
                </c:pt>
                <c:pt idx="998">
                  <c:v>29.8</c:v>
                </c:pt>
                <c:pt idx="999">
                  <c:v>29.8</c:v>
                </c:pt>
                <c:pt idx="1000">
                  <c:v>29.9</c:v>
                </c:pt>
                <c:pt idx="1001">
                  <c:v>29.9</c:v>
                </c:pt>
                <c:pt idx="1002">
                  <c:v>29.9</c:v>
                </c:pt>
                <c:pt idx="1003">
                  <c:v>29.9</c:v>
                </c:pt>
                <c:pt idx="1004">
                  <c:v>29.8</c:v>
                </c:pt>
                <c:pt idx="1005">
                  <c:v>30</c:v>
                </c:pt>
                <c:pt idx="1006">
                  <c:v>30</c:v>
                </c:pt>
                <c:pt idx="1007">
                  <c:v>30</c:v>
                </c:pt>
                <c:pt idx="1008">
                  <c:v>30</c:v>
                </c:pt>
                <c:pt idx="1009">
                  <c:v>30</c:v>
                </c:pt>
                <c:pt idx="1010">
                  <c:v>29.9</c:v>
                </c:pt>
                <c:pt idx="1011">
                  <c:v>29.9</c:v>
                </c:pt>
                <c:pt idx="1012">
                  <c:v>30</c:v>
                </c:pt>
                <c:pt idx="1013">
                  <c:v>30</c:v>
                </c:pt>
                <c:pt idx="1014">
                  <c:v>30</c:v>
                </c:pt>
                <c:pt idx="1015">
                  <c:v>30.1</c:v>
                </c:pt>
                <c:pt idx="1016">
                  <c:v>30</c:v>
                </c:pt>
                <c:pt idx="1017">
                  <c:v>30.1</c:v>
                </c:pt>
                <c:pt idx="1018">
                  <c:v>30.1</c:v>
                </c:pt>
                <c:pt idx="1019">
                  <c:v>30.1</c:v>
                </c:pt>
                <c:pt idx="1020">
                  <c:v>30.1</c:v>
                </c:pt>
                <c:pt idx="1021">
                  <c:v>30.1</c:v>
                </c:pt>
                <c:pt idx="1022">
                  <c:v>30.1</c:v>
                </c:pt>
                <c:pt idx="1023">
                  <c:v>30.1</c:v>
                </c:pt>
                <c:pt idx="1024">
                  <c:v>30.1</c:v>
                </c:pt>
                <c:pt idx="1025">
                  <c:v>30.1</c:v>
                </c:pt>
                <c:pt idx="1026">
                  <c:v>30.1</c:v>
                </c:pt>
                <c:pt idx="1027">
                  <c:v>30</c:v>
                </c:pt>
                <c:pt idx="1028">
                  <c:v>30.1</c:v>
                </c:pt>
                <c:pt idx="1029">
                  <c:v>30.1</c:v>
                </c:pt>
                <c:pt idx="1030">
                  <c:v>30.1</c:v>
                </c:pt>
                <c:pt idx="1031">
                  <c:v>30.1</c:v>
                </c:pt>
                <c:pt idx="1032">
                  <c:v>30.2</c:v>
                </c:pt>
                <c:pt idx="1033">
                  <c:v>30.2</c:v>
                </c:pt>
                <c:pt idx="1034">
                  <c:v>30.1</c:v>
                </c:pt>
                <c:pt idx="1035">
                  <c:v>30.2</c:v>
                </c:pt>
                <c:pt idx="1036">
                  <c:v>30.1</c:v>
                </c:pt>
                <c:pt idx="1037">
                  <c:v>30.2</c:v>
                </c:pt>
                <c:pt idx="1038">
                  <c:v>30.2</c:v>
                </c:pt>
                <c:pt idx="1039">
                  <c:v>30.1</c:v>
                </c:pt>
                <c:pt idx="1040">
                  <c:v>30.2</c:v>
                </c:pt>
                <c:pt idx="1041">
                  <c:v>30.2</c:v>
                </c:pt>
                <c:pt idx="1042">
                  <c:v>30.2</c:v>
                </c:pt>
                <c:pt idx="1043">
                  <c:v>30.1</c:v>
                </c:pt>
                <c:pt idx="1044">
                  <c:v>30.1</c:v>
                </c:pt>
                <c:pt idx="1045">
                  <c:v>30.2</c:v>
                </c:pt>
                <c:pt idx="1046">
                  <c:v>30.3</c:v>
                </c:pt>
                <c:pt idx="1047">
                  <c:v>30.3</c:v>
                </c:pt>
                <c:pt idx="1048">
                  <c:v>30.2</c:v>
                </c:pt>
                <c:pt idx="1049">
                  <c:v>30.2</c:v>
                </c:pt>
                <c:pt idx="1050">
                  <c:v>30.2</c:v>
                </c:pt>
                <c:pt idx="1051">
                  <c:v>30.2</c:v>
                </c:pt>
                <c:pt idx="1052">
                  <c:v>30.2</c:v>
                </c:pt>
                <c:pt idx="1053">
                  <c:v>30.3</c:v>
                </c:pt>
                <c:pt idx="1054">
                  <c:v>30.3</c:v>
                </c:pt>
                <c:pt idx="1055">
                  <c:v>30.3</c:v>
                </c:pt>
                <c:pt idx="1056">
                  <c:v>30.3</c:v>
                </c:pt>
                <c:pt idx="1057">
                  <c:v>30.3</c:v>
                </c:pt>
                <c:pt idx="1058">
                  <c:v>30.3</c:v>
                </c:pt>
                <c:pt idx="1059">
                  <c:v>30.2</c:v>
                </c:pt>
                <c:pt idx="1060">
                  <c:v>30.2</c:v>
                </c:pt>
                <c:pt idx="1061">
                  <c:v>30.3</c:v>
                </c:pt>
                <c:pt idx="1062">
                  <c:v>30.3</c:v>
                </c:pt>
                <c:pt idx="1063">
                  <c:v>30.3</c:v>
                </c:pt>
                <c:pt idx="1064">
                  <c:v>30.3</c:v>
                </c:pt>
                <c:pt idx="1065">
                  <c:v>30.3</c:v>
                </c:pt>
                <c:pt idx="1066">
                  <c:v>30.3</c:v>
                </c:pt>
                <c:pt idx="1067">
                  <c:v>30.4</c:v>
                </c:pt>
                <c:pt idx="1068">
                  <c:v>30.2</c:v>
                </c:pt>
                <c:pt idx="1069">
                  <c:v>30.3</c:v>
                </c:pt>
                <c:pt idx="1070">
                  <c:v>30.3</c:v>
                </c:pt>
                <c:pt idx="1071">
                  <c:v>30.2</c:v>
                </c:pt>
                <c:pt idx="1072">
                  <c:v>30.2</c:v>
                </c:pt>
                <c:pt idx="1073">
                  <c:v>30.3</c:v>
                </c:pt>
                <c:pt idx="1074">
                  <c:v>30.3</c:v>
                </c:pt>
                <c:pt idx="1075">
                  <c:v>30.3</c:v>
                </c:pt>
                <c:pt idx="1076">
                  <c:v>30.3</c:v>
                </c:pt>
                <c:pt idx="1077">
                  <c:v>30.3</c:v>
                </c:pt>
                <c:pt idx="1078">
                  <c:v>30.3</c:v>
                </c:pt>
                <c:pt idx="1079">
                  <c:v>30.4</c:v>
                </c:pt>
                <c:pt idx="1080">
                  <c:v>30.3</c:v>
                </c:pt>
                <c:pt idx="1081">
                  <c:v>30.3</c:v>
                </c:pt>
                <c:pt idx="1082">
                  <c:v>30.3</c:v>
                </c:pt>
                <c:pt idx="1083">
                  <c:v>30.3</c:v>
                </c:pt>
                <c:pt idx="1084">
                  <c:v>30.3</c:v>
                </c:pt>
                <c:pt idx="1085">
                  <c:v>30.3</c:v>
                </c:pt>
                <c:pt idx="1086">
                  <c:v>30.4</c:v>
                </c:pt>
                <c:pt idx="1087">
                  <c:v>30.4</c:v>
                </c:pt>
                <c:pt idx="1088">
                  <c:v>30.4</c:v>
                </c:pt>
                <c:pt idx="1089">
                  <c:v>30.4</c:v>
                </c:pt>
                <c:pt idx="1090">
                  <c:v>30.3</c:v>
                </c:pt>
                <c:pt idx="1091">
                  <c:v>30.4</c:v>
                </c:pt>
                <c:pt idx="1092">
                  <c:v>30.4</c:v>
                </c:pt>
                <c:pt idx="1093">
                  <c:v>30.4</c:v>
                </c:pt>
                <c:pt idx="1094">
                  <c:v>30.4</c:v>
                </c:pt>
                <c:pt idx="1095">
                  <c:v>30.3</c:v>
                </c:pt>
                <c:pt idx="1096">
                  <c:v>30.4</c:v>
                </c:pt>
                <c:pt idx="1097">
                  <c:v>30.3</c:v>
                </c:pt>
                <c:pt idx="1098">
                  <c:v>30.3</c:v>
                </c:pt>
                <c:pt idx="1099">
                  <c:v>30.4</c:v>
                </c:pt>
                <c:pt idx="1100">
                  <c:v>30.4</c:v>
                </c:pt>
                <c:pt idx="1101">
                  <c:v>30.5</c:v>
                </c:pt>
                <c:pt idx="1102">
                  <c:v>30.4</c:v>
                </c:pt>
                <c:pt idx="1103">
                  <c:v>30.5</c:v>
                </c:pt>
                <c:pt idx="1104">
                  <c:v>30.4</c:v>
                </c:pt>
                <c:pt idx="1105">
                  <c:v>30.4</c:v>
                </c:pt>
                <c:pt idx="1106">
                  <c:v>30.4</c:v>
                </c:pt>
                <c:pt idx="1107">
                  <c:v>30.4</c:v>
                </c:pt>
                <c:pt idx="1108">
                  <c:v>30.4</c:v>
                </c:pt>
                <c:pt idx="1109">
                  <c:v>30.3</c:v>
                </c:pt>
                <c:pt idx="1110">
                  <c:v>30.5</c:v>
                </c:pt>
                <c:pt idx="1111">
                  <c:v>30.4</c:v>
                </c:pt>
                <c:pt idx="1112">
                  <c:v>30.5</c:v>
                </c:pt>
                <c:pt idx="1113">
                  <c:v>30.4</c:v>
                </c:pt>
                <c:pt idx="1114">
                  <c:v>30.5</c:v>
                </c:pt>
                <c:pt idx="1115">
                  <c:v>30.4</c:v>
                </c:pt>
                <c:pt idx="1116">
                  <c:v>30.5</c:v>
                </c:pt>
                <c:pt idx="1117">
                  <c:v>30.5</c:v>
                </c:pt>
                <c:pt idx="1118">
                  <c:v>30.5</c:v>
                </c:pt>
                <c:pt idx="1119">
                  <c:v>30.4</c:v>
                </c:pt>
                <c:pt idx="1120">
                  <c:v>30.3</c:v>
                </c:pt>
                <c:pt idx="1121">
                  <c:v>30.4</c:v>
                </c:pt>
                <c:pt idx="1122">
                  <c:v>30.4</c:v>
                </c:pt>
                <c:pt idx="1123">
                  <c:v>30.5</c:v>
                </c:pt>
                <c:pt idx="1124">
                  <c:v>30.4</c:v>
                </c:pt>
                <c:pt idx="1125">
                  <c:v>30.4</c:v>
                </c:pt>
                <c:pt idx="1126">
                  <c:v>30.5</c:v>
                </c:pt>
                <c:pt idx="1127">
                  <c:v>30.4</c:v>
                </c:pt>
                <c:pt idx="1128">
                  <c:v>30.4</c:v>
                </c:pt>
                <c:pt idx="1129">
                  <c:v>30.4</c:v>
                </c:pt>
                <c:pt idx="1130">
                  <c:v>30.4</c:v>
                </c:pt>
                <c:pt idx="1131">
                  <c:v>30.5</c:v>
                </c:pt>
                <c:pt idx="1132">
                  <c:v>30.4</c:v>
                </c:pt>
                <c:pt idx="1133">
                  <c:v>30.5</c:v>
                </c:pt>
                <c:pt idx="1134">
                  <c:v>30.5</c:v>
                </c:pt>
                <c:pt idx="1135">
                  <c:v>30.3</c:v>
                </c:pt>
                <c:pt idx="1136">
                  <c:v>30.4</c:v>
                </c:pt>
                <c:pt idx="1137">
                  <c:v>30.4</c:v>
                </c:pt>
                <c:pt idx="1138">
                  <c:v>30.3</c:v>
                </c:pt>
                <c:pt idx="1139">
                  <c:v>30.5</c:v>
                </c:pt>
                <c:pt idx="1140">
                  <c:v>30.5</c:v>
                </c:pt>
                <c:pt idx="1141">
                  <c:v>30.5</c:v>
                </c:pt>
                <c:pt idx="1142">
                  <c:v>30.4</c:v>
                </c:pt>
                <c:pt idx="1143">
                  <c:v>30.5</c:v>
                </c:pt>
                <c:pt idx="1144">
                  <c:v>30.5</c:v>
                </c:pt>
                <c:pt idx="1145">
                  <c:v>30.5</c:v>
                </c:pt>
                <c:pt idx="1146">
                  <c:v>30.5</c:v>
                </c:pt>
                <c:pt idx="1147">
                  <c:v>30.5</c:v>
                </c:pt>
                <c:pt idx="1148">
                  <c:v>30.5</c:v>
                </c:pt>
                <c:pt idx="1149">
                  <c:v>30.5</c:v>
                </c:pt>
                <c:pt idx="1150">
                  <c:v>30.6</c:v>
                </c:pt>
                <c:pt idx="1151">
                  <c:v>30.6</c:v>
                </c:pt>
                <c:pt idx="1152">
                  <c:v>30.4</c:v>
                </c:pt>
                <c:pt idx="1153">
                  <c:v>30.5</c:v>
                </c:pt>
                <c:pt idx="1154">
                  <c:v>30.5</c:v>
                </c:pt>
                <c:pt idx="1155">
                  <c:v>30.5</c:v>
                </c:pt>
                <c:pt idx="1156">
                  <c:v>30.6</c:v>
                </c:pt>
                <c:pt idx="1157">
                  <c:v>30.4</c:v>
                </c:pt>
                <c:pt idx="1158">
                  <c:v>30.6</c:v>
                </c:pt>
                <c:pt idx="1159">
                  <c:v>30.6</c:v>
                </c:pt>
                <c:pt idx="1160">
                  <c:v>30.6</c:v>
                </c:pt>
                <c:pt idx="1161">
                  <c:v>30.5</c:v>
                </c:pt>
                <c:pt idx="1162">
                  <c:v>30.6</c:v>
                </c:pt>
                <c:pt idx="1163">
                  <c:v>30.7</c:v>
                </c:pt>
                <c:pt idx="1164">
                  <c:v>30.6</c:v>
                </c:pt>
                <c:pt idx="1165">
                  <c:v>30.6</c:v>
                </c:pt>
                <c:pt idx="1166">
                  <c:v>30.5</c:v>
                </c:pt>
                <c:pt idx="1167">
                  <c:v>30.6</c:v>
                </c:pt>
                <c:pt idx="1168">
                  <c:v>30.6</c:v>
                </c:pt>
                <c:pt idx="1169">
                  <c:v>30.6</c:v>
                </c:pt>
                <c:pt idx="1170">
                  <c:v>30.6</c:v>
                </c:pt>
                <c:pt idx="1171">
                  <c:v>30.5</c:v>
                </c:pt>
                <c:pt idx="1172">
                  <c:v>30.5</c:v>
                </c:pt>
                <c:pt idx="1173">
                  <c:v>30.6</c:v>
                </c:pt>
                <c:pt idx="1174">
                  <c:v>30.5</c:v>
                </c:pt>
                <c:pt idx="1175">
                  <c:v>30.6</c:v>
                </c:pt>
                <c:pt idx="1176">
                  <c:v>30.7</c:v>
                </c:pt>
                <c:pt idx="1177">
                  <c:v>30.7</c:v>
                </c:pt>
                <c:pt idx="1178">
                  <c:v>30.6</c:v>
                </c:pt>
                <c:pt idx="1179">
                  <c:v>30.6</c:v>
                </c:pt>
                <c:pt idx="1180">
                  <c:v>30.6</c:v>
                </c:pt>
                <c:pt idx="1181">
                  <c:v>30.6</c:v>
                </c:pt>
                <c:pt idx="1182">
                  <c:v>30.6</c:v>
                </c:pt>
                <c:pt idx="1183">
                  <c:v>30.6</c:v>
                </c:pt>
                <c:pt idx="1184">
                  <c:v>30.5</c:v>
                </c:pt>
                <c:pt idx="1185">
                  <c:v>30.6</c:v>
                </c:pt>
                <c:pt idx="1186">
                  <c:v>30.6</c:v>
                </c:pt>
                <c:pt idx="1187">
                  <c:v>30.5</c:v>
                </c:pt>
                <c:pt idx="1188">
                  <c:v>30.5</c:v>
                </c:pt>
                <c:pt idx="1189">
                  <c:v>30.6</c:v>
                </c:pt>
                <c:pt idx="1190">
                  <c:v>30.5</c:v>
                </c:pt>
                <c:pt idx="1191">
                  <c:v>30.5</c:v>
                </c:pt>
                <c:pt idx="1192">
                  <c:v>30.5</c:v>
                </c:pt>
                <c:pt idx="1193">
                  <c:v>30.7</c:v>
                </c:pt>
                <c:pt idx="1194">
                  <c:v>30.6</c:v>
                </c:pt>
                <c:pt idx="1195">
                  <c:v>30.7</c:v>
                </c:pt>
                <c:pt idx="1196">
                  <c:v>30.6</c:v>
                </c:pt>
                <c:pt idx="1197">
                  <c:v>30.6</c:v>
                </c:pt>
                <c:pt idx="1198">
                  <c:v>30.5</c:v>
                </c:pt>
                <c:pt idx="1199">
                  <c:v>30.6</c:v>
                </c:pt>
                <c:pt idx="1200">
                  <c:v>30.6</c:v>
                </c:pt>
                <c:pt idx="1201">
                  <c:v>30.6</c:v>
                </c:pt>
                <c:pt idx="1202">
                  <c:v>30.7</c:v>
                </c:pt>
                <c:pt idx="1203">
                  <c:v>30.6</c:v>
                </c:pt>
                <c:pt idx="1204">
                  <c:v>30.6</c:v>
                </c:pt>
                <c:pt idx="1205">
                  <c:v>30.6</c:v>
                </c:pt>
                <c:pt idx="1206">
                  <c:v>30.7</c:v>
                </c:pt>
                <c:pt idx="1207">
                  <c:v>30.7</c:v>
                </c:pt>
                <c:pt idx="1208">
                  <c:v>30.6</c:v>
                </c:pt>
                <c:pt idx="1209">
                  <c:v>30.7</c:v>
                </c:pt>
                <c:pt idx="1210">
                  <c:v>30.6</c:v>
                </c:pt>
                <c:pt idx="1211">
                  <c:v>30.7</c:v>
                </c:pt>
                <c:pt idx="1212">
                  <c:v>30.5</c:v>
                </c:pt>
                <c:pt idx="1213">
                  <c:v>30.6</c:v>
                </c:pt>
                <c:pt idx="1214">
                  <c:v>30.6</c:v>
                </c:pt>
                <c:pt idx="1215">
                  <c:v>30.6</c:v>
                </c:pt>
                <c:pt idx="1216">
                  <c:v>30.7</c:v>
                </c:pt>
                <c:pt idx="1217">
                  <c:v>30.6</c:v>
                </c:pt>
                <c:pt idx="1218">
                  <c:v>30.6</c:v>
                </c:pt>
                <c:pt idx="1219">
                  <c:v>30.7</c:v>
                </c:pt>
                <c:pt idx="1220">
                  <c:v>30.7</c:v>
                </c:pt>
                <c:pt idx="1221">
                  <c:v>30.5</c:v>
                </c:pt>
                <c:pt idx="1222">
                  <c:v>30.9</c:v>
                </c:pt>
                <c:pt idx="1223">
                  <c:v>30.6</c:v>
                </c:pt>
                <c:pt idx="1224">
                  <c:v>30.7</c:v>
                </c:pt>
                <c:pt idx="1225">
                  <c:v>30.7</c:v>
                </c:pt>
                <c:pt idx="1226">
                  <c:v>30.7</c:v>
                </c:pt>
                <c:pt idx="1227">
                  <c:v>30.6</c:v>
                </c:pt>
                <c:pt idx="1228">
                  <c:v>30.8</c:v>
                </c:pt>
                <c:pt idx="1229">
                  <c:v>30.7</c:v>
                </c:pt>
                <c:pt idx="1230">
                  <c:v>30.6</c:v>
                </c:pt>
                <c:pt idx="1231">
                  <c:v>30.8</c:v>
                </c:pt>
                <c:pt idx="1232">
                  <c:v>30.7</c:v>
                </c:pt>
                <c:pt idx="1233">
                  <c:v>30.7</c:v>
                </c:pt>
                <c:pt idx="1234">
                  <c:v>30.8</c:v>
                </c:pt>
                <c:pt idx="1235">
                  <c:v>30.8</c:v>
                </c:pt>
                <c:pt idx="1236">
                  <c:v>30.8</c:v>
                </c:pt>
                <c:pt idx="1237">
                  <c:v>30.7</c:v>
                </c:pt>
                <c:pt idx="1238">
                  <c:v>30.7</c:v>
                </c:pt>
                <c:pt idx="1239">
                  <c:v>30.7</c:v>
                </c:pt>
                <c:pt idx="1240">
                  <c:v>30.7</c:v>
                </c:pt>
                <c:pt idx="1241">
                  <c:v>30.7</c:v>
                </c:pt>
                <c:pt idx="1242">
                  <c:v>30.9</c:v>
                </c:pt>
                <c:pt idx="1243">
                  <c:v>30.8</c:v>
                </c:pt>
                <c:pt idx="1244">
                  <c:v>30.7</c:v>
                </c:pt>
                <c:pt idx="1245">
                  <c:v>30.7</c:v>
                </c:pt>
                <c:pt idx="1246">
                  <c:v>30.7</c:v>
                </c:pt>
                <c:pt idx="1247">
                  <c:v>30.7</c:v>
                </c:pt>
                <c:pt idx="1248">
                  <c:v>30.7</c:v>
                </c:pt>
                <c:pt idx="1249">
                  <c:v>30.8</c:v>
                </c:pt>
                <c:pt idx="1250">
                  <c:v>30.8</c:v>
                </c:pt>
                <c:pt idx="1251">
                  <c:v>30.7</c:v>
                </c:pt>
                <c:pt idx="1252">
                  <c:v>30.7</c:v>
                </c:pt>
                <c:pt idx="1253">
                  <c:v>30.8</c:v>
                </c:pt>
                <c:pt idx="1254">
                  <c:v>30.7</c:v>
                </c:pt>
                <c:pt idx="1255">
                  <c:v>30.8</c:v>
                </c:pt>
                <c:pt idx="1256">
                  <c:v>30.6</c:v>
                </c:pt>
                <c:pt idx="1257">
                  <c:v>30.8</c:v>
                </c:pt>
                <c:pt idx="1258">
                  <c:v>30.8</c:v>
                </c:pt>
                <c:pt idx="1259">
                  <c:v>30.7</c:v>
                </c:pt>
                <c:pt idx="1260">
                  <c:v>30.7</c:v>
                </c:pt>
                <c:pt idx="1261">
                  <c:v>30.7</c:v>
                </c:pt>
                <c:pt idx="1262">
                  <c:v>30.8</c:v>
                </c:pt>
                <c:pt idx="1263">
                  <c:v>30.8</c:v>
                </c:pt>
                <c:pt idx="1264">
                  <c:v>30.8</c:v>
                </c:pt>
                <c:pt idx="1265">
                  <c:v>30.8</c:v>
                </c:pt>
                <c:pt idx="1266">
                  <c:v>30.8</c:v>
                </c:pt>
                <c:pt idx="1267">
                  <c:v>30.9</c:v>
                </c:pt>
                <c:pt idx="1268">
                  <c:v>30.8</c:v>
                </c:pt>
                <c:pt idx="1269">
                  <c:v>30.7</c:v>
                </c:pt>
                <c:pt idx="1270">
                  <c:v>30.8</c:v>
                </c:pt>
                <c:pt idx="1271">
                  <c:v>30.8</c:v>
                </c:pt>
                <c:pt idx="1272">
                  <c:v>30.8</c:v>
                </c:pt>
                <c:pt idx="1273">
                  <c:v>30.8</c:v>
                </c:pt>
                <c:pt idx="1274">
                  <c:v>30.8</c:v>
                </c:pt>
                <c:pt idx="1275">
                  <c:v>30.8</c:v>
                </c:pt>
                <c:pt idx="1276">
                  <c:v>30.9</c:v>
                </c:pt>
                <c:pt idx="1277">
                  <c:v>30.9</c:v>
                </c:pt>
                <c:pt idx="1278">
                  <c:v>30.9</c:v>
                </c:pt>
                <c:pt idx="1279">
                  <c:v>30.7</c:v>
                </c:pt>
                <c:pt idx="1280">
                  <c:v>30.7</c:v>
                </c:pt>
                <c:pt idx="1281">
                  <c:v>30.9</c:v>
                </c:pt>
                <c:pt idx="1282">
                  <c:v>30.9</c:v>
                </c:pt>
                <c:pt idx="1283">
                  <c:v>30.9</c:v>
                </c:pt>
                <c:pt idx="1284">
                  <c:v>30.8</c:v>
                </c:pt>
                <c:pt idx="1285">
                  <c:v>31</c:v>
                </c:pt>
                <c:pt idx="1286">
                  <c:v>30.8</c:v>
                </c:pt>
                <c:pt idx="1287">
                  <c:v>30.8</c:v>
                </c:pt>
                <c:pt idx="1288">
                  <c:v>30.8</c:v>
                </c:pt>
                <c:pt idx="1289">
                  <c:v>30.8</c:v>
                </c:pt>
                <c:pt idx="1290">
                  <c:v>31</c:v>
                </c:pt>
                <c:pt idx="1291">
                  <c:v>30.8</c:v>
                </c:pt>
                <c:pt idx="1292">
                  <c:v>30.9</c:v>
                </c:pt>
                <c:pt idx="1293">
                  <c:v>30.8</c:v>
                </c:pt>
                <c:pt idx="1294">
                  <c:v>30.8</c:v>
                </c:pt>
                <c:pt idx="1295">
                  <c:v>30.7</c:v>
                </c:pt>
                <c:pt idx="1296">
                  <c:v>30.8</c:v>
                </c:pt>
                <c:pt idx="1297">
                  <c:v>30.9</c:v>
                </c:pt>
                <c:pt idx="1298">
                  <c:v>30.8</c:v>
                </c:pt>
                <c:pt idx="1299">
                  <c:v>30.8</c:v>
                </c:pt>
                <c:pt idx="1300">
                  <c:v>31</c:v>
                </c:pt>
                <c:pt idx="1301">
                  <c:v>30.9</c:v>
                </c:pt>
                <c:pt idx="1302">
                  <c:v>30.9</c:v>
                </c:pt>
                <c:pt idx="1303">
                  <c:v>30.9</c:v>
                </c:pt>
                <c:pt idx="1304">
                  <c:v>30.9</c:v>
                </c:pt>
                <c:pt idx="1305">
                  <c:v>30.9</c:v>
                </c:pt>
                <c:pt idx="1306">
                  <c:v>30.8</c:v>
                </c:pt>
                <c:pt idx="1307">
                  <c:v>31</c:v>
                </c:pt>
                <c:pt idx="1308">
                  <c:v>30.8</c:v>
                </c:pt>
                <c:pt idx="1309">
                  <c:v>31</c:v>
                </c:pt>
                <c:pt idx="1310">
                  <c:v>30.8</c:v>
                </c:pt>
                <c:pt idx="1311">
                  <c:v>30.9</c:v>
                </c:pt>
                <c:pt idx="1312">
                  <c:v>30.8</c:v>
                </c:pt>
                <c:pt idx="1313">
                  <c:v>30.9</c:v>
                </c:pt>
                <c:pt idx="1314">
                  <c:v>30.8</c:v>
                </c:pt>
                <c:pt idx="1315">
                  <c:v>30.9</c:v>
                </c:pt>
                <c:pt idx="1316">
                  <c:v>30.8</c:v>
                </c:pt>
                <c:pt idx="1317">
                  <c:v>30.8</c:v>
                </c:pt>
                <c:pt idx="1318">
                  <c:v>30.8</c:v>
                </c:pt>
                <c:pt idx="1319">
                  <c:v>30.9</c:v>
                </c:pt>
                <c:pt idx="1320">
                  <c:v>30.8</c:v>
                </c:pt>
                <c:pt idx="1321">
                  <c:v>30.8</c:v>
                </c:pt>
                <c:pt idx="1322">
                  <c:v>30.7</c:v>
                </c:pt>
                <c:pt idx="1323">
                  <c:v>30.7</c:v>
                </c:pt>
                <c:pt idx="1324">
                  <c:v>30.8</c:v>
                </c:pt>
                <c:pt idx="1325">
                  <c:v>30.8</c:v>
                </c:pt>
                <c:pt idx="1326">
                  <c:v>30.7</c:v>
                </c:pt>
                <c:pt idx="1327">
                  <c:v>30.8</c:v>
                </c:pt>
                <c:pt idx="1328">
                  <c:v>30.8</c:v>
                </c:pt>
                <c:pt idx="1329">
                  <c:v>30.8</c:v>
                </c:pt>
                <c:pt idx="1330">
                  <c:v>30.7</c:v>
                </c:pt>
                <c:pt idx="1331">
                  <c:v>30.9</c:v>
                </c:pt>
                <c:pt idx="1332">
                  <c:v>30.8</c:v>
                </c:pt>
                <c:pt idx="1333">
                  <c:v>30.6</c:v>
                </c:pt>
                <c:pt idx="1334">
                  <c:v>30.8</c:v>
                </c:pt>
                <c:pt idx="1335">
                  <c:v>30.8</c:v>
                </c:pt>
                <c:pt idx="1336">
                  <c:v>30.7</c:v>
                </c:pt>
                <c:pt idx="1337">
                  <c:v>30.7</c:v>
                </c:pt>
                <c:pt idx="1338">
                  <c:v>30.9</c:v>
                </c:pt>
                <c:pt idx="1339">
                  <c:v>30.7</c:v>
                </c:pt>
                <c:pt idx="1340">
                  <c:v>30.8</c:v>
                </c:pt>
                <c:pt idx="1341">
                  <c:v>31</c:v>
                </c:pt>
                <c:pt idx="1342">
                  <c:v>30.7</c:v>
                </c:pt>
                <c:pt idx="1343">
                  <c:v>30.7</c:v>
                </c:pt>
                <c:pt idx="1344">
                  <c:v>30.7</c:v>
                </c:pt>
                <c:pt idx="1345">
                  <c:v>30.6</c:v>
                </c:pt>
                <c:pt idx="1346">
                  <c:v>30.8</c:v>
                </c:pt>
                <c:pt idx="1347">
                  <c:v>30.7</c:v>
                </c:pt>
                <c:pt idx="1348">
                  <c:v>30.7</c:v>
                </c:pt>
                <c:pt idx="1349">
                  <c:v>30.7</c:v>
                </c:pt>
                <c:pt idx="1350">
                  <c:v>30.7</c:v>
                </c:pt>
                <c:pt idx="1351">
                  <c:v>30.7</c:v>
                </c:pt>
                <c:pt idx="1352">
                  <c:v>30.8</c:v>
                </c:pt>
                <c:pt idx="1353">
                  <c:v>30.6</c:v>
                </c:pt>
                <c:pt idx="1354">
                  <c:v>30.8</c:v>
                </c:pt>
                <c:pt idx="1355">
                  <c:v>30.6</c:v>
                </c:pt>
                <c:pt idx="1356">
                  <c:v>30.8</c:v>
                </c:pt>
                <c:pt idx="1357">
                  <c:v>30.7</c:v>
                </c:pt>
                <c:pt idx="1358">
                  <c:v>30.7</c:v>
                </c:pt>
                <c:pt idx="1359">
                  <c:v>30.7</c:v>
                </c:pt>
                <c:pt idx="1360">
                  <c:v>30.8</c:v>
                </c:pt>
                <c:pt idx="1361">
                  <c:v>30.7</c:v>
                </c:pt>
                <c:pt idx="1362">
                  <c:v>30.7</c:v>
                </c:pt>
                <c:pt idx="1363">
                  <c:v>30.7</c:v>
                </c:pt>
                <c:pt idx="1364">
                  <c:v>30.7</c:v>
                </c:pt>
                <c:pt idx="1365">
                  <c:v>30.7</c:v>
                </c:pt>
                <c:pt idx="1366">
                  <c:v>30.6</c:v>
                </c:pt>
                <c:pt idx="1367">
                  <c:v>30.6</c:v>
                </c:pt>
                <c:pt idx="1368">
                  <c:v>30.7</c:v>
                </c:pt>
                <c:pt idx="1369">
                  <c:v>30.6</c:v>
                </c:pt>
                <c:pt idx="1370">
                  <c:v>30.6</c:v>
                </c:pt>
                <c:pt idx="1371">
                  <c:v>30.6</c:v>
                </c:pt>
                <c:pt idx="1372">
                  <c:v>30.6</c:v>
                </c:pt>
                <c:pt idx="1373">
                  <c:v>30.6</c:v>
                </c:pt>
                <c:pt idx="1374">
                  <c:v>30.6</c:v>
                </c:pt>
                <c:pt idx="1375">
                  <c:v>30.6</c:v>
                </c:pt>
                <c:pt idx="1376">
                  <c:v>30.6</c:v>
                </c:pt>
                <c:pt idx="1377">
                  <c:v>30.6</c:v>
                </c:pt>
                <c:pt idx="1378">
                  <c:v>30.6</c:v>
                </c:pt>
                <c:pt idx="1379">
                  <c:v>30.5</c:v>
                </c:pt>
                <c:pt idx="1380">
                  <c:v>30.5</c:v>
                </c:pt>
                <c:pt idx="1381">
                  <c:v>30.5</c:v>
                </c:pt>
                <c:pt idx="1382">
                  <c:v>30.4</c:v>
                </c:pt>
                <c:pt idx="1383">
                  <c:v>30.5</c:v>
                </c:pt>
                <c:pt idx="1384">
                  <c:v>30.5</c:v>
                </c:pt>
                <c:pt idx="1385">
                  <c:v>30.4</c:v>
                </c:pt>
                <c:pt idx="1386">
                  <c:v>30.4</c:v>
                </c:pt>
                <c:pt idx="1387">
                  <c:v>30.4</c:v>
                </c:pt>
                <c:pt idx="1388">
                  <c:v>30.3</c:v>
                </c:pt>
                <c:pt idx="1389">
                  <c:v>30.4</c:v>
                </c:pt>
                <c:pt idx="1390">
                  <c:v>30.4</c:v>
                </c:pt>
                <c:pt idx="1391">
                  <c:v>30.3</c:v>
                </c:pt>
                <c:pt idx="1392">
                  <c:v>30.2</c:v>
                </c:pt>
                <c:pt idx="1393">
                  <c:v>30.3</c:v>
                </c:pt>
                <c:pt idx="1394">
                  <c:v>30.3</c:v>
                </c:pt>
                <c:pt idx="1395">
                  <c:v>30.3</c:v>
                </c:pt>
                <c:pt idx="1396">
                  <c:v>30.3</c:v>
                </c:pt>
                <c:pt idx="1397">
                  <c:v>30.3</c:v>
                </c:pt>
                <c:pt idx="1398">
                  <c:v>30.2</c:v>
                </c:pt>
                <c:pt idx="1399">
                  <c:v>30.3</c:v>
                </c:pt>
                <c:pt idx="1400">
                  <c:v>30.2</c:v>
                </c:pt>
                <c:pt idx="1401">
                  <c:v>30.2</c:v>
                </c:pt>
                <c:pt idx="1402">
                  <c:v>30.2</c:v>
                </c:pt>
                <c:pt idx="1403">
                  <c:v>30.2</c:v>
                </c:pt>
                <c:pt idx="1404">
                  <c:v>30.2</c:v>
                </c:pt>
                <c:pt idx="1405">
                  <c:v>30.1</c:v>
                </c:pt>
                <c:pt idx="1406">
                  <c:v>30.1</c:v>
                </c:pt>
                <c:pt idx="1407">
                  <c:v>30.1</c:v>
                </c:pt>
                <c:pt idx="1408">
                  <c:v>30.1</c:v>
                </c:pt>
                <c:pt idx="1409">
                  <c:v>30.1</c:v>
                </c:pt>
                <c:pt idx="1410">
                  <c:v>30</c:v>
                </c:pt>
                <c:pt idx="1411">
                  <c:v>30.1</c:v>
                </c:pt>
                <c:pt idx="1412">
                  <c:v>30</c:v>
                </c:pt>
                <c:pt idx="1413">
                  <c:v>30.1</c:v>
                </c:pt>
                <c:pt idx="1414">
                  <c:v>30</c:v>
                </c:pt>
                <c:pt idx="1415">
                  <c:v>30</c:v>
                </c:pt>
                <c:pt idx="1416">
                  <c:v>30.1</c:v>
                </c:pt>
                <c:pt idx="1417">
                  <c:v>29.9</c:v>
                </c:pt>
                <c:pt idx="1418">
                  <c:v>29.9</c:v>
                </c:pt>
                <c:pt idx="1419">
                  <c:v>30</c:v>
                </c:pt>
                <c:pt idx="1420">
                  <c:v>30</c:v>
                </c:pt>
                <c:pt idx="1421">
                  <c:v>30</c:v>
                </c:pt>
                <c:pt idx="1422">
                  <c:v>29.9</c:v>
                </c:pt>
                <c:pt idx="1423">
                  <c:v>29.9</c:v>
                </c:pt>
                <c:pt idx="1424">
                  <c:v>29.9</c:v>
                </c:pt>
                <c:pt idx="1425">
                  <c:v>29.9</c:v>
                </c:pt>
                <c:pt idx="1426">
                  <c:v>29.8</c:v>
                </c:pt>
                <c:pt idx="1427">
                  <c:v>29.9</c:v>
                </c:pt>
                <c:pt idx="1428">
                  <c:v>29.9</c:v>
                </c:pt>
                <c:pt idx="1429">
                  <c:v>29.8</c:v>
                </c:pt>
                <c:pt idx="1430">
                  <c:v>29.9</c:v>
                </c:pt>
                <c:pt idx="1431">
                  <c:v>29.8</c:v>
                </c:pt>
                <c:pt idx="1432">
                  <c:v>29.6</c:v>
                </c:pt>
                <c:pt idx="1433">
                  <c:v>29.7</c:v>
                </c:pt>
                <c:pt idx="1434">
                  <c:v>29.8</c:v>
                </c:pt>
                <c:pt idx="1435">
                  <c:v>29.8</c:v>
                </c:pt>
                <c:pt idx="1436">
                  <c:v>29.8</c:v>
                </c:pt>
                <c:pt idx="1437">
                  <c:v>29.8</c:v>
                </c:pt>
                <c:pt idx="1438">
                  <c:v>29.7</c:v>
                </c:pt>
                <c:pt idx="1439">
                  <c:v>29.7</c:v>
                </c:pt>
                <c:pt idx="1440">
                  <c:v>29.6</c:v>
                </c:pt>
                <c:pt idx="1441">
                  <c:v>29.7</c:v>
                </c:pt>
                <c:pt idx="1442">
                  <c:v>29.7</c:v>
                </c:pt>
                <c:pt idx="1443">
                  <c:v>29.7</c:v>
                </c:pt>
                <c:pt idx="1444">
                  <c:v>29.7</c:v>
                </c:pt>
                <c:pt idx="1445">
                  <c:v>29.7</c:v>
                </c:pt>
                <c:pt idx="1446">
                  <c:v>29.7</c:v>
                </c:pt>
                <c:pt idx="1447">
                  <c:v>29.6</c:v>
                </c:pt>
                <c:pt idx="1448">
                  <c:v>29.6</c:v>
                </c:pt>
                <c:pt idx="1449">
                  <c:v>29.6</c:v>
                </c:pt>
                <c:pt idx="1450">
                  <c:v>29.6</c:v>
                </c:pt>
                <c:pt idx="1451">
                  <c:v>29.5</c:v>
                </c:pt>
                <c:pt idx="1452">
                  <c:v>29.5</c:v>
                </c:pt>
                <c:pt idx="1453">
                  <c:v>29.5</c:v>
                </c:pt>
                <c:pt idx="1454">
                  <c:v>29.6</c:v>
                </c:pt>
                <c:pt idx="1455">
                  <c:v>29.5</c:v>
                </c:pt>
                <c:pt idx="1456">
                  <c:v>29.6</c:v>
                </c:pt>
                <c:pt idx="1457">
                  <c:v>29.5</c:v>
                </c:pt>
                <c:pt idx="1458">
                  <c:v>29.5</c:v>
                </c:pt>
                <c:pt idx="1459">
                  <c:v>29.5</c:v>
                </c:pt>
                <c:pt idx="1460">
                  <c:v>29.6</c:v>
                </c:pt>
                <c:pt idx="1461">
                  <c:v>29.5</c:v>
                </c:pt>
                <c:pt idx="1462">
                  <c:v>29.4</c:v>
                </c:pt>
                <c:pt idx="1463">
                  <c:v>29.5</c:v>
                </c:pt>
                <c:pt idx="1464">
                  <c:v>29.4</c:v>
                </c:pt>
                <c:pt idx="1465">
                  <c:v>29.5</c:v>
                </c:pt>
                <c:pt idx="1466">
                  <c:v>29.4</c:v>
                </c:pt>
                <c:pt idx="1467">
                  <c:v>29.4</c:v>
                </c:pt>
                <c:pt idx="1468">
                  <c:v>29.4</c:v>
                </c:pt>
                <c:pt idx="1469">
                  <c:v>29.5</c:v>
                </c:pt>
                <c:pt idx="1470">
                  <c:v>29.4</c:v>
                </c:pt>
                <c:pt idx="1471">
                  <c:v>29.5</c:v>
                </c:pt>
                <c:pt idx="1472">
                  <c:v>29.3</c:v>
                </c:pt>
                <c:pt idx="1473">
                  <c:v>29.3</c:v>
                </c:pt>
                <c:pt idx="1474">
                  <c:v>29.4</c:v>
                </c:pt>
                <c:pt idx="1475">
                  <c:v>29.4</c:v>
                </c:pt>
                <c:pt idx="1476">
                  <c:v>29.3</c:v>
                </c:pt>
                <c:pt idx="1477">
                  <c:v>29.4</c:v>
                </c:pt>
                <c:pt idx="1478">
                  <c:v>29.4</c:v>
                </c:pt>
                <c:pt idx="1479">
                  <c:v>29.3</c:v>
                </c:pt>
                <c:pt idx="1480">
                  <c:v>29.3</c:v>
                </c:pt>
                <c:pt idx="1481">
                  <c:v>29.3</c:v>
                </c:pt>
                <c:pt idx="1482">
                  <c:v>29.3</c:v>
                </c:pt>
                <c:pt idx="1483">
                  <c:v>29.3</c:v>
                </c:pt>
                <c:pt idx="1484">
                  <c:v>29.4</c:v>
                </c:pt>
                <c:pt idx="1485">
                  <c:v>29.2</c:v>
                </c:pt>
                <c:pt idx="1486">
                  <c:v>29.2</c:v>
                </c:pt>
                <c:pt idx="1487">
                  <c:v>29.2</c:v>
                </c:pt>
                <c:pt idx="1488">
                  <c:v>29.2</c:v>
                </c:pt>
                <c:pt idx="1489">
                  <c:v>29.2</c:v>
                </c:pt>
                <c:pt idx="1490">
                  <c:v>29.3</c:v>
                </c:pt>
                <c:pt idx="1491">
                  <c:v>29.3</c:v>
                </c:pt>
                <c:pt idx="1492">
                  <c:v>29.1</c:v>
                </c:pt>
                <c:pt idx="1493">
                  <c:v>29.2</c:v>
                </c:pt>
                <c:pt idx="1494">
                  <c:v>29.2</c:v>
                </c:pt>
                <c:pt idx="1495">
                  <c:v>29.2</c:v>
                </c:pt>
                <c:pt idx="1496">
                  <c:v>29.2</c:v>
                </c:pt>
                <c:pt idx="1497">
                  <c:v>29.2</c:v>
                </c:pt>
                <c:pt idx="1498">
                  <c:v>29.2</c:v>
                </c:pt>
                <c:pt idx="1499">
                  <c:v>29.2</c:v>
                </c:pt>
                <c:pt idx="1500">
                  <c:v>29.3</c:v>
                </c:pt>
                <c:pt idx="1501">
                  <c:v>29.2</c:v>
                </c:pt>
                <c:pt idx="1502">
                  <c:v>29.2</c:v>
                </c:pt>
                <c:pt idx="1503">
                  <c:v>29.2</c:v>
                </c:pt>
                <c:pt idx="1504">
                  <c:v>29.2</c:v>
                </c:pt>
                <c:pt idx="1505">
                  <c:v>29.3</c:v>
                </c:pt>
                <c:pt idx="1506">
                  <c:v>29.2</c:v>
                </c:pt>
                <c:pt idx="1507">
                  <c:v>29.3</c:v>
                </c:pt>
                <c:pt idx="1508">
                  <c:v>29.2</c:v>
                </c:pt>
                <c:pt idx="1509">
                  <c:v>29.2</c:v>
                </c:pt>
                <c:pt idx="1510">
                  <c:v>29.1</c:v>
                </c:pt>
                <c:pt idx="1511">
                  <c:v>29.2</c:v>
                </c:pt>
                <c:pt idx="1512">
                  <c:v>29.1</c:v>
                </c:pt>
                <c:pt idx="1513">
                  <c:v>29.1</c:v>
                </c:pt>
                <c:pt idx="1514">
                  <c:v>29</c:v>
                </c:pt>
                <c:pt idx="1515">
                  <c:v>29.1</c:v>
                </c:pt>
                <c:pt idx="1516">
                  <c:v>29.2</c:v>
                </c:pt>
                <c:pt idx="1517">
                  <c:v>29.2</c:v>
                </c:pt>
                <c:pt idx="1518">
                  <c:v>29.2</c:v>
                </c:pt>
                <c:pt idx="1519">
                  <c:v>29.2</c:v>
                </c:pt>
                <c:pt idx="1520">
                  <c:v>29.2</c:v>
                </c:pt>
                <c:pt idx="1521">
                  <c:v>29.2</c:v>
                </c:pt>
                <c:pt idx="1522">
                  <c:v>29.1</c:v>
                </c:pt>
                <c:pt idx="1523">
                  <c:v>29.2</c:v>
                </c:pt>
                <c:pt idx="1524">
                  <c:v>29.2</c:v>
                </c:pt>
                <c:pt idx="1525">
                  <c:v>29.2</c:v>
                </c:pt>
                <c:pt idx="1526">
                  <c:v>29.2</c:v>
                </c:pt>
                <c:pt idx="1527">
                  <c:v>29.2</c:v>
                </c:pt>
                <c:pt idx="1528">
                  <c:v>29.3</c:v>
                </c:pt>
                <c:pt idx="1529">
                  <c:v>29.1</c:v>
                </c:pt>
                <c:pt idx="1530">
                  <c:v>29.2</c:v>
                </c:pt>
                <c:pt idx="1531">
                  <c:v>29.2</c:v>
                </c:pt>
                <c:pt idx="1532">
                  <c:v>29.2</c:v>
                </c:pt>
                <c:pt idx="1533">
                  <c:v>29.2</c:v>
                </c:pt>
                <c:pt idx="1534">
                  <c:v>29</c:v>
                </c:pt>
                <c:pt idx="1535">
                  <c:v>29.2</c:v>
                </c:pt>
                <c:pt idx="1536">
                  <c:v>29.2</c:v>
                </c:pt>
                <c:pt idx="1537">
                  <c:v>29.2</c:v>
                </c:pt>
                <c:pt idx="1538">
                  <c:v>29.1</c:v>
                </c:pt>
                <c:pt idx="1539">
                  <c:v>29.2</c:v>
                </c:pt>
                <c:pt idx="1540">
                  <c:v>29.2</c:v>
                </c:pt>
                <c:pt idx="1541">
                  <c:v>29.2</c:v>
                </c:pt>
                <c:pt idx="1542">
                  <c:v>29.2</c:v>
                </c:pt>
                <c:pt idx="1543">
                  <c:v>29.1</c:v>
                </c:pt>
                <c:pt idx="1544">
                  <c:v>29.2</c:v>
                </c:pt>
                <c:pt idx="1545">
                  <c:v>29.1</c:v>
                </c:pt>
                <c:pt idx="1546">
                  <c:v>29.1</c:v>
                </c:pt>
                <c:pt idx="1547">
                  <c:v>29.1</c:v>
                </c:pt>
                <c:pt idx="1548">
                  <c:v>29.1</c:v>
                </c:pt>
                <c:pt idx="1549">
                  <c:v>29</c:v>
                </c:pt>
                <c:pt idx="1550">
                  <c:v>29.1</c:v>
                </c:pt>
                <c:pt idx="1551">
                  <c:v>29.1</c:v>
                </c:pt>
                <c:pt idx="1552">
                  <c:v>29.1</c:v>
                </c:pt>
                <c:pt idx="1553">
                  <c:v>29</c:v>
                </c:pt>
                <c:pt idx="1554">
                  <c:v>29</c:v>
                </c:pt>
                <c:pt idx="1555">
                  <c:v>29</c:v>
                </c:pt>
                <c:pt idx="1556">
                  <c:v>29</c:v>
                </c:pt>
                <c:pt idx="1557">
                  <c:v>29</c:v>
                </c:pt>
                <c:pt idx="1558">
                  <c:v>29</c:v>
                </c:pt>
                <c:pt idx="1559">
                  <c:v>28.9</c:v>
                </c:pt>
                <c:pt idx="1560">
                  <c:v>28.9</c:v>
                </c:pt>
                <c:pt idx="1561">
                  <c:v>28.9</c:v>
                </c:pt>
                <c:pt idx="1562">
                  <c:v>28.9</c:v>
                </c:pt>
                <c:pt idx="1563">
                  <c:v>28.9</c:v>
                </c:pt>
                <c:pt idx="1564">
                  <c:v>28.9</c:v>
                </c:pt>
                <c:pt idx="1565">
                  <c:v>29</c:v>
                </c:pt>
                <c:pt idx="1566">
                  <c:v>28.9</c:v>
                </c:pt>
                <c:pt idx="1567">
                  <c:v>28.9</c:v>
                </c:pt>
                <c:pt idx="1568">
                  <c:v>28.8</c:v>
                </c:pt>
                <c:pt idx="1569">
                  <c:v>29</c:v>
                </c:pt>
                <c:pt idx="1570">
                  <c:v>28.8</c:v>
                </c:pt>
                <c:pt idx="1571">
                  <c:v>29</c:v>
                </c:pt>
                <c:pt idx="1572">
                  <c:v>29</c:v>
                </c:pt>
                <c:pt idx="1573">
                  <c:v>28.9</c:v>
                </c:pt>
                <c:pt idx="1574">
                  <c:v>28.9</c:v>
                </c:pt>
                <c:pt idx="1575">
                  <c:v>28.9</c:v>
                </c:pt>
                <c:pt idx="1576">
                  <c:v>29</c:v>
                </c:pt>
                <c:pt idx="1577">
                  <c:v>28.9</c:v>
                </c:pt>
                <c:pt idx="1578">
                  <c:v>28.8</c:v>
                </c:pt>
                <c:pt idx="1579">
                  <c:v>28.8</c:v>
                </c:pt>
                <c:pt idx="1580">
                  <c:v>28.8</c:v>
                </c:pt>
                <c:pt idx="1581">
                  <c:v>28.8</c:v>
                </c:pt>
                <c:pt idx="1582">
                  <c:v>28.9</c:v>
                </c:pt>
                <c:pt idx="1583">
                  <c:v>28.9</c:v>
                </c:pt>
                <c:pt idx="1584">
                  <c:v>28.9</c:v>
                </c:pt>
                <c:pt idx="1585">
                  <c:v>28.9</c:v>
                </c:pt>
                <c:pt idx="1586">
                  <c:v>29</c:v>
                </c:pt>
                <c:pt idx="1587">
                  <c:v>28.9</c:v>
                </c:pt>
                <c:pt idx="1588">
                  <c:v>28.9</c:v>
                </c:pt>
                <c:pt idx="1589">
                  <c:v>29</c:v>
                </c:pt>
                <c:pt idx="1590">
                  <c:v>28.9</c:v>
                </c:pt>
                <c:pt idx="1591">
                  <c:v>29</c:v>
                </c:pt>
                <c:pt idx="1592">
                  <c:v>29</c:v>
                </c:pt>
                <c:pt idx="1593">
                  <c:v>29</c:v>
                </c:pt>
                <c:pt idx="1594">
                  <c:v>28.9</c:v>
                </c:pt>
                <c:pt idx="1595">
                  <c:v>29</c:v>
                </c:pt>
                <c:pt idx="1596">
                  <c:v>29</c:v>
                </c:pt>
                <c:pt idx="1597">
                  <c:v>29</c:v>
                </c:pt>
                <c:pt idx="1598">
                  <c:v>29</c:v>
                </c:pt>
                <c:pt idx="1599">
                  <c:v>28.8</c:v>
                </c:pt>
                <c:pt idx="1600">
                  <c:v>28.9</c:v>
                </c:pt>
                <c:pt idx="1601">
                  <c:v>28.9</c:v>
                </c:pt>
                <c:pt idx="1602">
                  <c:v>28.9</c:v>
                </c:pt>
                <c:pt idx="1603">
                  <c:v>28.9</c:v>
                </c:pt>
                <c:pt idx="1604">
                  <c:v>28.9</c:v>
                </c:pt>
                <c:pt idx="1605">
                  <c:v>28.9</c:v>
                </c:pt>
                <c:pt idx="1606">
                  <c:v>28.8</c:v>
                </c:pt>
                <c:pt idx="1607">
                  <c:v>28.9</c:v>
                </c:pt>
                <c:pt idx="1608">
                  <c:v>28.9</c:v>
                </c:pt>
                <c:pt idx="1609">
                  <c:v>29</c:v>
                </c:pt>
                <c:pt idx="1610">
                  <c:v>29</c:v>
                </c:pt>
                <c:pt idx="1611">
                  <c:v>29</c:v>
                </c:pt>
                <c:pt idx="1612">
                  <c:v>28.9</c:v>
                </c:pt>
                <c:pt idx="1613">
                  <c:v>29</c:v>
                </c:pt>
                <c:pt idx="1614">
                  <c:v>28.9</c:v>
                </c:pt>
                <c:pt idx="1615">
                  <c:v>29</c:v>
                </c:pt>
                <c:pt idx="1616">
                  <c:v>29</c:v>
                </c:pt>
                <c:pt idx="1617">
                  <c:v>29</c:v>
                </c:pt>
                <c:pt idx="1618">
                  <c:v>29</c:v>
                </c:pt>
                <c:pt idx="1619">
                  <c:v>29</c:v>
                </c:pt>
                <c:pt idx="1620">
                  <c:v>29</c:v>
                </c:pt>
                <c:pt idx="1621">
                  <c:v>29</c:v>
                </c:pt>
                <c:pt idx="1622">
                  <c:v>28.9</c:v>
                </c:pt>
                <c:pt idx="1623">
                  <c:v>28.9</c:v>
                </c:pt>
                <c:pt idx="1624">
                  <c:v>29</c:v>
                </c:pt>
                <c:pt idx="1625">
                  <c:v>28.9</c:v>
                </c:pt>
                <c:pt idx="1626">
                  <c:v>28.9</c:v>
                </c:pt>
                <c:pt idx="1627">
                  <c:v>28.9</c:v>
                </c:pt>
                <c:pt idx="1628">
                  <c:v>28.9</c:v>
                </c:pt>
                <c:pt idx="1629">
                  <c:v>28.9</c:v>
                </c:pt>
                <c:pt idx="1630">
                  <c:v>29</c:v>
                </c:pt>
                <c:pt idx="1631">
                  <c:v>28.8</c:v>
                </c:pt>
                <c:pt idx="1632">
                  <c:v>28.9</c:v>
                </c:pt>
                <c:pt idx="1633">
                  <c:v>29</c:v>
                </c:pt>
                <c:pt idx="1634">
                  <c:v>28.9</c:v>
                </c:pt>
                <c:pt idx="1635">
                  <c:v>28.9</c:v>
                </c:pt>
                <c:pt idx="1636">
                  <c:v>29</c:v>
                </c:pt>
                <c:pt idx="1637">
                  <c:v>28.9</c:v>
                </c:pt>
                <c:pt idx="1638">
                  <c:v>29</c:v>
                </c:pt>
                <c:pt idx="1639">
                  <c:v>28.9</c:v>
                </c:pt>
                <c:pt idx="1640">
                  <c:v>28.9</c:v>
                </c:pt>
                <c:pt idx="1641">
                  <c:v>29</c:v>
                </c:pt>
                <c:pt idx="1642">
                  <c:v>28.9</c:v>
                </c:pt>
                <c:pt idx="1643">
                  <c:v>28.9</c:v>
                </c:pt>
                <c:pt idx="1644">
                  <c:v>28.9</c:v>
                </c:pt>
                <c:pt idx="1645">
                  <c:v>29</c:v>
                </c:pt>
                <c:pt idx="1646">
                  <c:v>28.9</c:v>
                </c:pt>
                <c:pt idx="1647">
                  <c:v>28.9</c:v>
                </c:pt>
                <c:pt idx="1648">
                  <c:v>28.9</c:v>
                </c:pt>
                <c:pt idx="1649">
                  <c:v>28.8</c:v>
                </c:pt>
                <c:pt idx="1650">
                  <c:v>28.9</c:v>
                </c:pt>
                <c:pt idx="1651">
                  <c:v>28.8</c:v>
                </c:pt>
                <c:pt idx="1652">
                  <c:v>28.8</c:v>
                </c:pt>
                <c:pt idx="1653">
                  <c:v>28.7</c:v>
                </c:pt>
                <c:pt idx="1654">
                  <c:v>28.8</c:v>
                </c:pt>
                <c:pt idx="1655">
                  <c:v>28.8</c:v>
                </c:pt>
                <c:pt idx="1656">
                  <c:v>28.8</c:v>
                </c:pt>
                <c:pt idx="1657">
                  <c:v>28.8</c:v>
                </c:pt>
                <c:pt idx="1658">
                  <c:v>28.9</c:v>
                </c:pt>
                <c:pt idx="1659">
                  <c:v>28.8</c:v>
                </c:pt>
                <c:pt idx="1660">
                  <c:v>28.7</c:v>
                </c:pt>
                <c:pt idx="1661">
                  <c:v>28.8</c:v>
                </c:pt>
                <c:pt idx="1662">
                  <c:v>28.8</c:v>
                </c:pt>
                <c:pt idx="1663">
                  <c:v>28.8</c:v>
                </c:pt>
                <c:pt idx="1664">
                  <c:v>28.8</c:v>
                </c:pt>
                <c:pt idx="1665">
                  <c:v>28.9</c:v>
                </c:pt>
                <c:pt idx="1666">
                  <c:v>28.9</c:v>
                </c:pt>
                <c:pt idx="1667">
                  <c:v>28.9</c:v>
                </c:pt>
                <c:pt idx="1668">
                  <c:v>28.8</c:v>
                </c:pt>
                <c:pt idx="1669">
                  <c:v>28.9</c:v>
                </c:pt>
                <c:pt idx="1670">
                  <c:v>28.7</c:v>
                </c:pt>
                <c:pt idx="1671">
                  <c:v>28.9</c:v>
                </c:pt>
                <c:pt idx="1672">
                  <c:v>28.8</c:v>
                </c:pt>
                <c:pt idx="1673">
                  <c:v>28.9</c:v>
                </c:pt>
                <c:pt idx="1674">
                  <c:v>28.9</c:v>
                </c:pt>
                <c:pt idx="1675">
                  <c:v>28.8</c:v>
                </c:pt>
                <c:pt idx="1676">
                  <c:v>28.8</c:v>
                </c:pt>
                <c:pt idx="1677">
                  <c:v>28.8</c:v>
                </c:pt>
                <c:pt idx="1678">
                  <c:v>28.8</c:v>
                </c:pt>
                <c:pt idx="1679">
                  <c:v>28.8</c:v>
                </c:pt>
                <c:pt idx="1680">
                  <c:v>28.8</c:v>
                </c:pt>
                <c:pt idx="1681">
                  <c:v>28.7</c:v>
                </c:pt>
                <c:pt idx="1682">
                  <c:v>28.8</c:v>
                </c:pt>
                <c:pt idx="1683">
                  <c:v>28.8</c:v>
                </c:pt>
                <c:pt idx="1684">
                  <c:v>28.8</c:v>
                </c:pt>
                <c:pt idx="1685">
                  <c:v>28.8</c:v>
                </c:pt>
                <c:pt idx="1686">
                  <c:v>28.8</c:v>
                </c:pt>
                <c:pt idx="1687">
                  <c:v>28.8</c:v>
                </c:pt>
                <c:pt idx="1688">
                  <c:v>28.9</c:v>
                </c:pt>
                <c:pt idx="1689">
                  <c:v>28.8</c:v>
                </c:pt>
                <c:pt idx="1690">
                  <c:v>28.8</c:v>
                </c:pt>
                <c:pt idx="1691">
                  <c:v>28.8</c:v>
                </c:pt>
                <c:pt idx="1692">
                  <c:v>28.8</c:v>
                </c:pt>
                <c:pt idx="1693">
                  <c:v>28.8</c:v>
                </c:pt>
                <c:pt idx="1694">
                  <c:v>28.7</c:v>
                </c:pt>
                <c:pt idx="1695">
                  <c:v>28.9</c:v>
                </c:pt>
                <c:pt idx="1696">
                  <c:v>28.9</c:v>
                </c:pt>
                <c:pt idx="1697">
                  <c:v>28.9</c:v>
                </c:pt>
                <c:pt idx="1698">
                  <c:v>28.8</c:v>
                </c:pt>
                <c:pt idx="1699">
                  <c:v>28.9</c:v>
                </c:pt>
                <c:pt idx="1700">
                  <c:v>29</c:v>
                </c:pt>
                <c:pt idx="1701">
                  <c:v>29</c:v>
                </c:pt>
                <c:pt idx="1702">
                  <c:v>28.8</c:v>
                </c:pt>
                <c:pt idx="1703">
                  <c:v>29</c:v>
                </c:pt>
                <c:pt idx="1704">
                  <c:v>28.9</c:v>
                </c:pt>
                <c:pt idx="1705">
                  <c:v>28.9</c:v>
                </c:pt>
                <c:pt idx="1706">
                  <c:v>28.9</c:v>
                </c:pt>
                <c:pt idx="1707">
                  <c:v>28.8</c:v>
                </c:pt>
                <c:pt idx="1708">
                  <c:v>28.7</c:v>
                </c:pt>
                <c:pt idx="1709">
                  <c:v>28.8</c:v>
                </c:pt>
                <c:pt idx="1710">
                  <c:v>28.7</c:v>
                </c:pt>
                <c:pt idx="1711">
                  <c:v>28.8</c:v>
                </c:pt>
                <c:pt idx="1712">
                  <c:v>28.7</c:v>
                </c:pt>
                <c:pt idx="1713">
                  <c:v>28.8</c:v>
                </c:pt>
                <c:pt idx="1714">
                  <c:v>28.8</c:v>
                </c:pt>
                <c:pt idx="1715">
                  <c:v>28.7</c:v>
                </c:pt>
                <c:pt idx="1716">
                  <c:v>28.7</c:v>
                </c:pt>
                <c:pt idx="1717">
                  <c:v>28.8</c:v>
                </c:pt>
                <c:pt idx="1718">
                  <c:v>28.8</c:v>
                </c:pt>
                <c:pt idx="1719">
                  <c:v>28.8</c:v>
                </c:pt>
                <c:pt idx="1720">
                  <c:v>28.9</c:v>
                </c:pt>
                <c:pt idx="1721">
                  <c:v>28.8</c:v>
                </c:pt>
                <c:pt idx="1722">
                  <c:v>28.8</c:v>
                </c:pt>
                <c:pt idx="1723">
                  <c:v>28.9</c:v>
                </c:pt>
                <c:pt idx="1724">
                  <c:v>28.8</c:v>
                </c:pt>
                <c:pt idx="1725">
                  <c:v>28.9</c:v>
                </c:pt>
                <c:pt idx="1726">
                  <c:v>28.8</c:v>
                </c:pt>
                <c:pt idx="1727">
                  <c:v>28.8</c:v>
                </c:pt>
                <c:pt idx="1728">
                  <c:v>28.8</c:v>
                </c:pt>
                <c:pt idx="1729">
                  <c:v>28.9</c:v>
                </c:pt>
                <c:pt idx="1730">
                  <c:v>28.9</c:v>
                </c:pt>
                <c:pt idx="1731">
                  <c:v>28.9</c:v>
                </c:pt>
                <c:pt idx="1732">
                  <c:v>28.8</c:v>
                </c:pt>
                <c:pt idx="1733">
                  <c:v>28.9</c:v>
                </c:pt>
                <c:pt idx="1734">
                  <c:v>28.9</c:v>
                </c:pt>
                <c:pt idx="1735">
                  <c:v>28.9</c:v>
                </c:pt>
                <c:pt idx="1736">
                  <c:v>28.9</c:v>
                </c:pt>
                <c:pt idx="1737">
                  <c:v>28.9</c:v>
                </c:pt>
                <c:pt idx="1738">
                  <c:v>28.9</c:v>
                </c:pt>
                <c:pt idx="1739">
                  <c:v>28.9</c:v>
                </c:pt>
                <c:pt idx="1740">
                  <c:v>28.9</c:v>
                </c:pt>
                <c:pt idx="1741">
                  <c:v>28.9</c:v>
                </c:pt>
                <c:pt idx="1742">
                  <c:v>28.9</c:v>
                </c:pt>
                <c:pt idx="1743">
                  <c:v>28.9</c:v>
                </c:pt>
                <c:pt idx="1744">
                  <c:v>28.9</c:v>
                </c:pt>
                <c:pt idx="1745">
                  <c:v>28.8</c:v>
                </c:pt>
                <c:pt idx="1746">
                  <c:v>28.9</c:v>
                </c:pt>
                <c:pt idx="1747">
                  <c:v>28.9</c:v>
                </c:pt>
                <c:pt idx="1748">
                  <c:v>28.8</c:v>
                </c:pt>
                <c:pt idx="1749">
                  <c:v>28.9</c:v>
                </c:pt>
                <c:pt idx="1750">
                  <c:v>28.9</c:v>
                </c:pt>
                <c:pt idx="1751">
                  <c:v>28.9</c:v>
                </c:pt>
                <c:pt idx="1752">
                  <c:v>28.8</c:v>
                </c:pt>
                <c:pt idx="1753">
                  <c:v>28.9</c:v>
                </c:pt>
                <c:pt idx="1754">
                  <c:v>28.8</c:v>
                </c:pt>
                <c:pt idx="1755">
                  <c:v>28.8</c:v>
                </c:pt>
                <c:pt idx="1756">
                  <c:v>28.7</c:v>
                </c:pt>
                <c:pt idx="1757">
                  <c:v>28.8</c:v>
                </c:pt>
                <c:pt idx="1758">
                  <c:v>28.8</c:v>
                </c:pt>
                <c:pt idx="1759">
                  <c:v>28.8</c:v>
                </c:pt>
                <c:pt idx="1760">
                  <c:v>28.8</c:v>
                </c:pt>
                <c:pt idx="1761">
                  <c:v>28.8</c:v>
                </c:pt>
                <c:pt idx="1762">
                  <c:v>28.8</c:v>
                </c:pt>
                <c:pt idx="1763">
                  <c:v>28.8</c:v>
                </c:pt>
                <c:pt idx="1764">
                  <c:v>28.8</c:v>
                </c:pt>
                <c:pt idx="1765">
                  <c:v>28.8</c:v>
                </c:pt>
                <c:pt idx="1766">
                  <c:v>28.8</c:v>
                </c:pt>
                <c:pt idx="1767">
                  <c:v>28.8</c:v>
                </c:pt>
                <c:pt idx="1768">
                  <c:v>28.7</c:v>
                </c:pt>
                <c:pt idx="1769">
                  <c:v>28.8</c:v>
                </c:pt>
                <c:pt idx="1770">
                  <c:v>28.7</c:v>
                </c:pt>
                <c:pt idx="1771">
                  <c:v>28.8</c:v>
                </c:pt>
                <c:pt idx="1772">
                  <c:v>28.9</c:v>
                </c:pt>
                <c:pt idx="1773">
                  <c:v>28.8</c:v>
                </c:pt>
                <c:pt idx="1774">
                  <c:v>28.7</c:v>
                </c:pt>
                <c:pt idx="1775">
                  <c:v>28.8</c:v>
                </c:pt>
                <c:pt idx="1776">
                  <c:v>28.8</c:v>
                </c:pt>
                <c:pt idx="1777">
                  <c:v>28.9</c:v>
                </c:pt>
                <c:pt idx="1778">
                  <c:v>28.8</c:v>
                </c:pt>
                <c:pt idx="1779">
                  <c:v>28.8</c:v>
                </c:pt>
                <c:pt idx="1780">
                  <c:v>28.8</c:v>
                </c:pt>
                <c:pt idx="1781">
                  <c:v>28.8</c:v>
                </c:pt>
                <c:pt idx="1782">
                  <c:v>28.8</c:v>
                </c:pt>
                <c:pt idx="1783">
                  <c:v>28.9</c:v>
                </c:pt>
                <c:pt idx="1784">
                  <c:v>28.7</c:v>
                </c:pt>
                <c:pt idx="1785">
                  <c:v>28.9</c:v>
                </c:pt>
                <c:pt idx="1786">
                  <c:v>28.9</c:v>
                </c:pt>
                <c:pt idx="1787">
                  <c:v>28.9</c:v>
                </c:pt>
                <c:pt idx="1788">
                  <c:v>28.9</c:v>
                </c:pt>
                <c:pt idx="1789">
                  <c:v>28.9</c:v>
                </c:pt>
                <c:pt idx="1790">
                  <c:v>28.9</c:v>
                </c:pt>
                <c:pt idx="1791">
                  <c:v>28.9</c:v>
                </c:pt>
                <c:pt idx="1792">
                  <c:v>28.9</c:v>
                </c:pt>
                <c:pt idx="1793">
                  <c:v>28.8</c:v>
                </c:pt>
                <c:pt idx="1794">
                  <c:v>28.9</c:v>
                </c:pt>
                <c:pt idx="1795">
                  <c:v>28.9</c:v>
                </c:pt>
                <c:pt idx="1796">
                  <c:v>28.9</c:v>
                </c:pt>
                <c:pt idx="1797">
                  <c:v>28.8</c:v>
                </c:pt>
                <c:pt idx="1798">
                  <c:v>28.8</c:v>
                </c:pt>
                <c:pt idx="1799">
                  <c:v>28.9</c:v>
                </c:pt>
                <c:pt idx="1800">
                  <c:v>28.8</c:v>
                </c:pt>
                <c:pt idx="1801">
                  <c:v>28.9</c:v>
                </c:pt>
                <c:pt idx="1802">
                  <c:v>28.8</c:v>
                </c:pt>
                <c:pt idx="1803">
                  <c:v>28.8</c:v>
                </c:pt>
                <c:pt idx="1804">
                  <c:v>28.8</c:v>
                </c:pt>
                <c:pt idx="1805">
                  <c:v>28.9</c:v>
                </c:pt>
                <c:pt idx="1806">
                  <c:v>28.8</c:v>
                </c:pt>
                <c:pt idx="1807">
                  <c:v>28.8</c:v>
                </c:pt>
                <c:pt idx="1808">
                  <c:v>28.8</c:v>
                </c:pt>
                <c:pt idx="1809">
                  <c:v>28.8</c:v>
                </c:pt>
                <c:pt idx="1810">
                  <c:v>28.8</c:v>
                </c:pt>
                <c:pt idx="1811">
                  <c:v>28.8</c:v>
                </c:pt>
                <c:pt idx="1812">
                  <c:v>28.8</c:v>
                </c:pt>
                <c:pt idx="1813">
                  <c:v>28.8</c:v>
                </c:pt>
                <c:pt idx="1814">
                  <c:v>28.8</c:v>
                </c:pt>
                <c:pt idx="1815">
                  <c:v>28.7</c:v>
                </c:pt>
                <c:pt idx="1816">
                  <c:v>28.8</c:v>
                </c:pt>
                <c:pt idx="1817">
                  <c:v>28.8</c:v>
                </c:pt>
                <c:pt idx="1818">
                  <c:v>28.8</c:v>
                </c:pt>
                <c:pt idx="1819">
                  <c:v>28.9</c:v>
                </c:pt>
                <c:pt idx="1820">
                  <c:v>28.7</c:v>
                </c:pt>
                <c:pt idx="1821">
                  <c:v>28.8</c:v>
                </c:pt>
                <c:pt idx="1822">
                  <c:v>28.8</c:v>
                </c:pt>
                <c:pt idx="1823">
                  <c:v>28.8</c:v>
                </c:pt>
                <c:pt idx="1824">
                  <c:v>28.8</c:v>
                </c:pt>
                <c:pt idx="1825">
                  <c:v>28.9</c:v>
                </c:pt>
                <c:pt idx="1826">
                  <c:v>28.8</c:v>
                </c:pt>
                <c:pt idx="1827">
                  <c:v>28.8</c:v>
                </c:pt>
                <c:pt idx="1828">
                  <c:v>28.7</c:v>
                </c:pt>
                <c:pt idx="1829">
                  <c:v>28.8</c:v>
                </c:pt>
                <c:pt idx="1830">
                  <c:v>28.7</c:v>
                </c:pt>
                <c:pt idx="1831">
                  <c:v>28.7</c:v>
                </c:pt>
                <c:pt idx="1832">
                  <c:v>28.8</c:v>
                </c:pt>
                <c:pt idx="1833">
                  <c:v>28.8</c:v>
                </c:pt>
                <c:pt idx="1834">
                  <c:v>28.7</c:v>
                </c:pt>
                <c:pt idx="1835">
                  <c:v>28.8</c:v>
                </c:pt>
                <c:pt idx="1836">
                  <c:v>28.8</c:v>
                </c:pt>
                <c:pt idx="1837">
                  <c:v>28.8</c:v>
                </c:pt>
                <c:pt idx="1838">
                  <c:v>28.8</c:v>
                </c:pt>
                <c:pt idx="1839">
                  <c:v>28.8</c:v>
                </c:pt>
                <c:pt idx="1840">
                  <c:v>28.8</c:v>
                </c:pt>
                <c:pt idx="1841">
                  <c:v>28.8</c:v>
                </c:pt>
                <c:pt idx="1842">
                  <c:v>28.8</c:v>
                </c:pt>
                <c:pt idx="1843">
                  <c:v>28.8</c:v>
                </c:pt>
                <c:pt idx="1844">
                  <c:v>28.8</c:v>
                </c:pt>
                <c:pt idx="1845">
                  <c:v>28.9</c:v>
                </c:pt>
                <c:pt idx="1846">
                  <c:v>28.8</c:v>
                </c:pt>
                <c:pt idx="1847">
                  <c:v>28.8</c:v>
                </c:pt>
                <c:pt idx="1848">
                  <c:v>28.8</c:v>
                </c:pt>
                <c:pt idx="1849">
                  <c:v>28.8</c:v>
                </c:pt>
                <c:pt idx="1850">
                  <c:v>28.7</c:v>
                </c:pt>
                <c:pt idx="1851">
                  <c:v>28.9</c:v>
                </c:pt>
                <c:pt idx="1852">
                  <c:v>28.8</c:v>
                </c:pt>
                <c:pt idx="1853">
                  <c:v>28.9</c:v>
                </c:pt>
                <c:pt idx="1854">
                  <c:v>28.8</c:v>
                </c:pt>
                <c:pt idx="1855">
                  <c:v>28.8</c:v>
                </c:pt>
                <c:pt idx="1856">
                  <c:v>28.8</c:v>
                </c:pt>
                <c:pt idx="1857">
                  <c:v>28.8</c:v>
                </c:pt>
                <c:pt idx="1858">
                  <c:v>28.8</c:v>
                </c:pt>
                <c:pt idx="1859">
                  <c:v>28.9</c:v>
                </c:pt>
                <c:pt idx="1860">
                  <c:v>28.9</c:v>
                </c:pt>
                <c:pt idx="1861">
                  <c:v>28.8</c:v>
                </c:pt>
                <c:pt idx="1862">
                  <c:v>28.8</c:v>
                </c:pt>
                <c:pt idx="1863">
                  <c:v>28.7</c:v>
                </c:pt>
                <c:pt idx="1864">
                  <c:v>28.8</c:v>
                </c:pt>
                <c:pt idx="1865">
                  <c:v>28.8</c:v>
                </c:pt>
                <c:pt idx="1866">
                  <c:v>28.7</c:v>
                </c:pt>
                <c:pt idx="1867">
                  <c:v>28.9</c:v>
                </c:pt>
                <c:pt idx="1868">
                  <c:v>28.8</c:v>
                </c:pt>
                <c:pt idx="1869">
                  <c:v>28.8</c:v>
                </c:pt>
                <c:pt idx="1870">
                  <c:v>28.8</c:v>
                </c:pt>
                <c:pt idx="1871">
                  <c:v>28.9</c:v>
                </c:pt>
                <c:pt idx="1872">
                  <c:v>28.8</c:v>
                </c:pt>
                <c:pt idx="1873">
                  <c:v>28.8</c:v>
                </c:pt>
                <c:pt idx="1874">
                  <c:v>28.8</c:v>
                </c:pt>
                <c:pt idx="1875">
                  <c:v>28.8</c:v>
                </c:pt>
                <c:pt idx="1876">
                  <c:v>28.8</c:v>
                </c:pt>
                <c:pt idx="1877">
                  <c:v>28.8</c:v>
                </c:pt>
                <c:pt idx="1878">
                  <c:v>28.8</c:v>
                </c:pt>
                <c:pt idx="1879">
                  <c:v>28.8</c:v>
                </c:pt>
                <c:pt idx="1880">
                  <c:v>28.8</c:v>
                </c:pt>
                <c:pt idx="1881">
                  <c:v>28.8</c:v>
                </c:pt>
                <c:pt idx="1882">
                  <c:v>28.8</c:v>
                </c:pt>
                <c:pt idx="1883">
                  <c:v>28.8</c:v>
                </c:pt>
                <c:pt idx="1884">
                  <c:v>28.8</c:v>
                </c:pt>
                <c:pt idx="1885">
                  <c:v>28.8</c:v>
                </c:pt>
                <c:pt idx="1886">
                  <c:v>28.9</c:v>
                </c:pt>
                <c:pt idx="1887">
                  <c:v>28.9</c:v>
                </c:pt>
                <c:pt idx="1888">
                  <c:v>28.8</c:v>
                </c:pt>
                <c:pt idx="1889">
                  <c:v>28.9</c:v>
                </c:pt>
                <c:pt idx="1890">
                  <c:v>28.9</c:v>
                </c:pt>
                <c:pt idx="1891">
                  <c:v>28.9</c:v>
                </c:pt>
                <c:pt idx="1892">
                  <c:v>28.9</c:v>
                </c:pt>
                <c:pt idx="1893">
                  <c:v>28.9</c:v>
                </c:pt>
                <c:pt idx="1894">
                  <c:v>28.9</c:v>
                </c:pt>
                <c:pt idx="1895">
                  <c:v>28.8</c:v>
                </c:pt>
                <c:pt idx="1896">
                  <c:v>28.9</c:v>
                </c:pt>
                <c:pt idx="1897">
                  <c:v>28.9</c:v>
                </c:pt>
                <c:pt idx="1898">
                  <c:v>28.9</c:v>
                </c:pt>
                <c:pt idx="1899">
                  <c:v>28.9</c:v>
                </c:pt>
                <c:pt idx="1900">
                  <c:v>28.9</c:v>
                </c:pt>
                <c:pt idx="1901">
                  <c:v>28.9</c:v>
                </c:pt>
                <c:pt idx="1902">
                  <c:v>28.9</c:v>
                </c:pt>
                <c:pt idx="1903">
                  <c:v>28.9</c:v>
                </c:pt>
                <c:pt idx="1904">
                  <c:v>28.8</c:v>
                </c:pt>
                <c:pt idx="1905">
                  <c:v>28.9</c:v>
                </c:pt>
                <c:pt idx="1906">
                  <c:v>28.8</c:v>
                </c:pt>
                <c:pt idx="1907">
                  <c:v>28.8</c:v>
                </c:pt>
                <c:pt idx="1908">
                  <c:v>28.7</c:v>
                </c:pt>
                <c:pt idx="1909">
                  <c:v>28.8</c:v>
                </c:pt>
                <c:pt idx="1910">
                  <c:v>28.7</c:v>
                </c:pt>
                <c:pt idx="1911">
                  <c:v>28.9</c:v>
                </c:pt>
                <c:pt idx="1912">
                  <c:v>28.9</c:v>
                </c:pt>
                <c:pt idx="1913">
                  <c:v>28.8</c:v>
                </c:pt>
                <c:pt idx="1914">
                  <c:v>28.7</c:v>
                </c:pt>
                <c:pt idx="1915">
                  <c:v>28.9</c:v>
                </c:pt>
                <c:pt idx="1916">
                  <c:v>28.8</c:v>
                </c:pt>
                <c:pt idx="1917">
                  <c:v>28.9</c:v>
                </c:pt>
                <c:pt idx="1918">
                  <c:v>28.9</c:v>
                </c:pt>
                <c:pt idx="1919">
                  <c:v>28.9</c:v>
                </c:pt>
                <c:pt idx="1920">
                  <c:v>28.9</c:v>
                </c:pt>
                <c:pt idx="1921">
                  <c:v>28.9</c:v>
                </c:pt>
                <c:pt idx="1922">
                  <c:v>28.9</c:v>
                </c:pt>
                <c:pt idx="1923">
                  <c:v>28.9</c:v>
                </c:pt>
                <c:pt idx="1924">
                  <c:v>28.9</c:v>
                </c:pt>
                <c:pt idx="1925">
                  <c:v>28.8</c:v>
                </c:pt>
                <c:pt idx="1926">
                  <c:v>28.7</c:v>
                </c:pt>
                <c:pt idx="1927">
                  <c:v>28.7</c:v>
                </c:pt>
                <c:pt idx="1928">
                  <c:v>28.8</c:v>
                </c:pt>
                <c:pt idx="1929">
                  <c:v>28.8</c:v>
                </c:pt>
                <c:pt idx="1930">
                  <c:v>28.8</c:v>
                </c:pt>
                <c:pt idx="1931">
                  <c:v>28.9</c:v>
                </c:pt>
                <c:pt idx="1932">
                  <c:v>28.9</c:v>
                </c:pt>
                <c:pt idx="1933">
                  <c:v>28.7</c:v>
                </c:pt>
                <c:pt idx="1934">
                  <c:v>28.9</c:v>
                </c:pt>
                <c:pt idx="1935">
                  <c:v>28.8</c:v>
                </c:pt>
                <c:pt idx="1936">
                  <c:v>28.8</c:v>
                </c:pt>
                <c:pt idx="1937">
                  <c:v>28.9</c:v>
                </c:pt>
                <c:pt idx="1938">
                  <c:v>28.9</c:v>
                </c:pt>
                <c:pt idx="1939">
                  <c:v>28.8</c:v>
                </c:pt>
                <c:pt idx="1940">
                  <c:v>28.8</c:v>
                </c:pt>
                <c:pt idx="1941">
                  <c:v>28.8</c:v>
                </c:pt>
                <c:pt idx="1942">
                  <c:v>28.9</c:v>
                </c:pt>
                <c:pt idx="1943">
                  <c:v>28.8</c:v>
                </c:pt>
                <c:pt idx="1944">
                  <c:v>28.9</c:v>
                </c:pt>
                <c:pt idx="1945">
                  <c:v>28.9</c:v>
                </c:pt>
                <c:pt idx="1946">
                  <c:v>28.9</c:v>
                </c:pt>
                <c:pt idx="1947">
                  <c:v>28.9</c:v>
                </c:pt>
                <c:pt idx="1948">
                  <c:v>28.9</c:v>
                </c:pt>
                <c:pt idx="1949">
                  <c:v>28.8</c:v>
                </c:pt>
                <c:pt idx="1950">
                  <c:v>28.8</c:v>
                </c:pt>
                <c:pt idx="1951">
                  <c:v>28.9</c:v>
                </c:pt>
                <c:pt idx="1952">
                  <c:v>28.9</c:v>
                </c:pt>
                <c:pt idx="1953">
                  <c:v>28.8</c:v>
                </c:pt>
                <c:pt idx="1954">
                  <c:v>28.8</c:v>
                </c:pt>
                <c:pt idx="1955">
                  <c:v>28.9</c:v>
                </c:pt>
                <c:pt idx="1956">
                  <c:v>28.8</c:v>
                </c:pt>
                <c:pt idx="1957">
                  <c:v>28.9</c:v>
                </c:pt>
                <c:pt idx="1958">
                  <c:v>28.8</c:v>
                </c:pt>
                <c:pt idx="1959">
                  <c:v>28.9</c:v>
                </c:pt>
                <c:pt idx="1960">
                  <c:v>28.9</c:v>
                </c:pt>
                <c:pt idx="1961">
                  <c:v>28.9</c:v>
                </c:pt>
                <c:pt idx="1962">
                  <c:v>28.9</c:v>
                </c:pt>
                <c:pt idx="1963">
                  <c:v>28.8</c:v>
                </c:pt>
                <c:pt idx="1964">
                  <c:v>28.8</c:v>
                </c:pt>
                <c:pt idx="1965">
                  <c:v>28.9</c:v>
                </c:pt>
                <c:pt idx="1966">
                  <c:v>28.9</c:v>
                </c:pt>
                <c:pt idx="1967">
                  <c:v>28.8</c:v>
                </c:pt>
                <c:pt idx="1968">
                  <c:v>28.8</c:v>
                </c:pt>
                <c:pt idx="1969">
                  <c:v>28.8</c:v>
                </c:pt>
                <c:pt idx="1970">
                  <c:v>28.8</c:v>
                </c:pt>
                <c:pt idx="1971">
                  <c:v>28.9</c:v>
                </c:pt>
                <c:pt idx="1972">
                  <c:v>28.9</c:v>
                </c:pt>
                <c:pt idx="1973">
                  <c:v>28.8</c:v>
                </c:pt>
                <c:pt idx="1974">
                  <c:v>28.9</c:v>
                </c:pt>
                <c:pt idx="1975">
                  <c:v>29</c:v>
                </c:pt>
                <c:pt idx="1976">
                  <c:v>28.9</c:v>
                </c:pt>
                <c:pt idx="1977">
                  <c:v>29</c:v>
                </c:pt>
                <c:pt idx="1978">
                  <c:v>28.9</c:v>
                </c:pt>
                <c:pt idx="1979">
                  <c:v>28.8</c:v>
                </c:pt>
                <c:pt idx="1980">
                  <c:v>28.9</c:v>
                </c:pt>
                <c:pt idx="1981">
                  <c:v>29</c:v>
                </c:pt>
                <c:pt idx="1982">
                  <c:v>29</c:v>
                </c:pt>
                <c:pt idx="1983">
                  <c:v>28.9</c:v>
                </c:pt>
                <c:pt idx="1984">
                  <c:v>28.9</c:v>
                </c:pt>
                <c:pt idx="1985">
                  <c:v>29</c:v>
                </c:pt>
                <c:pt idx="1986">
                  <c:v>29</c:v>
                </c:pt>
                <c:pt idx="1987">
                  <c:v>29</c:v>
                </c:pt>
                <c:pt idx="1988">
                  <c:v>29</c:v>
                </c:pt>
                <c:pt idx="1989">
                  <c:v>29</c:v>
                </c:pt>
                <c:pt idx="1990">
                  <c:v>29.1</c:v>
                </c:pt>
                <c:pt idx="1991">
                  <c:v>29</c:v>
                </c:pt>
                <c:pt idx="1992">
                  <c:v>29</c:v>
                </c:pt>
                <c:pt idx="1993">
                  <c:v>29</c:v>
                </c:pt>
                <c:pt idx="1994">
                  <c:v>29</c:v>
                </c:pt>
                <c:pt idx="1995">
                  <c:v>29</c:v>
                </c:pt>
                <c:pt idx="1996">
                  <c:v>28.9</c:v>
                </c:pt>
                <c:pt idx="1997">
                  <c:v>29</c:v>
                </c:pt>
                <c:pt idx="1998">
                  <c:v>28.9</c:v>
                </c:pt>
                <c:pt idx="1999">
                  <c:v>29</c:v>
                </c:pt>
                <c:pt idx="2000">
                  <c:v>29</c:v>
                </c:pt>
                <c:pt idx="2001">
                  <c:v>28.9</c:v>
                </c:pt>
                <c:pt idx="2002">
                  <c:v>28.9</c:v>
                </c:pt>
                <c:pt idx="2003">
                  <c:v>29</c:v>
                </c:pt>
                <c:pt idx="2004">
                  <c:v>29</c:v>
                </c:pt>
                <c:pt idx="2005">
                  <c:v>29</c:v>
                </c:pt>
                <c:pt idx="2006">
                  <c:v>29</c:v>
                </c:pt>
                <c:pt idx="2007">
                  <c:v>28.9</c:v>
                </c:pt>
                <c:pt idx="2008">
                  <c:v>28.9</c:v>
                </c:pt>
                <c:pt idx="2009">
                  <c:v>28.9</c:v>
                </c:pt>
                <c:pt idx="2010">
                  <c:v>29</c:v>
                </c:pt>
                <c:pt idx="2011">
                  <c:v>28.9</c:v>
                </c:pt>
                <c:pt idx="2012">
                  <c:v>28.9</c:v>
                </c:pt>
                <c:pt idx="2013">
                  <c:v>28.9</c:v>
                </c:pt>
                <c:pt idx="2014">
                  <c:v>28.9</c:v>
                </c:pt>
                <c:pt idx="2015">
                  <c:v>28.9</c:v>
                </c:pt>
                <c:pt idx="2016">
                  <c:v>28.8</c:v>
                </c:pt>
                <c:pt idx="2017">
                  <c:v>28.9</c:v>
                </c:pt>
                <c:pt idx="2018">
                  <c:v>28.9</c:v>
                </c:pt>
                <c:pt idx="2019">
                  <c:v>28.9</c:v>
                </c:pt>
                <c:pt idx="2020">
                  <c:v>28.9</c:v>
                </c:pt>
                <c:pt idx="2021">
                  <c:v>28.9</c:v>
                </c:pt>
                <c:pt idx="2022">
                  <c:v>28.8</c:v>
                </c:pt>
                <c:pt idx="2023">
                  <c:v>28.9</c:v>
                </c:pt>
                <c:pt idx="2024">
                  <c:v>28.9</c:v>
                </c:pt>
                <c:pt idx="2025">
                  <c:v>28.9</c:v>
                </c:pt>
                <c:pt idx="2026">
                  <c:v>28.9</c:v>
                </c:pt>
                <c:pt idx="2027">
                  <c:v>28.8</c:v>
                </c:pt>
                <c:pt idx="2028">
                  <c:v>28.8</c:v>
                </c:pt>
                <c:pt idx="2029">
                  <c:v>28.9</c:v>
                </c:pt>
                <c:pt idx="2030">
                  <c:v>28.8</c:v>
                </c:pt>
                <c:pt idx="2031">
                  <c:v>28.8</c:v>
                </c:pt>
                <c:pt idx="2032">
                  <c:v>28.8</c:v>
                </c:pt>
                <c:pt idx="2033">
                  <c:v>28.8</c:v>
                </c:pt>
                <c:pt idx="2034">
                  <c:v>28.7</c:v>
                </c:pt>
                <c:pt idx="2035">
                  <c:v>28.8</c:v>
                </c:pt>
                <c:pt idx="2036">
                  <c:v>28.8</c:v>
                </c:pt>
                <c:pt idx="2037">
                  <c:v>28.8</c:v>
                </c:pt>
                <c:pt idx="2038">
                  <c:v>28.8</c:v>
                </c:pt>
                <c:pt idx="2039">
                  <c:v>28.8</c:v>
                </c:pt>
                <c:pt idx="2040">
                  <c:v>28.8</c:v>
                </c:pt>
                <c:pt idx="2041">
                  <c:v>28.7</c:v>
                </c:pt>
                <c:pt idx="2042">
                  <c:v>28.7</c:v>
                </c:pt>
                <c:pt idx="2043">
                  <c:v>28.7</c:v>
                </c:pt>
                <c:pt idx="2044">
                  <c:v>28.8</c:v>
                </c:pt>
                <c:pt idx="2045">
                  <c:v>28.8</c:v>
                </c:pt>
                <c:pt idx="2046">
                  <c:v>28.7</c:v>
                </c:pt>
                <c:pt idx="2047">
                  <c:v>28.8</c:v>
                </c:pt>
                <c:pt idx="2048">
                  <c:v>28.7</c:v>
                </c:pt>
                <c:pt idx="2049">
                  <c:v>28.7</c:v>
                </c:pt>
                <c:pt idx="2050">
                  <c:v>28.8</c:v>
                </c:pt>
                <c:pt idx="2051">
                  <c:v>28.7</c:v>
                </c:pt>
                <c:pt idx="2052">
                  <c:v>28.7</c:v>
                </c:pt>
                <c:pt idx="2053">
                  <c:v>28.8</c:v>
                </c:pt>
                <c:pt idx="2054">
                  <c:v>28.7</c:v>
                </c:pt>
                <c:pt idx="2055">
                  <c:v>28.7</c:v>
                </c:pt>
                <c:pt idx="2056">
                  <c:v>28.6</c:v>
                </c:pt>
                <c:pt idx="2057">
                  <c:v>28.6</c:v>
                </c:pt>
                <c:pt idx="2058">
                  <c:v>28.7</c:v>
                </c:pt>
                <c:pt idx="2059">
                  <c:v>28.7</c:v>
                </c:pt>
                <c:pt idx="2060">
                  <c:v>28.6</c:v>
                </c:pt>
                <c:pt idx="2061">
                  <c:v>28.6</c:v>
                </c:pt>
                <c:pt idx="2062">
                  <c:v>28.7</c:v>
                </c:pt>
                <c:pt idx="2063">
                  <c:v>28.5</c:v>
                </c:pt>
                <c:pt idx="2064">
                  <c:v>28.6</c:v>
                </c:pt>
                <c:pt idx="2065">
                  <c:v>28.6</c:v>
                </c:pt>
                <c:pt idx="2066">
                  <c:v>28.7</c:v>
                </c:pt>
                <c:pt idx="2067">
                  <c:v>28.6</c:v>
                </c:pt>
                <c:pt idx="2068">
                  <c:v>28.5</c:v>
                </c:pt>
                <c:pt idx="2069">
                  <c:v>28.6</c:v>
                </c:pt>
                <c:pt idx="2070">
                  <c:v>28.6</c:v>
                </c:pt>
                <c:pt idx="2071">
                  <c:v>28.6</c:v>
                </c:pt>
                <c:pt idx="2072">
                  <c:v>28.6</c:v>
                </c:pt>
                <c:pt idx="2073">
                  <c:v>28.6</c:v>
                </c:pt>
                <c:pt idx="2074">
                  <c:v>28.6</c:v>
                </c:pt>
                <c:pt idx="2075">
                  <c:v>28.5</c:v>
                </c:pt>
                <c:pt idx="2076">
                  <c:v>28.6</c:v>
                </c:pt>
                <c:pt idx="2077">
                  <c:v>28.5</c:v>
                </c:pt>
                <c:pt idx="2078">
                  <c:v>28.6</c:v>
                </c:pt>
                <c:pt idx="2079">
                  <c:v>28.5</c:v>
                </c:pt>
                <c:pt idx="2080">
                  <c:v>28.6</c:v>
                </c:pt>
                <c:pt idx="2081">
                  <c:v>28.6</c:v>
                </c:pt>
                <c:pt idx="2082">
                  <c:v>28.5</c:v>
                </c:pt>
                <c:pt idx="2083">
                  <c:v>28.6</c:v>
                </c:pt>
                <c:pt idx="2084">
                  <c:v>28.6</c:v>
                </c:pt>
                <c:pt idx="2085">
                  <c:v>28.5</c:v>
                </c:pt>
                <c:pt idx="2086">
                  <c:v>28.5</c:v>
                </c:pt>
                <c:pt idx="2087">
                  <c:v>28.5</c:v>
                </c:pt>
                <c:pt idx="2088">
                  <c:v>28.5</c:v>
                </c:pt>
                <c:pt idx="2089">
                  <c:v>28.5</c:v>
                </c:pt>
                <c:pt idx="2090">
                  <c:v>28.5</c:v>
                </c:pt>
                <c:pt idx="2091">
                  <c:v>28.5</c:v>
                </c:pt>
                <c:pt idx="2092">
                  <c:v>28.5</c:v>
                </c:pt>
                <c:pt idx="2093">
                  <c:v>28.5</c:v>
                </c:pt>
                <c:pt idx="2094">
                  <c:v>28.5</c:v>
                </c:pt>
                <c:pt idx="2095">
                  <c:v>28.4</c:v>
                </c:pt>
                <c:pt idx="2096">
                  <c:v>28.4</c:v>
                </c:pt>
                <c:pt idx="2097">
                  <c:v>28.5</c:v>
                </c:pt>
                <c:pt idx="2098">
                  <c:v>28.5</c:v>
                </c:pt>
                <c:pt idx="2099">
                  <c:v>28.5</c:v>
                </c:pt>
                <c:pt idx="2100">
                  <c:v>28.5</c:v>
                </c:pt>
                <c:pt idx="2101">
                  <c:v>28.4</c:v>
                </c:pt>
                <c:pt idx="2102">
                  <c:v>28.4</c:v>
                </c:pt>
                <c:pt idx="2103">
                  <c:v>28.4</c:v>
                </c:pt>
                <c:pt idx="2104">
                  <c:v>28.4</c:v>
                </c:pt>
                <c:pt idx="2105">
                  <c:v>28.5</c:v>
                </c:pt>
                <c:pt idx="2106">
                  <c:v>28.4</c:v>
                </c:pt>
                <c:pt idx="2107">
                  <c:v>28.3</c:v>
                </c:pt>
                <c:pt idx="2108">
                  <c:v>28.4</c:v>
                </c:pt>
                <c:pt idx="2109">
                  <c:v>28.5</c:v>
                </c:pt>
                <c:pt idx="2110">
                  <c:v>28.4</c:v>
                </c:pt>
                <c:pt idx="2111">
                  <c:v>28.5</c:v>
                </c:pt>
                <c:pt idx="2112">
                  <c:v>28.4</c:v>
                </c:pt>
                <c:pt idx="2113">
                  <c:v>28.4</c:v>
                </c:pt>
                <c:pt idx="2114">
                  <c:v>28.4</c:v>
                </c:pt>
                <c:pt idx="2115">
                  <c:v>28.4</c:v>
                </c:pt>
                <c:pt idx="2116">
                  <c:v>28.4</c:v>
                </c:pt>
                <c:pt idx="2117">
                  <c:v>28.5</c:v>
                </c:pt>
                <c:pt idx="2118">
                  <c:v>28.3</c:v>
                </c:pt>
                <c:pt idx="2119">
                  <c:v>28.3</c:v>
                </c:pt>
                <c:pt idx="2120">
                  <c:v>28.4</c:v>
                </c:pt>
                <c:pt idx="2121">
                  <c:v>28.4</c:v>
                </c:pt>
                <c:pt idx="2122">
                  <c:v>28.4</c:v>
                </c:pt>
                <c:pt idx="2123">
                  <c:v>28.4</c:v>
                </c:pt>
                <c:pt idx="2124">
                  <c:v>28.4</c:v>
                </c:pt>
                <c:pt idx="2125">
                  <c:v>28.3</c:v>
                </c:pt>
                <c:pt idx="2126">
                  <c:v>28.4</c:v>
                </c:pt>
                <c:pt idx="2127">
                  <c:v>28.4</c:v>
                </c:pt>
                <c:pt idx="2128">
                  <c:v>28.3</c:v>
                </c:pt>
                <c:pt idx="2129">
                  <c:v>28.3</c:v>
                </c:pt>
                <c:pt idx="2130">
                  <c:v>28.2</c:v>
                </c:pt>
                <c:pt idx="2131">
                  <c:v>28.2</c:v>
                </c:pt>
                <c:pt idx="2132">
                  <c:v>28.4</c:v>
                </c:pt>
                <c:pt idx="2133">
                  <c:v>28.2</c:v>
                </c:pt>
                <c:pt idx="2134">
                  <c:v>28.4</c:v>
                </c:pt>
                <c:pt idx="2135">
                  <c:v>28.2</c:v>
                </c:pt>
                <c:pt idx="2136">
                  <c:v>28.3</c:v>
                </c:pt>
                <c:pt idx="2137">
                  <c:v>28.3</c:v>
                </c:pt>
                <c:pt idx="2138">
                  <c:v>28.4</c:v>
                </c:pt>
                <c:pt idx="2139">
                  <c:v>28.3</c:v>
                </c:pt>
                <c:pt idx="2140">
                  <c:v>28.3</c:v>
                </c:pt>
                <c:pt idx="2141">
                  <c:v>28.4</c:v>
                </c:pt>
                <c:pt idx="2142">
                  <c:v>28.3</c:v>
                </c:pt>
                <c:pt idx="2143">
                  <c:v>28.3</c:v>
                </c:pt>
                <c:pt idx="2144">
                  <c:v>28.2</c:v>
                </c:pt>
                <c:pt idx="2145">
                  <c:v>28.1</c:v>
                </c:pt>
                <c:pt idx="2146">
                  <c:v>28.3</c:v>
                </c:pt>
                <c:pt idx="2147">
                  <c:v>28.2</c:v>
                </c:pt>
                <c:pt idx="2148">
                  <c:v>28.4</c:v>
                </c:pt>
                <c:pt idx="2149">
                  <c:v>28.2</c:v>
                </c:pt>
                <c:pt idx="2150">
                  <c:v>28.2</c:v>
                </c:pt>
                <c:pt idx="2151">
                  <c:v>28.3</c:v>
                </c:pt>
                <c:pt idx="2152">
                  <c:v>28.1</c:v>
                </c:pt>
                <c:pt idx="2153">
                  <c:v>28.2</c:v>
                </c:pt>
                <c:pt idx="2154">
                  <c:v>28.3</c:v>
                </c:pt>
                <c:pt idx="2155">
                  <c:v>28.2</c:v>
                </c:pt>
                <c:pt idx="2156">
                  <c:v>28.1</c:v>
                </c:pt>
                <c:pt idx="2157">
                  <c:v>28.2</c:v>
                </c:pt>
                <c:pt idx="2158">
                  <c:v>28.2</c:v>
                </c:pt>
                <c:pt idx="2159">
                  <c:v>28.2</c:v>
                </c:pt>
                <c:pt idx="2160">
                  <c:v>28.2</c:v>
                </c:pt>
                <c:pt idx="2161">
                  <c:v>28.2</c:v>
                </c:pt>
                <c:pt idx="2162">
                  <c:v>28.2</c:v>
                </c:pt>
                <c:pt idx="2163">
                  <c:v>28.2</c:v>
                </c:pt>
                <c:pt idx="2164">
                  <c:v>28.2</c:v>
                </c:pt>
                <c:pt idx="2165">
                  <c:v>28.2</c:v>
                </c:pt>
                <c:pt idx="2166">
                  <c:v>28.2</c:v>
                </c:pt>
                <c:pt idx="2167">
                  <c:v>28.2</c:v>
                </c:pt>
                <c:pt idx="2168">
                  <c:v>28.1</c:v>
                </c:pt>
                <c:pt idx="2169">
                  <c:v>28.2</c:v>
                </c:pt>
                <c:pt idx="2170">
                  <c:v>28.2</c:v>
                </c:pt>
                <c:pt idx="2171">
                  <c:v>28.2</c:v>
                </c:pt>
                <c:pt idx="2172">
                  <c:v>28.2</c:v>
                </c:pt>
                <c:pt idx="2173">
                  <c:v>28.2</c:v>
                </c:pt>
                <c:pt idx="2174">
                  <c:v>28.1</c:v>
                </c:pt>
                <c:pt idx="2175">
                  <c:v>28.2</c:v>
                </c:pt>
                <c:pt idx="2176">
                  <c:v>28.2</c:v>
                </c:pt>
                <c:pt idx="2177">
                  <c:v>28.2</c:v>
                </c:pt>
                <c:pt idx="2178">
                  <c:v>28.1</c:v>
                </c:pt>
                <c:pt idx="2179">
                  <c:v>28.2</c:v>
                </c:pt>
                <c:pt idx="2180">
                  <c:v>28.2</c:v>
                </c:pt>
                <c:pt idx="2181">
                  <c:v>28.1</c:v>
                </c:pt>
                <c:pt idx="2182">
                  <c:v>28.1</c:v>
                </c:pt>
                <c:pt idx="2183">
                  <c:v>28.1</c:v>
                </c:pt>
                <c:pt idx="2184">
                  <c:v>28.2</c:v>
                </c:pt>
                <c:pt idx="2185">
                  <c:v>28.1</c:v>
                </c:pt>
                <c:pt idx="2186">
                  <c:v>28.2</c:v>
                </c:pt>
                <c:pt idx="2187">
                  <c:v>28.1</c:v>
                </c:pt>
                <c:pt idx="2188">
                  <c:v>28.1</c:v>
                </c:pt>
                <c:pt idx="2189">
                  <c:v>28.2</c:v>
                </c:pt>
                <c:pt idx="2190">
                  <c:v>28.1</c:v>
                </c:pt>
                <c:pt idx="2191">
                  <c:v>28</c:v>
                </c:pt>
                <c:pt idx="2192">
                  <c:v>28.2</c:v>
                </c:pt>
                <c:pt idx="2193">
                  <c:v>28.2</c:v>
                </c:pt>
                <c:pt idx="2194">
                  <c:v>28.1</c:v>
                </c:pt>
                <c:pt idx="2195">
                  <c:v>28.2</c:v>
                </c:pt>
                <c:pt idx="2196">
                  <c:v>28.1</c:v>
                </c:pt>
                <c:pt idx="2197">
                  <c:v>28.1</c:v>
                </c:pt>
                <c:pt idx="2198">
                  <c:v>28.1</c:v>
                </c:pt>
                <c:pt idx="2199">
                  <c:v>28.1</c:v>
                </c:pt>
                <c:pt idx="2200">
                  <c:v>28.1</c:v>
                </c:pt>
                <c:pt idx="2201">
                  <c:v>28</c:v>
                </c:pt>
                <c:pt idx="2202">
                  <c:v>28</c:v>
                </c:pt>
                <c:pt idx="2203">
                  <c:v>28.1</c:v>
                </c:pt>
                <c:pt idx="2204">
                  <c:v>28.1</c:v>
                </c:pt>
                <c:pt idx="2205">
                  <c:v>28</c:v>
                </c:pt>
                <c:pt idx="2206">
                  <c:v>28.1</c:v>
                </c:pt>
                <c:pt idx="2207">
                  <c:v>28.1</c:v>
                </c:pt>
                <c:pt idx="2208">
                  <c:v>28.1</c:v>
                </c:pt>
                <c:pt idx="2209">
                  <c:v>28.1</c:v>
                </c:pt>
                <c:pt idx="2210">
                  <c:v>28.1</c:v>
                </c:pt>
                <c:pt idx="2211">
                  <c:v>28</c:v>
                </c:pt>
                <c:pt idx="2212">
                  <c:v>28.1</c:v>
                </c:pt>
                <c:pt idx="2213">
                  <c:v>28</c:v>
                </c:pt>
                <c:pt idx="2214">
                  <c:v>28</c:v>
                </c:pt>
                <c:pt idx="2215">
                  <c:v>28</c:v>
                </c:pt>
                <c:pt idx="2216">
                  <c:v>28.1</c:v>
                </c:pt>
                <c:pt idx="2217">
                  <c:v>28.1</c:v>
                </c:pt>
                <c:pt idx="2218">
                  <c:v>28</c:v>
                </c:pt>
                <c:pt idx="2219">
                  <c:v>28.1</c:v>
                </c:pt>
                <c:pt idx="2220">
                  <c:v>28</c:v>
                </c:pt>
                <c:pt idx="2221">
                  <c:v>27.9</c:v>
                </c:pt>
                <c:pt idx="2222">
                  <c:v>27.9</c:v>
                </c:pt>
                <c:pt idx="2223">
                  <c:v>28.1</c:v>
                </c:pt>
                <c:pt idx="2224">
                  <c:v>28.1</c:v>
                </c:pt>
                <c:pt idx="2225">
                  <c:v>28</c:v>
                </c:pt>
                <c:pt idx="2226">
                  <c:v>28</c:v>
                </c:pt>
                <c:pt idx="2227">
                  <c:v>28.1</c:v>
                </c:pt>
                <c:pt idx="2228">
                  <c:v>28</c:v>
                </c:pt>
                <c:pt idx="2229">
                  <c:v>28</c:v>
                </c:pt>
                <c:pt idx="2230">
                  <c:v>27.9</c:v>
                </c:pt>
                <c:pt idx="2231">
                  <c:v>28</c:v>
                </c:pt>
                <c:pt idx="2232">
                  <c:v>27.8</c:v>
                </c:pt>
                <c:pt idx="2233">
                  <c:v>27.9</c:v>
                </c:pt>
                <c:pt idx="2234">
                  <c:v>28</c:v>
                </c:pt>
                <c:pt idx="2235">
                  <c:v>28</c:v>
                </c:pt>
                <c:pt idx="2236">
                  <c:v>28</c:v>
                </c:pt>
                <c:pt idx="2237">
                  <c:v>28</c:v>
                </c:pt>
                <c:pt idx="2238">
                  <c:v>28</c:v>
                </c:pt>
                <c:pt idx="2239">
                  <c:v>27.9</c:v>
                </c:pt>
                <c:pt idx="2240">
                  <c:v>28</c:v>
                </c:pt>
                <c:pt idx="2241">
                  <c:v>28</c:v>
                </c:pt>
                <c:pt idx="2242">
                  <c:v>28</c:v>
                </c:pt>
                <c:pt idx="2243">
                  <c:v>28</c:v>
                </c:pt>
                <c:pt idx="2244">
                  <c:v>27.9</c:v>
                </c:pt>
                <c:pt idx="2245">
                  <c:v>27.8</c:v>
                </c:pt>
                <c:pt idx="2246">
                  <c:v>28</c:v>
                </c:pt>
                <c:pt idx="2247">
                  <c:v>27.9</c:v>
                </c:pt>
                <c:pt idx="2248">
                  <c:v>28</c:v>
                </c:pt>
                <c:pt idx="2249">
                  <c:v>28</c:v>
                </c:pt>
                <c:pt idx="2250">
                  <c:v>27.9</c:v>
                </c:pt>
                <c:pt idx="2251">
                  <c:v>27.8</c:v>
                </c:pt>
                <c:pt idx="2252">
                  <c:v>28</c:v>
                </c:pt>
                <c:pt idx="2253">
                  <c:v>28</c:v>
                </c:pt>
                <c:pt idx="2254">
                  <c:v>27.9</c:v>
                </c:pt>
                <c:pt idx="2255">
                  <c:v>27.8</c:v>
                </c:pt>
                <c:pt idx="2256">
                  <c:v>27.9</c:v>
                </c:pt>
                <c:pt idx="2257">
                  <c:v>27.9</c:v>
                </c:pt>
                <c:pt idx="2258">
                  <c:v>28</c:v>
                </c:pt>
                <c:pt idx="2259">
                  <c:v>27.9</c:v>
                </c:pt>
                <c:pt idx="2260">
                  <c:v>27.9</c:v>
                </c:pt>
                <c:pt idx="2261">
                  <c:v>27.9</c:v>
                </c:pt>
                <c:pt idx="2262">
                  <c:v>27.8</c:v>
                </c:pt>
                <c:pt idx="2263">
                  <c:v>27.9</c:v>
                </c:pt>
                <c:pt idx="2264">
                  <c:v>27.9</c:v>
                </c:pt>
                <c:pt idx="2265">
                  <c:v>27.9</c:v>
                </c:pt>
                <c:pt idx="2266">
                  <c:v>27.9</c:v>
                </c:pt>
                <c:pt idx="2267">
                  <c:v>27.8</c:v>
                </c:pt>
                <c:pt idx="2268">
                  <c:v>27.8</c:v>
                </c:pt>
                <c:pt idx="2269">
                  <c:v>27.8</c:v>
                </c:pt>
                <c:pt idx="2270">
                  <c:v>27.8</c:v>
                </c:pt>
                <c:pt idx="2271">
                  <c:v>27.8</c:v>
                </c:pt>
                <c:pt idx="2272">
                  <c:v>27.9</c:v>
                </c:pt>
                <c:pt idx="2273">
                  <c:v>27.9</c:v>
                </c:pt>
                <c:pt idx="2274">
                  <c:v>27.8</c:v>
                </c:pt>
                <c:pt idx="2275">
                  <c:v>27.9</c:v>
                </c:pt>
                <c:pt idx="2276">
                  <c:v>27.9</c:v>
                </c:pt>
                <c:pt idx="2277">
                  <c:v>27.8</c:v>
                </c:pt>
                <c:pt idx="2278">
                  <c:v>27.9</c:v>
                </c:pt>
                <c:pt idx="2279">
                  <c:v>27.8</c:v>
                </c:pt>
                <c:pt idx="2280">
                  <c:v>27.8</c:v>
                </c:pt>
                <c:pt idx="2281">
                  <c:v>27.8</c:v>
                </c:pt>
                <c:pt idx="2282">
                  <c:v>27.9</c:v>
                </c:pt>
                <c:pt idx="2283">
                  <c:v>27.8</c:v>
                </c:pt>
                <c:pt idx="2284">
                  <c:v>27.9</c:v>
                </c:pt>
                <c:pt idx="2285">
                  <c:v>27.9</c:v>
                </c:pt>
                <c:pt idx="2286">
                  <c:v>27.9</c:v>
                </c:pt>
                <c:pt idx="2287">
                  <c:v>27.9</c:v>
                </c:pt>
                <c:pt idx="2288">
                  <c:v>27.8</c:v>
                </c:pt>
                <c:pt idx="2289">
                  <c:v>27.9</c:v>
                </c:pt>
                <c:pt idx="2290">
                  <c:v>27.9</c:v>
                </c:pt>
                <c:pt idx="2291">
                  <c:v>27.9</c:v>
                </c:pt>
                <c:pt idx="2292">
                  <c:v>27.9</c:v>
                </c:pt>
                <c:pt idx="2293">
                  <c:v>27.9</c:v>
                </c:pt>
                <c:pt idx="2294">
                  <c:v>27.8</c:v>
                </c:pt>
                <c:pt idx="2295">
                  <c:v>27.8</c:v>
                </c:pt>
                <c:pt idx="2296">
                  <c:v>27.7</c:v>
                </c:pt>
                <c:pt idx="2297">
                  <c:v>27.8</c:v>
                </c:pt>
                <c:pt idx="2298">
                  <c:v>27.9</c:v>
                </c:pt>
                <c:pt idx="2299">
                  <c:v>27.8</c:v>
                </c:pt>
                <c:pt idx="2300">
                  <c:v>27.8</c:v>
                </c:pt>
                <c:pt idx="2301">
                  <c:v>27.8</c:v>
                </c:pt>
                <c:pt idx="2302">
                  <c:v>27.8</c:v>
                </c:pt>
                <c:pt idx="2303">
                  <c:v>27.8</c:v>
                </c:pt>
                <c:pt idx="2304">
                  <c:v>27.8</c:v>
                </c:pt>
                <c:pt idx="2305">
                  <c:v>27.8</c:v>
                </c:pt>
                <c:pt idx="2306">
                  <c:v>27.8</c:v>
                </c:pt>
                <c:pt idx="2307">
                  <c:v>27.7</c:v>
                </c:pt>
                <c:pt idx="2308">
                  <c:v>27.7</c:v>
                </c:pt>
                <c:pt idx="2309">
                  <c:v>27.6</c:v>
                </c:pt>
                <c:pt idx="2310">
                  <c:v>27.9</c:v>
                </c:pt>
                <c:pt idx="2311">
                  <c:v>27.7</c:v>
                </c:pt>
                <c:pt idx="2312">
                  <c:v>27.8</c:v>
                </c:pt>
                <c:pt idx="2313">
                  <c:v>27.7</c:v>
                </c:pt>
                <c:pt idx="2314">
                  <c:v>27.8</c:v>
                </c:pt>
                <c:pt idx="2315">
                  <c:v>27.7</c:v>
                </c:pt>
                <c:pt idx="2316">
                  <c:v>27.8</c:v>
                </c:pt>
                <c:pt idx="2317">
                  <c:v>27.8</c:v>
                </c:pt>
                <c:pt idx="2318">
                  <c:v>27.7</c:v>
                </c:pt>
                <c:pt idx="2319">
                  <c:v>27.7</c:v>
                </c:pt>
                <c:pt idx="2320">
                  <c:v>27.8</c:v>
                </c:pt>
                <c:pt idx="2321">
                  <c:v>27.7</c:v>
                </c:pt>
                <c:pt idx="2322">
                  <c:v>27.7</c:v>
                </c:pt>
                <c:pt idx="2323">
                  <c:v>27.8</c:v>
                </c:pt>
                <c:pt idx="2324">
                  <c:v>27.7</c:v>
                </c:pt>
                <c:pt idx="2325">
                  <c:v>27.7</c:v>
                </c:pt>
                <c:pt idx="2326">
                  <c:v>27.7</c:v>
                </c:pt>
                <c:pt idx="2327">
                  <c:v>27.7</c:v>
                </c:pt>
                <c:pt idx="2328">
                  <c:v>27.8</c:v>
                </c:pt>
                <c:pt idx="2329">
                  <c:v>27.7</c:v>
                </c:pt>
                <c:pt idx="2330">
                  <c:v>27.8</c:v>
                </c:pt>
                <c:pt idx="2331">
                  <c:v>27.8</c:v>
                </c:pt>
                <c:pt idx="2332">
                  <c:v>27.7</c:v>
                </c:pt>
                <c:pt idx="2333">
                  <c:v>27.7</c:v>
                </c:pt>
                <c:pt idx="2334">
                  <c:v>27.7</c:v>
                </c:pt>
                <c:pt idx="2335">
                  <c:v>27.7</c:v>
                </c:pt>
                <c:pt idx="2336">
                  <c:v>27.6</c:v>
                </c:pt>
                <c:pt idx="2337">
                  <c:v>27.8</c:v>
                </c:pt>
                <c:pt idx="2338">
                  <c:v>27.7</c:v>
                </c:pt>
                <c:pt idx="2339">
                  <c:v>27.7</c:v>
                </c:pt>
                <c:pt idx="2340">
                  <c:v>27.6</c:v>
                </c:pt>
                <c:pt idx="2341">
                  <c:v>27.8</c:v>
                </c:pt>
                <c:pt idx="2342">
                  <c:v>27.7</c:v>
                </c:pt>
                <c:pt idx="2343">
                  <c:v>27.7</c:v>
                </c:pt>
                <c:pt idx="2344">
                  <c:v>27.7</c:v>
                </c:pt>
                <c:pt idx="2345">
                  <c:v>27.7</c:v>
                </c:pt>
                <c:pt idx="2346">
                  <c:v>27.7</c:v>
                </c:pt>
                <c:pt idx="2347">
                  <c:v>27.8</c:v>
                </c:pt>
                <c:pt idx="2348">
                  <c:v>27.7</c:v>
                </c:pt>
                <c:pt idx="2349">
                  <c:v>27.7</c:v>
                </c:pt>
                <c:pt idx="2350">
                  <c:v>27.7</c:v>
                </c:pt>
                <c:pt idx="2351">
                  <c:v>27.7</c:v>
                </c:pt>
                <c:pt idx="2352">
                  <c:v>27.7</c:v>
                </c:pt>
                <c:pt idx="2353">
                  <c:v>27.7</c:v>
                </c:pt>
                <c:pt idx="2354">
                  <c:v>27.7</c:v>
                </c:pt>
                <c:pt idx="2355">
                  <c:v>27.7</c:v>
                </c:pt>
                <c:pt idx="2356">
                  <c:v>27.7</c:v>
                </c:pt>
                <c:pt idx="2357">
                  <c:v>27.6</c:v>
                </c:pt>
                <c:pt idx="2358">
                  <c:v>27.7</c:v>
                </c:pt>
                <c:pt idx="2359">
                  <c:v>27.7</c:v>
                </c:pt>
                <c:pt idx="2360">
                  <c:v>27.7</c:v>
                </c:pt>
                <c:pt idx="2361">
                  <c:v>27.7</c:v>
                </c:pt>
                <c:pt idx="2362">
                  <c:v>27.7</c:v>
                </c:pt>
                <c:pt idx="2363">
                  <c:v>27.7</c:v>
                </c:pt>
                <c:pt idx="2364">
                  <c:v>27.8</c:v>
                </c:pt>
                <c:pt idx="2365">
                  <c:v>27.7</c:v>
                </c:pt>
                <c:pt idx="2366">
                  <c:v>27.6</c:v>
                </c:pt>
                <c:pt idx="2367">
                  <c:v>27.7</c:v>
                </c:pt>
                <c:pt idx="2368">
                  <c:v>27.7</c:v>
                </c:pt>
                <c:pt idx="2369">
                  <c:v>27.6</c:v>
                </c:pt>
                <c:pt idx="2370">
                  <c:v>27.6</c:v>
                </c:pt>
                <c:pt idx="2371">
                  <c:v>27.6</c:v>
                </c:pt>
                <c:pt idx="2372">
                  <c:v>27.7</c:v>
                </c:pt>
                <c:pt idx="2373">
                  <c:v>27.7</c:v>
                </c:pt>
                <c:pt idx="2374">
                  <c:v>27.7</c:v>
                </c:pt>
                <c:pt idx="2375">
                  <c:v>27.6</c:v>
                </c:pt>
                <c:pt idx="2376">
                  <c:v>27.7</c:v>
                </c:pt>
                <c:pt idx="2377">
                  <c:v>27.5</c:v>
                </c:pt>
                <c:pt idx="2378">
                  <c:v>27.7</c:v>
                </c:pt>
                <c:pt idx="2379">
                  <c:v>27.7</c:v>
                </c:pt>
                <c:pt idx="2380">
                  <c:v>27.6</c:v>
                </c:pt>
                <c:pt idx="2381">
                  <c:v>27.7</c:v>
                </c:pt>
                <c:pt idx="2382">
                  <c:v>27.6</c:v>
                </c:pt>
                <c:pt idx="2383">
                  <c:v>27.7</c:v>
                </c:pt>
                <c:pt idx="2384">
                  <c:v>27.6</c:v>
                </c:pt>
                <c:pt idx="2385">
                  <c:v>27.5</c:v>
                </c:pt>
                <c:pt idx="2386">
                  <c:v>27.6</c:v>
                </c:pt>
                <c:pt idx="2387">
                  <c:v>27.7</c:v>
                </c:pt>
                <c:pt idx="2388">
                  <c:v>27.6</c:v>
                </c:pt>
                <c:pt idx="2389">
                  <c:v>27.7</c:v>
                </c:pt>
                <c:pt idx="2390">
                  <c:v>27.7</c:v>
                </c:pt>
                <c:pt idx="2391">
                  <c:v>27.6</c:v>
                </c:pt>
                <c:pt idx="2392">
                  <c:v>27.7</c:v>
                </c:pt>
                <c:pt idx="2393">
                  <c:v>27.7</c:v>
                </c:pt>
                <c:pt idx="2394">
                  <c:v>27.6</c:v>
                </c:pt>
                <c:pt idx="2395">
                  <c:v>27.5</c:v>
                </c:pt>
                <c:pt idx="2396">
                  <c:v>27.6</c:v>
                </c:pt>
                <c:pt idx="2397">
                  <c:v>27.6</c:v>
                </c:pt>
                <c:pt idx="2398">
                  <c:v>27.6</c:v>
                </c:pt>
                <c:pt idx="2399">
                  <c:v>27.5</c:v>
                </c:pt>
                <c:pt idx="2400">
                  <c:v>27.6</c:v>
                </c:pt>
                <c:pt idx="2401">
                  <c:v>27.6</c:v>
                </c:pt>
                <c:pt idx="2402">
                  <c:v>27.5</c:v>
                </c:pt>
                <c:pt idx="2403">
                  <c:v>27.6</c:v>
                </c:pt>
                <c:pt idx="2404">
                  <c:v>27.7</c:v>
                </c:pt>
                <c:pt idx="2405">
                  <c:v>27.6</c:v>
                </c:pt>
                <c:pt idx="2406">
                  <c:v>27.7</c:v>
                </c:pt>
                <c:pt idx="2407">
                  <c:v>27.6</c:v>
                </c:pt>
                <c:pt idx="2408">
                  <c:v>27.6</c:v>
                </c:pt>
                <c:pt idx="2409">
                  <c:v>27.6</c:v>
                </c:pt>
                <c:pt idx="2410">
                  <c:v>27.6</c:v>
                </c:pt>
                <c:pt idx="2411">
                  <c:v>27.6</c:v>
                </c:pt>
                <c:pt idx="2412">
                  <c:v>27.6</c:v>
                </c:pt>
                <c:pt idx="2413">
                  <c:v>27.6</c:v>
                </c:pt>
                <c:pt idx="2414">
                  <c:v>27.6</c:v>
                </c:pt>
                <c:pt idx="2415">
                  <c:v>27.5</c:v>
                </c:pt>
                <c:pt idx="2416">
                  <c:v>27.6</c:v>
                </c:pt>
                <c:pt idx="2417">
                  <c:v>27.5</c:v>
                </c:pt>
                <c:pt idx="2418">
                  <c:v>27.5</c:v>
                </c:pt>
                <c:pt idx="2419">
                  <c:v>27.6</c:v>
                </c:pt>
                <c:pt idx="2420">
                  <c:v>27.6</c:v>
                </c:pt>
                <c:pt idx="2421">
                  <c:v>27.6</c:v>
                </c:pt>
                <c:pt idx="2422">
                  <c:v>27.6</c:v>
                </c:pt>
                <c:pt idx="2423">
                  <c:v>27.7</c:v>
                </c:pt>
                <c:pt idx="2424">
                  <c:v>27.6</c:v>
                </c:pt>
                <c:pt idx="2425">
                  <c:v>27.5</c:v>
                </c:pt>
                <c:pt idx="2426">
                  <c:v>27.6</c:v>
                </c:pt>
                <c:pt idx="2427">
                  <c:v>27.6</c:v>
                </c:pt>
                <c:pt idx="2428">
                  <c:v>27.4</c:v>
                </c:pt>
                <c:pt idx="2429">
                  <c:v>27.5</c:v>
                </c:pt>
                <c:pt idx="2430">
                  <c:v>27.5</c:v>
                </c:pt>
                <c:pt idx="2431">
                  <c:v>27.5</c:v>
                </c:pt>
                <c:pt idx="2432">
                  <c:v>27.5</c:v>
                </c:pt>
                <c:pt idx="2433">
                  <c:v>27.5</c:v>
                </c:pt>
                <c:pt idx="2434">
                  <c:v>27.6</c:v>
                </c:pt>
                <c:pt idx="2435">
                  <c:v>27.6</c:v>
                </c:pt>
                <c:pt idx="2436">
                  <c:v>27.6</c:v>
                </c:pt>
                <c:pt idx="2437">
                  <c:v>27.5</c:v>
                </c:pt>
                <c:pt idx="2438">
                  <c:v>27.6</c:v>
                </c:pt>
                <c:pt idx="2439">
                  <c:v>27.5</c:v>
                </c:pt>
                <c:pt idx="2440">
                  <c:v>27.6</c:v>
                </c:pt>
                <c:pt idx="2441">
                  <c:v>27.5</c:v>
                </c:pt>
                <c:pt idx="2442">
                  <c:v>27.5</c:v>
                </c:pt>
                <c:pt idx="2443">
                  <c:v>27.5</c:v>
                </c:pt>
                <c:pt idx="2444">
                  <c:v>27.5</c:v>
                </c:pt>
                <c:pt idx="2445">
                  <c:v>27.5</c:v>
                </c:pt>
                <c:pt idx="2446">
                  <c:v>27.4</c:v>
                </c:pt>
                <c:pt idx="2447">
                  <c:v>27.5</c:v>
                </c:pt>
                <c:pt idx="2448">
                  <c:v>27.5</c:v>
                </c:pt>
                <c:pt idx="2449">
                  <c:v>27.5</c:v>
                </c:pt>
                <c:pt idx="2450">
                  <c:v>27.4</c:v>
                </c:pt>
                <c:pt idx="2451">
                  <c:v>27.5</c:v>
                </c:pt>
                <c:pt idx="2452">
                  <c:v>27.5</c:v>
                </c:pt>
                <c:pt idx="2453">
                  <c:v>27.5</c:v>
                </c:pt>
                <c:pt idx="2454">
                  <c:v>27.4</c:v>
                </c:pt>
                <c:pt idx="2455">
                  <c:v>27.5</c:v>
                </c:pt>
                <c:pt idx="2456">
                  <c:v>27.4</c:v>
                </c:pt>
                <c:pt idx="2457">
                  <c:v>27.5</c:v>
                </c:pt>
                <c:pt idx="2458">
                  <c:v>27.5</c:v>
                </c:pt>
                <c:pt idx="2459">
                  <c:v>27.5</c:v>
                </c:pt>
                <c:pt idx="2460">
                  <c:v>27.5</c:v>
                </c:pt>
                <c:pt idx="2461">
                  <c:v>27.5</c:v>
                </c:pt>
                <c:pt idx="2462">
                  <c:v>27.4</c:v>
                </c:pt>
                <c:pt idx="2463">
                  <c:v>27.5</c:v>
                </c:pt>
                <c:pt idx="2464">
                  <c:v>27.6</c:v>
                </c:pt>
                <c:pt idx="2465">
                  <c:v>27.4</c:v>
                </c:pt>
                <c:pt idx="2466">
                  <c:v>27.5</c:v>
                </c:pt>
                <c:pt idx="2467">
                  <c:v>27.5</c:v>
                </c:pt>
                <c:pt idx="2468">
                  <c:v>27.5</c:v>
                </c:pt>
                <c:pt idx="2469">
                  <c:v>27.6</c:v>
                </c:pt>
                <c:pt idx="2470">
                  <c:v>27.4</c:v>
                </c:pt>
                <c:pt idx="2471">
                  <c:v>27.5</c:v>
                </c:pt>
                <c:pt idx="2472">
                  <c:v>27.5</c:v>
                </c:pt>
                <c:pt idx="2473">
                  <c:v>27.5</c:v>
                </c:pt>
                <c:pt idx="2474">
                  <c:v>27.5</c:v>
                </c:pt>
                <c:pt idx="2475">
                  <c:v>27.5</c:v>
                </c:pt>
                <c:pt idx="2476">
                  <c:v>27.6</c:v>
                </c:pt>
                <c:pt idx="2477">
                  <c:v>27.5</c:v>
                </c:pt>
                <c:pt idx="2478">
                  <c:v>27.5</c:v>
                </c:pt>
                <c:pt idx="2479">
                  <c:v>27.4</c:v>
                </c:pt>
                <c:pt idx="2480">
                  <c:v>27.5</c:v>
                </c:pt>
                <c:pt idx="2481">
                  <c:v>27.4</c:v>
                </c:pt>
                <c:pt idx="2482">
                  <c:v>27.6</c:v>
                </c:pt>
                <c:pt idx="2483">
                  <c:v>27.4</c:v>
                </c:pt>
                <c:pt idx="2484">
                  <c:v>27.5</c:v>
                </c:pt>
                <c:pt idx="2485">
                  <c:v>27.6</c:v>
                </c:pt>
                <c:pt idx="2486">
                  <c:v>27.4</c:v>
                </c:pt>
                <c:pt idx="2487">
                  <c:v>27.4</c:v>
                </c:pt>
                <c:pt idx="2488">
                  <c:v>27.3</c:v>
                </c:pt>
                <c:pt idx="2489">
                  <c:v>27.5</c:v>
                </c:pt>
                <c:pt idx="2490">
                  <c:v>27.5</c:v>
                </c:pt>
                <c:pt idx="2491">
                  <c:v>27.5</c:v>
                </c:pt>
                <c:pt idx="2492">
                  <c:v>27.5</c:v>
                </c:pt>
                <c:pt idx="2493">
                  <c:v>27.4</c:v>
                </c:pt>
                <c:pt idx="2494">
                  <c:v>27.5</c:v>
                </c:pt>
                <c:pt idx="2495">
                  <c:v>27.4</c:v>
                </c:pt>
                <c:pt idx="2496">
                  <c:v>27.4</c:v>
                </c:pt>
                <c:pt idx="2497">
                  <c:v>27.4</c:v>
                </c:pt>
                <c:pt idx="2498">
                  <c:v>27.4</c:v>
                </c:pt>
                <c:pt idx="2499">
                  <c:v>27.4</c:v>
                </c:pt>
                <c:pt idx="2500">
                  <c:v>27.5</c:v>
                </c:pt>
                <c:pt idx="2501">
                  <c:v>27.5</c:v>
                </c:pt>
                <c:pt idx="2502">
                  <c:v>27.5</c:v>
                </c:pt>
                <c:pt idx="2503">
                  <c:v>27.4</c:v>
                </c:pt>
                <c:pt idx="2504">
                  <c:v>27.4</c:v>
                </c:pt>
                <c:pt idx="2505">
                  <c:v>27.4</c:v>
                </c:pt>
                <c:pt idx="2506">
                  <c:v>27.4</c:v>
                </c:pt>
                <c:pt idx="2507">
                  <c:v>27.4</c:v>
                </c:pt>
                <c:pt idx="2508">
                  <c:v>27.4</c:v>
                </c:pt>
                <c:pt idx="2509">
                  <c:v>27.4</c:v>
                </c:pt>
                <c:pt idx="2510">
                  <c:v>27.4</c:v>
                </c:pt>
                <c:pt idx="2511">
                  <c:v>27.3</c:v>
                </c:pt>
                <c:pt idx="2512">
                  <c:v>27.4</c:v>
                </c:pt>
                <c:pt idx="2513">
                  <c:v>27.3</c:v>
                </c:pt>
                <c:pt idx="2514">
                  <c:v>27.4</c:v>
                </c:pt>
                <c:pt idx="2515">
                  <c:v>27.4</c:v>
                </c:pt>
                <c:pt idx="2516">
                  <c:v>27.4</c:v>
                </c:pt>
                <c:pt idx="2517">
                  <c:v>27.4</c:v>
                </c:pt>
                <c:pt idx="2518">
                  <c:v>27.4</c:v>
                </c:pt>
                <c:pt idx="2519">
                  <c:v>27.3</c:v>
                </c:pt>
                <c:pt idx="2520">
                  <c:v>27.4</c:v>
                </c:pt>
                <c:pt idx="2521">
                  <c:v>27.5</c:v>
                </c:pt>
                <c:pt idx="2522">
                  <c:v>27.3</c:v>
                </c:pt>
                <c:pt idx="2523">
                  <c:v>27.4</c:v>
                </c:pt>
                <c:pt idx="2524">
                  <c:v>27.3</c:v>
                </c:pt>
                <c:pt idx="2525">
                  <c:v>27.3</c:v>
                </c:pt>
                <c:pt idx="2526">
                  <c:v>27.5</c:v>
                </c:pt>
                <c:pt idx="2527">
                  <c:v>27.4</c:v>
                </c:pt>
                <c:pt idx="2528">
                  <c:v>27.5</c:v>
                </c:pt>
                <c:pt idx="2529">
                  <c:v>27.4</c:v>
                </c:pt>
                <c:pt idx="2530">
                  <c:v>27.3</c:v>
                </c:pt>
                <c:pt idx="2531">
                  <c:v>27.4</c:v>
                </c:pt>
                <c:pt idx="2532">
                  <c:v>27.4</c:v>
                </c:pt>
                <c:pt idx="2533">
                  <c:v>27.4</c:v>
                </c:pt>
                <c:pt idx="2534">
                  <c:v>27.3</c:v>
                </c:pt>
                <c:pt idx="2535">
                  <c:v>27.4</c:v>
                </c:pt>
                <c:pt idx="2536">
                  <c:v>27.3</c:v>
                </c:pt>
                <c:pt idx="2537">
                  <c:v>27.4</c:v>
                </c:pt>
                <c:pt idx="2538">
                  <c:v>27.4</c:v>
                </c:pt>
                <c:pt idx="2539">
                  <c:v>27.4</c:v>
                </c:pt>
                <c:pt idx="2540">
                  <c:v>27.4</c:v>
                </c:pt>
                <c:pt idx="2541">
                  <c:v>27.2</c:v>
                </c:pt>
                <c:pt idx="2542">
                  <c:v>27.4</c:v>
                </c:pt>
                <c:pt idx="2543">
                  <c:v>27.4</c:v>
                </c:pt>
                <c:pt idx="2544">
                  <c:v>27.4</c:v>
                </c:pt>
                <c:pt idx="2545">
                  <c:v>27.4</c:v>
                </c:pt>
                <c:pt idx="2546">
                  <c:v>27.4</c:v>
                </c:pt>
                <c:pt idx="2547">
                  <c:v>27.4</c:v>
                </c:pt>
                <c:pt idx="2548">
                  <c:v>27.4</c:v>
                </c:pt>
                <c:pt idx="2549">
                  <c:v>27.3</c:v>
                </c:pt>
                <c:pt idx="2550">
                  <c:v>27.3</c:v>
                </c:pt>
                <c:pt idx="2551">
                  <c:v>27.5</c:v>
                </c:pt>
                <c:pt idx="2552">
                  <c:v>27.4</c:v>
                </c:pt>
                <c:pt idx="2553">
                  <c:v>27.4</c:v>
                </c:pt>
                <c:pt idx="2554">
                  <c:v>27.4</c:v>
                </c:pt>
                <c:pt idx="2555">
                  <c:v>27.4</c:v>
                </c:pt>
                <c:pt idx="2556">
                  <c:v>27.4</c:v>
                </c:pt>
                <c:pt idx="2557">
                  <c:v>27.4</c:v>
                </c:pt>
                <c:pt idx="2558">
                  <c:v>27.4</c:v>
                </c:pt>
                <c:pt idx="2559">
                  <c:v>27.3</c:v>
                </c:pt>
                <c:pt idx="2560">
                  <c:v>27.4</c:v>
                </c:pt>
                <c:pt idx="2561">
                  <c:v>27.3</c:v>
                </c:pt>
                <c:pt idx="2562">
                  <c:v>27.3</c:v>
                </c:pt>
                <c:pt idx="2563">
                  <c:v>27.4</c:v>
                </c:pt>
                <c:pt idx="2564">
                  <c:v>27.3</c:v>
                </c:pt>
                <c:pt idx="2565">
                  <c:v>27.3</c:v>
                </c:pt>
                <c:pt idx="2566">
                  <c:v>27.4</c:v>
                </c:pt>
                <c:pt idx="2567">
                  <c:v>27.3</c:v>
                </c:pt>
                <c:pt idx="2568">
                  <c:v>27.4</c:v>
                </c:pt>
                <c:pt idx="2569">
                  <c:v>27.3</c:v>
                </c:pt>
                <c:pt idx="2570">
                  <c:v>27.4</c:v>
                </c:pt>
                <c:pt idx="2571">
                  <c:v>27.4</c:v>
                </c:pt>
                <c:pt idx="2572">
                  <c:v>27.4</c:v>
                </c:pt>
                <c:pt idx="2573">
                  <c:v>27.3</c:v>
                </c:pt>
                <c:pt idx="2574">
                  <c:v>27.4</c:v>
                </c:pt>
                <c:pt idx="2575">
                  <c:v>27.4</c:v>
                </c:pt>
                <c:pt idx="2576">
                  <c:v>27.3</c:v>
                </c:pt>
                <c:pt idx="2577">
                  <c:v>27.3</c:v>
                </c:pt>
                <c:pt idx="2578">
                  <c:v>27.4</c:v>
                </c:pt>
                <c:pt idx="2579">
                  <c:v>27.4</c:v>
                </c:pt>
                <c:pt idx="2580">
                  <c:v>27.4</c:v>
                </c:pt>
                <c:pt idx="2581">
                  <c:v>27.3</c:v>
                </c:pt>
                <c:pt idx="2582">
                  <c:v>27.4</c:v>
                </c:pt>
                <c:pt idx="2583">
                  <c:v>27.4</c:v>
                </c:pt>
                <c:pt idx="2584">
                  <c:v>27.3</c:v>
                </c:pt>
                <c:pt idx="2585">
                  <c:v>27.3</c:v>
                </c:pt>
                <c:pt idx="2586">
                  <c:v>27.4</c:v>
                </c:pt>
                <c:pt idx="2587">
                  <c:v>27.4</c:v>
                </c:pt>
                <c:pt idx="2588">
                  <c:v>27.4</c:v>
                </c:pt>
                <c:pt idx="2589">
                  <c:v>27.3</c:v>
                </c:pt>
                <c:pt idx="2590">
                  <c:v>27.4</c:v>
                </c:pt>
                <c:pt idx="2591">
                  <c:v>27.3</c:v>
                </c:pt>
                <c:pt idx="2592">
                  <c:v>27.4</c:v>
                </c:pt>
                <c:pt idx="2593">
                  <c:v>27.3</c:v>
                </c:pt>
                <c:pt idx="2594">
                  <c:v>27.4</c:v>
                </c:pt>
                <c:pt idx="2595">
                  <c:v>27.2</c:v>
                </c:pt>
                <c:pt idx="2596">
                  <c:v>27.3</c:v>
                </c:pt>
                <c:pt idx="2597">
                  <c:v>27.3</c:v>
                </c:pt>
                <c:pt idx="2598">
                  <c:v>27.3</c:v>
                </c:pt>
                <c:pt idx="2599">
                  <c:v>27.3</c:v>
                </c:pt>
                <c:pt idx="2600">
                  <c:v>27.3</c:v>
                </c:pt>
                <c:pt idx="2601">
                  <c:v>27.3</c:v>
                </c:pt>
                <c:pt idx="2602">
                  <c:v>27.3</c:v>
                </c:pt>
                <c:pt idx="2603">
                  <c:v>27.3</c:v>
                </c:pt>
                <c:pt idx="2604">
                  <c:v>27.3</c:v>
                </c:pt>
                <c:pt idx="2605">
                  <c:v>27.3</c:v>
                </c:pt>
                <c:pt idx="2606">
                  <c:v>27.3</c:v>
                </c:pt>
                <c:pt idx="2607">
                  <c:v>27.2</c:v>
                </c:pt>
                <c:pt idx="2608">
                  <c:v>27.3</c:v>
                </c:pt>
                <c:pt idx="2609">
                  <c:v>27.3</c:v>
                </c:pt>
                <c:pt idx="2610">
                  <c:v>27.2</c:v>
                </c:pt>
                <c:pt idx="2611">
                  <c:v>27.3</c:v>
                </c:pt>
                <c:pt idx="2612">
                  <c:v>27.3</c:v>
                </c:pt>
                <c:pt idx="2613">
                  <c:v>27.3</c:v>
                </c:pt>
                <c:pt idx="2614">
                  <c:v>27.3</c:v>
                </c:pt>
                <c:pt idx="2615">
                  <c:v>27.3</c:v>
                </c:pt>
                <c:pt idx="2616">
                  <c:v>27.3</c:v>
                </c:pt>
                <c:pt idx="2617">
                  <c:v>27.2</c:v>
                </c:pt>
                <c:pt idx="2618">
                  <c:v>27.3</c:v>
                </c:pt>
                <c:pt idx="2619">
                  <c:v>27.2</c:v>
                </c:pt>
                <c:pt idx="2620">
                  <c:v>27.3</c:v>
                </c:pt>
                <c:pt idx="2621">
                  <c:v>27.3</c:v>
                </c:pt>
                <c:pt idx="2622">
                  <c:v>27.3</c:v>
                </c:pt>
                <c:pt idx="2623">
                  <c:v>27.3</c:v>
                </c:pt>
                <c:pt idx="2624">
                  <c:v>27.2</c:v>
                </c:pt>
                <c:pt idx="2625">
                  <c:v>27.2</c:v>
                </c:pt>
                <c:pt idx="2626">
                  <c:v>27.2</c:v>
                </c:pt>
                <c:pt idx="2627">
                  <c:v>27.2</c:v>
                </c:pt>
                <c:pt idx="2628">
                  <c:v>27.3</c:v>
                </c:pt>
                <c:pt idx="2629">
                  <c:v>27.3</c:v>
                </c:pt>
                <c:pt idx="2630">
                  <c:v>27.2</c:v>
                </c:pt>
                <c:pt idx="2631">
                  <c:v>27.2</c:v>
                </c:pt>
                <c:pt idx="2632">
                  <c:v>27.2</c:v>
                </c:pt>
                <c:pt idx="2633">
                  <c:v>27.2</c:v>
                </c:pt>
                <c:pt idx="2634">
                  <c:v>27.3</c:v>
                </c:pt>
                <c:pt idx="2635">
                  <c:v>27.2</c:v>
                </c:pt>
                <c:pt idx="2636">
                  <c:v>27.3</c:v>
                </c:pt>
                <c:pt idx="2637">
                  <c:v>27.3</c:v>
                </c:pt>
                <c:pt idx="2638">
                  <c:v>27.3</c:v>
                </c:pt>
                <c:pt idx="2639">
                  <c:v>27.3</c:v>
                </c:pt>
                <c:pt idx="2640">
                  <c:v>27.2</c:v>
                </c:pt>
                <c:pt idx="2641">
                  <c:v>27.3</c:v>
                </c:pt>
                <c:pt idx="2642">
                  <c:v>27.3</c:v>
                </c:pt>
                <c:pt idx="2643">
                  <c:v>27.2</c:v>
                </c:pt>
                <c:pt idx="2644">
                  <c:v>27.1</c:v>
                </c:pt>
                <c:pt idx="2645">
                  <c:v>27.3</c:v>
                </c:pt>
                <c:pt idx="2646">
                  <c:v>27.3</c:v>
                </c:pt>
                <c:pt idx="2647">
                  <c:v>27.1</c:v>
                </c:pt>
                <c:pt idx="2648">
                  <c:v>27.3</c:v>
                </c:pt>
                <c:pt idx="2649">
                  <c:v>27.2</c:v>
                </c:pt>
                <c:pt idx="2650">
                  <c:v>27.3</c:v>
                </c:pt>
                <c:pt idx="2651">
                  <c:v>27.3</c:v>
                </c:pt>
                <c:pt idx="2652">
                  <c:v>27.3</c:v>
                </c:pt>
                <c:pt idx="2653">
                  <c:v>27.3</c:v>
                </c:pt>
                <c:pt idx="2654">
                  <c:v>27.2</c:v>
                </c:pt>
                <c:pt idx="2655">
                  <c:v>27.3</c:v>
                </c:pt>
                <c:pt idx="2656">
                  <c:v>27.2</c:v>
                </c:pt>
                <c:pt idx="2657">
                  <c:v>27.3</c:v>
                </c:pt>
                <c:pt idx="2658">
                  <c:v>27.2</c:v>
                </c:pt>
                <c:pt idx="2659">
                  <c:v>27.2</c:v>
                </c:pt>
                <c:pt idx="2660">
                  <c:v>27.3</c:v>
                </c:pt>
                <c:pt idx="2661">
                  <c:v>27.3</c:v>
                </c:pt>
                <c:pt idx="2662">
                  <c:v>27.3</c:v>
                </c:pt>
                <c:pt idx="2663">
                  <c:v>27.3</c:v>
                </c:pt>
                <c:pt idx="2664">
                  <c:v>27.2</c:v>
                </c:pt>
                <c:pt idx="2665">
                  <c:v>27.3</c:v>
                </c:pt>
                <c:pt idx="2666">
                  <c:v>27.2</c:v>
                </c:pt>
                <c:pt idx="2667">
                  <c:v>27.2</c:v>
                </c:pt>
                <c:pt idx="2668">
                  <c:v>27.2</c:v>
                </c:pt>
                <c:pt idx="2669">
                  <c:v>27.2</c:v>
                </c:pt>
                <c:pt idx="2670">
                  <c:v>27.2</c:v>
                </c:pt>
                <c:pt idx="2671">
                  <c:v>27.2</c:v>
                </c:pt>
                <c:pt idx="2672">
                  <c:v>27.2</c:v>
                </c:pt>
                <c:pt idx="2673">
                  <c:v>27.2</c:v>
                </c:pt>
                <c:pt idx="2674">
                  <c:v>27.2</c:v>
                </c:pt>
                <c:pt idx="2675">
                  <c:v>27.2</c:v>
                </c:pt>
                <c:pt idx="2676">
                  <c:v>27.3</c:v>
                </c:pt>
                <c:pt idx="2677">
                  <c:v>27.2</c:v>
                </c:pt>
                <c:pt idx="2678">
                  <c:v>27.1</c:v>
                </c:pt>
                <c:pt idx="2679">
                  <c:v>27.2</c:v>
                </c:pt>
                <c:pt idx="2680">
                  <c:v>27.3</c:v>
                </c:pt>
                <c:pt idx="2681">
                  <c:v>27.2</c:v>
                </c:pt>
                <c:pt idx="2682">
                  <c:v>27.2</c:v>
                </c:pt>
                <c:pt idx="2683">
                  <c:v>27.1</c:v>
                </c:pt>
                <c:pt idx="2684">
                  <c:v>27.2</c:v>
                </c:pt>
                <c:pt idx="2685">
                  <c:v>27.2</c:v>
                </c:pt>
                <c:pt idx="2686">
                  <c:v>27.2</c:v>
                </c:pt>
                <c:pt idx="2687">
                  <c:v>27.2</c:v>
                </c:pt>
                <c:pt idx="2688">
                  <c:v>27.2</c:v>
                </c:pt>
                <c:pt idx="2689">
                  <c:v>27.1</c:v>
                </c:pt>
                <c:pt idx="2690">
                  <c:v>27.2</c:v>
                </c:pt>
                <c:pt idx="2691">
                  <c:v>27.3</c:v>
                </c:pt>
                <c:pt idx="2692">
                  <c:v>27.1</c:v>
                </c:pt>
                <c:pt idx="2693">
                  <c:v>27.3</c:v>
                </c:pt>
                <c:pt idx="2694">
                  <c:v>27.2</c:v>
                </c:pt>
                <c:pt idx="2695">
                  <c:v>27.2</c:v>
                </c:pt>
                <c:pt idx="2696">
                  <c:v>27.3</c:v>
                </c:pt>
                <c:pt idx="2697">
                  <c:v>27.3</c:v>
                </c:pt>
                <c:pt idx="2698">
                  <c:v>27.3</c:v>
                </c:pt>
                <c:pt idx="2699">
                  <c:v>27.3</c:v>
                </c:pt>
                <c:pt idx="2700">
                  <c:v>27.2</c:v>
                </c:pt>
                <c:pt idx="2701">
                  <c:v>27.2</c:v>
                </c:pt>
                <c:pt idx="2702">
                  <c:v>27.2</c:v>
                </c:pt>
                <c:pt idx="2703">
                  <c:v>27.2</c:v>
                </c:pt>
                <c:pt idx="2704">
                  <c:v>27.3</c:v>
                </c:pt>
                <c:pt idx="2705">
                  <c:v>27.2</c:v>
                </c:pt>
                <c:pt idx="2706">
                  <c:v>27.2</c:v>
                </c:pt>
                <c:pt idx="2707">
                  <c:v>27.3</c:v>
                </c:pt>
                <c:pt idx="2708">
                  <c:v>27.2</c:v>
                </c:pt>
                <c:pt idx="2709">
                  <c:v>27.1</c:v>
                </c:pt>
                <c:pt idx="2710">
                  <c:v>27.3</c:v>
                </c:pt>
                <c:pt idx="2711">
                  <c:v>27.2</c:v>
                </c:pt>
                <c:pt idx="2712">
                  <c:v>27.2</c:v>
                </c:pt>
                <c:pt idx="2713">
                  <c:v>27.2</c:v>
                </c:pt>
                <c:pt idx="2714">
                  <c:v>27.2</c:v>
                </c:pt>
                <c:pt idx="2715">
                  <c:v>27.3</c:v>
                </c:pt>
                <c:pt idx="2716">
                  <c:v>27.3</c:v>
                </c:pt>
                <c:pt idx="2717">
                  <c:v>27.3</c:v>
                </c:pt>
                <c:pt idx="2718">
                  <c:v>27.2</c:v>
                </c:pt>
                <c:pt idx="2719">
                  <c:v>27.3</c:v>
                </c:pt>
                <c:pt idx="2720">
                  <c:v>27.2</c:v>
                </c:pt>
                <c:pt idx="2721">
                  <c:v>27.2</c:v>
                </c:pt>
                <c:pt idx="2722">
                  <c:v>27.2</c:v>
                </c:pt>
                <c:pt idx="2723">
                  <c:v>27.3</c:v>
                </c:pt>
                <c:pt idx="2724">
                  <c:v>27.3</c:v>
                </c:pt>
                <c:pt idx="2725">
                  <c:v>27.2</c:v>
                </c:pt>
                <c:pt idx="2726">
                  <c:v>27.2</c:v>
                </c:pt>
                <c:pt idx="2727">
                  <c:v>27.2</c:v>
                </c:pt>
                <c:pt idx="2728">
                  <c:v>27.2</c:v>
                </c:pt>
                <c:pt idx="2729">
                  <c:v>27.3</c:v>
                </c:pt>
                <c:pt idx="2730">
                  <c:v>27.1</c:v>
                </c:pt>
                <c:pt idx="2731">
                  <c:v>27.2</c:v>
                </c:pt>
                <c:pt idx="2732">
                  <c:v>27.2</c:v>
                </c:pt>
                <c:pt idx="2733">
                  <c:v>27.2</c:v>
                </c:pt>
                <c:pt idx="2734">
                  <c:v>27.2</c:v>
                </c:pt>
                <c:pt idx="2735">
                  <c:v>27.2</c:v>
                </c:pt>
                <c:pt idx="2736">
                  <c:v>27.2</c:v>
                </c:pt>
                <c:pt idx="2737">
                  <c:v>27.2</c:v>
                </c:pt>
                <c:pt idx="2738">
                  <c:v>27.1</c:v>
                </c:pt>
                <c:pt idx="2739">
                  <c:v>27.1</c:v>
                </c:pt>
                <c:pt idx="2740">
                  <c:v>27.2</c:v>
                </c:pt>
                <c:pt idx="2741">
                  <c:v>27.2</c:v>
                </c:pt>
                <c:pt idx="2742">
                  <c:v>27.2</c:v>
                </c:pt>
                <c:pt idx="2743">
                  <c:v>27.2</c:v>
                </c:pt>
                <c:pt idx="2744">
                  <c:v>27.2</c:v>
                </c:pt>
                <c:pt idx="2745">
                  <c:v>27.1</c:v>
                </c:pt>
                <c:pt idx="2746">
                  <c:v>27.2</c:v>
                </c:pt>
                <c:pt idx="2747">
                  <c:v>27.1</c:v>
                </c:pt>
                <c:pt idx="2748">
                  <c:v>27.2</c:v>
                </c:pt>
                <c:pt idx="2749">
                  <c:v>27.2</c:v>
                </c:pt>
                <c:pt idx="2750">
                  <c:v>27.2</c:v>
                </c:pt>
                <c:pt idx="2751">
                  <c:v>27.2</c:v>
                </c:pt>
                <c:pt idx="2752">
                  <c:v>27.2</c:v>
                </c:pt>
                <c:pt idx="2753">
                  <c:v>27.1</c:v>
                </c:pt>
                <c:pt idx="2754">
                  <c:v>27.2</c:v>
                </c:pt>
                <c:pt idx="2755">
                  <c:v>27.1</c:v>
                </c:pt>
                <c:pt idx="2756">
                  <c:v>27.2</c:v>
                </c:pt>
                <c:pt idx="2757">
                  <c:v>27.3</c:v>
                </c:pt>
                <c:pt idx="2758">
                  <c:v>27.2</c:v>
                </c:pt>
                <c:pt idx="2759">
                  <c:v>27.2</c:v>
                </c:pt>
                <c:pt idx="2760">
                  <c:v>27.2</c:v>
                </c:pt>
                <c:pt idx="2761">
                  <c:v>27.2</c:v>
                </c:pt>
                <c:pt idx="2762">
                  <c:v>27.2</c:v>
                </c:pt>
                <c:pt idx="2763">
                  <c:v>27.1</c:v>
                </c:pt>
                <c:pt idx="2764">
                  <c:v>27.2</c:v>
                </c:pt>
                <c:pt idx="2765">
                  <c:v>27.3</c:v>
                </c:pt>
                <c:pt idx="2766">
                  <c:v>27.2</c:v>
                </c:pt>
                <c:pt idx="2767">
                  <c:v>27.3</c:v>
                </c:pt>
                <c:pt idx="2768">
                  <c:v>27.2</c:v>
                </c:pt>
                <c:pt idx="2769">
                  <c:v>27.1</c:v>
                </c:pt>
                <c:pt idx="2770">
                  <c:v>27.2</c:v>
                </c:pt>
                <c:pt idx="2771">
                  <c:v>27.2</c:v>
                </c:pt>
                <c:pt idx="2772">
                  <c:v>27.2</c:v>
                </c:pt>
                <c:pt idx="2773">
                  <c:v>27.1</c:v>
                </c:pt>
                <c:pt idx="2774">
                  <c:v>27.2</c:v>
                </c:pt>
                <c:pt idx="2775">
                  <c:v>27.2</c:v>
                </c:pt>
                <c:pt idx="2776">
                  <c:v>27.3</c:v>
                </c:pt>
                <c:pt idx="2777">
                  <c:v>27.1</c:v>
                </c:pt>
                <c:pt idx="2778">
                  <c:v>27.1</c:v>
                </c:pt>
                <c:pt idx="2779">
                  <c:v>27.1</c:v>
                </c:pt>
                <c:pt idx="2780">
                  <c:v>27.1</c:v>
                </c:pt>
                <c:pt idx="2781">
                  <c:v>27.1</c:v>
                </c:pt>
                <c:pt idx="2782">
                  <c:v>27.2</c:v>
                </c:pt>
                <c:pt idx="2783">
                  <c:v>27.2</c:v>
                </c:pt>
                <c:pt idx="2784">
                  <c:v>27.1</c:v>
                </c:pt>
                <c:pt idx="2785">
                  <c:v>27.2</c:v>
                </c:pt>
                <c:pt idx="2786">
                  <c:v>27.2</c:v>
                </c:pt>
                <c:pt idx="2787">
                  <c:v>27.1</c:v>
                </c:pt>
                <c:pt idx="2788">
                  <c:v>27.1</c:v>
                </c:pt>
                <c:pt idx="2789">
                  <c:v>27.2</c:v>
                </c:pt>
                <c:pt idx="2790">
                  <c:v>27.1</c:v>
                </c:pt>
                <c:pt idx="2791">
                  <c:v>27.1</c:v>
                </c:pt>
                <c:pt idx="2792">
                  <c:v>27.1</c:v>
                </c:pt>
                <c:pt idx="2793">
                  <c:v>27.1</c:v>
                </c:pt>
                <c:pt idx="2794">
                  <c:v>27</c:v>
                </c:pt>
                <c:pt idx="2795">
                  <c:v>27.1</c:v>
                </c:pt>
                <c:pt idx="2796">
                  <c:v>27.1</c:v>
                </c:pt>
                <c:pt idx="2797">
                  <c:v>27.2</c:v>
                </c:pt>
                <c:pt idx="2798">
                  <c:v>27.1</c:v>
                </c:pt>
                <c:pt idx="2799">
                  <c:v>27.2</c:v>
                </c:pt>
                <c:pt idx="2800">
                  <c:v>27.2</c:v>
                </c:pt>
                <c:pt idx="2801">
                  <c:v>27</c:v>
                </c:pt>
                <c:pt idx="2802">
                  <c:v>27.1</c:v>
                </c:pt>
                <c:pt idx="2803">
                  <c:v>27.1</c:v>
                </c:pt>
                <c:pt idx="2804">
                  <c:v>27.1</c:v>
                </c:pt>
                <c:pt idx="2805">
                  <c:v>27.2</c:v>
                </c:pt>
                <c:pt idx="2806">
                  <c:v>27.1</c:v>
                </c:pt>
                <c:pt idx="2807">
                  <c:v>27.2</c:v>
                </c:pt>
                <c:pt idx="2808">
                  <c:v>27.1</c:v>
                </c:pt>
                <c:pt idx="2809">
                  <c:v>27.2</c:v>
                </c:pt>
                <c:pt idx="2810">
                  <c:v>27.3</c:v>
                </c:pt>
                <c:pt idx="2811">
                  <c:v>27.1</c:v>
                </c:pt>
                <c:pt idx="2812">
                  <c:v>27.1</c:v>
                </c:pt>
                <c:pt idx="2813">
                  <c:v>27.1</c:v>
                </c:pt>
                <c:pt idx="2814">
                  <c:v>27.1</c:v>
                </c:pt>
                <c:pt idx="2815">
                  <c:v>27.1</c:v>
                </c:pt>
                <c:pt idx="2816">
                  <c:v>27.1</c:v>
                </c:pt>
                <c:pt idx="2817">
                  <c:v>27.1</c:v>
                </c:pt>
                <c:pt idx="2818">
                  <c:v>27.1</c:v>
                </c:pt>
                <c:pt idx="2819">
                  <c:v>27</c:v>
                </c:pt>
                <c:pt idx="2820">
                  <c:v>27.1</c:v>
                </c:pt>
                <c:pt idx="2821">
                  <c:v>27.1</c:v>
                </c:pt>
                <c:pt idx="2822">
                  <c:v>27.2</c:v>
                </c:pt>
                <c:pt idx="2823">
                  <c:v>27.2</c:v>
                </c:pt>
                <c:pt idx="2824">
                  <c:v>27.1</c:v>
                </c:pt>
                <c:pt idx="2825">
                  <c:v>27.1</c:v>
                </c:pt>
                <c:pt idx="2826">
                  <c:v>27.2</c:v>
                </c:pt>
                <c:pt idx="2827">
                  <c:v>27.1</c:v>
                </c:pt>
                <c:pt idx="2828">
                  <c:v>27.1</c:v>
                </c:pt>
                <c:pt idx="2829">
                  <c:v>27.1</c:v>
                </c:pt>
                <c:pt idx="2830">
                  <c:v>27.1</c:v>
                </c:pt>
                <c:pt idx="2831">
                  <c:v>27.1</c:v>
                </c:pt>
                <c:pt idx="2832">
                  <c:v>27.1</c:v>
                </c:pt>
                <c:pt idx="2833">
                  <c:v>27.1</c:v>
                </c:pt>
                <c:pt idx="2834">
                  <c:v>27.1</c:v>
                </c:pt>
                <c:pt idx="2835">
                  <c:v>27.1</c:v>
                </c:pt>
                <c:pt idx="2836">
                  <c:v>27.1</c:v>
                </c:pt>
                <c:pt idx="2837">
                  <c:v>27</c:v>
                </c:pt>
                <c:pt idx="2838">
                  <c:v>27.1</c:v>
                </c:pt>
                <c:pt idx="2839">
                  <c:v>27.1</c:v>
                </c:pt>
                <c:pt idx="2840">
                  <c:v>27.1</c:v>
                </c:pt>
                <c:pt idx="2841">
                  <c:v>27</c:v>
                </c:pt>
                <c:pt idx="2842">
                  <c:v>27.1</c:v>
                </c:pt>
                <c:pt idx="2843">
                  <c:v>27.2</c:v>
                </c:pt>
                <c:pt idx="2844">
                  <c:v>27.2</c:v>
                </c:pt>
                <c:pt idx="2845">
                  <c:v>27.1</c:v>
                </c:pt>
                <c:pt idx="2846">
                  <c:v>27</c:v>
                </c:pt>
                <c:pt idx="2847">
                  <c:v>27.1</c:v>
                </c:pt>
                <c:pt idx="2848">
                  <c:v>27.1</c:v>
                </c:pt>
                <c:pt idx="2849">
                  <c:v>27.1</c:v>
                </c:pt>
                <c:pt idx="2850">
                  <c:v>27.1</c:v>
                </c:pt>
                <c:pt idx="2851">
                  <c:v>27.1</c:v>
                </c:pt>
                <c:pt idx="2852">
                  <c:v>27.1</c:v>
                </c:pt>
                <c:pt idx="2853">
                  <c:v>27.1</c:v>
                </c:pt>
                <c:pt idx="2854">
                  <c:v>27.1</c:v>
                </c:pt>
                <c:pt idx="2855">
                  <c:v>27.1</c:v>
                </c:pt>
                <c:pt idx="2856">
                  <c:v>27</c:v>
                </c:pt>
                <c:pt idx="2857">
                  <c:v>27</c:v>
                </c:pt>
                <c:pt idx="2858">
                  <c:v>27.1</c:v>
                </c:pt>
                <c:pt idx="2859">
                  <c:v>27.1</c:v>
                </c:pt>
                <c:pt idx="2860">
                  <c:v>27</c:v>
                </c:pt>
                <c:pt idx="2861">
                  <c:v>27</c:v>
                </c:pt>
                <c:pt idx="2862">
                  <c:v>27</c:v>
                </c:pt>
                <c:pt idx="2863">
                  <c:v>27.1</c:v>
                </c:pt>
                <c:pt idx="2864">
                  <c:v>27</c:v>
                </c:pt>
                <c:pt idx="2865">
                  <c:v>27.1</c:v>
                </c:pt>
                <c:pt idx="2866">
                  <c:v>27</c:v>
                </c:pt>
                <c:pt idx="2867">
                  <c:v>27.1</c:v>
                </c:pt>
                <c:pt idx="2868">
                  <c:v>27.1</c:v>
                </c:pt>
                <c:pt idx="2869">
                  <c:v>27</c:v>
                </c:pt>
                <c:pt idx="2870">
                  <c:v>27</c:v>
                </c:pt>
                <c:pt idx="2871">
                  <c:v>27</c:v>
                </c:pt>
                <c:pt idx="2872">
                  <c:v>27</c:v>
                </c:pt>
                <c:pt idx="2873">
                  <c:v>27.1</c:v>
                </c:pt>
                <c:pt idx="2874">
                  <c:v>27.1</c:v>
                </c:pt>
                <c:pt idx="2875">
                  <c:v>27.1</c:v>
                </c:pt>
                <c:pt idx="2876">
                  <c:v>27</c:v>
                </c:pt>
                <c:pt idx="2877">
                  <c:v>27.1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84381340"/>
        <c:axId val="817493088"/>
      </c:lineChart>
      <c:catAx>
        <c:axId val="88438134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7493088"/>
        <c:crosses val="autoZero"/>
        <c:auto val="1"/>
        <c:lblAlgn val="ctr"/>
        <c:lblOffset val="100"/>
        <c:noMultiLvlLbl val="0"/>
      </c:catAx>
      <c:valAx>
        <c:axId val="81749308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8438134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d6da99a1-dacc-47f5-a945-448eaedede5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'2025-06-22.csv'!$E$1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'2025-06-22.csv'!$A$2:$A$2881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'2025-06-22.csv'!$E$2:$E$2881</c:f>
              <c:numCache>
                <c:formatCode>General</c:formatCode>
                <c:ptCount val="2880"/>
                <c:pt idx="0">
                  <c:v>27.2</c:v>
                </c:pt>
                <c:pt idx="1">
                  <c:v>27.2</c:v>
                </c:pt>
                <c:pt idx="2">
                  <c:v>27.3</c:v>
                </c:pt>
                <c:pt idx="3">
                  <c:v>27.2</c:v>
                </c:pt>
                <c:pt idx="4">
                  <c:v>27.3</c:v>
                </c:pt>
                <c:pt idx="5">
                  <c:v>27.3</c:v>
                </c:pt>
                <c:pt idx="6">
                  <c:v>27.3</c:v>
                </c:pt>
                <c:pt idx="7">
                  <c:v>27.2</c:v>
                </c:pt>
                <c:pt idx="8">
                  <c:v>27.2</c:v>
                </c:pt>
                <c:pt idx="9">
                  <c:v>27.2</c:v>
                </c:pt>
                <c:pt idx="10">
                  <c:v>27.2</c:v>
                </c:pt>
                <c:pt idx="11">
                  <c:v>27.2</c:v>
                </c:pt>
                <c:pt idx="12">
                  <c:v>27.3</c:v>
                </c:pt>
                <c:pt idx="13">
                  <c:v>27.3</c:v>
                </c:pt>
                <c:pt idx="14">
                  <c:v>27.2</c:v>
                </c:pt>
                <c:pt idx="15">
                  <c:v>27.2</c:v>
                </c:pt>
                <c:pt idx="16">
                  <c:v>27.3</c:v>
                </c:pt>
                <c:pt idx="17">
                  <c:v>27.2</c:v>
                </c:pt>
                <c:pt idx="18">
                  <c:v>27.2</c:v>
                </c:pt>
                <c:pt idx="19">
                  <c:v>27.2</c:v>
                </c:pt>
                <c:pt idx="20">
                  <c:v>27.2</c:v>
                </c:pt>
                <c:pt idx="21">
                  <c:v>27.2</c:v>
                </c:pt>
                <c:pt idx="22">
                  <c:v>27.1</c:v>
                </c:pt>
                <c:pt idx="23">
                  <c:v>27.2</c:v>
                </c:pt>
                <c:pt idx="24">
                  <c:v>27.1</c:v>
                </c:pt>
                <c:pt idx="25">
                  <c:v>27.2</c:v>
                </c:pt>
                <c:pt idx="26">
                  <c:v>27.2</c:v>
                </c:pt>
                <c:pt idx="27">
                  <c:v>27.1</c:v>
                </c:pt>
                <c:pt idx="28">
                  <c:v>27.1</c:v>
                </c:pt>
                <c:pt idx="29">
                  <c:v>27.2</c:v>
                </c:pt>
                <c:pt idx="30">
                  <c:v>27.2</c:v>
                </c:pt>
                <c:pt idx="31">
                  <c:v>27.2</c:v>
                </c:pt>
                <c:pt idx="32">
                  <c:v>27.1</c:v>
                </c:pt>
                <c:pt idx="33">
                  <c:v>27.2</c:v>
                </c:pt>
                <c:pt idx="34">
                  <c:v>27.1</c:v>
                </c:pt>
                <c:pt idx="35">
                  <c:v>27.1</c:v>
                </c:pt>
                <c:pt idx="36">
                  <c:v>27.1</c:v>
                </c:pt>
                <c:pt idx="37">
                  <c:v>27</c:v>
                </c:pt>
                <c:pt idx="38">
                  <c:v>27.1</c:v>
                </c:pt>
                <c:pt idx="39">
                  <c:v>27.1</c:v>
                </c:pt>
                <c:pt idx="40">
                  <c:v>27.1</c:v>
                </c:pt>
                <c:pt idx="41">
                  <c:v>27.1</c:v>
                </c:pt>
                <c:pt idx="42">
                  <c:v>27.1</c:v>
                </c:pt>
                <c:pt idx="43">
                  <c:v>27.1</c:v>
                </c:pt>
                <c:pt idx="44">
                  <c:v>27.2</c:v>
                </c:pt>
                <c:pt idx="45">
                  <c:v>27.1</c:v>
                </c:pt>
                <c:pt idx="46">
                  <c:v>27</c:v>
                </c:pt>
                <c:pt idx="47">
                  <c:v>27.1</c:v>
                </c:pt>
                <c:pt idx="48">
                  <c:v>27.1</c:v>
                </c:pt>
                <c:pt idx="49">
                  <c:v>27.1</c:v>
                </c:pt>
                <c:pt idx="50">
                  <c:v>27.1</c:v>
                </c:pt>
                <c:pt idx="51">
                  <c:v>27.2</c:v>
                </c:pt>
                <c:pt idx="52">
                  <c:v>27</c:v>
                </c:pt>
                <c:pt idx="53">
                  <c:v>27.1</c:v>
                </c:pt>
                <c:pt idx="54">
                  <c:v>27</c:v>
                </c:pt>
                <c:pt idx="55">
                  <c:v>27.1</c:v>
                </c:pt>
                <c:pt idx="56">
                  <c:v>27</c:v>
                </c:pt>
                <c:pt idx="57">
                  <c:v>27</c:v>
                </c:pt>
                <c:pt idx="58">
                  <c:v>27.1</c:v>
                </c:pt>
                <c:pt idx="59">
                  <c:v>27</c:v>
                </c:pt>
                <c:pt idx="60">
                  <c:v>27.1</c:v>
                </c:pt>
                <c:pt idx="61">
                  <c:v>27</c:v>
                </c:pt>
                <c:pt idx="62">
                  <c:v>27.1</c:v>
                </c:pt>
                <c:pt idx="63">
                  <c:v>27.1</c:v>
                </c:pt>
                <c:pt idx="64">
                  <c:v>27</c:v>
                </c:pt>
                <c:pt idx="65">
                  <c:v>27.1</c:v>
                </c:pt>
                <c:pt idx="66">
                  <c:v>27.1</c:v>
                </c:pt>
                <c:pt idx="67">
                  <c:v>27.1</c:v>
                </c:pt>
                <c:pt idx="68">
                  <c:v>27.1</c:v>
                </c:pt>
                <c:pt idx="69">
                  <c:v>27.1</c:v>
                </c:pt>
                <c:pt idx="70">
                  <c:v>27.1</c:v>
                </c:pt>
                <c:pt idx="71">
                  <c:v>27.1</c:v>
                </c:pt>
                <c:pt idx="72">
                  <c:v>27.1</c:v>
                </c:pt>
                <c:pt idx="73">
                  <c:v>27.1</c:v>
                </c:pt>
                <c:pt idx="74">
                  <c:v>27.1</c:v>
                </c:pt>
                <c:pt idx="75">
                  <c:v>27.1</c:v>
                </c:pt>
                <c:pt idx="76">
                  <c:v>27.2</c:v>
                </c:pt>
                <c:pt idx="77">
                  <c:v>27.1</c:v>
                </c:pt>
                <c:pt idx="78">
                  <c:v>27.1</c:v>
                </c:pt>
                <c:pt idx="79">
                  <c:v>27.1</c:v>
                </c:pt>
                <c:pt idx="80">
                  <c:v>27.1</c:v>
                </c:pt>
                <c:pt idx="81">
                  <c:v>27</c:v>
                </c:pt>
                <c:pt idx="82">
                  <c:v>27.2</c:v>
                </c:pt>
                <c:pt idx="83">
                  <c:v>27.2</c:v>
                </c:pt>
                <c:pt idx="84">
                  <c:v>27.2</c:v>
                </c:pt>
                <c:pt idx="85">
                  <c:v>27.2</c:v>
                </c:pt>
                <c:pt idx="86">
                  <c:v>27.2</c:v>
                </c:pt>
                <c:pt idx="87">
                  <c:v>27.2</c:v>
                </c:pt>
                <c:pt idx="88">
                  <c:v>27.2</c:v>
                </c:pt>
                <c:pt idx="89">
                  <c:v>27.1</c:v>
                </c:pt>
                <c:pt idx="90">
                  <c:v>27.2</c:v>
                </c:pt>
                <c:pt idx="91">
                  <c:v>27.1</c:v>
                </c:pt>
                <c:pt idx="92">
                  <c:v>27.2</c:v>
                </c:pt>
                <c:pt idx="93">
                  <c:v>27.2</c:v>
                </c:pt>
                <c:pt idx="94">
                  <c:v>27.2</c:v>
                </c:pt>
                <c:pt idx="95">
                  <c:v>27.1</c:v>
                </c:pt>
                <c:pt idx="96">
                  <c:v>27.2</c:v>
                </c:pt>
                <c:pt idx="97">
                  <c:v>27.1</c:v>
                </c:pt>
                <c:pt idx="98">
                  <c:v>27.1</c:v>
                </c:pt>
                <c:pt idx="99">
                  <c:v>27.2</c:v>
                </c:pt>
                <c:pt idx="100">
                  <c:v>27.2</c:v>
                </c:pt>
                <c:pt idx="101">
                  <c:v>27.2</c:v>
                </c:pt>
                <c:pt idx="102">
                  <c:v>27.1</c:v>
                </c:pt>
                <c:pt idx="103">
                  <c:v>27.2</c:v>
                </c:pt>
                <c:pt idx="104">
                  <c:v>27.2</c:v>
                </c:pt>
                <c:pt idx="105">
                  <c:v>27.1</c:v>
                </c:pt>
                <c:pt idx="106">
                  <c:v>27.1</c:v>
                </c:pt>
                <c:pt idx="107">
                  <c:v>27.2</c:v>
                </c:pt>
                <c:pt idx="108">
                  <c:v>27.2</c:v>
                </c:pt>
                <c:pt idx="109">
                  <c:v>27.1</c:v>
                </c:pt>
                <c:pt idx="110">
                  <c:v>27.2</c:v>
                </c:pt>
                <c:pt idx="111">
                  <c:v>27.2</c:v>
                </c:pt>
                <c:pt idx="112">
                  <c:v>27.1</c:v>
                </c:pt>
                <c:pt idx="113">
                  <c:v>27.1</c:v>
                </c:pt>
                <c:pt idx="114">
                  <c:v>27.1</c:v>
                </c:pt>
                <c:pt idx="115">
                  <c:v>27.1</c:v>
                </c:pt>
                <c:pt idx="116">
                  <c:v>27.2</c:v>
                </c:pt>
                <c:pt idx="117">
                  <c:v>27.2</c:v>
                </c:pt>
                <c:pt idx="118">
                  <c:v>27.2</c:v>
                </c:pt>
                <c:pt idx="119">
                  <c:v>27.1</c:v>
                </c:pt>
                <c:pt idx="120">
                  <c:v>27.3</c:v>
                </c:pt>
                <c:pt idx="121">
                  <c:v>27.2</c:v>
                </c:pt>
                <c:pt idx="122">
                  <c:v>27.2</c:v>
                </c:pt>
                <c:pt idx="123">
                  <c:v>27.3</c:v>
                </c:pt>
                <c:pt idx="124">
                  <c:v>27.3</c:v>
                </c:pt>
                <c:pt idx="125">
                  <c:v>27.3</c:v>
                </c:pt>
                <c:pt idx="126">
                  <c:v>27.1</c:v>
                </c:pt>
                <c:pt idx="127">
                  <c:v>27.2</c:v>
                </c:pt>
                <c:pt idx="128">
                  <c:v>27.3</c:v>
                </c:pt>
                <c:pt idx="129">
                  <c:v>27.2</c:v>
                </c:pt>
                <c:pt idx="130">
                  <c:v>27.2</c:v>
                </c:pt>
                <c:pt idx="131">
                  <c:v>27.3</c:v>
                </c:pt>
                <c:pt idx="132">
                  <c:v>27.3</c:v>
                </c:pt>
                <c:pt idx="133">
                  <c:v>27.2</c:v>
                </c:pt>
                <c:pt idx="134">
                  <c:v>27.2</c:v>
                </c:pt>
                <c:pt idx="135">
                  <c:v>27.3</c:v>
                </c:pt>
                <c:pt idx="136">
                  <c:v>27.3</c:v>
                </c:pt>
                <c:pt idx="137">
                  <c:v>27.3</c:v>
                </c:pt>
                <c:pt idx="138">
                  <c:v>27.2</c:v>
                </c:pt>
                <c:pt idx="139">
                  <c:v>27.3</c:v>
                </c:pt>
                <c:pt idx="140">
                  <c:v>27.4</c:v>
                </c:pt>
                <c:pt idx="141">
                  <c:v>27.3</c:v>
                </c:pt>
                <c:pt idx="142">
                  <c:v>27.3</c:v>
                </c:pt>
                <c:pt idx="143">
                  <c:v>27.3</c:v>
                </c:pt>
                <c:pt idx="144">
                  <c:v>27.2</c:v>
                </c:pt>
                <c:pt idx="145">
                  <c:v>27.3</c:v>
                </c:pt>
                <c:pt idx="146">
                  <c:v>27.3</c:v>
                </c:pt>
                <c:pt idx="147">
                  <c:v>27.3</c:v>
                </c:pt>
                <c:pt idx="148">
                  <c:v>27.2</c:v>
                </c:pt>
                <c:pt idx="149">
                  <c:v>27.3</c:v>
                </c:pt>
                <c:pt idx="150">
                  <c:v>27.3</c:v>
                </c:pt>
                <c:pt idx="151">
                  <c:v>27.2</c:v>
                </c:pt>
                <c:pt idx="152">
                  <c:v>27.3</c:v>
                </c:pt>
                <c:pt idx="153">
                  <c:v>27.3</c:v>
                </c:pt>
                <c:pt idx="154">
                  <c:v>27.3</c:v>
                </c:pt>
                <c:pt idx="155">
                  <c:v>27.3</c:v>
                </c:pt>
                <c:pt idx="156">
                  <c:v>27.3</c:v>
                </c:pt>
                <c:pt idx="157">
                  <c:v>27.2</c:v>
                </c:pt>
                <c:pt idx="158">
                  <c:v>27.2</c:v>
                </c:pt>
                <c:pt idx="159">
                  <c:v>27.3</c:v>
                </c:pt>
                <c:pt idx="160">
                  <c:v>27.3</c:v>
                </c:pt>
                <c:pt idx="161">
                  <c:v>27.3</c:v>
                </c:pt>
                <c:pt idx="162">
                  <c:v>27.1</c:v>
                </c:pt>
                <c:pt idx="163">
                  <c:v>27.2</c:v>
                </c:pt>
                <c:pt idx="164">
                  <c:v>27.3</c:v>
                </c:pt>
                <c:pt idx="165">
                  <c:v>27.3</c:v>
                </c:pt>
                <c:pt idx="166">
                  <c:v>27.3</c:v>
                </c:pt>
                <c:pt idx="167">
                  <c:v>27.3</c:v>
                </c:pt>
                <c:pt idx="168">
                  <c:v>27.2</c:v>
                </c:pt>
                <c:pt idx="169">
                  <c:v>27.2</c:v>
                </c:pt>
                <c:pt idx="170">
                  <c:v>27.2</c:v>
                </c:pt>
                <c:pt idx="171">
                  <c:v>27.3</c:v>
                </c:pt>
                <c:pt idx="172">
                  <c:v>27.3</c:v>
                </c:pt>
                <c:pt idx="173">
                  <c:v>27.2</c:v>
                </c:pt>
                <c:pt idx="174">
                  <c:v>27.2</c:v>
                </c:pt>
                <c:pt idx="175">
                  <c:v>27.4</c:v>
                </c:pt>
                <c:pt idx="176">
                  <c:v>27.3</c:v>
                </c:pt>
                <c:pt idx="177">
                  <c:v>27.3</c:v>
                </c:pt>
                <c:pt idx="178">
                  <c:v>27.2</c:v>
                </c:pt>
                <c:pt idx="179">
                  <c:v>27.2</c:v>
                </c:pt>
                <c:pt idx="180">
                  <c:v>27.3</c:v>
                </c:pt>
                <c:pt idx="181">
                  <c:v>27.4</c:v>
                </c:pt>
                <c:pt idx="182">
                  <c:v>27.4</c:v>
                </c:pt>
                <c:pt idx="183">
                  <c:v>27.3</c:v>
                </c:pt>
                <c:pt idx="184">
                  <c:v>27.3</c:v>
                </c:pt>
                <c:pt idx="185">
                  <c:v>27.3</c:v>
                </c:pt>
                <c:pt idx="186">
                  <c:v>27.3</c:v>
                </c:pt>
                <c:pt idx="187">
                  <c:v>27.3</c:v>
                </c:pt>
                <c:pt idx="188">
                  <c:v>27.2</c:v>
                </c:pt>
                <c:pt idx="189">
                  <c:v>27.2</c:v>
                </c:pt>
                <c:pt idx="190">
                  <c:v>27.3</c:v>
                </c:pt>
                <c:pt idx="191">
                  <c:v>27.3</c:v>
                </c:pt>
                <c:pt idx="192">
                  <c:v>27.3</c:v>
                </c:pt>
                <c:pt idx="193">
                  <c:v>27.2</c:v>
                </c:pt>
                <c:pt idx="194">
                  <c:v>27.2</c:v>
                </c:pt>
                <c:pt idx="195">
                  <c:v>27.3</c:v>
                </c:pt>
                <c:pt idx="196">
                  <c:v>27.4</c:v>
                </c:pt>
                <c:pt idx="197">
                  <c:v>27.3</c:v>
                </c:pt>
                <c:pt idx="198">
                  <c:v>27.2</c:v>
                </c:pt>
                <c:pt idx="199">
                  <c:v>27.3</c:v>
                </c:pt>
                <c:pt idx="200">
                  <c:v>27.4</c:v>
                </c:pt>
                <c:pt idx="201">
                  <c:v>27.3</c:v>
                </c:pt>
                <c:pt idx="202">
                  <c:v>27.3</c:v>
                </c:pt>
                <c:pt idx="203">
                  <c:v>27.3</c:v>
                </c:pt>
                <c:pt idx="204">
                  <c:v>27.4</c:v>
                </c:pt>
                <c:pt idx="205">
                  <c:v>27.3</c:v>
                </c:pt>
                <c:pt idx="206">
                  <c:v>27.3</c:v>
                </c:pt>
                <c:pt idx="207">
                  <c:v>27.2</c:v>
                </c:pt>
                <c:pt idx="208">
                  <c:v>27.4</c:v>
                </c:pt>
                <c:pt idx="209">
                  <c:v>27.3</c:v>
                </c:pt>
                <c:pt idx="210">
                  <c:v>27.2</c:v>
                </c:pt>
                <c:pt idx="211">
                  <c:v>27.4</c:v>
                </c:pt>
                <c:pt idx="212">
                  <c:v>27.4</c:v>
                </c:pt>
                <c:pt idx="213">
                  <c:v>27.4</c:v>
                </c:pt>
                <c:pt idx="214">
                  <c:v>27.3</c:v>
                </c:pt>
                <c:pt idx="215">
                  <c:v>27.3</c:v>
                </c:pt>
                <c:pt idx="216">
                  <c:v>27.4</c:v>
                </c:pt>
                <c:pt idx="217">
                  <c:v>27.3</c:v>
                </c:pt>
                <c:pt idx="218">
                  <c:v>27.4</c:v>
                </c:pt>
                <c:pt idx="219">
                  <c:v>27.4</c:v>
                </c:pt>
                <c:pt idx="220">
                  <c:v>27.3</c:v>
                </c:pt>
                <c:pt idx="221">
                  <c:v>27.3</c:v>
                </c:pt>
                <c:pt idx="222">
                  <c:v>27.3</c:v>
                </c:pt>
                <c:pt idx="223">
                  <c:v>27.4</c:v>
                </c:pt>
                <c:pt idx="224">
                  <c:v>27.4</c:v>
                </c:pt>
                <c:pt idx="225">
                  <c:v>27.3</c:v>
                </c:pt>
                <c:pt idx="226">
                  <c:v>27.4</c:v>
                </c:pt>
                <c:pt idx="227">
                  <c:v>27.3</c:v>
                </c:pt>
                <c:pt idx="228">
                  <c:v>27.4</c:v>
                </c:pt>
                <c:pt idx="229">
                  <c:v>27.4</c:v>
                </c:pt>
                <c:pt idx="230">
                  <c:v>27.4</c:v>
                </c:pt>
                <c:pt idx="231">
                  <c:v>27.4</c:v>
                </c:pt>
                <c:pt idx="232">
                  <c:v>27.3</c:v>
                </c:pt>
                <c:pt idx="233">
                  <c:v>27.3</c:v>
                </c:pt>
                <c:pt idx="234">
                  <c:v>27.3</c:v>
                </c:pt>
                <c:pt idx="235">
                  <c:v>27.3</c:v>
                </c:pt>
                <c:pt idx="236">
                  <c:v>27.5</c:v>
                </c:pt>
                <c:pt idx="237">
                  <c:v>27.4</c:v>
                </c:pt>
                <c:pt idx="238">
                  <c:v>27.3</c:v>
                </c:pt>
                <c:pt idx="239">
                  <c:v>27.3</c:v>
                </c:pt>
                <c:pt idx="240">
                  <c:v>27.3</c:v>
                </c:pt>
                <c:pt idx="241">
                  <c:v>27.4</c:v>
                </c:pt>
                <c:pt idx="242">
                  <c:v>27.3</c:v>
                </c:pt>
                <c:pt idx="243">
                  <c:v>27.4</c:v>
                </c:pt>
                <c:pt idx="244">
                  <c:v>27.3</c:v>
                </c:pt>
                <c:pt idx="245">
                  <c:v>27.3</c:v>
                </c:pt>
                <c:pt idx="246">
                  <c:v>27.4</c:v>
                </c:pt>
                <c:pt idx="247">
                  <c:v>27.4</c:v>
                </c:pt>
                <c:pt idx="248">
                  <c:v>27.3</c:v>
                </c:pt>
                <c:pt idx="249">
                  <c:v>27.4</c:v>
                </c:pt>
                <c:pt idx="250">
                  <c:v>27.3</c:v>
                </c:pt>
                <c:pt idx="251">
                  <c:v>27.3</c:v>
                </c:pt>
                <c:pt idx="252">
                  <c:v>27.4</c:v>
                </c:pt>
                <c:pt idx="253">
                  <c:v>27.3</c:v>
                </c:pt>
                <c:pt idx="254">
                  <c:v>27.3</c:v>
                </c:pt>
                <c:pt idx="255">
                  <c:v>27.3</c:v>
                </c:pt>
                <c:pt idx="256">
                  <c:v>27.3</c:v>
                </c:pt>
                <c:pt idx="257">
                  <c:v>27.3</c:v>
                </c:pt>
                <c:pt idx="258">
                  <c:v>27.4</c:v>
                </c:pt>
                <c:pt idx="259">
                  <c:v>27.2</c:v>
                </c:pt>
                <c:pt idx="260">
                  <c:v>27.2</c:v>
                </c:pt>
                <c:pt idx="261">
                  <c:v>27.5</c:v>
                </c:pt>
                <c:pt idx="262">
                  <c:v>27.3</c:v>
                </c:pt>
                <c:pt idx="263">
                  <c:v>27.3</c:v>
                </c:pt>
                <c:pt idx="264">
                  <c:v>27.5</c:v>
                </c:pt>
                <c:pt idx="265">
                  <c:v>27.3</c:v>
                </c:pt>
                <c:pt idx="266">
                  <c:v>27.3</c:v>
                </c:pt>
                <c:pt idx="267">
                  <c:v>27.4</c:v>
                </c:pt>
                <c:pt idx="268">
                  <c:v>27.4</c:v>
                </c:pt>
                <c:pt idx="269">
                  <c:v>27.4</c:v>
                </c:pt>
                <c:pt idx="270">
                  <c:v>27.3</c:v>
                </c:pt>
                <c:pt idx="271">
                  <c:v>27.3</c:v>
                </c:pt>
                <c:pt idx="272">
                  <c:v>27.2</c:v>
                </c:pt>
                <c:pt idx="273">
                  <c:v>27.2</c:v>
                </c:pt>
                <c:pt idx="274">
                  <c:v>27.3</c:v>
                </c:pt>
                <c:pt idx="275">
                  <c:v>27.3</c:v>
                </c:pt>
                <c:pt idx="276">
                  <c:v>27.3</c:v>
                </c:pt>
                <c:pt idx="277">
                  <c:v>27.1</c:v>
                </c:pt>
                <c:pt idx="278">
                  <c:v>27.3</c:v>
                </c:pt>
                <c:pt idx="279">
                  <c:v>27.3</c:v>
                </c:pt>
                <c:pt idx="280">
                  <c:v>27.3</c:v>
                </c:pt>
                <c:pt idx="281">
                  <c:v>27.2</c:v>
                </c:pt>
                <c:pt idx="282">
                  <c:v>27.2</c:v>
                </c:pt>
                <c:pt idx="283">
                  <c:v>27.3</c:v>
                </c:pt>
                <c:pt idx="284">
                  <c:v>27.2</c:v>
                </c:pt>
                <c:pt idx="285">
                  <c:v>27.3</c:v>
                </c:pt>
                <c:pt idx="286">
                  <c:v>27.3</c:v>
                </c:pt>
                <c:pt idx="287">
                  <c:v>27.3</c:v>
                </c:pt>
                <c:pt idx="288">
                  <c:v>27.3</c:v>
                </c:pt>
                <c:pt idx="289">
                  <c:v>27.3</c:v>
                </c:pt>
                <c:pt idx="290">
                  <c:v>27.2</c:v>
                </c:pt>
                <c:pt idx="291">
                  <c:v>27.2</c:v>
                </c:pt>
                <c:pt idx="292">
                  <c:v>27.3</c:v>
                </c:pt>
                <c:pt idx="293">
                  <c:v>27.1</c:v>
                </c:pt>
                <c:pt idx="294">
                  <c:v>27.3</c:v>
                </c:pt>
                <c:pt idx="295">
                  <c:v>27.3</c:v>
                </c:pt>
                <c:pt idx="296">
                  <c:v>27.2</c:v>
                </c:pt>
                <c:pt idx="297">
                  <c:v>27.3</c:v>
                </c:pt>
                <c:pt idx="298">
                  <c:v>27.3</c:v>
                </c:pt>
                <c:pt idx="299">
                  <c:v>27.2</c:v>
                </c:pt>
                <c:pt idx="300">
                  <c:v>27.2</c:v>
                </c:pt>
                <c:pt idx="301">
                  <c:v>27.1</c:v>
                </c:pt>
                <c:pt idx="302">
                  <c:v>27.3</c:v>
                </c:pt>
                <c:pt idx="303">
                  <c:v>27.2</c:v>
                </c:pt>
                <c:pt idx="304">
                  <c:v>27.3</c:v>
                </c:pt>
                <c:pt idx="305">
                  <c:v>27.3</c:v>
                </c:pt>
                <c:pt idx="306">
                  <c:v>27.1</c:v>
                </c:pt>
                <c:pt idx="307">
                  <c:v>27.2</c:v>
                </c:pt>
                <c:pt idx="308">
                  <c:v>27.2</c:v>
                </c:pt>
                <c:pt idx="309">
                  <c:v>27.2</c:v>
                </c:pt>
                <c:pt idx="310">
                  <c:v>27.3</c:v>
                </c:pt>
                <c:pt idx="311">
                  <c:v>27.2</c:v>
                </c:pt>
                <c:pt idx="312">
                  <c:v>27.2</c:v>
                </c:pt>
                <c:pt idx="313">
                  <c:v>27.2</c:v>
                </c:pt>
                <c:pt idx="314">
                  <c:v>27.3</c:v>
                </c:pt>
                <c:pt idx="315">
                  <c:v>27.2</c:v>
                </c:pt>
                <c:pt idx="316">
                  <c:v>27.3</c:v>
                </c:pt>
                <c:pt idx="317">
                  <c:v>27.3</c:v>
                </c:pt>
                <c:pt idx="318">
                  <c:v>27.2</c:v>
                </c:pt>
                <c:pt idx="319">
                  <c:v>27.2</c:v>
                </c:pt>
                <c:pt idx="320">
                  <c:v>27.2</c:v>
                </c:pt>
                <c:pt idx="321">
                  <c:v>27.2</c:v>
                </c:pt>
                <c:pt idx="322">
                  <c:v>27.2</c:v>
                </c:pt>
                <c:pt idx="323">
                  <c:v>27.2</c:v>
                </c:pt>
                <c:pt idx="324">
                  <c:v>27.2</c:v>
                </c:pt>
                <c:pt idx="325">
                  <c:v>27</c:v>
                </c:pt>
                <c:pt idx="326">
                  <c:v>27.1</c:v>
                </c:pt>
                <c:pt idx="327">
                  <c:v>27.1</c:v>
                </c:pt>
                <c:pt idx="328">
                  <c:v>27</c:v>
                </c:pt>
                <c:pt idx="329">
                  <c:v>27.1</c:v>
                </c:pt>
                <c:pt idx="330">
                  <c:v>27.1</c:v>
                </c:pt>
                <c:pt idx="331">
                  <c:v>27.1</c:v>
                </c:pt>
                <c:pt idx="332">
                  <c:v>27.1</c:v>
                </c:pt>
                <c:pt idx="333">
                  <c:v>27.1</c:v>
                </c:pt>
                <c:pt idx="334">
                  <c:v>27</c:v>
                </c:pt>
                <c:pt idx="335">
                  <c:v>27.1</c:v>
                </c:pt>
                <c:pt idx="336">
                  <c:v>27</c:v>
                </c:pt>
                <c:pt idx="337">
                  <c:v>27</c:v>
                </c:pt>
                <c:pt idx="338">
                  <c:v>27.1</c:v>
                </c:pt>
                <c:pt idx="339">
                  <c:v>27.2</c:v>
                </c:pt>
                <c:pt idx="340">
                  <c:v>27.1</c:v>
                </c:pt>
                <c:pt idx="341">
                  <c:v>27.1</c:v>
                </c:pt>
                <c:pt idx="342">
                  <c:v>27.1</c:v>
                </c:pt>
                <c:pt idx="343">
                  <c:v>27.1</c:v>
                </c:pt>
                <c:pt idx="344">
                  <c:v>27.1</c:v>
                </c:pt>
                <c:pt idx="345">
                  <c:v>27</c:v>
                </c:pt>
                <c:pt idx="346">
                  <c:v>27.1</c:v>
                </c:pt>
                <c:pt idx="347">
                  <c:v>27.1</c:v>
                </c:pt>
                <c:pt idx="348">
                  <c:v>27.1</c:v>
                </c:pt>
                <c:pt idx="349">
                  <c:v>27.1</c:v>
                </c:pt>
                <c:pt idx="350">
                  <c:v>27</c:v>
                </c:pt>
                <c:pt idx="351">
                  <c:v>27.2</c:v>
                </c:pt>
                <c:pt idx="352">
                  <c:v>27.1</c:v>
                </c:pt>
                <c:pt idx="353">
                  <c:v>27.1</c:v>
                </c:pt>
                <c:pt idx="354">
                  <c:v>27.1</c:v>
                </c:pt>
                <c:pt idx="355">
                  <c:v>27</c:v>
                </c:pt>
                <c:pt idx="356">
                  <c:v>27.1</c:v>
                </c:pt>
                <c:pt idx="357">
                  <c:v>27.1</c:v>
                </c:pt>
                <c:pt idx="358">
                  <c:v>27</c:v>
                </c:pt>
                <c:pt idx="359">
                  <c:v>27.1</c:v>
                </c:pt>
                <c:pt idx="360">
                  <c:v>27</c:v>
                </c:pt>
                <c:pt idx="361">
                  <c:v>26.9</c:v>
                </c:pt>
                <c:pt idx="362">
                  <c:v>27.1</c:v>
                </c:pt>
                <c:pt idx="363">
                  <c:v>27.1</c:v>
                </c:pt>
                <c:pt idx="364">
                  <c:v>27</c:v>
                </c:pt>
                <c:pt idx="365">
                  <c:v>27.1</c:v>
                </c:pt>
                <c:pt idx="366">
                  <c:v>27</c:v>
                </c:pt>
                <c:pt idx="367">
                  <c:v>27.1</c:v>
                </c:pt>
                <c:pt idx="368">
                  <c:v>27</c:v>
                </c:pt>
                <c:pt idx="369">
                  <c:v>27</c:v>
                </c:pt>
                <c:pt idx="370">
                  <c:v>27</c:v>
                </c:pt>
                <c:pt idx="371">
                  <c:v>27</c:v>
                </c:pt>
                <c:pt idx="372">
                  <c:v>27</c:v>
                </c:pt>
                <c:pt idx="373">
                  <c:v>27.1</c:v>
                </c:pt>
                <c:pt idx="374">
                  <c:v>27</c:v>
                </c:pt>
                <c:pt idx="375">
                  <c:v>27.1</c:v>
                </c:pt>
                <c:pt idx="376">
                  <c:v>27</c:v>
                </c:pt>
                <c:pt idx="377">
                  <c:v>27.1</c:v>
                </c:pt>
                <c:pt idx="378">
                  <c:v>27</c:v>
                </c:pt>
                <c:pt idx="379">
                  <c:v>27.1</c:v>
                </c:pt>
                <c:pt idx="380">
                  <c:v>27.1</c:v>
                </c:pt>
                <c:pt idx="381">
                  <c:v>27</c:v>
                </c:pt>
                <c:pt idx="382">
                  <c:v>27</c:v>
                </c:pt>
                <c:pt idx="383">
                  <c:v>27</c:v>
                </c:pt>
                <c:pt idx="384">
                  <c:v>26.9</c:v>
                </c:pt>
                <c:pt idx="385">
                  <c:v>27</c:v>
                </c:pt>
                <c:pt idx="386">
                  <c:v>27</c:v>
                </c:pt>
                <c:pt idx="387">
                  <c:v>27</c:v>
                </c:pt>
                <c:pt idx="388">
                  <c:v>27</c:v>
                </c:pt>
                <c:pt idx="389">
                  <c:v>26.9</c:v>
                </c:pt>
                <c:pt idx="390">
                  <c:v>27</c:v>
                </c:pt>
                <c:pt idx="391">
                  <c:v>27</c:v>
                </c:pt>
                <c:pt idx="392">
                  <c:v>26.9</c:v>
                </c:pt>
                <c:pt idx="393">
                  <c:v>27</c:v>
                </c:pt>
                <c:pt idx="394">
                  <c:v>26.9</c:v>
                </c:pt>
                <c:pt idx="395">
                  <c:v>27.1</c:v>
                </c:pt>
                <c:pt idx="396">
                  <c:v>27</c:v>
                </c:pt>
                <c:pt idx="397">
                  <c:v>27.1</c:v>
                </c:pt>
                <c:pt idx="398">
                  <c:v>27</c:v>
                </c:pt>
                <c:pt idx="399">
                  <c:v>27</c:v>
                </c:pt>
                <c:pt idx="400">
                  <c:v>26.9</c:v>
                </c:pt>
                <c:pt idx="401">
                  <c:v>26.9</c:v>
                </c:pt>
                <c:pt idx="402">
                  <c:v>26.9</c:v>
                </c:pt>
                <c:pt idx="403">
                  <c:v>26.9</c:v>
                </c:pt>
                <c:pt idx="404">
                  <c:v>26.9</c:v>
                </c:pt>
                <c:pt idx="405">
                  <c:v>26.9</c:v>
                </c:pt>
                <c:pt idx="406">
                  <c:v>27</c:v>
                </c:pt>
                <c:pt idx="407">
                  <c:v>27</c:v>
                </c:pt>
                <c:pt idx="408">
                  <c:v>26.9</c:v>
                </c:pt>
                <c:pt idx="409">
                  <c:v>27</c:v>
                </c:pt>
                <c:pt idx="410">
                  <c:v>26.8</c:v>
                </c:pt>
                <c:pt idx="411">
                  <c:v>26.8</c:v>
                </c:pt>
                <c:pt idx="412">
                  <c:v>26.9</c:v>
                </c:pt>
                <c:pt idx="413">
                  <c:v>26.9</c:v>
                </c:pt>
                <c:pt idx="414">
                  <c:v>27</c:v>
                </c:pt>
                <c:pt idx="415">
                  <c:v>27</c:v>
                </c:pt>
                <c:pt idx="416">
                  <c:v>26.9</c:v>
                </c:pt>
                <c:pt idx="417">
                  <c:v>26.9</c:v>
                </c:pt>
                <c:pt idx="418">
                  <c:v>26.8</c:v>
                </c:pt>
                <c:pt idx="419">
                  <c:v>26.8</c:v>
                </c:pt>
                <c:pt idx="420">
                  <c:v>26.9</c:v>
                </c:pt>
                <c:pt idx="421">
                  <c:v>26.9</c:v>
                </c:pt>
                <c:pt idx="422">
                  <c:v>26.9</c:v>
                </c:pt>
                <c:pt idx="423">
                  <c:v>26.9</c:v>
                </c:pt>
                <c:pt idx="424">
                  <c:v>26.9</c:v>
                </c:pt>
                <c:pt idx="425">
                  <c:v>26.9</c:v>
                </c:pt>
                <c:pt idx="426">
                  <c:v>26.9</c:v>
                </c:pt>
                <c:pt idx="427">
                  <c:v>27</c:v>
                </c:pt>
                <c:pt idx="428">
                  <c:v>27</c:v>
                </c:pt>
                <c:pt idx="429">
                  <c:v>26.9</c:v>
                </c:pt>
                <c:pt idx="430">
                  <c:v>26.9</c:v>
                </c:pt>
                <c:pt idx="431">
                  <c:v>26.8</c:v>
                </c:pt>
                <c:pt idx="432">
                  <c:v>26.8</c:v>
                </c:pt>
                <c:pt idx="433">
                  <c:v>26.8</c:v>
                </c:pt>
                <c:pt idx="434">
                  <c:v>26.9</c:v>
                </c:pt>
                <c:pt idx="435">
                  <c:v>26.9</c:v>
                </c:pt>
                <c:pt idx="436">
                  <c:v>26.9</c:v>
                </c:pt>
                <c:pt idx="437">
                  <c:v>26.8</c:v>
                </c:pt>
                <c:pt idx="438">
                  <c:v>26.9</c:v>
                </c:pt>
                <c:pt idx="439">
                  <c:v>26.9</c:v>
                </c:pt>
                <c:pt idx="440">
                  <c:v>26.9</c:v>
                </c:pt>
                <c:pt idx="441">
                  <c:v>27</c:v>
                </c:pt>
                <c:pt idx="442">
                  <c:v>26.9</c:v>
                </c:pt>
                <c:pt idx="443">
                  <c:v>26.8</c:v>
                </c:pt>
                <c:pt idx="444">
                  <c:v>26.8</c:v>
                </c:pt>
                <c:pt idx="445">
                  <c:v>26.9</c:v>
                </c:pt>
                <c:pt idx="446">
                  <c:v>26.9</c:v>
                </c:pt>
                <c:pt idx="447">
                  <c:v>26.8</c:v>
                </c:pt>
                <c:pt idx="448">
                  <c:v>26.7</c:v>
                </c:pt>
                <c:pt idx="449">
                  <c:v>26.9</c:v>
                </c:pt>
                <c:pt idx="450">
                  <c:v>26.9</c:v>
                </c:pt>
                <c:pt idx="451">
                  <c:v>26.9</c:v>
                </c:pt>
                <c:pt idx="452">
                  <c:v>26.9</c:v>
                </c:pt>
                <c:pt idx="453">
                  <c:v>26.8</c:v>
                </c:pt>
                <c:pt idx="454">
                  <c:v>26.9</c:v>
                </c:pt>
                <c:pt idx="455">
                  <c:v>26.8</c:v>
                </c:pt>
                <c:pt idx="456">
                  <c:v>26.8</c:v>
                </c:pt>
                <c:pt idx="457">
                  <c:v>26.8</c:v>
                </c:pt>
                <c:pt idx="458">
                  <c:v>26.9</c:v>
                </c:pt>
                <c:pt idx="459">
                  <c:v>26.7</c:v>
                </c:pt>
                <c:pt idx="460">
                  <c:v>26.8</c:v>
                </c:pt>
                <c:pt idx="461">
                  <c:v>26.8</c:v>
                </c:pt>
                <c:pt idx="462">
                  <c:v>26.7</c:v>
                </c:pt>
                <c:pt idx="463">
                  <c:v>26.9</c:v>
                </c:pt>
                <c:pt idx="464">
                  <c:v>26.7</c:v>
                </c:pt>
                <c:pt idx="465">
                  <c:v>26.7</c:v>
                </c:pt>
                <c:pt idx="466">
                  <c:v>26.9</c:v>
                </c:pt>
                <c:pt idx="467">
                  <c:v>26.7</c:v>
                </c:pt>
                <c:pt idx="468">
                  <c:v>26.8</c:v>
                </c:pt>
                <c:pt idx="469">
                  <c:v>26.8</c:v>
                </c:pt>
                <c:pt idx="470">
                  <c:v>26.9</c:v>
                </c:pt>
                <c:pt idx="471">
                  <c:v>26.7</c:v>
                </c:pt>
                <c:pt idx="472">
                  <c:v>26.7</c:v>
                </c:pt>
                <c:pt idx="473">
                  <c:v>26.8</c:v>
                </c:pt>
                <c:pt idx="474">
                  <c:v>26.9</c:v>
                </c:pt>
                <c:pt idx="475">
                  <c:v>26.8</c:v>
                </c:pt>
                <c:pt idx="476">
                  <c:v>26.8</c:v>
                </c:pt>
                <c:pt idx="477">
                  <c:v>26.8</c:v>
                </c:pt>
                <c:pt idx="478">
                  <c:v>26.8</c:v>
                </c:pt>
                <c:pt idx="479">
                  <c:v>26.7</c:v>
                </c:pt>
                <c:pt idx="480">
                  <c:v>26.7</c:v>
                </c:pt>
                <c:pt idx="481">
                  <c:v>26.8</c:v>
                </c:pt>
                <c:pt idx="482">
                  <c:v>26.7</c:v>
                </c:pt>
                <c:pt idx="483">
                  <c:v>26.7</c:v>
                </c:pt>
                <c:pt idx="484">
                  <c:v>26.7</c:v>
                </c:pt>
                <c:pt idx="485">
                  <c:v>26.8</c:v>
                </c:pt>
                <c:pt idx="486">
                  <c:v>26.8</c:v>
                </c:pt>
                <c:pt idx="487">
                  <c:v>26.8</c:v>
                </c:pt>
                <c:pt idx="488">
                  <c:v>26.8</c:v>
                </c:pt>
                <c:pt idx="489">
                  <c:v>26.8</c:v>
                </c:pt>
                <c:pt idx="490">
                  <c:v>26.7</c:v>
                </c:pt>
                <c:pt idx="491">
                  <c:v>26.7</c:v>
                </c:pt>
                <c:pt idx="492">
                  <c:v>26.8</c:v>
                </c:pt>
                <c:pt idx="493">
                  <c:v>26.7</c:v>
                </c:pt>
                <c:pt idx="494">
                  <c:v>26.6</c:v>
                </c:pt>
                <c:pt idx="495">
                  <c:v>26.6</c:v>
                </c:pt>
                <c:pt idx="496">
                  <c:v>26.7</c:v>
                </c:pt>
                <c:pt idx="497">
                  <c:v>26.8</c:v>
                </c:pt>
                <c:pt idx="498">
                  <c:v>26.7</c:v>
                </c:pt>
                <c:pt idx="499">
                  <c:v>26.7</c:v>
                </c:pt>
                <c:pt idx="500">
                  <c:v>26.7</c:v>
                </c:pt>
                <c:pt idx="501">
                  <c:v>26.7</c:v>
                </c:pt>
                <c:pt idx="502">
                  <c:v>26.7</c:v>
                </c:pt>
                <c:pt idx="503">
                  <c:v>26.8</c:v>
                </c:pt>
                <c:pt idx="504">
                  <c:v>26.7</c:v>
                </c:pt>
                <c:pt idx="505">
                  <c:v>26.7</c:v>
                </c:pt>
                <c:pt idx="506">
                  <c:v>26.7</c:v>
                </c:pt>
                <c:pt idx="507">
                  <c:v>26.7</c:v>
                </c:pt>
                <c:pt idx="508">
                  <c:v>26.8</c:v>
                </c:pt>
                <c:pt idx="509">
                  <c:v>26.7</c:v>
                </c:pt>
                <c:pt idx="510">
                  <c:v>26.7</c:v>
                </c:pt>
                <c:pt idx="511">
                  <c:v>26.7</c:v>
                </c:pt>
                <c:pt idx="512">
                  <c:v>26.7</c:v>
                </c:pt>
                <c:pt idx="513">
                  <c:v>26.8</c:v>
                </c:pt>
                <c:pt idx="514">
                  <c:v>26.7</c:v>
                </c:pt>
                <c:pt idx="515">
                  <c:v>26.6</c:v>
                </c:pt>
                <c:pt idx="516">
                  <c:v>26.7</c:v>
                </c:pt>
                <c:pt idx="517">
                  <c:v>26.7</c:v>
                </c:pt>
                <c:pt idx="518">
                  <c:v>26.7</c:v>
                </c:pt>
                <c:pt idx="519">
                  <c:v>26.7</c:v>
                </c:pt>
                <c:pt idx="520">
                  <c:v>26.8</c:v>
                </c:pt>
                <c:pt idx="521">
                  <c:v>26.6</c:v>
                </c:pt>
                <c:pt idx="522">
                  <c:v>26.7</c:v>
                </c:pt>
                <c:pt idx="523">
                  <c:v>26.8</c:v>
                </c:pt>
                <c:pt idx="524">
                  <c:v>26.7</c:v>
                </c:pt>
                <c:pt idx="525">
                  <c:v>26.7</c:v>
                </c:pt>
                <c:pt idx="526">
                  <c:v>26.7</c:v>
                </c:pt>
                <c:pt idx="527">
                  <c:v>26.7</c:v>
                </c:pt>
                <c:pt idx="528">
                  <c:v>26.7</c:v>
                </c:pt>
                <c:pt idx="529">
                  <c:v>26.6</c:v>
                </c:pt>
                <c:pt idx="530">
                  <c:v>26.7</c:v>
                </c:pt>
                <c:pt idx="531">
                  <c:v>26.6</c:v>
                </c:pt>
                <c:pt idx="532">
                  <c:v>26.6</c:v>
                </c:pt>
                <c:pt idx="533">
                  <c:v>26.7</c:v>
                </c:pt>
                <c:pt idx="534">
                  <c:v>26.7</c:v>
                </c:pt>
                <c:pt idx="535">
                  <c:v>26.7</c:v>
                </c:pt>
                <c:pt idx="536">
                  <c:v>26.6</c:v>
                </c:pt>
                <c:pt idx="537">
                  <c:v>26.7</c:v>
                </c:pt>
                <c:pt idx="538">
                  <c:v>26.7</c:v>
                </c:pt>
                <c:pt idx="539">
                  <c:v>26.6</c:v>
                </c:pt>
                <c:pt idx="540">
                  <c:v>26.7</c:v>
                </c:pt>
                <c:pt idx="541">
                  <c:v>26.7</c:v>
                </c:pt>
                <c:pt idx="542">
                  <c:v>26.7</c:v>
                </c:pt>
                <c:pt idx="543">
                  <c:v>26.7</c:v>
                </c:pt>
                <c:pt idx="544">
                  <c:v>26.6</c:v>
                </c:pt>
                <c:pt idx="545">
                  <c:v>26.6</c:v>
                </c:pt>
                <c:pt idx="546">
                  <c:v>26.6</c:v>
                </c:pt>
                <c:pt idx="547">
                  <c:v>26.5</c:v>
                </c:pt>
                <c:pt idx="548">
                  <c:v>26.6</c:v>
                </c:pt>
                <c:pt idx="549">
                  <c:v>26.6</c:v>
                </c:pt>
                <c:pt idx="550">
                  <c:v>26.6</c:v>
                </c:pt>
                <c:pt idx="551">
                  <c:v>26.5</c:v>
                </c:pt>
                <c:pt idx="552">
                  <c:v>26.7</c:v>
                </c:pt>
                <c:pt idx="553">
                  <c:v>26.6</c:v>
                </c:pt>
                <c:pt idx="554">
                  <c:v>26.6</c:v>
                </c:pt>
                <c:pt idx="555">
                  <c:v>26.6</c:v>
                </c:pt>
                <c:pt idx="556">
                  <c:v>26.6</c:v>
                </c:pt>
                <c:pt idx="557">
                  <c:v>26.5</c:v>
                </c:pt>
                <c:pt idx="558">
                  <c:v>26.6</c:v>
                </c:pt>
                <c:pt idx="559">
                  <c:v>26.6</c:v>
                </c:pt>
                <c:pt idx="560">
                  <c:v>26.7</c:v>
                </c:pt>
                <c:pt idx="561">
                  <c:v>26.6</c:v>
                </c:pt>
                <c:pt idx="562">
                  <c:v>26.6</c:v>
                </c:pt>
                <c:pt idx="563">
                  <c:v>26.5</c:v>
                </c:pt>
                <c:pt idx="564">
                  <c:v>26.6</c:v>
                </c:pt>
                <c:pt idx="565">
                  <c:v>26.6</c:v>
                </c:pt>
                <c:pt idx="566">
                  <c:v>26.6</c:v>
                </c:pt>
                <c:pt idx="567">
                  <c:v>26.5</c:v>
                </c:pt>
                <c:pt idx="568">
                  <c:v>26.6</c:v>
                </c:pt>
                <c:pt idx="569">
                  <c:v>26.6</c:v>
                </c:pt>
                <c:pt idx="570">
                  <c:v>26.5</c:v>
                </c:pt>
                <c:pt idx="571">
                  <c:v>26.5</c:v>
                </c:pt>
                <c:pt idx="572">
                  <c:v>26.5</c:v>
                </c:pt>
                <c:pt idx="573">
                  <c:v>26.5</c:v>
                </c:pt>
                <c:pt idx="574">
                  <c:v>26.5</c:v>
                </c:pt>
                <c:pt idx="575">
                  <c:v>26.4</c:v>
                </c:pt>
                <c:pt idx="576">
                  <c:v>26.6</c:v>
                </c:pt>
                <c:pt idx="577">
                  <c:v>26.5</c:v>
                </c:pt>
                <c:pt idx="578">
                  <c:v>26.6</c:v>
                </c:pt>
                <c:pt idx="579">
                  <c:v>26.5</c:v>
                </c:pt>
                <c:pt idx="580">
                  <c:v>26.5</c:v>
                </c:pt>
                <c:pt idx="581">
                  <c:v>26.6</c:v>
                </c:pt>
                <c:pt idx="582">
                  <c:v>26.5</c:v>
                </c:pt>
                <c:pt idx="583">
                  <c:v>26.5</c:v>
                </c:pt>
                <c:pt idx="584">
                  <c:v>26.6</c:v>
                </c:pt>
                <c:pt idx="585">
                  <c:v>26.6</c:v>
                </c:pt>
                <c:pt idx="586">
                  <c:v>26.5</c:v>
                </c:pt>
                <c:pt idx="587">
                  <c:v>26.6</c:v>
                </c:pt>
                <c:pt idx="588">
                  <c:v>26.5</c:v>
                </c:pt>
                <c:pt idx="589">
                  <c:v>26.5</c:v>
                </c:pt>
                <c:pt idx="590">
                  <c:v>26.4</c:v>
                </c:pt>
                <c:pt idx="591">
                  <c:v>26.5</c:v>
                </c:pt>
                <c:pt idx="592">
                  <c:v>26.4</c:v>
                </c:pt>
                <c:pt idx="593">
                  <c:v>26.4</c:v>
                </c:pt>
                <c:pt idx="594">
                  <c:v>26.5</c:v>
                </c:pt>
                <c:pt idx="595">
                  <c:v>26.5</c:v>
                </c:pt>
                <c:pt idx="596">
                  <c:v>26.5</c:v>
                </c:pt>
                <c:pt idx="597">
                  <c:v>26.4</c:v>
                </c:pt>
                <c:pt idx="598">
                  <c:v>26.5</c:v>
                </c:pt>
                <c:pt idx="599">
                  <c:v>26.5</c:v>
                </c:pt>
                <c:pt idx="600">
                  <c:v>26.5</c:v>
                </c:pt>
                <c:pt idx="601">
                  <c:v>26.4</c:v>
                </c:pt>
                <c:pt idx="602">
                  <c:v>26.5</c:v>
                </c:pt>
                <c:pt idx="603">
                  <c:v>26.5</c:v>
                </c:pt>
                <c:pt idx="604">
                  <c:v>26.4</c:v>
                </c:pt>
                <c:pt idx="605">
                  <c:v>26.5</c:v>
                </c:pt>
                <c:pt idx="606">
                  <c:v>26.4</c:v>
                </c:pt>
                <c:pt idx="607">
                  <c:v>26.5</c:v>
                </c:pt>
                <c:pt idx="608">
                  <c:v>26.4</c:v>
                </c:pt>
                <c:pt idx="609">
                  <c:v>26.5</c:v>
                </c:pt>
                <c:pt idx="610">
                  <c:v>26.4</c:v>
                </c:pt>
                <c:pt idx="611">
                  <c:v>26.4</c:v>
                </c:pt>
                <c:pt idx="612">
                  <c:v>26.5</c:v>
                </c:pt>
                <c:pt idx="613">
                  <c:v>26.4</c:v>
                </c:pt>
                <c:pt idx="614">
                  <c:v>26.5</c:v>
                </c:pt>
                <c:pt idx="615">
                  <c:v>26.5</c:v>
                </c:pt>
                <c:pt idx="616">
                  <c:v>26.5</c:v>
                </c:pt>
                <c:pt idx="617">
                  <c:v>26.4</c:v>
                </c:pt>
                <c:pt idx="618">
                  <c:v>26.4</c:v>
                </c:pt>
                <c:pt idx="619">
                  <c:v>26.4</c:v>
                </c:pt>
                <c:pt idx="620">
                  <c:v>26.4</c:v>
                </c:pt>
                <c:pt idx="621">
                  <c:v>26.4</c:v>
                </c:pt>
                <c:pt idx="622">
                  <c:v>26.4</c:v>
                </c:pt>
                <c:pt idx="623">
                  <c:v>26.5</c:v>
                </c:pt>
                <c:pt idx="624">
                  <c:v>26.4</c:v>
                </c:pt>
                <c:pt idx="625">
                  <c:v>26.4</c:v>
                </c:pt>
                <c:pt idx="626">
                  <c:v>26.5</c:v>
                </c:pt>
                <c:pt idx="627">
                  <c:v>26.4</c:v>
                </c:pt>
                <c:pt idx="628">
                  <c:v>26.4</c:v>
                </c:pt>
                <c:pt idx="629">
                  <c:v>26.5</c:v>
                </c:pt>
                <c:pt idx="630">
                  <c:v>26.3</c:v>
                </c:pt>
                <c:pt idx="631">
                  <c:v>26.4</c:v>
                </c:pt>
                <c:pt idx="632">
                  <c:v>26.4</c:v>
                </c:pt>
                <c:pt idx="633">
                  <c:v>26.4</c:v>
                </c:pt>
                <c:pt idx="634">
                  <c:v>26.4</c:v>
                </c:pt>
                <c:pt idx="635">
                  <c:v>26.4</c:v>
                </c:pt>
                <c:pt idx="636">
                  <c:v>26.4</c:v>
                </c:pt>
                <c:pt idx="637">
                  <c:v>26.4</c:v>
                </c:pt>
                <c:pt idx="638">
                  <c:v>26.4</c:v>
                </c:pt>
                <c:pt idx="639">
                  <c:v>26.4</c:v>
                </c:pt>
                <c:pt idx="640">
                  <c:v>26.3</c:v>
                </c:pt>
                <c:pt idx="641">
                  <c:v>26.3</c:v>
                </c:pt>
                <c:pt idx="642">
                  <c:v>26.5</c:v>
                </c:pt>
                <c:pt idx="643">
                  <c:v>26.4</c:v>
                </c:pt>
                <c:pt idx="644">
                  <c:v>26.5</c:v>
                </c:pt>
                <c:pt idx="645">
                  <c:v>26.4</c:v>
                </c:pt>
                <c:pt idx="646">
                  <c:v>26.4</c:v>
                </c:pt>
                <c:pt idx="647">
                  <c:v>26.4</c:v>
                </c:pt>
                <c:pt idx="648">
                  <c:v>26.4</c:v>
                </c:pt>
                <c:pt idx="649">
                  <c:v>26.4</c:v>
                </c:pt>
                <c:pt idx="650">
                  <c:v>26.5</c:v>
                </c:pt>
                <c:pt idx="651">
                  <c:v>26.4</c:v>
                </c:pt>
                <c:pt idx="652">
                  <c:v>26.5</c:v>
                </c:pt>
                <c:pt idx="653">
                  <c:v>26.4</c:v>
                </c:pt>
                <c:pt idx="654">
                  <c:v>26.5</c:v>
                </c:pt>
                <c:pt idx="655">
                  <c:v>26.5</c:v>
                </c:pt>
                <c:pt idx="656">
                  <c:v>26.3</c:v>
                </c:pt>
                <c:pt idx="657">
                  <c:v>26.4</c:v>
                </c:pt>
                <c:pt idx="658">
                  <c:v>26.4</c:v>
                </c:pt>
                <c:pt idx="659">
                  <c:v>26.4</c:v>
                </c:pt>
                <c:pt idx="660">
                  <c:v>26.4</c:v>
                </c:pt>
                <c:pt idx="661">
                  <c:v>26.4</c:v>
                </c:pt>
                <c:pt idx="662">
                  <c:v>26.4</c:v>
                </c:pt>
                <c:pt idx="663">
                  <c:v>26.4</c:v>
                </c:pt>
                <c:pt idx="664">
                  <c:v>26.4</c:v>
                </c:pt>
                <c:pt idx="665">
                  <c:v>26.4</c:v>
                </c:pt>
                <c:pt idx="666">
                  <c:v>26.4</c:v>
                </c:pt>
                <c:pt idx="667">
                  <c:v>26.4</c:v>
                </c:pt>
                <c:pt idx="668">
                  <c:v>26.3</c:v>
                </c:pt>
                <c:pt idx="669">
                  <c:v>26.4</c:v>
                </c:pt>
                <c:pt idx="670">
                  <c:v>26.4</c:v>
                </c:pt>
                <c:pt idx="671">
                  <c:v>26.4</c:v>
                </c:pt>
                <c:pt idx="672">
                  <c:v>26.2</c:v>
                </c:pt>
                <c:pt idx="673">
                  <c:v>26.3</c:v>
                </c:pt>
                <c:pt idx="674">
                  <c:v>26.4</c:v>
                </c:pt>
                <c:pt idx="675">
                  <c:v>26.3</c:v>
                </c:pt>
                <c:pt idx="676">
                  <c:v>26.4</c:v>
                </c:pt>
                <c:pt idx="677">
                  <c:v>26.4</c:v>
                </c:pt>
                <c:pt idx="678">
                  <c:v>26.4</c:v>
                </c:pt>
                <c:pt idx="679">
                  <c:v>26.2</c:v>
                </c:pt>
                <c:pt idx="680">
                  <c:v>26.3</c:v>
                </c:pt>
                <c:pt idx="681">
                  <c:v>26.3</c:v>
                </c:pt>
                <c:pt idx="682">
                  <c:v>26.4</c:v>
                </c:pt>
                <c:pt idx="683">
                  <c:v>26.3</c:v>
                </c:pt>
                <c:pt idx="684">
                  <c:v>26.4</c:v>
                </c:pt>
                <c:pt idx="685">
                  <c:v>26.3</c:v>
                </c:pt>
                <c:pt idx="686">
                  <c:v>26.4</c:v>
                </c:pt>
                <c:pt idx="687">
                  <c:v>26.4</c:v>
                </c:pt>
                <c:pt idx="688">
                  <c:v>26.4</c:v>
                </c:pt>
                <c:pt idx="689">
                  <c:v>26.3</c:v>
                </c:pt>
                <c:pt idx="690">
                  <c:v>26.4</c:v>
                </c:pt>
                <c:pt idx="691">
                  <c:v>26.4</c:v>
                </c:pt>
                <c:pt idx="692">
                  <c:v>26.5</c:v>
                </c:pt>
                <c:pt idx="693">
                  <c:v>26.4</c:v>
                </c:pt>
                <c:pt idx="694">
                  <c:v>26.3</c:v>
                </c:pt>
                <c:pt idx="695">
                  <c:v>26.3</c:v>
                </c:pt>
                <c:pt idx="696">
                  <c:v>26.4</c:v>
                </c:pt>
                <c:pt idx="697">
                  <c:v>26.2</c:v>
                </c:pt>
                <c:pt idx="698">
                  <c:v>26.4</c:v>
                </c:pt>
                <c:pt idx="699">
                  <c:v>26.4</c:v>
                </c:pt>
                <c:pt idx="700">
                  <c:v>26.4</c:v>
                </c:pt>
                <c:pt idx="701">
                  <c:v>26.4</c:v>
                </c:pt>
                <c:pt idx="702">
                  <c:v>26.4</c:v>
                </c:pt>
                <c:pt idx="703">
                  <c:v>26.4</c:v>
                </c:pt>
                <c:pt idx="704">
                  <c:v>26.4</c:v>
                </c:pt>
                <c:pt idx="705">
                  <c:v>26.4</c:v>
                </c:pt>
                <c:pt idx="706">
                  <c:v>26.4</c:v>
                </c:pt>
                <c:pt idx="707">
                  <c:v>26.4</c:v>
                </c:pt>
                <c:pt idx="708">
                  <c:v>26.4</c:v>
                </c:pt>
                <c:pt idx="709">
                  <c:v>26.3</c:v>
                </c:pt>
                <c:pt idx="710">
                  <c:v>26.3</c:v>
                </c:pt>
                <c:pt idx="711">
                  <c:v>26.3</c:v>
                </c:pt>
                <c:pt idx="712">
                  <c:v>26.4</c:v>
                </c:pt>
                <c:pt idx="713">
                  <c:v>26.4</c:v>
                </c:pt>
                <c:pt idx="714">
                  <c:v>26.4</c:v>
                </c:pt>
                <c:pt idx="715">
                  <c:v>26.3</c:v>
                </c:pt>
                <c:pt idx="716">
                  <c:v>26.3</c:v>
                </c:pt>
                <c:pt idx="717">
                  <c:v>26.3</c:v>
                </c:pt>
                <c:pt idx="718">
                  <c:v>26.3</c:v>
                </c:pt>
                <c:pt idx="719">
                  <c:v>26.4</c:v>
                </c:pt>
                <c:pt idx="720">
                  <c:v>26.4</c:v>
                </c:pt>
                <c:pt idx="721">
                  <c:v>26.4</c:v>
                </c:pt>
                <c:pt idx="722">
                  <c:v>26.4</c:v>
                </c:pt>
                <c:pt idx="723">
                  <c:v>26.4</c:v>
                </c:pt>
                <c:pt idx="724">
                  <c:v>26.4</c:v>
                </c:pt>
                <c:pt idx="725">
                  <c:v>26.4</c:v>
                </c:pt>
                <c:pt idx="726">
                  <c:v>26.3</c:v>
                </c:pt>
                <c:pt idx="727">
                  <c:v>26.3</c:v>
                </c:pt>
                <c:pt idx="728">
                  <c:v>26.3</c:v>
                </c:pt>
                <c:pt idx="729">
                  <c:v>26.4</c:v>
                </c:pt>
                <c:pt idx="730">
                  <c:v>26.3</c:v>
                </c:pt>
                <c:pt idx="731">
                  <c:v>26.4</c:v>
                </c:pt>
                <c:pt idx="732">
                  <c:v>26.3</c:v>
                </c:pt>
                <c:pt idx="733">
                  <c:v>26.3</c:v>
                </c:pt>
                <c:pt idx="734">
                  <c:v>26.4</c:v>
                </c:pt>
                <c:pt idx="735">
                  <c:v>26.3</c:v>
                </c:pt>
                <c:pt idx="736">
                  <c:v>26.4</c:v>
                </c:pt>
                <c:pt idx="737">
                  <c:v>26.4</c:v>
                </c:pt>
                <c:pt idx="738">
                  <c:v>26.3</c:v>
                </c:pt>
                <c:pt idx="739">
                  <c:v>26.3</c:v>
                </c:pt>
                <c:pt idx="740">
                  <c:v>26.3</c:v>
                </c:pt>
                <c:pt idx="741">
                  <c:v>26.3</c:v>
                </c:pt>
                <c:pt idx="742">
                  <c:v>26.3</c:v>
                </c:pt>
                <c:pt idx="743">
                  <c:v>26.4</c:v>
                </c:pt>
                <c:pt idx="744">
                  <c:v>26.3</c:v>
                </c:pt>
                <c:pt idx="745">
                  <c:v>26.3</c:v>
                </c:pt>
                <c:pt idx="746">
                  <c:v>26.3</c:v>
                </c:pt>
                <c:pt idx="747">
                  <c:v>26.3</c:v>
                </c:pt>
                <c:pt idx="748">
                  <c:v>26.3</c:v>
                </c:pt>
                <c:pt idx="749">
                  <c:v>26.2</c:v>
                </c:pt>
                <c:pt idx="750">
                  <c:v>26.3</c:v>
                </c:pt>
                <c:pt idx="751">
                  <c:v>26.3</c:v>
                </c:pt>
                <c:pt idx="752">
                  <c:v>26.3</c:v>
                </c:pt>
                <c:pt idx="753">
                  <c:v>26.3</c:v>
                </c:pt>
                <c:pt idx="754">
                  <c:v>26.2</c:v>
                </c:pt>
                <c:pt idx="755">
                  <c:v>26.3</c:v>
                </c:pt>
                <c:pt idx="756">
                  <c:v>26.4</c:v>
                </c:pt>
                <c:pt idx="757">
                  <c:v>26.3</c:v>
                </c:pt>
                <c:pt idx="758">
                  <c:v>26.3</c:v>
                </c:pt>
                <c:pt idx="759">
                  <c:v>26.3</c:v>
                </c:pt>
                <c:pt idx="760">
                  <c:v>26.3</c:v>
                </c:pt>
                <c:pt idx="761">
                  <c:v>26.4</c:v>
                </c:pt>
                <c:pt idx="762">
                  <c:v>26.3</c:v>
                </c:pt>
                <c:pt idx="763">
                  <c:v>26.3</c:v>
                </c:pt>
                <c:pt idx="764">
                  <c:v>26.3</c:v>
                </c:pt>
                <c:pt idx="765">
                  <c:v>26.3</c:v>
                </c:pt>
                <c:pt idx="766">
                  <c:v>26.3</c:v>
                </c:pt>
                <c:pt idx="767">
                  <c:v>26.4</c:v>
                </c:pt>
                <c:pt idx="768">
                  <c:v>26.3</c:v>
                </c:pt>
                <c:pt idx="769">
                  <c:v>26.3</c:v>
                </c:pt>
                <c:pt idx="770">
                  <c:v>26.3</c:v>
                </c:pt>
                <c:pt idx="771">
                  <c:v>26.3</c:v>
                </c:pt>
                <c:pt idx="772">
                  <c:v>26.3</c:v>
                </c:pt>
                <c:pt idx="773">
                  <c:v>26.3</c:v>
                </c:pt>
                <c:pt idx="774">
                  <c:v>26.3</c:v>
                </c:pt>
                <c:pt idx="775">
                  <c:v>26.3</c:v>
                </c:pt>
                <c:pt idx="776">
                  <c:v>26.2</c:v>
                </c:pt>
                <c:pt idx="777">
                  <c:v>26.3</c:v>
                </c:pt>
                <c:pt idx="778">
                  <c:v>26.3</c:v>
                </c:pt>
                <c:pt idx="779">
                  <c:v>26.3</c:v>
                </c:pt>
                <c:pt idx="780">
                  <c:v>26.3</c:v>
                </c:pt>
                <c:pt idx="781">
                  <c:v>26.3</c:v>
                </c:pt>
                <c:pt idx="782">
                  <c:v>26.3</c:v>
                </c:pt>
                <c:pt idx="783">
                  <c:v>26.3</c:v>
                </c:pt>
                <c:pt idx="784">
                  <c:v>26.3</c:v>
                </c:pt>
                <c:pt idx="785">
                  <c:v>26.3</c:v>
                </c:pt>
                <c:pt idx="786">
                  <c:v>26.3</c:v>
                </c:pt>
                <c:pt idx="787">
                  <c:v>26.3</c:v>
                </c:pt>
                <c:pt idx="788">
                  <c:v>26.2</c:v>
                </c:pt>
                <c:pt idx="789">
                  <c:v>26.3</c:v>
                </c:pt>
                <c:pt idx="790">
                  <c:v>26.4</c:v>
                </c:pt>
                <c:pt idx="791">
                  <c:v>26.3</c:v>
                </c:pt>
                <c:pt idx="792">
                  <c:v>26.3</c:v>
                </c:pt>
                <c:pt idx="793">
                  <c:v>26.3</c:v>
                </c:pt>
                <c:pt idx="794">
                  <c:v>26.3</c:v>
                </c:pt>
                <c:pt idx="795">
                  <c:v>26.2</c:v>
                </c:pt>
                <c:pt idx="796">
                  <c:v>26.3</c:v>
                </c:pt>
                <c:pt idx="797">
                  <c:v>26.4</c:v>
                </c:pt>
                <c:pt idx="798">
                  <c:v>26.3</c:v>
                </c:pt>
                <c:pt idx="799">
                  <c:v>26.4</c:v>
                </c:pt>
                <c:pt idx="800">
                  <c:v>26.3</c:v>
                </c:pt>
                <c:pt idx="801">
                  <c:v>26.4</c:v>
                </c:pt>
                <c:pt idx="802">
                  <c:v>26.3</c:v>
                </c:pt>
                <c:pt idx="803">
                  <c:v>26.3</c:v>
                </c:pt>
                <c:pt idx="804">
                  <c:v>26.2</c:v>
                </c:pt>
                <c:pt idx="805">
                  <c:v>26.2</c:v>
                </c:pt>
                <c:pt idx="806">
                  <c:v>26.3</c:v>
                </c:pt>
                <c:pt idx="807">
                  <c:v>26.3</c:v>
                </c:pt>
                <c:pt idx="808">
                  <c:v>26.3</c:v>
                </c:pt>
                <c:pt idx="809">
                  <c:v>26.4</c:v>
                </c:pt>
                <c:pt idx="810">
                  <c:v>26.3</c:v>
                </c:pt>
                <c:pt idx="811">
                  <c:v>26.3</c:v>
                </c:pt>
                <c:pt idx="812">
                  <c:v>26.4</c:v>
                </c:pt>
                <c:pt idx="813">
                  <c:v>26.3</c:v>
                </c:pt>
                <c:pt idx="814">
                  <c:v>26.3</c:v>
                </c:pt>
                <c:pt idx="815">
                  <c:v>26.3</c:v>
                </c:pt>
                <c:pt idx="816">
                  <c:v>26.3</c:v>
                </c:pt>
                <c:pt idx="817">
                  <c:v>26.3</c:v>
                </c:pt>
                <c:pt idx="818">
                  <c:v>26.4</c:v>
                </c:pt>
                <c:pt idx="819">
                  <c:v>26.3</c:v>
                </c:pt>
                <c:pt idx="820">
                  <c:v>26.3</c:v>
                </c:pt>
                <c:pt idx="821">
                  <c:v>26.3</c:v>
                </c:pt>
                <c:pt idx="822">
                  <c:v>26.3</c:v>
                </c:pt>
                <c:pt idx="823">
                  <c:v>26.3</c:v>
                </c:pt>
                <c:pt idx="824">
                  <c:v>26.2</c:v>
                </c:pt>
                <c:pt idx="825">
                  <c:v>26.3</c:v>
                </c:pt>
                <c:pt idx="826">
                  <c:v>26.3</c:v>
                </c:pt>
                <c:pt idx="827">
                  <c:v>26.2</c:v>
                </c:pt>
                <c:pt idx="828">
                  <c:v>26.3</c:v>
                </c:pt>
                <c:pt idx="829">
                  <c:v>26.3</c:v>
                </c:pt>
                <c:pt idx="830">
                  <c:v>26.2</c:v>
                </c:pt>
                <c:pt idx="831">
                  <c:v>26.3</c:v>
                </c:pt>
                <c:pt idx="832">
                  <c:v>26.3</c:v>
                </c:pt>
                <c:pt idx="833">
                  <c:v>26.2</c:v>
                </c:pt>
                <c:pt idx="834">
                  <c:v>26.2</c:v>
                </c:pt>
                <c:pt idx="835">
                  <c:v>26.3</c:v>
                </c:pt>
                <c:pt idx="836">
                  <c:v>26.3</c:v>
                </c:pt>
                <c:pt idx="837">
                  <c:v>26.2</c:v>
                </c:pt>
                <c:pt idx="838">
                  <c:v>26.3</c:v>
                </c:pt>
                <c:pt idx="839">
                  <c:v>26.4</c:v>
                </c:pt>
                <c:pt idx="840">
                  <c:v>26.3</c:v>
                </c:pt>
                <c:pt idx="841">
                  <c:v>26.2</c:v>
                </c:pt>
                <c:pt idx="842">
                  <c:v>26.3</c:v>
                </c:pt>
                <c:pt idx="843">
                  <c:v>26.3</c:v>
                </c:pt>
                <c:pt idx="844">
                  <c:v>26.3</c:v>
                </c:pt>
                <c:pt idx="845">
                  <c:v>26.3</c:v>
                </c:pt>
                <c:pt idx="846">
                  <c:v>26.3</c:v>
                </c:pt>
                <c:pt idx="847">
                  <c:v>26.3</c:v>
                </c:pt>
                <c:pt idx="848">
                  <c:v>26.3</c:v>
                </c:pt>
                <c:pt idx="849">
                  <c:v>26.3</c:v>
                </c:pt>
                <c:pt idx="850">
                  <c:v>26.3</c:v>
                </c:pt>
                <c:pt idx="851">
                  <c:v>26.3</c:v>
                </c:pt>
                <c:pt idx="852">
                  <c:v>26.3</c:v>
                </c:pt>
                <c:pt idx="853">
                  <c:v>26.2</c:v>
                </c:pt>
                <c:pt idx="854">
                  <c:v>26.2</c:v>
                </c:pt>
                <c:pt idx="855">
                  <c:v>26.2</c:v>
                </c:pt>
                <c:pt idx="856">
                  <c:v>26.4</c:v>
                </c:pt>
                <c:pt idx="857">
                  <c:v>26.3</c:v>
                </c:pt>
                <c:pt idx="858">
                  <c:v>26.3</c:v>
                </c:pt>
                <c:pt idx="859">
                  <c:v>26.2</c:v>
                </c:pt>
                <c:pt idx="860">
                  <c:v>26.3</c:v>
                </c:pt>
                <c:pt idx="861">
                  <c:v>26.3</c:v>
                </c:pt>
                <c:pt idx="862">
                  <c:v>26.2</c:v>
                </c:pt>
                <c:pt idx="863">
                  <c:v>26.3</c:v>
                </c:pt>
                <c:pt idx="864">
                  <c:v>26.3</c:v>
                </c:pt>
                <c:pt idx="865">
                  <c:v>26.2</c:v>
                </c:pt>
                <c:pt idx="866">
                  <c:v>26.3</c:v>
                </c:pt>
                <c:pt idx="867">
                  <c:v>26.3</c:v>
                </c:pt>
                <c:pt idx="868">
                  <c:v>26.3</c:v>
                </c:pt>
                <c:pt idx="869">
                  <c:v>26.2</c:v>
                </c:pt>
                <c:pt idx="870">
                  <c:v>26.3</c:v>
                </c:pt>
                <c:pt idx="871">
                  <c:v>26.3</c:v>
                </c:pt>
                <c:pt idx="872">
                  <c:v>26.2</c:v>
                </c:pt>
                <c:pt idx="873">
                  <c:v>26.2</c:v>
                </c:pt>
                <c:pt idx="874">
                  <c:v>26.3</c:v>
                </c:pt>
                <c:pt idx="875">
                  <c:v>26.2</c:v>
                </c:pt>
                <c:pt idx="876">
                  <c:v>26.2</c:v>
                </c:pt>
                <c:pt idx="877">
                  <c:v>26.2</c:v>
                </c:pt>
                <c:pt idx="878">
                  <c:v>26.2</c:v>
                </c:pt>
                <c:pt idx="879">
                  <c:v>26.3</c:v>
                </c:pt>
                <c:pt idx="880">
                  <c:v>26.2</c:v>
                </c:pt>
                <c:pt idx="881">
                  <c:v>26.2</c:v>
                </c:pt>
                <c:pt idx="882">
                  <c:v>26.2</c:v>
                </c:pt>
                <c:pt idx="883">
                  <c:v>26.3</c:v>
                </c:pt>
                <c:pt idx="884">
                  <c:v>26.2</c:v>
                </c:pt>
                <c:pt idx="885">
                  <c:v>26.3</c:v>
                </c:pt>
                <c:pt idx="886">
                  <c:v>26.1</c:v>
                </c:pt>
                <c:pt idx="887">
                  <c:v>26.3</c:v>
                </c:pt>
                <c:pt idx="888">
                  <c:v>26.3</c:v>
                </c:pt>
                <c:pt idx="889">
                  <c:v>26.3</c:v>
                </c:pt>
                <c:pt idx="890">
                  <c:v>26.3</c:v>
                </c:pt>
                <c:pt idx="891">
                  <c:v>26.3</c:v>
                </c:pt>
                <c:pt idx="892">
                  <c:v>26.2</c:v>
                </c:pt>
                <c:pt idx="893">
                  <c:v>26.2</c:v>
                </c:pt>
                <c:pt idx="894">
                  <c:v>26.3</c:v>
                </c:pt>
                <c:pt idx="895">
                  <c:v>26.3</c:v>
                </c:pt>
                <c:pt idx="896">
                  <c:v>26.2</c:v>
                </c:pt>
                <c:pt idx="897">
                  <c:v>26.2</c:v>
                </c:pt>
                <c:pt idx="898">
                  <c:v>26.3</c:v>
                </c:pt>
                <c:pt idx="899">
                  <c:v>26.2</c:v>
                </c:pt>
                <c:pt idx="900">
                  <c:v>26.2</c:v>
                </c:pt>
                <c:pt idx="901">
                  <c:v>26.2</c:v>
                </c:pt>
                <c:pt idx="902">
                  <c:v>26.3</c:v>
                </c:pt>
                <c:pt idx="903">
                  <c:v>26.2</c:v>
                </c:pt>
                <c:pt idx="904">
                  <c:v>26.3</c:v>
                </c:pt>
                <c:pt idx="905">
                  <c:v>26.3</c:v>
                </c:pt>
                <c:pt idx="906">
                  <c:v>26.3</c:v>
                </c:pt>
                <c:pt idx="907">
                  <c:v>26.3</c:v>
                </c:pt>
                <c:pt idx="908">
                  <c:v>26.3</c:v>
                </c:pt>
                <c:pt idx="909">
                  <c:v>26.2</c:v>
                </c:pt>
                <c:pt idx="910">
                  <c:v>26.3</c:v>
                </c:pt>
                <c:pt idx="911">
                  <c:v>26.3</c:v>
                </c:pt>
                <c:pt idx="912">
                  <c:v>26.3</c:v>
                </c:pt>
                <c:pt idx="913">
                  <c:v>26.3</c:v>
                </c:pt>
                <c:pt idx="914">
                  <c:v>26.2</c:v>
                </c:pt>
                <c:pt idx="915">
                  <c:v>26.2</c:v>
                </c:pt>
                <c:pt idx="916">
                  <c:v>26.2</c:v>
                </c:pt>
                <c:pt idx="917">
                  <c:v>26.3</c:v>
                </c:pt>
                <c:pt idx="918">
                  <c:v>26.3</c:v>
                </c:pt>
                <c:pt idx="919">
                  <c:v>26.2</c:v>
                </c:pt>
                <c:pt idx="920">
                  <c:v>26.2</c:v>
                </c:pt>
                <c:pt idx="921">
                  <c:v>26.2</c:v>
                </c:pt>
                <c:pt idx="922">
                  <c:v>26.3</c:v>
                </c:pt>
                <c:pt idx="923">
                  <c:v>26.2</c:v>
                </c:pt>
                <c:pt idx="924">
                  <c:v>26.3</c:v>
                </c:pt>
                <c:pt idx="925">
                  <c:v>26.2</c:v>
                </c:pt>
                <c:pt idx="926">
                  <c:v>26.2</c:v>
                </c:pt>
                <c:pt idx="927">
                  <c:v>26.3</c:v>
                </c:pt>
                <c:pt idx="928">
                  <c:v>26.2</c:v>
                </c:pt>
                <c:pt idx="929">
                  <c:v>26.3</c:v>
                </c:pt>
                <c:pt idx="930">
                  <c:v>26.2</c:v>
                </c:pt>
                <c:pt idx="931">
                  <c:v>26.3</c:v>
                </c:pt>
                <c:pt idx="932">
                  <c:v>26.2</c:v>
                </c:pt>
                <c:pt idx="933">
                  <c:v>26.3</c:v>
                </c:pt>
                <c:pt idx="934">
                  <c:v>26.3</c:v>
                </c:pt>
                <c:pt idx="935">
                  <c:v>26.3</c:v>
                </c:pt>
                <c:pt idx="936">
                  <c:v>26.3</c:v>
                </c:pt>
                <c:pt idx="937">
                  <c:v>26.2</c:v>
                </c:pt>
                <c:pt idx="938">
                  <c:v>26.3</c:v>
                </c:pt>
                <c:pt idx="939">
                  <c:v>26.2</c:v>
                </c:pt>
                <c:pt idx="940">
                  <c:v>26.2</c:v>
                </c:pt>
                <c:pt idx="941">
                  <c:v>26.2</c:v>
                </c:pt>
                <c:pt idx="942">
                  <c:v>26.3</c:v>
                </c:pt>
                <c:pt idx="943">
                  <c:v>26.2</c:v>
                </c:pt>
                <c:pt idx="944">
                  <c:v>26.3</c:v>
                </c:pt>
                <c:pt idx="945">
                  <c:v>26.3</c:v>
                </c:pt>
                <c:pt idx="946">
                  <c:v>26.3</c:v>
                </c:pt>
                <c:pt idx="947">
                  <c:v>26.2</c:v>
                </c:pt>
                <c:pt idx="948">
                  <c:v>26.3</c:v>
                </c:pt>
                <c:pt idx="949">
                  <c:v>26.3</c:v>
                </c:pt>
                <c:pt idx="950">
                  <c:v>26.2</c:v>
                </c:pt>
                <c:pt idx="951">
                  <c:v>26.2</c:v>
                </c:pt>
                <c:pt idx="952">
                  <c:v>26.2</c:v>
                </c:pt>
                <c:pt idx="953">
                  <c:v>26.3</c:v>
                </c:pt>
                <c:pt idx="954">
                  <c:v>26.3</c:v>
                </c:pt>
                <c:pt idx="955">
                  <c:v>26.2</c:v>
                </c:pt>
                <c:pt idx="956">
                  <c:v>26.3</c:v>
                </c:pt>
                <c:pt idx="957">
                  <c:v>26.2</c:v>
                </c:pt>
                <c:pt idx="958">
                  <c:v>26.2</c:v>
                </c:pt>
                <c:pt idx="959">
                  <c:v>26.3</c:v>
                </c:pt>
                <c:pt idx="960">
                  <c:v>26.3</c:v>
                </c:pt>
                <c:pt idx="961">
                  <c:v>26.2</c:v>
                </c:pt>
                <c:pt idx="962">
                  <c:v>26.2</c:v>
                </c:pt>
                <c:pt idx="963">
                  <c:v>26.2</c:v>
                </c:pt>
                <c:pt idx="964">
                  <c:v>26.2</c:v>
                </c:pt>
                <c:pt idx="965">
                  <c:v>26.3</c:v>
                </c:pt>
                <c:pt idx="966">
                  <c:v>26.3</c:v>
                </c:pt>
                <c:pt idx="967">
                  <c:v>26.2</c:v>
                </c:pt>
                <c:pt idx="968">
                  <c:v>26.2</c:v>
                </c:pt>
                <c:pt idx="969">
                  <c:v>26.2</c:v>
                </c:pt>
                <c:pt idx="970">
                  <c:v>26.2</c:v>
                </c:pt>
                <c:pt idx="971">
                  <c:v>26.2</c:v>
                </c:pt>
                <c:pt idx="972">
                  <c:v>26.3</c:v>
                </c:pt>
                <c:pt idx="973">
                  <c:v>26.3</c:v>
                </c:pt>
                <c:pt idx="974">
                  <c:v>26.2</c:v>
                </c:pt>
                <c:pt idx="975">
                  <c:v>26.3</c:v>
                </c:pt>
                <c:pt idx="976">
                  <c:v>26.2</c:v>
                </c:pt>
                <c:pt idx="977">
                  <c:v>26.2</c:v>
                </c:pt>
                <c:pt idx="978">
                  <c:v>26.3</c:v>
                </c:pt>
                <c:pt idx="979">
                  <c:v>26.3</c:v>
                </c:pt>
                <c:pt idx="980">
                  <c:v>26.2</c:v>
                </c:pt>
                <c:pt idx="981">
                  <c:v>26.2</c:v>
                </c:pt>
                <c:pt idx="982">
                  <c:v>26.2</c:v>
                </c:pt>
                <c:pt idx="983">
                  <c:v>26.2</c:v>
                </c:pt>
                <c:pt idx="984">
                  <c:v>26.2</c:v>
                </c:pt>
                <c:pt idx="985">
                  <c:v>26.3</c:v>
                </c:pt>
                <c:pt idx="986">
                  <c:v>26.2</c:v>
                </c:pt>
                <c:pt idx="987">
                  <c:v>26.1</c:v>
                </c:pt>
                <c:pt idx="988">
                  <c:v>26.2</c:v>
                </c:pt>
                <c:pt idx="989">
                  <c:v>26.1</c:v>
                </c:pt>
                <c:pt idx="990">
                  <c:v>26.2</c:v>
                </c:pt>
                <c:pt idx="991">
                  <c:v>26.2</c:v>
                </c:pt>
                <c:pt idx="992">
                  <c:v>26.3</c:v>
                </c:pt>
                <c:pt idx="993">
                  <c:v>26.3</c:v>
                </c:pt>
                <c:pt idx="994">
                  <c:v>26.2</c:v>
                </c:pt>
                <c:pt idx="995">
                  <c:v>26.2</c:v>
                </c:pt>
                <c:pt idx="996">
                  <c:v>26.2</c:v>
                </c:pt>
                <c:pt idx="997">
                  <c:v>26.1</c:v>
                </c:pt>
                <c:pt idx="998">
                  <c:v>26.2</c:v>
                </c:pt>
                <c:pt idx="999">
                  <c:v>26.1</c:v>
                </c:pt>
                <c:pt idx="1000">
                  <c:v>26.2</c:v>
                </c:pt>
                <c:pt idx="1001">
                  <c:v>26.2</c:v>
                </c:pt>
                <c:pt idx="1002">
                  <c:v>26.3</c:v>
                </c:pt>
                <c:pt idx="1003">
                  <c:v>26.2</c:v>
                </c:pt>
                <c:pt idx="1004">
                  <c:v>26.2</c:v>
                </c:pt>
                <c:pt idx="1005">
                  <c:v>26.2</c:v>
                </c:pt>
                <c:pt idx="1006">
                  <c:v>26.2</c:v>
                </c:pt>
                <c:pt idx="1007">
                  <c:v>26.2</c:v>
                </c:pt>
                <c:pt idx="1008">
                  <c:v>26.2</c:v>
                </c:pt>
                <c:pt idx="1009">
                  <c:v>26.2</c:v>
                </c:pt>
                <c:pt idx="1010">
                  <c:v>26.1</c:v>
                </c:pt>
                <c:pt idx="1011">
                  <c:v>26.1</c:v>
                </c:pt>
                <c:pt idx="1012">
                  <c:v>26.2</c:v>
                </c:pt>
                <c:pt idx="1013">
                  <c:v>26.2</c:v>
                </c:pt>
                <c:pt idx="1014">
                  <c:v>26.2</c:v>
                </c:pt>
                <c:pt idx="1015">
                  <c:v>26.1</c:v>
                </c:pt>
                <c:pt idx="1016">
                  <c:v>26.2</c:v>
                </c:pt>
                <c:pt idx="1017">
                  <c:v>26.2</c:v>
                </c:pt>
                <c:pt idx="1018">
                  <c:v>26.2</c:v>
                </c:pt>
                <c:pt idx="1019">
                  <c:v>26.2</c:v>
                </c:pt>
                <c:pt idx="1020">
                  <c:v>26.1</c:v>
                </c:pt>
                <c:pt idx="1021">
                  <c:v>26.2</c:v>
                </c:pt>
                <c:pt idx="1022">
                  <c:v>26.2</c:v>
                </c:pt>
                <c:pt idx="1023">
                  <c:v>26.2</c:v>
                </c:pt>
                <c:pt idx="1024">
                  <c:v>26.1</c:v>
                </c:pt>
                <c:pt idx="1025">
                  <c:v>26.2</c:v>
                </c:pt>
                <c:pt idx="1026">
                  <c:v>26.2</c:v>
                </c:pt>
                <c:pt idx="1027">
                  <c:v>26.2</c:v>
                </c:pt>
                <c:pt idx="1028">
                  <c:v>26.2</c:v>
                </c:pt>
                <c:pt idx="1029">
                  <c:v>26.2</c:v>
                </c:pt>
                <c:pt idx="1030">
                  <c:v>26.2</c:v>
                </c:pt>
                <c:pt idx="1031">
                  <c:v>26.2</c:v>
                </c:pt>
                <c:pt idx="1032">
                  <c:v>26.1</c:v>
                </c:pt>
                <c:pt idx="1033">
                  <c:v>26.1</c:v>
                </c:pt>
                <c:pt idx="1034">
                  <c:v>26.1</c:v>
                </c:pt>
                <c:pt idx="1035">
                  <c:v>26.1</c:v>
                </c:pt>
                <c:pt idx="1036">
                  <c:v>26.1</c:v>
                </c:pt>
                <c:pt idx="1037">
                  <c:v>26.3</c:v>
                </c:pt>
                <c:pt idx="1038">
                  <c:v>26.2</c:v>
                </c:pt>
                <c:pt idx="1039">
                  <c:v>26.2</c:v>
                </c:pt>
                <c:pt idx="1040">
                  <c:v>26.2</c:v>
                </c:pt>
                <c:pt idx="1041">
                  <c:v>26.1</c:v>
                </c:pt>
                <c:pt idx="1042">
                  <c:v>26.2</c:v>
                </c:pt>
                <c:pt idx="1043">
                  <c:v>26.2</c:v>
                </c:pt>
                <c:pt idx="1044">
                  <c:v>26.1</c:v>
                </c:pt>
                <c:pt idx="1045">
                  <c:v>26.1</c:v>
                </c:pt>
                <c:pt idx="1046">
                  <c:v>26.2</c:v>
                </c:pt>
                <c:pt idx="1047">
                  <c:v>26.2</c:v>
                </c:pt>
                <c:pt idx="1048">
                  <c:v>26.2</c:v>
                </c:pt>
                <c:pt idx="1049">
                  <c:v>26.2</c:v>
                </c:pt>
                <c:pt idx="1050">
                  <c:v>26.1</c:v>
                </c:pt>
                <c:pt idx="1051">
                  <c:v>26.2</c:v>
                </c:pt>
                <c:pt idx="1052">
                  <c:v>26.2</c:v>
                </c:pt>
                <c:pt idx="1053">
                  <c:v>26.2</c:v>
                </c:pt>
                <c:pt idx="1054">
                  <c:v>26.1</c:v>
                </c:pt>
                <c:pt idx="1055">
                  <c:v>26.1</c:v>
                </c:pt>
                <c:pt idx="1056">
                  <c:v>26.1</c:v>
                </c:pt>
                <c:pt idx="1057">
                  <c:v>26.2</c:v>
                </c:pt>
                <c:pt idx="1058">
                  <c:v>26.1</c:v>
                </c:pt>
                <c:pt idx="1059">
                  <c:v>26.1</c:v>
                </c:pt>
                <c:pt idx="1060">
                  <c:v>26.2</c:v>
                </c:pt>
                <c:pt idx="1061">
                  <c:v>26.1</c:v>
                </c:pt>
                <c:pt idx="1062">
                  <c:v>26.2</c:v>
                </c:pt>
                <c:pt idx="1063">
                  <c:v>26.2</c:v>
                </c:pt>
                <c:pt idx="1064">
                  <c:v>26.2</c:v>
                </c:pt>
                <c:pt idx="1065">
                  <c:v>26.1</c:v>
                </c:pt>
                <c:pt idx="1066">
                  <c:v>26.1</c:v>
                </c:pt>
                <c:pt idx="1067">
                  <c:v>26.2</c:v>
                </c:pt>
                <c:pt idx="1068">
                  <c:v>26.1</c:v>
                </c:pt>
                <c:pt idx="1069">
                  <c:v>26.2</c:v>
                </c:pt>
                <c:pt idx="1070">
                  <c:v>26.2</c:v>
                </c:pt>
                <c:pt idx="1071">
                  <c:v>26.2</c:v>
                </c:pt>
                <c:pt idx="1072">
                  <c:v>26.1</c:v>
                </c:pt>
                <c:pt idx="1073">
                  <c:v>26.2</c:v>
                </c:pt>
                <c:pt idx="1074">
                  <c:v>26.1</c:v>
                </c:pt>
                <c:pt idx="1075">
                  <c:v>26.2</c:v>
                </c:pt>
                <c:pt idx="1076">
                  <c:v>26.3</c:v>
                </c:pt>
                <c:pt idx="1077">
                  <c:v>26.2</c:v>
                </c:pt>
                <c:pt idx="1078">
                  <c:v>26.1</c:v>
                </c:pt>
                <c:pt idx="1079">
                  <c:v>26.2</c:v>
                </c:pt>
                <c:pt idx="1080">
                  <c:v>26.1</c:v>
                </c:pt>
                <c:pt idx="1081">
                  <c:v>26.2</c:v>
                </c:pt>
                <c:pt idx="1082">
                  <c:v>26.1</c:v>
                </c:pt>
                <c:pt idx="1083">
                  <c:v>26.2</c:v>
                </c:pt>
                <c:pt idx="1084">
                  <c:v>26.2</c:v>
                </c:pt>
                <c:pt idx="1085">
                  <c:v>26.1</c:v>
                </c:pt>
                <c:pt idx="1086">
                  <c:v>26.2</c:v>
                </c:pt>
                <c:pt idx="1087">
                  <c:v>26.2</c:v>
                </c:pt>
                <c:pt idx="1088">
                  <c:v>26.1</c:v>
                </c:pt>
                <c:pt idx="1089">
                  <c:v>26.2</c:v>
                </c:pt>
                <c:pt idx="1090">
                  <c:v>26.2</c:v>
                </c:pt>
                <c:pt idx="1091">
                  <c:v>26.2</c:v>
                </c:pt>
                <c:pt idx="1092">
                  <c:v>26.2</c:v>
                </c:pt>
                <c:pt idx="1093">
                  <c:v>26.2</c:v>
                </c:pt>
                <c:pt idx="1094">
                  <c:v>26.2</c:v>
                </c:pt>
                <c:pt idx="1095">
                  <c:v>26.2</c:v>
                </c:pt>
                <c:pt idx="1096">
                  <c:v>26.2</c:v>
                </c:pt>
                <c:pt idx="1097">
                  <c:v>26.1</c:v>
                </c:pt>
                <c:pt idx="1098">
                  <c:v>26.2</c:v>
                </c:pt>
                <c:pt idx="1099">
                  <c:v>26.1</c:v>
                </c:pt>
                <c:pt idx="1100">
                  <c:v>26.2</c:v>
                </c:pt>
                <c:pt idx="1101">
                  <c:v>26.1</c:v>
                </c:pt>
                <c:pt idx="1102">
                  <c:v>26.2</c:v>
                </c:pt>
                <c:pt idx="1103">
                  <c:v>26.2</c:v>
                </c:pt>
                <c:pt idx="1104">
                  <c:v>26.2</c:v>
                </c:pt>
                <c:pt idx="1105">
                  <c:v>26.2</c:v>
                </c:pt>
                <c:pt idx="1106">
                  <c:v>26.2</c:v>
                </c:pt>
                <c:pt idx="1107">
                  <c:v>26.1</c:v>
                </c:pt>
                <c:pt idx="1108">
                  <c:v>26.2</c:v>
                </c:pt>
                <c:pt idx="1109">
                  <c:v>26.2</c:v>
                </c:pt>
                <c:pt idx="1110">
                  <c:v>26.2</c:v>
                </c:pt>
                <c:pt idx="1111">
                  <c:v>26.1</c:v>
                </c:pt>
                <c:pt idx="1112">
                  <c:v>26.1</c:v>
                </c:pt>
                <c:pt idx="1113">
                  <c:v>26.2</c:v>
                </c:pt>
                <c:pt idx="1114">
                  <c:v>26.1</c:v>
                </c:pt>
                <c:pt idx="1115">
                  <c:v>26.2</c:v>
                </c:pt>
                <c:pt idx="1116">
                  <c:v>26.1</c:v>
                </c:pt>
                <c:pt idx="1117">
                  <c:v>26.2</c:v>
                </c:pt>
                <c:pt idx="1118">
                  <c:v>26.2</c:v>
                </c:pt>
                <c:pt idx="1119">
                  <c:v>26.2</c:v>
                </c:pt>
                <c:pt idx="1120">
                  <c:v>26.1</c:v>
                </c:pt>
                <c:pt idx="1121">
                  <c:v>26.1</c:v>
                </c:pt>
                <c:pt idx="1122">
                  <c:v>26.2</c:v>
                </c:pt>
                <c:pt idx="1123">
                  <c:v>26.1</c:v>
                </c:pt>
                <c:pt idx="1124">
                  <c:v>26.2</c:v>
                </c:pt>
                <c:pt idx="1125">
                  <c:v>26.2</c:v>
                </c:pt>
                <c:pt idx="1126">
                  <c:v>26.2</c:v>
                </c:pt>
                <c:pt idx="1127">
                  <c:v>26.2</c:v>
                </c:pt>
                <c:pt idx="1128">
                  <c:v>26.1</c:v>
                </c:pt>
                <c:pt idx="1129">
                  <c:v>26.1</c:v>
                </c:pt>
                <c:pt idx="1130">
                  <c:v>26.1</c:v>
                </c:pt>
                <c:pt idx="1131">
                  <c:v>26.2</c:v>
                </c:pt>
                <c:pt idx="1132">
                  <c:v>26.2</c:v>
                </c:pt>
                <c:pt idx="1133">
                  <c:v>26.2</c:v>
                </c:pt>
                <c:pt idx="1134">
                  <c:v>26.2</c:v>
                </c:pt>
                <c:pt idx="1135">
                  <c:v>26.1</c:v>
                </c:pt>
                <c:pt idx="1136">
                  <c:v>26.1</c:v>
                </c:pt>
                <c:pt idx="1137">
                  <c:v>26</c:v>
                </c:pt>
                <c:pt idx="1138">
                  <c:v>26.1</c:v>
                </c:pt>
                <c:pt idx="1139">
                  <c:v>26.1</c:v>
                </c:pt>
                <c:pt idx="1140">
                  <c:v>26.2</c:v>
                </c:pt>
                <c:pt idx="1141">
                  <c:v>26.2</c:v>
                </c:pt>
                <c:pt idx="1142">
                  <c:v>26.2</c:v>
                </c:pt>
                <c:pt idx="1143">
                  <c:v>26.1</c:v>
                </c:pt>
                <c:pt idx="1144">
                  <c:v>26.2</c:v>
                </c:pt>
                <c:pt idx="1145">
                  <c:v>26.2</c:v>
                </c:pt>
                <c:pt idx="1146">
                  <c:v>26</c:v>
                </c:pt>
                <c:pt idx="1147">
                  <c:v>26.2</c:v>
                </c:pt>
                <c:pt idx="1148">
                  <c:v>26.1</c:v>
                </c:pt>
                <c:pt idx="1149">
                  <c:v>26.1</c:v>
                </c:pt>
                <c:pt idx="1150">
                  <c:v>26.1</c:v>
                </c:pt>
                <c:pt idx="1151">
                  <c:v>26.1</c:v>
                </c:pt>
                <c:pt idx="1152">
                  <c:v>26.1</c:v>
                </c:pt>
                <c:pt idx="1153">
                  <c:v>26.2</c:v>
                </c:pt>
                <c:pt idx="1154">
                  <c:v>26.2</c:v>
                </c:pt>
                <c:pt idx="1155">
                  <c:v>26</c:v>
                </c:pt>
                <c:pt idx="1156">
                  <c:v>26.2</c:v>
                </c:pt>
                <c:pt idx="1157">
                  <c:v>26.2</c:v>
                </c:pt>
                <c:pt idx="1158">
                  <c:v>26.2</c:v>
                </c:pt>
                <c:pt idx="1159">
                  <c:v>26.1</c:v>
                </c:pt>
                <c:pt idx="1160">
                  <c:v>26.1</c:v>
                </c:pt>
                <c:pt idx="1161">
                  <c:v>26.2</c:v>
                </c:pt>
                <c:pt idx="1162">
                  <c:v>26.1</c:v>
                </c:pt>
                <c:pt idx="1163">
                  <c:v>26.2</c:v>
                </c:pt>
                <c:pt idx="1164">
                  <c:v>26.1</c:v>
                </c:pt>
                <c:pt idx="1165">
                  <c:v>26.1</c:v>
                </c:pt>
                <c:pt idx="1166">
                  <c:v>26.1</c:v>
                </c:pt>
                <c:pt idx="1167">
                  <c:v>26.1</c:v>
                </c:pt>
                <c:pt idx="1168">
                  <c:v>26.1</c:v>
                </c:pt>
                <c:pt idx="1169">
                  <c:v>26.1</c:v>
                </c:pt>
                <c:pt idx="1170">
                  <c:v>26.1</c:v>
                </c:pt>
                <c:pt idx="1171">
                  <c:v>26.1</c:v>
                </c:pt>
                <c:pt idx="1172">
                  <c:v>26.1</c:v>
                </c:pt>
                <c:pt idx="1173">
                  <c:v>26.1</c:v>
                </c:pt>
                <c:pt idx="1174">
                  <c:v>26.1</c:v>
                </c:pt>
                <c:pt idx="1175">
                  <c:v>26.1</c:v>
                </c:pt>
                <c:pt idx="1176">
                  <c:v>26.2</c:v>
                </c:pt>
                <c:pt idx="1177">
                  <c:v>26.2</c:v>
                </c:pt>
                <c:pt idx="1178">
                  <c:v>26.1</c:v>
                </c:pt>
                <c:pt idx="1179">
                  <c:v>26.1</c:v>
                </c:pt>
                <c:pt idx="1180">
                  <c:v>26.1</c:v>
                </c:pt>
                <c:pt idx="1181">
                  <c:v>26</c:v>
                </c:pt>
                <c:pt idx="1182">
                  <c:v>26.1</c:v>
                </c:pt>
                <c:pt idx="1183">
                  <c:v>26.1</c:v>
                </c:pt>
                <c:pt idx="1184">
                  <c:v>26.1</c:v>
                </c:pt>
                <c:pt idx="1185">
                  <c:v>26.1</c:v>
                </c:pt>
                <c:pt idx="1186">
                  <c:v>26.2</c:v>
                </c:pt>
                <c:pt idx="1187">
                  <c:v>26.1</c:v>
                </c:pt>
                <c:pt idx="1188">
                  <c:v>26.1</c:v>
                </c:pt>
                <c:pt idx="1189">
                  <c:v>26.1</c:v>
                </c:pt>
                <c:pt idx="1190">
                  <c:v>26</c:v>
                </c:pt>
                <c:pt idx="1191">
                  <c:v>26.1</c:v>
                </c:pt>
                <c:pt idx="1192">
                  <c:v>26.2</c:v>
                </c:pt>
                <c:pt idx="1193">
                  <c:v>26.1</c:v>
                </c:pt>
                <c:pt idx="1194">
                  <c:v>26.1</c:v>
                </c:pt>
                <c:pt idx="1195">
                  <c:v>26.3</c:v>
                </c:pt>
                <c:pt idx="1196">
                  <c:v>26.2</c:v>
                </c:pt>
                <c:pt idx="1197">
                  <c:v>26.1</c:v>
                </c:pt>
                <c:pt idx="1198">
                  <c:v>26.2</c:v>
                </c:pt>
                <c:pt idx="1199">
                  <c:v>26.2</c:v>
                </c:pt>
                <c:pt idx="1200">
                  <c:v>26.1</c:v>
                </c:pt>
                <c:pt idx="1201">
                  <c:v>26.2</c:v>
                </c:pt>
                <c:pt idx="1202">
                  <c:v>26.1</c:v>
                </c:pt>
                <c:pt idx="1203">
                  <c:v>26.1</c:v>
                </c:pt>
                <c:pt idx="1204">
                  <c:v>26.1</c:v>
                </c:pt>
                <c:pt idx="1205">
                  <c:v>26.1</c:v>
                </c:pt>
                <c:pt idx="1206">
                  <c:v>26.1</c:v>
                </c:pt>
                <c:pt idx="1207">
                  <c:v>26.1</c:v>
                </c:pt>
                <c:pt idx="1208">
                  <c:v>26</c:v>
                </c:pt>
                <c:pt idx="1209">
                  <c:v>26.1</c:v>
                </c:pt>
                <c:pt idx="1210">
                  <c:v>26.1</c:v>
                </c:pt>
                <c:pt idx="1211">
                  <c:v>26.1</c:v>
                </c:pt>
                <c:pt idx="1212">
                  <c:v>26.1</c:v>
                </c:pt>
                <c:pt idx="1213">
                  <c:v>26</c:v>
                </c:pt>
                <c:pt idx="1214">
                  <c:v>26</c:v>
                </c:pt>
                <c:pt idx="1215">
                  <c:v>26.1</c:v>
                </c:pt>
                <c:pt idx="1216">
                  <c:v>26.1</c:v>
                </c:pt>
                <c:pt idx="1217">
                  <c:v>26.1</c:v>
                </c:pt>
                <c:pt idx="1218">
                  <c:v>26.1</c:v>
                </c:pt>
                <c:pt idx="1219">
                  <c:v>26.1</c:v>
                </c:pt>
                <c:pt idx="1220">
                  <c:v>26.1</c:v>
                </c:pt>
                <c:pt idx="1221">
                  <c:v>26.1</c:v>
                </c:pt>
                <c:pt idx="1222">
                  <c:v>26.1</c:v>
                </c:pt>
                <c:pt idx="1223">
                  <c:v>26.1</c:v>
                </c:pt>
                <c:pt idx="1224">
                  <c:v>26.1</c:v>
                </c:pt>
                <c:pt idx="1225">
                  <c:v>26.1</c:v>
                </c:pt>
                <c:pt idx="1226">
                  <c:v>26.1</c:v>
                </c:pt>
                <c:pt idx="1227">
                  <c:v>26.1</c:v>
                </c:pt>
                <c:pt idx="1228">
                  <c:v>26</c:v>
                </c:pt>
                <c:pt idx="1229">
                  <c:v>26.1</c:v>
                </c:pt>
                <c:pt idx="1230">
                  <c:v>26</c:v>
                </c:pt>
                <c:pt idx="1231">
                  <c:v>26.1</c:v>
                </c:pt>
                <c:pt idx="1232">
                  <c:v>26.1</c:v>
                </c:pt>
                <c:pt idx="1233">
                  <c:v>26</c:v>
                </c:pt>
                <c:pt idx="1234">
                  <c:v>26.1</c:v>
                </c:pt>
                <c:pt idx="1235">
                  <c:v>26</c:v>
                </c:pt>
                <c:pt idx="1236">
                  <c:v>26.1</c:v>
                </c:pt>
                <c:pt idx="1237">
                  <c:v>26</c:v>
                </c:pt>
                <c:pt idx="1238">
                  <c:v>26</c:v>
                </c:pt>
                <c:pt idx="1239">
                  <c:v>26.1</c:v>
                </c:pt>
                <c:pt idx="1240">
                  <c:v>26</c:v>
                </c:pt>
                <c:pt idx="1241">
                  <c:v>26.1</c:v>
                </c:pt>
                <c:pt idx="1242">
                  <c:v>26</c:v>
                </c:pt>
                <c:pt idx="1243">
                  <c:v>26</c:v>
                </c:pt>
                <c:pt idx="1244">
                  <c:v>26</c:v>
                </c:pt>
                <c:pt idx="1245">
                  <c:v>26.1</c:v>
                </c:pt>
                <c:pt idx="1246">
                  <c:v>26</c:v>
                </c:pt>
                <c:pt idx="1247">
                  <c:v>26</c:v>
                </c:pt>
                <c:pt idx="1248">
                  <c:v>26.1</c:v>
                </c:pt>
                <c:pt idx="1249">
                  <c:v>26.1</c:v>
                </c:pt>
                <c:pt idx="1250">
                  <c:v>26</c:v>
                </c:pt>
                <c:pt idx="1251">
                  <c:v>26.1</c:v>
                </c:pt>
                <c:pt idx="1252">
                  <c:v>26.1</c:v>
                </c:pt>
                <c:pt idx="1253">
                  <c:v>26.1</c:v>
                </c:pt>
                <c:pt idx="1254">
                  <c:v>26</c:v>
                </c:pt>
                <c:pt idx="1255">
                  <c:v>26</c:v>
                </c:pt>
                <c:pt idx="1256">
                  <c:v>26.1</c:v>
                </c:pt>
                <c:pt idx="1257">
                  <c:v>26</c:v>
                </c:pt>
                <c:pt idx="1258">
                  <c:v>26.1</c:v>
                </c:pt>
                <c:pt idx="1259">
                  <c:v>26.1</c:v>
                </c:pt>
                <c:pt idx="1260">
                  <c:v>26.1</c:v>
                </c:pt>
                <c:pt idx="1261">
                  <c:v>26</c:v>
                </c:pt>
                <c:pt idx="1262">
                  <c:v>26.1</c:v>
                </c:pt>
                <c:pt idx="1263">
                  <c:v>26.1</c:v>
                </c:pt>
                <c:pt idx="1264">
                  <c:v>26.1</c:v>
                </c:pt>
                <c:pt idx="1265">
                  <c:v>26</c:v>
                </c:pt>
                <c:pt idx="1266">
                  <c:v>26</c:v>
                </c:pt>
                <c:pt idx="1267">
                  <c:v>26</c:v>
                </c:pt>
                <c:pt idx="1268">
                  <c:v>26.1</c:v>
                </c:pt>
                <c:pt idx="1269">
                  <c:v>26</c:v>
                </c:pt>
                <c:pt idx="1270">
                  <c:v>26</c:v>
                </c:pt>
                <c:pt idx="1271">
                  <c:v>26</c:v>
                </c:pt>
                <c:pt idx="1272">
                  <c:v>26</c:v>
                </c:pt>
                <c:pt idx="1273">
                  <c:v>26.1</c:v>
                </c:pt>
                <c:pt idx="1274">
                  <c:v>26</c:v>
                </c:pt>
                <c:pt idx="1275">
                  <c:v>26</c:v>
                </c:pt>
                <c:pt idx="1276">
                  <c:v>26.1</c:v>
                </c:pt>
                <c:pt idx="1277">
                  <c:v>26</c:v>
                </c:pt>
                <c:pt idx="1278">
                  <c:v>26.1</c:v>
                </c:pt>
                <c:pt idx="1279">
                  <c:v>26.1</c:v>
                </c:pt>
                <c:pt idx="1280">
                  <c:v>26.1</c:v>
                </c:pt>
                <c:pt idx="1281">
                  <c:v>26.1</c:v>
                </c:pt>
                <c:pt idx="1282">
                  <c:v>26</c:v>
                </c:pt>
                <c:pt idx="1283">
                  <c:v>26.1</c:v>
                </c:pt>
                <c:pt idx="1284">
                  <c:v>26.2</c:v>
                </c:pt>
                <c:pt idx="1285">
                  <c:v>26.1</c:v>
                </c:pt>
                <c:pt idx="1286">
                  <c:v>26.1</c:v>
                </c:pt>
                <c:pt idx="1287">
                  <c:v>26</c:v>
                </c:pt>
                <c:pt idx="1288">
                  <c:v>26.1</c:v>
                </c:pt>
                <c:pt idx="1289">
                  <c:v>26.2</c:v>
                </c:pt>
                <c:pt idx="1290">
                  <c:v>26.1</c:v>
                </c:pt>
                <c:pt idx="1291">
                  <c:v>26.1</c:v>
                </c:pt>
                <c:pt idx="1292">
                  <c:v>26</c:v>
                </c:pt>
                <c:pt idx="1293">
                  <c:v>26.2</c:v>
                </c:pt>
                <c:pt idx="1294">
                  <c:v>26.1</c:v>
                </c:pt>
                <c:pt idx="1295">
                  <c:v>26.1</c:v>
                </c:pt>
                <c:pt idx="1296">
                  <c:v>26</c:v>
                </c:pt>
                <c:pt idx="1297">
                  <c:v>26.1</c:v>
                </c:pt>
                <c:pt idx="1298">
                  <c:v>26.1</c:v>
                </c:pt>
                <c:pt idx="1299">
                  <c:v>26</c:v>
                </c:pt>
                <c:pt idx="1300">
                  <c:v>26.2</c:v>
                </c:pt>
                <c:pt idx="1301">
                  <c:v>26.1</c:v>
                </c:pt>
                <c:pt idx="1302">
                  <c:v>26.2</c:v>
                </c:pt>
                <c:pt idx="1303">
                  <c:v>26.1</c:v>
                </c:pt>
                <c:pt idx="1304">
                  <c:v>26.1</c:v>
                </c:pt>
                <c:pt idx="1305">
                  <c:v>25.9</c:v>
                </c:pt>
                <c:pt idx="1306">
                  <c:v>26</c:v>
                </c:pt>
                <c:pt idx="1307">
                  <c:v>26.1</c:v>
                </c:pt>
                <c:pt idx="1308">
                  <c:v>26</c:v>
                </c:pt>
                <c:pt idx="1309">
                  <c:v>26.1</c:v>
                </c:pt>
                <c:pt idx="1310">
                  <c:v>26.1</c:v>
                </c:pt>
                <c:pt idx="1311">
                  <c:v>26</c:v>
                </c:pt>
                <c:pt idx="1312">
                  <c:v>26</c:v>
                </c:pt>
                <c:pt idx="1313">
                  <c:v>26</c:v>
                </c:pt>
                <c:pt idx="1314">
                  <c:v>26.1</c:v>
                </c:pt>
                <c:pt idx="1315">
                  <c:v>26</c:v>
                </c:pt>
                <c:pt idx="1316">
                  <c:v>26.1</c:v>
                </c:pt>
                <c:pt idx="1317">
                  <c:v>26.1</c:v>
                </c:pt>
                <c:pt idx="1318">
                  <c:v>26.1</c:v>
                </c:pt>
                <c:pt idx="1319">
                  <c:v>26.1</c:v>
                </c:pt>
                <c:pt idx="1320">
                  <c:v>26.1</c:v>
                </c:pt>
                <c:pt idx="1321">
                  <c:v>26.1</c:v>
                </c:pt>
                <c:pt idx="1322">
                  <c:v>26.1</c:v>
                </c:pt>
                <c:pt idx="1323">
                  <c:v>26.1</c:v>
                </c:pt>
                <c:pt idx="1324">
                  <c:v>26.1</c:v>
                </c:pt>
                <c:pt idx="1325">
                  <c:v>26.1</c:v>
                </c:pt>
                <c:pt idx="1326">
                  <c:v>26.1</c:v>
                </c:pt>
                <c:pt idx="1327">
                  <c:v>26.1</c:v>
                </c:pt>
                <c:pt idx="1328">
                  <c:v>26.1</c:v>
                </c:pt>
                <c:pt idx="1329">
                  <c:v>26.1</c:v>
                </c:pt>
                <c:pt idx="1330">
                  <c:v>26.2</c:v>
                </c:pt>
                <c:pt idx="1331">
                  <c:v>26.1</c:v>
                </c:pt>
                <c:pt idx="1332">
                  <c:v>26</c:v>
                </c:pt>
                <c:pt idx="1333">
                  <c:v>26.2</c:v>
                </c:pt>
                <c:pt idx="1334">
                  <c:v>26.2</c:v>
                </c:pt>
                <c:pt idx="1335">
                  <c:v>26.1</c:v>
                </c:pt>
                <c:pt idx="1336">
                  <c:v>26.1</c:v>
                </c:pt>
                <c:pt idx="1337">
                  <c:v>26</c:v>
                </c:pt>
                <c:pt idx="1338">
                  <c:v>26.2</c:v>
                </c:pt>
                <c:pt idx="1339">
                  <c:v>26.2</c:v>
                </c:pt>
                <c:pt idx="1340">
                  <c:v>26.2</c:v>
                </c:pt>
                <c:pt idx="1341">
                  <c:v>26.2</c:v>
                </c:pt>
                <c:pt idx="1342">
                  <c:v>26</c:v>
                </c:pt>
                <c:pt idx="1343">
                  <c:v>26.1</c:v>
                </c:pt>
                <c:pt idx="1344">
                  <c:v>26.2</c:v>
                </c:pt>
                <c:pt idx="1345">
                  <c:v>26.1</c:v>
                </c:pt>
                <c:pt idx="1346">
                  <c:v>26.1</c:v>
                </c:pt>
                <c:pt idx="1347">
                  <c:v>26.1</c:v>
                </c:pt>
                <c:pt idx="1348">
                  <c:v>26.2</c:v>
                </c:pt>
                <c:pt idx="1349">
                  <c:v>26.2</c:v>
                </c:pt>
                <c:pt idx="1350">
                  <c:v>26.1</c:v>
                </c:pt>
                <c:pt idx="1351">
                  <c:v>26.2</c:v>
                </c:pt>
                <c:pt idx="1352">
                  <c:v>26.1</c:v>
                </c:pt>
                <c:pt idx="1353">
                  <c:v>26.1</c:v>
                </c:pt>
                <c:pt idx="1354">
                  <c:v>26</c:v>
                </c:pt>
                <c:pt idx="1355">
                  <c:v>26.2</c:v>
                </c:pt>
                <c:pt idx="1356">
                  <c:v>26.1</c:v>
                </c:pt>
                <c:pt idx="1357">
                  <c:v>26.2</c:v>
                </c:pt>
                <c:pt idx="1358">
                  <c:v>26.2</c:v>
                </c:pt>
                <c:pt idx="1359">
                  <c:v>26.1</c:v>
                </c:pt>
                <c:pt idx="1360">
                  <c:v>26.2</c:v>
                </c:pt>
                <c:pt idx="1361">
                  <c:v>26.2</c:v>
                </c:pt>
                <c:pt idx="1362">
                  <c:v>26.1</c:v>
                </c:pt>
                <c:pt idx="1363">
                  <c:v>26.2</c:v>
                </c:pt>
                <c:pt idx="1364">
                  <c:v>26.2</c:v>
                </c:pt>
                <c:pt idx="1365">
                  <c:v>26.2</c:v>
                </c:pt>
                <c:pt idx="1366">
                  <c:v>26.2</c:v>
                </c:pt>
                <c:pt idx="1367">
                  <c:v>26.2</c:v>
                </c:pt>
                <c:pt idx="1368">
                  <c:v>26.2</c:v>
                </c:pt>
                <c:pt idx="1369">
                  <c:v>26.2</c:v>
                </c:pt>
                <c:pt idx="1370">
                  <c:v>26.2</c:v>
                </c:pt>
                <c:pt idx="1371">
                  <c:v>26.2</c:v>
                </c:pt>
                <c:pt idx="1372">
                  <c:v>26.2</c:v>
                </c:pt>
                <c:pt idx="1373">
                  <c:v>26.1</c:v>
                </c:pt>
                <c:pt idx="1374">
                  <c:v>26.1</c:v>
                </c:pt>
                <c:pt idx="1375">
                  <c:v>26.2</c:v>
                </c:pt>
                <c:pt idx="1376">
                  <c:v>26.2</c:v>
                </c:pt>
                <c:pt idx="1377">
                  <c:v>26.1</c:v>
                </c:pt>
                <c:pt idx="1378">
                  <c:v>26.2</c:v>
                </c:pt>
                <c:pt idx="1379">
                  <c:v>26.3</c:v>
                </c:pt>
                <c:pt idx="1380">
                  <c:v>26.3</c:v>
                </c:pt>
                <c:pt idx="1381">
                  <c:v>26.3</c:v>
                </c:pt>
                <c:pt idx="1382">
                  <c:v>26.2</c:v>
                </c:pt>
                <c:pt idx="1383">
                  <c:v>26.2</c:v>
                </c:pt>
                <c:pt idx="1384">
                  <c:v>26.2</c:v>
                </c:pt>
                <c:pt idx="1385">
                  <c:v>26.2</c:v>
                </c:pt>
                <c:pt idx="1386">
                  <c:v>26.3</c:v>
                </c:pt>
                <c:pt idx="1387">
                  <c:v>26.2</c:v>
                </c:pt>
                <c:pt idx="1388">
                  <c:v>26.2</c:v>
                </c:pt>
                <c:pt idx="1389">
                  <c:v>26.3</c:v>
                </c:pt>
                <c:pt idx="1390">
                  <c:v>26.3</c:v>
                </c:pt>
                <c:pt idx="1391">
                  <c:v>26.2</c:v>
                </c:pt>
                <c:pt idx="1392">
                  <c:v>26.2</c:v>
                </c:pt>
                <c:pt idx="1393">
                  <c:v>26.2</c:v>
                </c:pt>
                <c:pt idx="1394">
                  <c:v>26.3</c:v>
                </c:pt>
                <c:pt idx="1395">
                  <c:v>26.2</c:v>
                </c:pt>
                <c:pt idx="1396">
                  <c:v>26.1</c:v>
                </c:pt>
                <c:pt idx="1397">
                  <c:v>26.1</c:v>
                </c:pt>
                <c:pt idx="1398">
                  <c:v>26.3</c:v>
                </c:pt>
                <c:pt idx="1399">
                  <c:v>26.2</c:v>
                </c:pt>
                <c:pt idx="1400">
                  <c:v>26.2</c:v>
                </c:pt>
                <c:pt idx="1401">
                  <c:v>26.3</c:v>
                </c:pt>
                <c:pt idx="1402">
                  <c:v>26.3</c:v>
                </c:pt>
                <c:pt idx="1403">
                  <c:v>26.3</c:v>
                </c:pt>
                <c:pt idx="1404">
                  <c:v>26.2</c:v>
                </c:pt>
                <c:pt idx="1405">
                  <c:v>26.2</c:v>
                </c:pt>
                <c:pt idx="1406">
                  <c:v>26.2</c:v>
                </c:pt>
                <c:pt idx="1407">
                  <c:v>26.3</c:v>
                </c:pt>
                <c:pt idx="1408">
                  <c:v>26.3</c:v>
                </c:pt>
                <c:pt idx="1409">
                  <c:v>26.3</c:v>
                </c:pt>
                <c:pt idx="1410">
                  <c:v>26.2</c:v>
                </c:pt>
                <c:pt idx="1411">
                  <c:v>26.2</c:v>
                </c:pt>
                <c:pt idx="1412">
                  <c:v>26.2</c:v>
                </c:pt>
                <c:pt idx="1413">
                  <c:v>26.2</c:v>
                </c:pt>
                <c:pt idx="1414">
                  <c:v>26.3</c:v>
                </c:pt>
                <c:pt idx="1415">
                  <c:v>26.3</c:v>
                </c:pt>
                <c:pt idx="1416">
                  <c:v>26.2</c:v>
                </c:pt>
                <c:pt idx="1417">
                  <c:v>26.2</c:v>
                </c:pt>
                <c:pt idx="1418">
                  <c:v>26.3</c:v>
                </c:pt>
                <c:pt idx="1419">
                  <c:v>26.3</c:v>
                </c:pt>
                <c:pt idx="1420">
                  <c:v>26.3</c:v>
                </c:pt>
                <c:pt idx="1421">
                  <c:v>26.3</c:v>
                </c:pt>
                <c:pt idx="1422">
                  <c:v>26.4</c:v>
                </c:pt>
                <c:pt idx="1423">
                  <c:v>26.3</c:v>
                </c:pt>
                <c:pt idx="1424">
                  <c:v>26.3</c:v>
                </c:pt>
                <c:pt idx="1425">
                  <c:v>26.3</c:v>
                </c:pt>
                <c:pt idx="1426">
                  <c:v>26.3</c:v>
                </c:pt>
                <c:pt idx="1427">
                  <c:v>26.3</c:v>
                </c:pt>
                <c:pt idx="1428">
                  <c:v>26.2</c:v>
                </c:pt>
                <c:pt idx="1429">
                  <c:v>26.3</c:v>
                </c:pt>
                <c:pt idx="1430">
                  <c:v>26.3</c:v>
                </c:pt>
                <c:pt idx="1431">
                  <c:v>26.3</c:v>
                </c:pt>
                <c:pt idx="1432">
                  <c:v>26.3</c:v>
                </c:pt>
                <c:pt idx="1433">
                  <c:v>26.3</c:v>
                </c:pt>
                <c:pt idx="1434">
                  <c:v>26.3</c:v>
                </c:pt>
                <c:pt idx="1435">
                  <c:v>26.3</c:v>
                </c:pt>
                <c:pt idx="1436">
                  <c:v>26.3</c:v>
                </c:pt>
                <c:pt idx="1437">
                  <c:v>26.3</c:v>
                </c:pt>
                <c:pt idx="1438">
                  <c:v>26.2</c:v>
                </c:pt>
                <c:pt idx="1439">
                  <c:v>26.3</c:v>
                </c:pt>
                <c:pt idx="1440">
                  <c:v>26.2</c:v>
                </c:pt>
                <c:pt idx="1441">
                  <c:v>26.3</c:v>
                </c:pt>
                <c:pt idx="1442">
                  <c:v>26.3</c:v>
                </c:pt>
                <c:pt idx="1443">
                  <c:v>26.2</c:v>
                </c:pt>
                <c:pt idx="1444">
                  <c:v>26.3</c:v>
                </c:pt>
                <c:pt idx="1445">
                  <c:v>26.3</c:v>
                </c:pt>
                <c:pt idx="1446">
                  <c:v>26.3</c:v>
                </c:pt>
                <c:pt idx="1447">
                  <c:v>26.4</c:v>
                </c:pt>
                <c:pt idx="1448">
                  <c:v>26.4</c:v>
                </c:pt>
                <c:pt idx="1449">
                  <c:v>26.3</c:v>
                </c:pt>
                <c:pt idx="1450">
                  <c:v>26.3</c:v>
                </c:pt>
                <c:pt idx="1451">
                  <c:v>26.3</c:v>
                </c:pt>
                <c:pt idx="1452">
                  <c:v>26.3</c:v>
                </c:pt>
                <c:pt idx="1453">
                  <c:v>26.4</c:v>
                </c:pt>
                <c:pt idx="1454">
                  <c:v>26.3</c:v>
                </c:pt>
                <c:pt idx="1455">
                  <c:v>26.3</c:v>
                </c:pt>
                <c:pt idx="1456">
                  <c:v>26.2</c:v>
                </c:pt>
                <c:pt idx="1457">
                  <c:v>26.3</c:v>
                </c:pt>
                <c:pt idx="1458">
                  <c:v>26.3</c:v>
                </c:pt>
                <c:pt idx="1459">
                  <c:v>26.3</c:v>
                </c:pt>
                <c:pt idx="1460">
                  <c:v>26.3</c:v>
                </c:pt>
                <c:pt idx="1461">
                  <c:v>26.3</c:v>
                </c:pt>
                <c:pt idx="1462">
                  <c:v>26.3</c:v>
                </c:pt>
                <c:pt idx="1463">
                  <c:v>26.3</c:v>
                </c:pt>
                <c:pt idx="1464">
                  <c:v>26.3</c:v>
                </c:pt>
                <c:pt idx="1465">
                  <c:v>26.3</c:v>
                </c:pt>
                <c:pt idx="1466">
                  <c:v>26.3</c:v>
                </c:pt>
                <c:pt idx="1467">
                  <c:v>26.3</c:v>
                </c:pt>
                <c:pt idx="1468">
                  <c:v>26.3</c:v>
                </c:pt>
                <c:pt idx="1469">
                  <c:v>26.3</c:v>
                </c:pt>
                <c:pt idx="1470">
                  <c:v>26.3</c:v>
                </c:pt>
                <c:pt idx="1471">
                  <c:v>26.3</c:v>
                </c:pt>
                <c:pt idx="1472">
                  <c:v>26.3</c:v>
                </c:pt>
                <c:pt idx="1473">
                  <c:v>26.3</c:v>
                </c:pt>
                <c:pt idx="1474">
                  <c:v>26.3</c:v>
                </c:pt>
                <c:pt idx="1475">
                  <c:v>26.4</c:v>
                </c:pt>
                <c:pt idx="1476">
                  <c:v>26.3</c:v>
                </c:pt>
                <c:pt idx="1477">
                  <c:v>26.3</c:v>
                </c:pt>
                <c:pt idx="1478">
                  <c:v>26.3</c:v>
                </c:pt>
                <c:pt idx="1479">
                  <c:v>26.3</c:v>
                </c:pt>
                <c:pt idx="1480">
                  <c:v>26.3</c:v>
                </c:pt>
                <c:pt idx="1481">
                  <c:v>26.3</c:v>
                </c:pt>
                <c:pt idx="1482">
                  <c:v>26.4</c:v>
                </c:pt>
                <c:pt idx="1483">
                  <c:v>26.4</c:v>
                </c:pt>
                <c:pt idx="1484">
                  <c:v>26.4</c:v>
                </c:pt>
                <c:pt idx="1485">
                  <c:v>26.4</c:v>
                </c:pt>
                <c:pt idx="1486">
                  <c:v>26.4</c:v>
                </c:pt>
                <c:pt idx="1487">
                  <c:v>26.4</c:v>
                </c:pt>
                <c:pt idx="1488">
                  <c:v>26.4</c:v>
                </c:pt>
                <c:pt idx="1489">
                  <c:v>26.4</c:v>
                </c:pt>
                <c:pt idx="1490">
                  <c:v>26.3</c:v>
                </c:pt>
                <c:pt idx="1491">
                  <c:v>26.4</c:v>
                </c:pt>
                <c:pt idx="1492">
                  <c:v>26.4</c:v>
                </c:pt>
                <c:pt idx="1493">
                  <c:v>26.3</c:v>
                </c:pt>
                <c:pt idx="1494">
                  <c:v>26.4</c:v>
                </c:pt>
                <c:pt idx="1495">
                  <c:v>26.3</c:v>
                </c:pt>
                <c:pt idx="1496">
                  <c:v>26.4</c:v>
                </c:pt>
                <c:pt idx="1497">
                  <c:v>26.4</c:v>
                </c:pt>
                <c:pt idx="1498">
                  <c:v>26.3</c:v>
                </c:pt>
                <c:pt idx="1499">
                  <c:v>26.4</c:v>
                </c:pt>
                <c:pt idx="1500">
                  <c:v>26.3</c:v>
                </c:pt>
                <c:pt idx="1501">
                  <c:v>26.4</c:v>
                </c:pt>
                <c:pt idx="1502">
                  <c:v>26.4</c:v>
                </c:pt>
                <c:pt idx="1503">
                  <c:v>26.4</c:v>
                </c:pt>
                <c:pt idx="1504">
                  <c:v>26.3</c:v>
                </c:pt>
                <c:pt idx="1505">
                  <c:v>26.4</c:v>
                </c:pt>
                <c:pt idx="1506">
                  <c:v>26.4</c:v>
                </c:pt>
                <c:pt idx="1507">
                  <c:v>26.4</c:v>
                </c:pt>
                <c:pt idx="1508">
                  <c:v>26.4</c:v>
                </c:pt>
                <c:pt idx="1509">
                  <c:v>26.4</c:v>
                </c:pt>
                <c:pt idx="1510">
                  <c:v>26.4</c:v>
                </c:pt>
                <c:pt idx="1511">
                  <c:v>26.4</c:v>
                </c:pt>
                <c:pt idx="1512">
                  <c:v>26.4</c:v>
                </c:pt>
                <c:pt idx="1513">
                  <c:v>26.4</c:v>
                </c:pt>
                <c:pt idx="1514">
                  <c:v>26.4</c:v>
                </c:pt>
                <c:pt idx="1515">
                  <c:v>26.4</c:v>
                </c:pt>
                <c:pt idx="1516">
                  <c:v>26.4</c:v>
                </c:pt>
                <c:pt idx="1517">
                  <c:v>26.4</c:v>
                </c:pt>
                <c:pt idx="1518">
                  <c:v>26.4</c:v>
                </c:pt>
                <c:pt idx="1519">
                  <c:v>26.4</c:v>
                </c:pt>
                <c:pt idx="1520">
                  <c:v>26.4</c:v>
                </c:pt>
                <c:pt idx="1521">
                  <c:v>26.5</c:v>
                </c:pt>
                <c:pt idx="1522">
                  <c:v>26.4</c:v>
                </c:pt>
                <c:pt idx="1523">
                  <c:v>26.4</c:v>
                </c:pt>
                <c:pt idx="1524">
                  <c:v>26.5</c:v>
                </c:pt>
                <c:pt idx="1525">
                  <c:v>26.4</c:v>
                </c:pt>
                <c:pt idx="1526">
                  <c:v>26.4</c:v>
                </c:pt>
                <c:pt idx="1527">
                  <c:v>26.5</c:v>
                </c:pt>
                <c:pt idx="1528">
                  <c:v>26.5</c:v>
                </c:pt>
                <c:pt idx="1529">
                  <c:v>26.3</c:v>
                </c:pt>
                <c:pt idx="1530">
                  <c:v>26.4</c:v>
                </c:pt>
                <c:pt idx="1531">
                  <c:v>26.5</c:v>
                </c:pt>
                <c:pt idx="1532">
                  <c:v>26.5</c:v>
                </c:pt>
                <c:pt idx="1533">
                  <c:v>26.5</c:v>
                </c:pt>
                <c:pt idx="1534">
                  <c:v>26.4</c:v>
                </c:pt>
                <c:pt idx="1535">
                  <c:v>26.4</c:v>
                </c:pt>
                <c:pt idx="1536">
                  <c:v>26.3</c:v>
                </c:pt>
                <c:pt idx="1537">
                  <c:v>26.4</c:v>
                </c:pt>
                <c:pt idx="1538">
                  <c:v>26.4</c:v>
                </c:pt>
                <c:pt idx="1539">
                  <c:v>26.4</c:v>
                </c:pt>
                <c:pt idx="1540">
                  <c:v>26.5</c:v>
                </c:pt>
                <c:pt idx="1541">
                  <c:v>26.4</c:v>
                </c:pt>
                <c:pt idx="1542">
                  <c:v>26.4</c:v>
                </c:pt>
                <c:pt idx="1543">
                  <c:v>26.4</c:v>
                </c:pt>
                <c:pt idx="1544">
                  <c:v>26.5</c:v>
                </c:pt>
                <c:pt idx="1545">
                  <c:v>26.5</c:v>
                </c:pt>
                <c:pt idx="1546">
                  <c:v>26.5</c:v>
                </c:pt>
                <c:pt idx="1547">
                  <c:v>26.5</c:v>
                </c:pt>
                <c:pt idx="1548">
                  <c:v>26.4</c:v>
                </c:pt>
                <c:pt idx="1549">
                  <c:v>26.4</c:v>
                </c:pt>
                <c:pt idx="1550">
                  <c:v>26.4</c:v>
                </c:pt>
                <c:pt idx="1551">
                  <c:v>26.5</c:v>
                </c:pt>
                <c:pt idx="1552">
                  <c:v>26.4</c:v>
                </c:pt>
                <c:pt idx="1553">
                  <c:v>26.4</c:v>
                </c:pt>
                <c:pt idx="1554">
                  <c:v>26.5</c:v>
                </c:pt>
                <c:pt idx="1555">
                  <c:v>26.5</c:v>
                </c:pt>
                <c:pt idx="1556">
                  <c:v>26.4</c:v>
                </c:pt>
                <c:pt idx="1557">
                  <c:v>26.4</c:v>
                </c:pt>
                <c:pt idx="1558">
                  <c:v>26.5</c:v>
                </c:pt>
                <c:pt idx="1559">
                  <c:v>26.4</c:v>
                </c:pt>
                <c:pt idx="1560">
                  <c:v>26.6</c:v>
                </c:pt>
                <c:pt idx="1561">
                  <c:v>26.5</c:v>
                </c:pt>
                <c:pt idx="1562">
                  <c:v>26.5</c:v>
                </c:pt>
                <c:pt idx="1563">
                  <c:v>26.4</c:v>
                </c:pt>
                <c:pt idx="1564">
                  <c:v>26.5</c:v>
                </c:pt>
                <c:pt idx="1565">
                  <c:v>26.5</c:v>
                </c:pt>
                <c:pt idx="1566">
                  <c:v>26.5</c:v>
                </c:pt>
                <c:pt idx="1567">
                  <c:v>26.5</c:v>
                </c:pt>
                <c:pt idx="1568">
                  <c:v>26.4</c:v>
                </c:pt>
                <c:pt idx="1569">
                  <c:v>26.5</c:v>
                </c:pt>
                <c:pt idx="1570">
                  <c:v>26.5</c:v>
                </c:pt>
                <c:pt idx="1571">
                  <c:v>26.4</c:v>
                </c:pt>
                <c:pt idx="1572">
                  <c:v>26.5</c:v>
                </c:pt>
                <c:pt idx="1573">
                  <c:v>26.6</c:v>
                </c:pt>
                <c:pt idx="1574">
                  <c:v>26.5</c:v>
                </c:pt>
                <c:pt idx="1575">
                  <c:v>26.5</c:v>
                </c:pt>
                <c:pt idx="1576">
                  <c:v>26.5</c:v>
                </c:pt>
                <c:pt idx="1577">
                  <c:v>26.5</c:v>
                </c:pt>
                <c:pt idx="1578">
                  <c:v>26.6</c:v>
                </c:pt>
                <c:pt idx="1579">
                  <c:v>26.5</c:v>
                </c:pt>
                <c:pt idx="1580">
                  <c:v>26.5</c:v>
                </c:pt>
                <c:pt idx="1581">
                  <c:v>26.5</c:v>
                </c:pt>
                <c:pt idx="1582">
                  <c:v>26.5</c:v>
                </c:pt>
                <c:pt idx="1583">
                  <c:v>26.4</c:v>
                </c:pt>
                <c:pt idx="1584">
                  <c:v>26.6</c:v>
                </c:pt>
                <c:pt idx="1585">
                  <c:v>26.6</c:v>
                </c:pt>
                <c:pt idx="1586">
                  <c:v>26.5</c:v>
                </c:pt>
                <c:pt idx="1587">
                  <c:v>26.4</c:v>
                </c:pt>
                <c:pt idx="1588">
                  <c:v>26.5</c:v>
                </c:pt>
                <c:pt idx="1589">
                  <c:v>26.5</c:v>
                </c:pt>
                <c:pt idx="1590">
                  <c:v>26.5</c:v>
                </c:pt>
                <c:pt idx="1591">
                  <c:v>26.5</c:v>
                </c:pt>
                <c:pt idx="1592">
                  <c:v>26.5</c:v>
                </c:pt>
                <c:pt idx="1593">
                  <c:v>26.5</c:v>
                </c:pt>
                <c:pt idx="1594">
                  <c:v>26.5</c:v>
                </c:pt>
                <c:pt idx="1595">
                  <c:v>26.5</c:v>
                </c:pt>
                <c:pt idx="1596">
                  <c:v>26.5</c:v>
                </c:pt>
                <c:pt idx="1597">
                  <c:v>26.5</c:v>
                </c:pt>
                <c:pt idx="1598">
                  <c:v>26.5</c:v>
                </c:pt>
                <c:pt idx="1599">
                  <c:v>26.5</c:v>
                </c:pt>
                <c:pt idx="1600">
                  <c:v>26.5</c:v>
                </c:pt>
                <c:pt idx="1601">
                  <c:v>26.5</c:v>
                </c:pt>
                <c:pt idx="1602">
                  <c:v>26.6</c:v>
                </c:pt>
                <c:pt idx="1603">
                  <c:v>26.6</c:v>
                </c:pt>
                <c:pt idx="1604">
                  <c:v>26.5</c:v>
                </c:pt>
                <c:pt idx="1605">
                  <c:v>26.6</c:v>
                </c:pt>
                <c:pt idx="1606">
                  <c:v>26.4</c:v>
                </c:pt>
                <c:pt idx="1607">
                  <c:v>26.5</c:v>
                </c:pt>
                <c:pt idx="1608">
                  <c:v>26.5</c:v>
                </c:pt>
                <c:pt idx="1609">
                  <c:v>26.5</c:v>
                </c:pt>
                <c:pt idx="1610">
                  <c:v>26.6</c:v>
                </c:pt>
                <c:pt idx="1611">
                  <c:v>26.6</c:v>
                </c:pt>
                <c:pt idx="1612">
                  <c:v>26.5</c:v>
                </c:pt>
                <c:pt idx="1613">
                  <c:v>26.5</c:v>
                </c:pt>
                <c:pt idx="1614">
                  <c:v>26.5</c:v>
                </c:pt>
                <c:pt idx="1615">
                  <c:v>26.5</c:v>
                </c:pt>
                <c:pt idx="1616">
                  <c:v>26.5</c:v>
                </c:pt>
                <c:pt idx="1617">
                  <c:v>26.6</c:v>
                </c:pt>
                <c:pt idx="1618">
                  <c:v>26.5</c:v>
                </c:pt>
                <c:pt idx="1619">
                  <c:v>26.5</c:v>
                </c:pt>
                <c:pt idx="1620">
                  <c:v>26.6</c:v>
                </c:pt>
                <c:pt idx="1621">
                  <c:v>26.6</c:v>
                </c:pt>
                <c:pt idx="1622">
                  <c:v>26.6</c:v>
                </c:pt>
                <c:pt idx="1623">
                  <c:v>26.5</c:v>
                </c:pt>
                <c:pt idx="1624">
                  <c:v>26.6</c:v>
                </c:pt>
                <c:pt idx="1625">
                  <c:v>26.5</c:v>
                </c:pt>
                <c:pt idx="1626">
                  <c:v>26.5</c:v>
                </c:pt>
                <c:pt idx="1627">
                  <c:v>26.5</c:v>
                </c:pt>
                <c:pt idx="1628">
                  <c:v>26.6</c:v>
                </c:pt>
                <c:pt idx="1629">
                  <c:v>26.5</c:v>
                </c:pt>
                <c:pt idx="1630">
                  <c:v>26.5</c:v>
                </c:pt>
                <c:pt idx="1631">
                  <c:v>26.5</c:v>
                </c:pt>
                <c:pt idx="1632">
                  <c:v>26.5</c:v>
                </c:pt>
                <c:pt idx="1633">
                  <c:v>26.5</c:v>
                </c:pt>
                <c:pt idx="1634">
                  <c:v>26.5</c:v>
                </c:pt>
                <c:pt idx="1635">
                  <c:v>26.5</c:v>
                </c:pt>
                <c:pt idx="1636">
                  <c:v>26.5</c:v>
                </c:pt>
                <c:pt idx="1637">
                  <c:v>26.5</c:v>
                </c:pt>
                <c:pt idx="1638">
                  <c:v>26.5</c:v>
                </c:pt>
                <c:pt idx="1639">
                  <c:v>26.6</c:v>
                </c:pt>
                <c:pt idx="1640">
                  <c:v>26.4</c:v>
                </c:pt>
                <c:pt idx="1641">
                  <c:v>26.5</c:v>
                </c:pt>
                <c:pt idx="1642">
                  <c:v>26.5</c:v>
                </c:pt>
                <c:pt idx="1643">
                  <c:v>26.5</c:v>
                </c:pt>
                <c:pt idx="1644">
                  <c:v>26.5</c:v>
                </c:pt>
                <c:pt idx="1645">
                  <c:v>26.6</c:v>
                </c:pt>
                <c:pt idx="1646">
                  <c:v>26.5</c:v>
                </c:pt>
                <c:pt idx="1647">
                  <c:v>26.6</c:v>
                </c:pt>
                <c:pt idx="1648">
                  <c:v>26.5</c:v>
                </c:pt>
                <c:pt idx="1649">
                  <c:v>26.6</c:v>
                </c:pt>
                <c:pt idx="1650">
                  <c:v>26.5</c:v>
                </c:pt>
                <c:pt idx="1651">
                  <c:v>26.6</c:v>
                </c:pt>
                <c:pt idx="1652">
                  <c:v>26.6</c:v>
                </c:pt>
                <c:pt idx="1653">
                  <c:v>26.6</c:v>
                </c:pt>
                <c:pt idx="1654">
                  <c:v>26.7</c:v>
                </c:pt>
                <c:pt idx="1655">
                  <c:v>26.6</c:v>
                </c:pt>
                <c:pt idx="1656">
                  <c:v>26.6</c:v>
                </c:pt>
                <c:pt idx="1657">
                  <c:v>26.6</c:v>
                </c:pt>
                <c:pt idx="1658">
                  <c:v>26.6</c:v>
                </c:pt>
                <c:pt idx="1659">
                  <c:v>26.6</c:v>
                </c:pt>
                <c:pt idx="1660">
                  <c:v>26.6</c:v>
                </c:pt>
                <c:pt idx="1661">
                  <c:v>26.6</c:v>
                </c:pt>
                <c:pt idx="1662">
                  <c:v>26.6</c:v>
                </c:pt>
                <c:pt idx="1663">
                  <c:v>26.6</c:v>
                </c:pt>
                <c:pt idx="1664">
                  <c:v>26.7</c:v>
                </c:pt>
                <c:pt idx="1665">
                  <c:v>26.6</c:v>
                </c:pt>
                <c:pt idx="1666">
                  <c:v>26.7</c:v>
                </c:pt>
                <c:pt idx="1667">
                  <c:v>26.5</c:v>
                </c:pt>
                <c:pt idx="1668">
                  <c:v>26.5</c:v>
                </c:pt>
                <c:pt idx="1669">
                  <c:v>26.6</c:v>
                </c:pt>
                <c:pt idx="1670">
                  <c:v>26.5</c:v>
                </c:pt>
                <c:pt idx="1671">
                  <c:v>26.6</c:v>
                </c:pt>
                <c:pt idx="1672">
                  <c:v>26.6</c:v>
                </c:pt>
                <c:pt idx="1673">
                  <c:v>26.5</c:v>
                </c:pt>
                <c:pt idx="1674">
                  <c:v>26.5</c:v>
                </c:pt>
                <c:pt idx="1675">
                  <c:v>26.5</c:v>
                </c:pt>
                <c:pt idx="1676">
                  <c:v>26.5</c:v>
                </c:pt>
                <c:pt idx="1677">
                  <c:v>26.5</c:v>
                </c:pt>
                <c:pt idx="1678">
                  <c:v>26.5</c:v>
                </c:pt>
                <c:pt idx="1679">
                  <c:v>26.6</c:v>
                </c:pt>
                <c:pt idx="1680">
                  <c:v>26.6</c:v>
                </c:pt>
                <c:pt idx="1681">
                  <c:v>26.5</c:v>
                </c:pt>
                <c:pt idx="1682">
                  <c:v>26.6</c:v>
                </c:pt>
                <c:pt idx="1683">
                  <c:v>26.6</c:v>
                </c:pt>
                <c:pt idx="1684">
                  <c:v>26.6</c:v>
                </c:pt>
                <c:pt idx="1685">
                  <c:v>26.6</c:v>
                </c:pt>
                <c:pt idx="1686">
                  <c:v>26.6</c:v>
                </c:pt>
                <c:pt idx="1687">
                  <c:v>26.6</c:v>
                </c:pt>
                <c:pt idx="1688">
                  <c:v>26.6</c:v>
                </c:pt>
                <c:pt idx="1689">
                  <c:v>26.6</c:v>
                </c:pt>
                <c:pt idx="1690">
                  <c:v>26.6</c:v>
                </c:pt>
                <c:pt idx="1691">
                  <c:v>26.5</c:v>
                </c:pt>
                <c:pt idx="1692">
                  <c:v>26.5</c:v>
                </c:pt>
                <c:pt idx="1693">
                  <c:v>26.6</c:v>
                </c:pt>
                <c:pt idx="1694">
                  <c:v>26.6</c:v>
                </c:pt>
                <c:pt idx="1695">
                  <c:v>26.5</c:v>
                </c:pt>
                <c:pt idx="1696">
                  <c:v>26.6</c:v>
                </c:pt>
                <c:pt idx="1697">
                  <c:v>26.6</c:v>
                </c:pt>
                <c:pt idx="1698">
                  <c:v>26.6</c:v>
                </c:pt>
                <c:pt idx="1699">
                  <c:v>26.6</c:v>
                </c:pt>
                <c:pt idx="1700">
                  <c:v>26.6</c:v>
                </c:pt>
                <c:pt idx="1701">
                  <c:v>26.5</c:v>
                </c:pt>
                <c:pt idx="1702">
                  <c:v>26.5</c:v>
                </c:pt>
                <c:pt idx="1703">
                  <c:v>26.5</c:v>
                </c:pt>
                <c:pt idx="1704">
                  <c:v>26.5</c:v>
                </c:pt>
                <c:pt idx="1705">
                  <c:v>26.6</c:v>
                </c:pt>
                <c:pt idx="1706">
                  <c:v>26.5</c:v>
                </c:pt>
                <c:pt idx="1707">
                  <c:v>26.5</c:v>
                </c:pt>
                <c:pt idx="1708">
                  <c:v>26.6</c:v>
                </c:pt>
                <c:pt idx="1709">
                  <c:v>26.5</c:v>
                </c:pt>
                <c:pt idx="1710">
                  <c:v>26.5</c:v>
                </c:pt>
                <c:pt idx="1711">
                  <c:v>26.5</c:v>
                </c:pt>
                <c:pt idx="1712">
                  <c:v>26.5</c:v>
                </c:pt>
                <c:pt idx="1713">
                  <c:v>26.6</c:v>
                </c:pt>
                <c:pt idx="1714">
                  <c:v>26.5</c:v>
                </c:pt>
                <c:pt idx="1715">
                  <c:v>26.4</c:v>
                </c:pt>
                <c:pt idx="1716">
                  <c:v>26.6</c:v>
                </c:pt>
                <c:pt idx="1717">
                  <c:v>26.5</c:v>
                </c:pt>
                <c:pt idx="1718">
                  <c:v>26.6</c:v>
                </c:pt>
                <c:pt idx="1719">
                  <c:v>26.5</c:v>
                </c:pt>
                <c:pt idx="1720">
                  <c:v>26.5</c:v>
                </c:pt>
                <c:pt idx="1721">
                  <c:v>26.5</c:v>
                </c:pt>
                <c:pt idx="1722">
                  <c:v>26.5</c:v>
                </c:pt>
                <c:pt idx="1723">
                  <c:v>26.5</c:v>
                </c:pt>
                <c:pt idx="1724">
                  <c:v>26.5</c:v>
                </c:pt>
                <c:pt idx="1725">
                  <c:v>26.5</c:v>
                </c:pt>
                <c:pt idx="1726">
                  <c:v>26.6</c:v>
                </c:pt>
                <c:pt idx="1727">
                  <c:v>26.5</c:v>
                </c:pt>
                <c:pt idx="1728">
                  <c:v>26.5</c:v>
                </c:pt>
                <c:pt idx="1729">
                  <c:v>26.7</c:v>
                </c:pt>
                <c:pt idx="1730">
                  <c:v>26.5</c:v>
                </c:pt>
                <c:pt idx="1731">
                  <c:v>26.5</c:v>
                </c:pt>
                <c:pt idx="1732">
                  <c:v>26.6</c:v>
                </c:pt>
                <c:pt idx="1733">
                  <c:v>26.5</c:v>
                </c:pt>
                <c:pt idx="1734">
                  <c:v>26.6</c:v>
                </c:pt>
                <c:pt idx="1735">
                  <c:v>26.6</c:v>
                </c:pt>
                <c:pt idx="1736">
                  <c:v>26.5</c:v>
                </c:pt>
                <c:pt idx="1737">
                  <c:v>26.6</c:v>
                </c:pt>
                <c:pt idx="1738">
                  <c:v>26.6</c:v>
                </c:pt>
                <c:pt idx="1739">
                  <c:v>26.5</c:v>
                </c:pt>
                <c:pt idx="1740">
                  <c:v>26.6</c:v>
                </c:pt>
                <c:pt idx="1741">
                  <c:v>26.6</c:v>
                </c:pt>
                <c:pt idx="1742">
                  <c:v>26.5</c:v>
                </c:pt>
                <c:pt idx="1743">
                  <c:v>26.5</c:v>
                </c:pt>
                <c:pt idx="1744">
                  <c:v>26.5</c:v>
                </c:pt>
                <c:pt idx="1745">
                  <c:v>26.6</c:v>
                </c:pt>
                <c:pt idx="1746">
                  <c:v>26.5</c:v>
                </c:pt>
                <c:pt idx="1747">
                  <c:v>26.5</c:v>
                </c:pt>
                <c:pt idx="1748">
                  <c:v>26.5</c:v>
                </c:pt>
                <c:pt idx="1749">
                  <c:v>26.5</c:v>
                </c:pt>
                <c:pt idx="1750">
                  <c:v>26.5</c:v>
                </c:pt>
                <c:pt idx="1751">
                  <c:v>26.5</c:v>
                </c:pt>
                <c:pt idx="1752">
                  <c:v>26.6</c:v>
                </c:pt>
                <c:pt idx="1753">
                  <c:v>26.5</c:v>
                </c:pt>
                <c:pt idx="1754">
                  <c:v>26.6</c:v>
                </c:pt>
                <c:pt idx="1755">
                  <c:v>26.6</c:v>
                </c:pt>
                <c:pt idx="1756">
                  <c:v>26.5</c:v>
                </c:pt>
                <c:pt idx="1757">
                  <c:v>26.5</c:v>
                </c:pt>
                <c:pt idx="1758">
                  <c:v>26.6</c:v>
                </c:pt>
                <c:pt idx="1759">
                  <c:v>26.6</c:v>
                </c:pt>
                <c:pt idx="1760">
                  <c:v>26.6</c:v>
                </c:pt>
                <c:pt idx="1761">
                  <c:v>26.6</c:v>
                </c:pt>
                <c:pt idx="1762">
                  <c:v>26.6</c:v>
                </c:pt>
                <c:pt idx="1763">
                  <c:v>26.5</c:v>
                </c:pt>
                <c:pt idx="1764">
                  <c:v>26.4</c:v>
                </c:pt>
                <c:pt idx="1765">
                  <c:v>26.6</c:v>
                </c:pt>
                <c:pt idx="1766">
                  <c:v>26.6</c:v>
                </c:pt>
                <c:pt idx="1767">
                  <c:v>26.6</c:v>
                </c:pt>
                <c:pt idx="1768">
                  <c:v>26.5</c:v>
                </c:pt>
                <c:pt idx="1769">
                  <c:v>26.5</c:v>
                </c:pt>
                <c:pt idx="1770">
                  <c:v>26.5</c:v>
                </c:pt>
                <c:pt idx="1771">
                  <c:v>26.5</c:v>
                </c:pt>
                <c:pt idx="1772">
                  <c:v>26.6</c:v>
                </c:pt>
                <c:pt idx="1773">
                  <c:v>26.5</c:v>
                </c:pt>
                <c:pt idx="1774">
                  <c:v>26.6</c:v>
                </c:pt>
                <c:pt idx="1775">
                  <c:v>26.7</c:v>
                </c:pt>
                <c:pt idx="1776">
                  <c:v>26.5</c:v>
                </c:pt>
                <c:pt idx="1777">
                  <c:v>26.5</c:v>
                </c:pt>
                <c:pt idx="1778">
                  <c:v>26.5</c:v>
                </c:pt>
                <c:pt idx="1779">
                  <c:v>26.5</c:v>
                </c:pt>
                <c:pt idx="1780">
                  <c:v>26.6</c:v>
                </c:pt>
                <c:pt idx="1781">
                  <c:v>26.5</c:v>
                </c:pt>
                <c:pt idx="1782">
                  <c:v>26.6</c:v>
                </c:pt>
                <c:pt idx="1783">
                  <c:v>26.6</c:v>
                </c:pt>
                <c:pt idx="1784">
                  <c:v>26.5</c:v>
                </c:pt>
                <c:pt idx="1785">
                  <c:v>26.6</c:v>
                </c:pt>
                <c:pt idx="1786">
                  <c:v>26.6</c:v>
                </c:pt>
                <c:pt idx="1787">
                  <c:v>26.5</c:v>
                </c:pt>
                <c:pt idx="1788">
                  <c:v>26.5</c:v>
                </c:pt>
                <c:pt idx="1789">
                  <c:v>26.4</c:v>
                </c:pt>
                <c:pt idx="1790">
                  <c:v>26.6</c:v>
                </c:pt>
                <c:pt idx="1791">
                  <c:v>26.4</c:v>
                </c:pt>
                <c:pt idx="1792">
                  <c:v>26.5</c:v>
                </c:pt>
                <c:pt idx="1793">
                  <c:v>26.5</c:v>
                </c:pt>
                <c:pt idx="1794">
                  <c:v>26.4</c:v>
                </c:pt>
                <c:pt idx="1795">
                  <c:v>26.6</c:v>
                </c:pt>
                <c:pt idx="1796">
                  <c:v>26.6</c:v>
                </c:pt>
                <c:pt idx="1797">
                  <c:v>26.5</c:v>
                </c:pt>
                <c:pt idx="1798">
                  <c:v>26.5</c:v>
                </c:pt>
                <c:pt idx="1799">
                  <c:v>26.5</c:v>
                </c:pt>
                <c:pt idx="1800">
                  <c:v>26.6</c:v>
                </c:pt>
                <c:pt idx="1801">
                  <c:v>26.5</c:v>
                </c:pt>
                <c:pt idx="1802">
                  <c:v>26.5</c:v>
                </c:pt>
                <c:pt idx="1803">
                  <c:v>26.4</c:v>
                </c:pt>
                <c:pt idx="1804">
                  <c:v>26.5</c:v>
                </c:pt>
                <c:pt idx="1805">
                  <c:v>26.5</c:v>
                </c:pt>
                <c:pt idx="1806">
                  <c:v>26.5</c:v>
                </c:pt>
                <c:pt idx="1807">
                  <c:v>26.4</c:v>
                </c:pt>
                <c:pt idx="1808">
                  <c:v>26.5</c:v>
                </c:pt>
                <c:pt idx="1809">
                  <c:v>26.5</c:v>
                </c:pt>
                <c:pt idx="1810">
                  <c:v>26.6</c:v>
                </c:pt>
                <c:pt idx="1811">
                  <c:v>26.5</c:v>
                </c:pt>
                <c:pt idx="1812">
                  <c:v>26.4</c:v>
                </c:pt>
                <c:pt idx="1813">
                  <c:v>26.4</c:v>
                </c:pt>
                <c:pt idx="1814">
                  <c:v>26.4</c:v>
                </c:pt>
                <c:pt idx="1815">
                  <c:v>26.4</c:v>
                </c:pt>
                <c:pt idx="1816">
                  <c:v>26.4</c:v>
                </c:pt>
                <c:pt idx="1817">
                  <c:v>26.4</c:v>
                </c:pt>
                <c:pt idx="1818">
                  <c:v>26.4</c:v>
                </c:pt>
                <c:pt idx="1819">
                  <c:v>26.4</c:v>
                </c:pt>
                <c:pt idx="1820">
                  <c:v>26.5</c:v>
                </c:pt>
                <c:pt idx="1821">
                  <c:v>26.5</c:v>
                </c:pt>
                <c:pt idx="1822">
                  <c:v>26.4</c:v>
                </c:pt>
                <c:pt idx="1823">
                  <c:v>26.4</c:v>
                </c:pt>
                <c:pt idx="1824">
                  <c:v>26.4</c:v>
                </c:pt>
                <c:pt idx="1825">
                  <c:v>26.4</c:v>
                </c:pt>
                <c:pt idx="1826">
                  <c:v>26.4</c:v>
                </c:pt>
                <c:pt idx="1827">
                  <c:v>26.4</c:v>
                </c:pt>
                <c:pt idx="1828">
                  <c:v>26.4</c:v>
                </c:pt>
                <c:pt idx="1829">
                  <c:v>26.3</c:v>
                </c:pt>
                <c:pt idx="1830">
                  <c:v>26.4</c:v>
                </c:pt>
                <c:pt idx="1831">
                  <c:v>26.3</c:v>
                </c:pt>
                <c:pt idx="1832">
                  <c:v>26.4</c:v>
                </c:pt>
                <c:pt idx="1833">
                  <c:v>26.4</c:v>
                </c:pt>
                <c:pt idx="1834">
                  <c:v>26.4</c:v>
                </c:pt>
                <c:pt idx="1835">
                  <c:v>26.5</c:v>
                </c:pt>
                <c:pt idx="1836">
                  <c:v>26.4</c:v>
                </c:pt>
                <c:pt idx="1837">
                  <c:v>26.4</c:v>
                </c:pt>
                <c:pt idx="1838">
                  <c:v>26.5</c:v>
                </c:pt>
                <c:pt idx="1839">
                  <c:v>26.5</c:v>
                </c:pt>
                <c:pt idx="1840">
                  <c:v>26.4</c:v>
                </c:pt>
                <c:pt idx="1841">
                  <c:v>26.5</c:v>
                </c:pt>
                <c:pt idx="1842">
                  <c:v>26.4</c:v>
                </c:pt>
                <c:pt idx="1843">
                  <c:v>26.4</c:v>
                </c:pt>
                <c:pt idx="1844">
                  <c:v>26.5</c:v>
                </c:pt>
                <c:pt idx="1845">
                  <c:v>26.4</c:v>
                </c:pt>
                <c:pt idx="1846">
                  <c:v>26.5</c:v>
                </c:pt>
                <c:pt idx="1847">
                  <c:v>26.4</c:v>
                </c:pt>
                <c:pt idx="1848">
                  <c:v>26.4</c:v>
                </c:pt>
                <c:pt idx="1849">
                  <c:v>26.4</c:v>
                </c:pt>
                <c:pt idx="1850">
                  <c:v>26.5</c:v>
                </c:pt>
                <c:pt idx="1851">
                  <c:v>26.4</c:v>
                </c:pt>
                <c:pt idx="1852">
                  <c:v>26.5</c:v>
                </c:pt>
                <c:pt idx="1853">
                  <c:v>26.4</c:v>
                </c:pt>
                <c:pt idx="1854">
                  <c:v>26.5</c:v>
                </c:pt>
                <c:pt idx="1855">
                  <c:v>26.4</c:v>
                </c:pt>
                <c:pt idx="1856">
                  <c:v>26.5</c:v>
                </c:pt>
                <c:pt idx="1857">
                  <c:v>26.5</c:v>
                </c:pt>
                <c:pt idx="1858">
                  <c:v>26.4</c:v>
                </c:pt>
                <c:pt idx="1859">
                  <c:v>26.4</c:v>
                </c:pt>
                <c:pt idx="1860">
                  <c:v>26.5</c:v>
                </c:pt>
                <c:pt idx="1861">
                  <c:v>26.4</c:v>
                </c:pt>
                <c:pt idx="1862">
                  <c:v>26.5</c:v>
                </c:pt>
                <c:pt idx="1863">
                  <c:v>26.4</c:v>
                </c:pt>
                <c:pt idx="1864">
                  <c:v>26.4</c:v>
                </c:pt>
                <c:pt idx="1865">
                  <c:v>26.4</c:v>
                </c:pt>
                <c:pt idx="1866">
                  <c:v>26.4</c:v>
                </c:pt>
                <c:pt idx="1867">
                  <c:v>26.4</c:v>
                </c:pt>
                <c:pt idx="1868">
                  <c:v>26.4</c:v>
                </c:pt>
                <c:pt idx="1869">
                  <c:v>26.4</c:v>
                </c:pt>
                <c:pt idx="1870">
                  <c:v>26.4</c:v>
                </c:pt>
                <c:pt idx="1871">
                  <c:v>26.4</c:v>
                </c:pt>
                <c:pt idx="1872">
                  <c:v>26.3</c:v>
                </c:pt>
                <c:pt idx="1873">
                  <c:v>26.4</c:v>
                </c:pt>
                <c:pt idx="1874">
                  <c:v>26.3</c:v>
                </c:pt>
                <c:pt idx="1875">
                  <c:v>26.4</c:v>
                </c:pt>
                <c:pt idx="1876">
                  <c:v>26.3</c:v>
                </c:pt>
                <c:pt idx="1877">
                  <c:v>26.4</c:v>
                </c:pt>
                <c:pt idx="1878">
                  <c:v>26.3</c:v>
                </c:pt>
                <c:pt idx="1879">
                  <c:v>26.4</c:v>
                </c:pt>
                <c:pt idx="1880">
                  <c:v>26.3</c:v>
                </c:pt>
                <c:pt idx="1881">
                  <c:v>26.4</c:v>
                </c:pt>
                <c:pt idx="1882">
                  <c:v>26.4</c:v>
                </c:pt>
                <c:pt idx="1883">
                  <c:v>26.4</c:v>
                </c:pt>
                <c:pt idx="1884">
                  <c:v>26.3</c:v>
                </c:pt>
                <c:pt idx="1885">
                  <c:v>26.4</c:v>
                </c:pt>
                <c:pt idx="1886">
                  <c:v>26.4</c:v>
                </c:pt>
                <c:pt idx="1887">
                  <c:v>26.3</c:v>
                </c:pt>
                <c:pt idx="1888">
                  <c:v>26.4</c:v>
                </c:pt>
                <c:pt idx="1889">
                  <c:v>26.4</c:v>
                </c:pt>
                <c:pt idx="1890">
                  <c:v>26.3</c:v>
                </c:pt>
                <c:pt idx="1891">
                  <c:v>26.3</c:v>
                </c:pt>
                <c:pt idx="1892">
                  <c:v>26.4</c:v>
                </c:pt>
                <c:pt idx="1893">
                  <c:v>26.3</c:v>
                </c:pt>
                <c:pt idx="1894">
                  <c:v>26.3</c:v>
                </c:pt>
                <c:pt idx="1895">
                  <c:v>26.3</c:v>
                </c:pt>
                <c:pt idx="1896">
                  <c:v>26.3</c:v>
                </c:pt>
                <c:pt idx="1897">
                  <c:v>26.4</c:v>
                </c:pt>
                <c:pt idx="1898">
                  <c:v>26.3</c:v>
                </c:pt>
                <c:pt idx="1899">
                  <c:v>26.3</c:v>
                </c:pt>
                <c:pt idx="1900">
                  <c:v>26.4</c:v>
                </c:pt>
                <c:pt idx="1901">
                  <c:v>26.3</c:v>
                </c:pt>
                <c:pt idx="1902">
                  <c:v>26.4</c:v>
                </c:pt>
                <c:pt idx="1903">
                  <c:v>26.4</c:v>
                </c:pt>
                <c:pt idx="1904">
                  <c:v>26.3</c:v>
                </c:pt>
                <c:pt idx="1905">
                  <c:v>26.3</c:v>
                </c:pt>
                <c:pt idx="1906">
                  <c:v>26.4</c:v>
                </c:pt>
                <c:pt idx="1907">
                  <c:v>26.3</c:v>
                </c:pt>
                <c:pt idx="1908">
                  <c:v>26.3</c:v>
                </c:pt>
                <c:pt idx="1909">
                  <c:v>26.3</c:v>
                </c:pt>
                <c:pt idx="1910">
                  <c:v>26.3</c:v>
                </c:pt>
                <c:pt idx="1911">
                  <c:v>26.3</c:v>
                </c:pt>
                <c:pt idx="1912">
                  <c:v>26.2</c:v>
                </c:pt>
                <c:pt idx="1913">
                  <c:v>26.3</c:v>
                </c:pt>
                <c:pt idx="1914">
                  <c:v>26.3</c:v>
                </c:pt>
                <c:pt idx="1915">
                  <c:v>26.4</c:v>
                </c:pt>
                <c:pt idx="1916">
                  <c:v>26.3</c:v>
                </c:pt>
                <c:pt idx="1917">
                  <c:v>26.4</c:v>
                </c:pt>
                <c:pt idx="1918">
                  <c:v>26.4</c:v>
                </c:pt>
                <c:pt idx="1919">
                  <c:v>26.3</c:v>
                </c:pt>
                <c:pt idx="1920">
                  <c:v>26.3</c:v>
                </c:pt>
                <c:pt idx="1921">
                  <c:v>26.4</c:v>
                </c:pt>
                <c:pt idx="1922">
                  <c:v>26.3</c:v>
                </c:pt>
                <c:pt idx="1923">
                  <c:v>26.3</c:v>
                </c:pt>
                <c:pt idx="1924">
                  <c:v>26.3</c:v>
                </c:pt>
                <c:pt idx="1925">
                  <c:v>26.3</c:v>
                </c:pt>
                <c:pt idx="1926">
                  <c:v>26.2</c:v>
                </c:pt>
                <c:pt idx="1927">
                  <c:v>26.3</c:v>
                </c:pt>
                <c:pt idx="1928">
                  <c:v>26.3</c:v>
                </c:pt>
                <c:pt idx="1929">
                  <c:v>26.3</c:v>
                </c:pt>
                <c:pt idx="1930">
                  <c:v>26.3</c:v>
                </c:pt>
                <c:pt idx="1931">
                  <c:v>26.3</c:v>
                </c:pt>
                <c:pt idx="1932">
                  <c:v>26.2</c:v>
                </c:pt>
                <c:pt idx="1933">
                  <c:v>26.3</c:v>
                </c:pt>
                <c:pt idx="1934">
                  <c:v>26.2</c:v>
                </c:pt>
                <c:pt idx="1935">
                  <c:v>26.3</c:v>
                </c:pt>
                <c:pt idx="1936">
                  <c:v>26.3</c:v>
                </c:pt>
                <c:pt idx="1937">
                  <c:v>26.4</c:v>
                </c:pt>
                <c:pt idx="1938">
                  <c:v>26.3</c:v>
                </c:pt>
                <c:pt idx="1939">
                  <c:v>26.3</c:v>
                </c:pt>
                <c:pt idx="1940">
                  <c:v>26.3</c:v>
                </c:pt>
                <c:pt idx="1941">
                  <c:v>26.3</c:v>
                </c:pt>
                <c:pt idx="1942">
                  <c:v>26.3</c:v>
                </c:pt>
                <c:pt idx="1943">
                  <c:v>26.3</c:v>
                </c:pt>
                <c:pt idx="1944">
                  <c:v>26.3</c:v>
                </c:pt>
                <c:pt idx="1945">
                  <c:v>26.3</c:v>
                </c:pt>
                <c:pt idx="1946">
                  <c:v>26.3</c:v>
                </c:pt>
                <c:pt idx="1947">
                  <c:v>26.2</c:v>
                </c:pt>
                <c:pt idx="1948">
                  <c:v>26.2</c:v>
                </c:pt>
                <c:pt idx="1949">
                  <c:v>26.3</c:v>
                </c:pt>
                <c:pt idx="1950">
                  <c:v>26.3</c:v>
                </c:pt>
                <c:pt idx="1951">
                  <c:v>26.3</c:v>
                </c:pt>
                <c:pt idx="1952">
                  <c:v>26.4</c:v>
                </c:pt>
                <c:pt idx="1953">
                  <c:v>26.3</c:v>
                </c:pt>
                <c:pt idx="1954">
                  <c:v>26.2</c:v>
                </c:pt>
                <c:pt idx="1955">
                  <c:v>26.3</c:v>
                </c:pt>
                <c:pt idx="1956">
                  <c:v>26.3</c:v>
                </c:pt>
                <c:pt idx="1957">
                  <c:v>26.3</c:v>
                </c:pt>
                <c:pt idx="1958">
                  <c:v>26.3</c:v>
                </c:pt>
                <c:pt idx="1959">
                  <c:v>26.2</c:v>
                </c:pt>
                <c:pt idx="1960">
                  <c:v>26.3</c:v>
                </c:pt>
                <c:pt idx="1961">
                  <c:v>26.3</c:v>
                </c:pt>
                <c:pt idx="1962">
                  <c:v>26.2</c:v>
                </c:pt>
                <c:pt idx="1963">
                  <c:v>26.3</c:v>
                </c:pt>
                <c:pt idx="1964">
                  <c:v>26.2</c:v>
                </c:pt>
                <c:pt idx="1965">
                  <c:v>26.2</c:v>
                </c:pt>
                <c:pt idx="1966">
                  <c:v>26.3</c:v>
                </c:pt>
                <c:pt idx="1967">
                  <c:v>26.3</c:v>
                </c:pt>
                <c:pt idx="1968">
                  <c:v>26.3</c:v>
                </c:pt>
                <c:pt idx="1969">
                  <c:v>26.3</c:v>
                </c:pt>
                <c:pt idx="1970">
                  <c:v>26.2</c:v>
                </c:pt>
                <c:pt idx="1971">
                  <c:v>26.2</c:v>
                </c:pt>
                <c:pt idx="1972">
                  <c:v>26.3</c:v>
                </c:pt>
                <c:pt idx="1973">
                  <c:v>26.3</c:v>
                </c:pt>
                <c:pt idx="1974">
                  <c:v>26.3</c:v>
                </c:pt>
                <c:pt idx="1975">
                  <c:v>26.3</c:v>
                </c:pt>
                <c:pt idx="1976">
                  <c:v>26.2</c:v>
                </c:pt>
                <c:pt idx="1977">
                  <c:v>26.2</c:v>
                </c:pt>
                <c:pt idx="1978">
                  <c:v>26.3</c:v>
                </c:pt>
                <c:pt idx="1979">
                  <c:v>26.2</c:v>
                </c:pt>
                <c:pt idx="1980">
                  <c:v>26.3</c:v>
                </c:pt>
                <c:pt idx="1981">
                  <c:v>26.3</c:v>
                </c:pt>
                <c:pt idx="1982">
                  <c:v>26.2</c:v>
                </c:pt>
                <c:pt idx="1983">
                  <c:v>26.3</c:v>
                </c:pt>
                <c:pt idx="1984">
                  <c:v>26.2</c:v>
                </c:pt>
                <c:pt idx="1985">
                  <c:v>26.2</c:v>
                </c:pt>
                <c:pt idx="1986">
                  <c:v>26.2</c:v>
                </c:pt>
                <c:pt idx="1987">
                  <c:v>26.2</c:v>
                </c:pt>
                <c:pt idx="1988">
                  <c:v>26.2</c:v>
                </c:pt>
                <c:pt idx="1989">
                  <c:v>26.2</c:v>
                </c:pt>
                <c:pt idx="1990">
                  <c:v>26.3</c:v>
                </c:pt>
                <c:pt idx="1991">
                  <c:v>26.2</c:v>
                </c:pt>
                <c:pt idx="1992">
                  <c:v>26.2</c:v>
                </c:pt>
                <c:pt idx="1993">
                  <c:v>26.3</c:v>
                </c:pt>
                <c:pt idx="1994">
                  <c:v>26.3</c:v>
                </c:pt>
                <c:pt idx="1995">
                  <c:v>26.2</c:v>
                </c:pt>
                <c:pt idx="1996">
                  <c:v>26.1</c:v>
                </c:pt>
                <c:pt idx="1997">
                  <c:v>26.2</c:v>
                </c:pt>
                <c:pt idx="1998">
                  <c:v>26.3</c:v>
                </c:pt>
                <c:pt idx="1999">
                  <c:v>26.2</c:v>
                </c:pt>
                <c:pt idx="2000">
                  <c:v>26.2</c:v>
                </c:pt>
                <c:pt idx="2001">
                  <c:v>26.2</c:v>
                </c:pt>
                <c:pt idx="2002">
                  <c:v>26.2</c:v>
                </c:pt>
                <c:pt idx="2003">
                  <c:v>26.2</c:v>
                </c:pt>
                <c:pt idx="2004">
                  <c:v>26.2</c:v>
                </c:pt>
                <c:pt idx="2005">
                  <c:v>26.2</c:v>
                </c:pt>
                <c:pt idx="2006">
                  <c:v>26.2</c:v>
                </c:pt>
                <c:pt idx="2007">
                  <c:v>26.3</c:v>
                </c:pt>
                <c:pt idx="2008">
                  <c:v>26.3</c:v>
                </c:pt>
                <c:pt idx="2009">
                  <c:v>26.3</c:v>
                </c:pt>
                <c:pt idx="2010">
                  <c:v>26.2</c:v>
                </c:pt>
                <c:pt idx="2011">
                  <c:v>26.2</c:v>
                </c:pt>
                <c:pt idx="2012">
                  <c:v>26.1</c:v>
                </c:pt>
                <c:pt idx="2013">
                  <c:v>26.2</c:v>
                </c:pt>
                <c:pt idx="2014">
                  <c:v>26.3</c:v>
                </c:pt>
                <c:pt idx="2015">
                  <c:v>26.2</c:v>
                </c:pt>
                <c:pt idx="2016">
                  <c:v>26.3</c:v>
                </c:pt>
                <c:pt idx="2017">
                  <c:v>26.2</c:v>
                </c:pt>
                <c:pt idx="2018">
                  <c:v>26.3</c:v>
                </c:pt>
                <c:pt idx="2019">
                  <c:v>26.2</c:v>
                </c:pt>
                <c:pt idx="2020">
                  <c:v>26.2</c:v>
                </c:pt>
                <c:pt idx="2021">
                  <c:v>26.2</c:v>
                </c:pt>
                <c:pt idx="2022">
                  <c:v>26.2</c:v>
                </c:pt>
                <c:pt idx="2023">
                  <c:v>26.2</c:v>
                </c:pt>
                <c:pt idx="2024">
                  <c:v>26.2</c:v>
                </c:pt>
                <c:pt idx="2025">
                  <c:v>26.3</c:v>
                </c:pt>
                <c:pt idx="2026">
                  <c:v>26.2</c:v>
                </c:pt>
                <c:pt idx="2027">
                  <c:v>26.2</c:v>
                </c:pt>
                <c:pt idx="2028">
                  <c:v>26.1</c:v>
                </c:pt>
                <c:pt idx="2029">
                  <c:v>26.2</c:v>
                </c:pt>
                <c:pt idx="2030">
                  <c:v>26.2</c:v>
                </c:pt>
                <c:pt idx="2031">
                  <c:v>26.2</c:v>
                </c:pt>
                <c:pt idx="2032">
                  <c:v>26.3</c:v>
                </c:pt>
                <c:pt idx="2033">
                  <c:v>26.2</c:v>
                </c:pt>
                <c:pt idx="2034">
                  <c:v>26.2</c:v>
                </c:pt>
                <c:pt idx="2035">
                  <c:v>26.2</c:v>
                </c:pt>
                <c:pt idx="2036">
                  <c:v>26.2</c:v>
                </c:pt>
                <c:pt idx="2037">
                  <c:v>26.3</c:v>
                </c:pt>
                <c:pt idx="2038">
                  <c:v>26.2</c:v>
                </c:pt>
                <c:pt idx="2039">
                  <c:v>26.1</c:v>
                </c:pt>
                <c:pt idx="2040">
                  <c:v>26.1</c:v>
                </c:pt>
                <c:pt idx="2041">
                  <c:v>26.2</c:v>
                </c:pt>
                <c:pt idx="2042">
                  <c:v>26.2</c:v>
                </c:pt>
                <c:pt idx="2043">
                  <c:v>26.2</c:v>
                </c:pt>
                <c:pt idx="2044">
                  <c:v>26.1</c:v>
                </c:pt>
                <c:pt idx="2045">
                  <c:v>26.2</c:v>
                </c:pt>
                <c:pt idx="2046">
                  <c:v>26.2</c:v>
                </c:pt>
                <c:pt idx="2047">
                  <c:v>26.3</c:v>
                </c:pt>
                <c:pt idx="2048">
                  <c:v>26.2</c:v>
                </c:pt>
                <c:pt idx="2049">
                  <c:v>26.1</c:v>
                </c:pt>
                <c:pt idx="2050">
                  <c:v>26.2</c:v>
                </c:pt>
                <c:pt idx="2051">
                  <c:v>26.2</c:v>
                </c:pt>
                <c:pt idx="2052">
                  <c:v>26.2</c:v>
                </c:pt>
                <c:pt idx="2053">
                  <c:v>26.2</c:v>
                </c:pt>
                <c:pt idx="2054">
                  <c:v>26.1</c:v>
                </c:pt>
                <c:pt idx="2055">
                  <c:v>26.2</c:v>
                </c:pt>
                <c:pt idx="2056">
                  <c:v>26.2</c:v>
                </c:pt>
                <c:pt idx="2057">
                  <c:v>26.2</c:v>
                </c:pt>
                <c:pt idx="2058">
                  <c:v>26.2</c:v>
                </c:pt>
                <c:pt idx="2059">
                  <c:v>26.2</c:v>
                </c:pt>
                <c:pt idx="2060">
                  <c:v>26.1</c:v>
                </c:pt>
                <c:pt idx="2061">
                  <c:v>26.2</c:v>
                </c:pt>
                <c:pt idx="2062">
                  <c:v>26.1</c:v>
                </c:pt>
                <c:pt idx="2063">
                  <c:v>26.3</c:v>
                </c:pt>
                <c:pt idx="2064">
                  <c:v>26.2</c:v>
                </c:pt>
                <c:pt idx="2065">
                  <c:v>26.2</c:v>
                </c:pt>
                <c:pt idx="2066">
                  <c:v>26.2</c:v>
                </c:pt>
                <c:pt idx="2067">
                  <c:v>26.2</c:v>
                </c:pt>
                <c:pt idx="2068">
                  <c:v>26.2</c:v>
                </c:pt>
                <c:pt idx="2069">
                  <c:v>26.2</c:v>
                </c:pt>
                <c:pt idx="2070">
                  <c:v>26.2</c:v>
                </c:pt>
                <c:pt idx="2071">
                  <c:v>26.2</c:v>
                </c:pt>
                <c:pt idx="2072">
                  <c:v>26.2</c:v>
                </c:pt>
                <c:pt idx="2073">
                  <c:v>26.2</c:v>
                </c:pt>
                <c:pt idx="2074">
                  <c:v>26.2</c:v>
                </c:pt>
                <c:pt idx="2075">
                  <c:v>26.2</c:v>
                </c:pt>
                <c:pt idx="2076">
                  <c:v>26.2</c:v>
                </c:pt>
                <c:pt idx="2077">
                  <c:v>26.2</c:v>
                </c:pt>
                <c:pt idx="2078">
                  <c:v>26.1</c:v>
                </c:pt>
                <c:pt idx="2079">
                  <c:v>26.1</c:v>
                </c:pt>
                <c:pt idx="2080">
                  <c:v>26.1</c:v>
                </c:pt>
                <c:pt idx="2081">
                  <c:v>26.1</c:v>
                </c:pt>
                <c:pt idx="2082">
                  <c:v>26.2</c:v>
                </c:pt>
                <c:pt idx="2083">
                  <c:v>26.1</c:v>
                </c:pt>
                <c:pt idx="2084">
                  <c:v>26.2</c:v>
                </c:pt>
                <c:pt idx="2085">
                  <c:v>26.1</c:v>
                </c:pt>
                <c:pt idx="2086">
                  <c:v>26.2</c:v>
                </c:pt>
                <c:pt idx="2087">
                  <c:v>26.1</c:v>
                </c:pt>
                <c:pt idx="2088">
                  <c:v>26.2</c:v>
                </c:pt>
                <c:pt idx="2089">
                  <c:v>26.1</c:v>
                </c:pt>
                <c:pt idx="2090">
                  <c:v>26.2</c:v>
                </c:pt>
                <c:pt idx="2091">
                  <c:v>26.3</c:v>
                </c:pt>
                <c:pt idx="2092">
                  <c:v>26.1</c:v>
                </c:pt>
                <c:pt idx="2093">
                  <c:v>26.2</c:v>
                </c:pt>
                <c:pt idx="2094">
                  <c:v>26.1</c:v>
                </c:pt>
                <c:pt idx="2095">
                  <c:v>26.2</c:v>
                </c:pt>
                <c:pt idx="2096">
                  <c:v>26.2</c:v>
                </c:pt>
                <c:pt idx="2097">
                  <c:v>26.2</c:v>
                </c:pt>
                <c:pt idx="2098">
                  <c:v>26.1</c:v>
                </c:pt>
                <c:pt idx="2099">
                  <c:v>26.2</c:v>
                </c:pt>
                <c:pt idx="2100">
                  <c:v>26.1</c:v>
                </c:pt>
                <c:pt idx="2101">
                  <c:v>26.1</c:v>
                </c:pt>
                <c:pt idx="2102">
                  <c:v>26.1</c:v>
                </c:pt>
                <c:pt idx="2103">
                  <c:v>26.1</c:v>
                </c:pt>
                <c:pt idx="2104">
                  <c:v>26.1</c:v>
                </c:pt>
                <c:pt idx="2105">
                  <c:v>26.1</c:v>
                </c:pt>
                <c:pt idx="2106">
                  <c:v>26.2</c:v>
                </c:pt>
                <c:pt idx="2107">
                  <c:v>26.2</c:v>
                </c:pt>
                <c:pt idx="2108">
                  <c:v>26.2</c:v>
                </c:pt>
                <c:pt idx="2109">
                  <c:v>26.2</c:v>
                </c:pt>
                <c:pt idx="2110">
                  <c:v>26.2</c:v>
                </c:pt>
                <c:pt idx="2111">
                  <c:v>26.1</c:v>
                </c:pt>
                <c:pt idx="2112">
                  <c:v>26.2</c:v>
                </c:pt>
                <c:pt idx="2113">
                  <c:v>26.1</c:v>
                </c:pt>
                <c:pt idx="2114">
                  <c:v>26.2</c:v>
                </c:pt>
                <c:pt idx="2115">
                  <c:v>26.1</c:v>
                </c:pt>
                <c:pt idx="2116">
                  <c:v>26.1</c:v>
                </c:pt>
                <c:pt idx="2117">
                  <c:v>26.2</c:v>
                </c:pt>
                <c:pt idx="2118">
                  <c:v>26.1</c:v>
                </c:pt>
                <c:pt idx="2119">
                  <c:v>26.2</c:v>
                </c:pt>
                <c:pt idx="2120">
                  <c:v>26.1</c:v>
                </c:pt>
                <c:pt idx="2121">
                  <c:v>26.2</c:v>
                </c:pt>
                <c:pt idx="2122">
                  <c:v>26</c:v>
                </c:pt>
                <c:pt idx="2123">
                  <c:v>26.2</c:v>
                </c:pt>
                <c:pt idx="2124">
                  <c:v>26.2</c:v>
                </c:pt>
                <c:pt idx="2125">
                  <c:v>26.1</c:v>
                </c:pt>
                <c:pt idx="2126">
                  <c:v>26</c:v>
                </c:pt>
                <c:pt idx="2127">
                  <c:v>26.1</c:v>
                </c:pt>
                <c:pt idx="2128">
                  <c:v>26.2</c:v>
                </c:pt>
                <c:pt idx="2129">
                  <c:v>26.2</c:v>
                </c:pt>
                <c:pt idx="2130">
                  <c:v>26.2</c:v>
                </c:pt>
                <c:pt idx="2131">
                  <c:v>26.1</c:v>
                </c:pt>
                <c:pt idx="2132">
                  <c:v>26.2</c:v>
                </c:pt>
                <c:pt idx="2133">
                  <c:v>26.1</c:v>
                </c:pt>
                <c:pt idx="2134">
                  <c:v>26.1</c:v>
                </c:pt>
                <c:pt idx="2135">
                  <c:v>26.2</c:v>
                </c:pt>
                <c:pt idx="2136">
                  <c:v>26.1</c:v>
                </c:pt>
                <c:pt idx="2137">
                  <c:v>26.2</c:v>
                </c:pt>
                <c:pt idx="2138">
                  <c:v>26.1</c:v>
                </c:pt>
                <c:pt idx="2139">
                  <c:v>26.1</c:v>
                </c:pt>
                <c:pt idx="2140">
                  <c:v>26.3</c:v>
                </c:pt>
                <c:pt idx="2141">
                  <c:v>26.2</c:v>
                </c:pt>
                <c:pt idx="2142">
                  <c:v>26.1</c:v>
                </c:pt>
                <c:pt idx="2143">
                  <c:v>26.1</c:v>
                </c:pt>
                <c:pt idx="2144">
                  <c:v>26.1</c:v>
                </c:pt>
                <c:pt idx="2145">
                  <c:v>26.1</c:v>
                </c:pt>
                <c:pt idx="2146">
                  <c:v>26.1</c:v>
                </c:pt>
                <c:pt idx="2147">
                  <c:v>26.1</c:v>
                </c:pt>
                <c:pt idx="2148">
                  <c:v>26.1</c:v>
                </c:pt>
                <c:pt idx="2149">
                  <c:v>26.1</c:v>
                </c:pt>
                <c:pt idx="2150">
                  <c:v>26.1</c:v>
                </c:pt>
                <c:pt idx="2151">
                  <c:v>26.1</c:v>
                </c:pt>
                <c:pt idx="2152">
                  <c:v>26.1</c:v>
                </c:pt>
                <c:pt idx="2153">
                  <c:v>26.2</c:v>
                </c:pt>
                <c:pt idx="2154">
                  <c:v>26.1</c:v>
                </c:pt>
                <c:pt idx="2155">
                  <c:v>26.1</c:v>
                </c:pt>
                <c:pt idx="2156">
                  <c:v>26.2</c:v>
                </c:pt>
                <c:pt idx="2157">
                  <c:v>26.2</c:v>
                </c:pt>
                <c:pt idx="2158">
                  <c:v>26</c:v>
                </c:pt>
                <c:pt idx="2159">
                  <c:v>26.1</c:v>
                </c:pt>
                <c:pt idx="2160">
                  <c:v>26.2</c:v>
                </c:pt>
                <c:pt idx="2161">
                  <c:v>26.2</c:v>
                </c:pt>
                <c:pt idx="2162">
                  <c:v>26.1</c:v>
                </c:pt>
                <c:pt idx="2163">
                  <c:v>26.1</c:v>
                </c:pt>
                <c:pt idx="2164">
                  <c:v>26.1</c:v>
                </c:pt>
                <c:pt idx="2165">
                  <c:v>26.2</c:v>
                </c:pt>
                <c:pt idx="2166">
                  <c:v>26.1</c:v>
                </c:pt>
                <c:pt idx="2167">
                  <c:v>26.1</c:v>
                </c:pt>
                <c:pt idx="2168">
                  <c:v>26.1</c:v>
                </c:pt>
                <c:pt idx="2169">
                  <c:v>26.2</c:v>
                </c:pt>
                <c:pt idx="2170">
                  <c:v>26.1</c:v>
                </c:pt>
                <c:pt idx="2171">
                  <c:v>26.1</c:v>
                </c:pt>
                <c:pt idx="2172">
                  <c:v>26.2</c:v>
                </c:pt>
                <c:pt idx="2173">
                  <c:v>26.2</c:v>
                </c:pt>
                <c:pt idx="2174">
                  <c:v>26.1</c:v>
                </c:pt>
                <c:pt idx="2175">
                  <c:v>26</c:v>
                </c:pt>
                <c:pt idx="2176">
                  <c:v>26.1</c:v>
                </c:pt>
                <c:pt idx="2177">
                  <c:v>26.2</c:v>
                </c:pt>
                <c:pt idx="2178">
                  <c:v>26.2</c:v>
                </c:pt>
                <c:pt idx="2179">
                  <c:v>26.1</c:v>
                </c:pt>
                <c:pt idx="2180">
                  <c:v>26.2</c:v>
                </c:pt>
                <c:pt idx="2181">
                  <c:v>26.1</c:v>
                </c:pt>
                <c:pt idx="2182">
                  <c:v>26.1</c:v>
                </c:pt>
                <c:pt idx="2183">
                  <c:v>26.1</c:v>
                </c:pt>
                <c:pt idx="2184">
                  <c:v>26</c:v>
                </c:pt>
                <c:pt idx="2185">
                  <c:v>26.1</c:v>
                </c:pt>
                <c:pt idx="2186">
                  <c:v>26.1</c:v>
                </c:pt>
                <c:pt idx="2187">
                  <c:v>26.1</c:v>
                </c:pt>
                <c:pt idx="2188">
                  <c:v>26.1</c:v>
                </c:pt>
                <c:pt idx="2189">
                  <c:v>26.1</c:v>
                </c:pt>
                <c:pt idx="2190">
                  <c:v>26.1</c:v>
                </c:pt>
                <c:pt idx="2191">
                  <c:v>26.1</c:v>
                </c:pt>
                <c:pt idx="2192">
                  <c:v>26.1</c:v>
                </c:pt>
                <c:pt idx="2193">
                  <c:v>26.1</c:v>
                </c:pt>
                <c:pt idx="2194">
                  <c:v>26.1</c:v>
                </c:pt>
                <c:pt idx="2195">
                  <c:v>26.1</c:v>
                </c:pt>
                <c:pt idx="2196">
                  <c:v>26</c:v>
                </c:pt>
                <c:pt idx="2197">
                  <c:v>26.1</c:v>
                </c:pt>
                <c:pt idx="2198">
                  <c:v>26.1</c:v>
                </c:pt>
                <c:pt idx="2199">
                  <c:v>26.1</c:v>
                </c:pt>
                <c:pt idx="2200">
                  <c:v>26.1</c:v>
                </c:pt>
                <c:pt idx="2201">
                  <c:v>26.2</c:v>
                </c:pt>
                <c:pt idx="2202">
                  <c:v>26.2</c:v>
                </c:pt>
                <c:pt idx="2203">
                  <c:v>26.1</c:v>
                </c:pt>
                <c:pt idx="2204">
                  <c:v>26.1</c:v>
                </c:pt>
                <c:pt idx="2205">
                  <c:v>26</c:v>
                </c:pt>
                <c:pt idx="2206">
                  <c:v>26.1</c:v>
                </c:pt>
                <c:pt idx="2207">
                  <c:v>26.2</c:v>
                </c:pt>
                <c:pt idx="2208">
                  <c:v>26.1</c:v>
                </c:pt>
                <c:pt idx="2209">
                  <c:v>26.2</c:v>
                </c:pt>
                <c:pt idx="2210">
                  <c:v>26.1</c:v>
                </c:pt>
                <c:pt idx="2211">
                  <c:v>26</c:v>
                </c:pt>
                <c:pt idx="2212">
                  <c:v>26.1</c:v>
                </c:pt>
                <c:pt idx="2213">
                  <c:v>26.1</c:v>
                </c:pt>
                <c:pt idx="2214">
                  <c:v>26.1</c:v>
                </c:pt>
                <c:pt idx="2215">
                  <c:v>26.1</c:v>
                </c:pt>
                <c:pt idx="2216">
                  <c:v>26.1</c:v>
                </c:pt>
                <c:pt idx="2217">
                  <c:v>26.1</c:v>
                </c:pt>
                <c:pt idx="2218">
                  <c:v>26.1</c:v>
                </c:pt>
                <c:pt idx="2219">
                  <c:v>26.2</c:v>
                </c:pt>
                <c:pt idx="2220">
                  <c:v>26.1</c:v>
                </c:pt>
                <c:pt idx="2221">
                  <c:v>26.2</c:v>
                </c:pt>
                <c:pt idx="2222">
                  <c:v>26.1</c:v>
                </c:pt>
                <c:pt idx="2223">
                  <c:v>26.1</c:v>
                </c:pt>
                <c:pt idx="2224">
                  <c:v>26.1</c:v>
                </c:pt>
                <c:pt idx="2225">
                  <c:v>26</c:v>
                </c:pt>
                <c:pt idx="2226">
                  <c:v>26.2</c:v>
                </c:pt>
                <c:pt idx="2227">
                  <c:v>26.1</c:v>
                </c:pt>
                <c:pt idx="2228">
                  <c:v>26.1</c:v>
                </c:pt>
                <c:pt idx="2229">
                  <c:v>26.1</c:v>
                </c:pt>
                <c:pt idx="2230">
                  <c:v>26.1</c:v>
                </c:pt>
                <c:pt idx="2231">
                  <c:v>26</c:v>
                </c:pt>
                <c:pt idx="2232">
                  <c:v>26.1</c:v>
                </c:pt>
                <c:pt idx="2233">
                  <c:v>26.1</c:v>
                </c:pt>
                <c:pt idx="2234">
                  <c:v>26.1</c:v>
                </c:pt>
                <c:pt idx="2235">
                  <c:v>26</c:v>
                </c:pt>
                <c:pt idx="2236">
                  <c:v>26.1</c:v>
                </c:pt>
                <c:pt idx="2237">
                  <c:v>26.1</c:v>
                </c:pt>
                <c:pt idx="2238">
                  <c:v>26.1</c:v>
                </c:pt>
                <c:pt idx="2239">
                  <c:v>26.1</c:v>
                </c:pt>
                <c:pt idx="2240">
                  <c:v>26.1</c:v>
                </c:pt>
                <c:pt idx="2241">
                  <c:v>26.1</c:v>
                </c:pt>
                <c:pt idx="2242">
                  <c:v>26.1</c:v>
                </c:pt>
                <c:pt idx="2243">
                  <c:v>26.1</c:v>
                </c:pt>
                <c:pt idx="2244">
                  <c:v>26.2</c:v>
                </c:pt>
                <c:pt idx="2245">
                  <c:v>26.1</c:v>
                </c:pt>
                <c:pt idx="2246">
                  <c:v>26.1</c:v>
                </c:pt>
                <c:pt idx="2247">
                  <c:v>26.1</c:v>
                </c:pt>
                <c:pt idx="2248">
                  <c:v>26.1</c:v>
                </c:pt>
                <c:pt idx="2249">
                  <c:v>26.1</c:v>
                </c:pt>
                <c:pt idx="2250">
                  <c:v>26.2</c:v>
                </c:pt>
                <c:pt idx="2251">
                  <c:v>26.1</c:v>
                </c:pt>
                <c:pt idx="2252">
                  <c:v>26.1</c:v>
                </c:pt>
                <c:pt idx="2253">
                  <c:v>26.1</c:v>
                </c:pt>
                <c:pt idx="2254">
                  <c:v>26</c:v>
                </c:pt>
                <c:pt idx="2255">
                  <c:v>26.2</c:v>
                </c:pt>
                <c:pt idx="2256">
                  <c:v>26.1</c:v>
                </c:pt>
                <c:pt idx="2257">
                  <c:v>26.1</c:v>
                </c:pt>
                <c:pt idx="2258">
                  <c:v>26.1</c:v>
                </c:pt>
                <c:pt idx="2259">
                  <c:v>26.1</c:v>
                </c:pt>
                <c:pt idx="2260">
                  <c:v>26.1</c:v>
                </c:pt>
                <c:pt idx="2261">
                  <c:v>26.1</c:v>
                </c:pt>
                <c:pt idx="2262">
                  <c:v>26</c:v>
                </c:pt>
                <c:pt idx="2263">
                  <c:v>26.1</c:v>
                </c:pt>
                <c:pt idx="2264">
                  <c:v>26.1</c:v>
                </c:pt>
                <c:pt idx="2265">
                  <c:v>26.2</c:v>
                </c:pt>
                <c:pt idx="2266">
                  <c:v>26.1</c:v>
                </c:pt>
                <c:pt idx="2267">
                  <c:v>26.1</c:v>
                </c:pt>
                <c:pt idx="2268">
                  <c:v>26.1</c:v>
                </c:pt>
                <c:pt idx="2269">
                  <c:v>26.1</c:v>
                </c:pt>
                <c:pt idx="2270">
                  <c:v>26</c:v>
                </c:pt>
                <c:pt idx="2271">
                  <c:v>26.1</c:v>
                </c:pt>
                <c:pt idx="2272">
                  <c:v>26</c:v>
                </c:pt>
                <c:pt idx="2273">
                  <c:v>26.1</c:v>
                </c:pt>
                <c:pt idx="2274">
                  <c:v>26.1</c:v>
                </c:pt>
                <c:pt idx="2275">
                  <c:v>26.1</c:v>
                </c:pt>
                <c:pt idx="2276">
                  <c:v>26.1</c:v>
                </c:pt>
                <c:pt idx="2277">
                  <c:v>26.1</c:v>
                </c:pt>
                <c:pt idx="2278">
                  <c:v>26.1</c:v>
                </c:pt>
                <c:pt idx="2279">
                  <c:v>26</c:v>
                </c:pt>
                <c:pt idx="2280">
                  <c:v>26</c:v>
                </c:pt>
                <c:pt idx="2281">
                  <c:v>26</c:v>
                </c:pt>
                <c:pt idx="2282">
                  <c:v>26.1</c:v>
                </c:pt>
                <c:pt idx="2283">
                  <c:v>26</c:v>
                </c:pt>
                <c:pt idx="2284">
                  <c:v>26.1</c:v>
                </c:pt>
                <c:pt idx="2285">
                  <c:v>26.1</c:v>
                </c:pt>
                <c:pt idx="2286">
                  <c:v>26.1</c:v>
                </c:pt>
                <c:pt idx="2287">
                  <c:v>26.1</c:v>
                </c:pt>
                <c:pt idx="2288">
                  <c:v>26</c:v>
                </c:pt>
                <c:pt idx="2289">
                  <c:v>26.1</c:v>
                </c:pt>
                <c:pt idx="2290">
                  <c:v>26</c:v>
                </c:pt>
                <c:pt idx="2291">
                  <c:v>26</c:v>
                </c:pt>
                <c:pt idx="2292">
                  <c:v>26.1</c:v>
                </c:pt>
                <c:pt idx="2293">
                  <c:v>26.1</c:v>
                </c:pt>
                <c:pt idx="2294">
                  <c:v>26.1</c:v>
                </c:pt>
                <c:pt idx="2295">
                  <c:v>26.1</c:v>
                </c:pt>
                <c:pt idx="2296">
                  <c:v>26.1</c:v>
                </c:pt>
                <c:pt idx="2297">
                  <c:v>26.1</c:v>
                </c:pt>
                <c:pt idx="2298">
                  <c:v>26.1</c:v>
                </c:pt>
                <c:pt idx="2299">
                  <c:v>26.1</c:v>
                </c:pt>
                <c:pt idx="2300">
                  <c:v>26.1</c:v>
                </c:pt>
                <c:pt idx="2301">
                  <c:v>26.1</c:v>
                </c:pt>
                <c:pt idx="2302">
                  <c:v>26</c:v>
                </c:pt>
                <c:pt idx="2303">
                  <c:v>26.1</c:v>
                </c:pt>
                <c:pt idx="2304">
                  <c:v>26.1</c:v>
                </c:pt>
                <c:pt idx="2305">
                  <c:v>26.1</c:v>
                </c:pt>
                <c:pt idx="2306">
                  <c:v>26</c:v>
                </c:pt>
                <c:pt idx="2307">
                  <c:v>26.1</c:v>
                </c:pt>
                <c:pt idx="2308">
                  <c:v>26.1</c:v>
                </c:pt>
                <c:pt idx="2309">
                  <c:v>26</c:v>
                </c:pt>
                <c:pt idx="2310">
                  <c:v>26.2</c:v>
                </c:pt>
                <c:pt idx="2311">
                  <c:v>26.1</c:v>
                </c:pt>
                <c:pt idx="2312">
                  <c:v>26.1</c:v>
                </c:pt>
                <c:pt idx="2313">
                  <c:v>26.1</c:v>
                </c:pt>
                <c:pt idx="2314">
                  <c:v>26.1</c:v>
                </c:pt>
                <c:pt idx="2315">
                  <c:v>26.1</c:v>
                </c:pt>
                <c:pt idx="2316">
                  <c:v>26.1</c:v>
                </c:pt>
                <c:pt idx="2317">
                  <c:v>26.1</c:v>
                </c:pt>
                <c:pt idx="2318">
                  <c:v>26</c:v>
                </c:pt>
                <c:pt idx="2319">
                  <c:v>26.1</c:v>
                </c:pt>
                <c:pt idx="2320">
                  <c:v>26</c:v>
                </c:pt>
                <c:pt idx="2321">
                  <c:v>26</c:v>
                </c:pt>
                <c:pt idx="2322">
                  <c:v>26</c:v>
                </c:pt>
                <c:pt idx="2323">
                  <c:v>26</c:v>
                </c:pt>
                <c:pt idx="2324">
                  <c:v>26</c:v>
                </c:pt>
                <c:pt idx="2325">
                  <c:v>26</c:v>
                </c:pt>
                <c:pt idx="2326">
                  <c:v>26</c:v>
                </c:pt>
                <c:pt idx="2327">
                  <c:v>26.1</c:v>
                </c:pt>
                <c:pt idx="2328">
                  <c:v>26.1</c:v>
                </c:pt>
                <c:pt idx="2329">
                  <c:v>26.1</c:v>
                </c:pt>
                <c:pt idx="2330">
                  <c:v>25.9</c:v>
                </c:pt>
                <c:pt idx="2331">
                  <c:v>26</c:v>
                </c:pt>
                <c:pt idx="2332">
                  <c:v>26.1</c:v>
                </c:pt>
                <c:pt idx="2333">
                  <c:v>26</c:v>
                </c:pt>
                <c:pt idx="2334">
                  <c:v>26.2</c:v>
                </c:pt>
                <c:pt idx="2335">
                  <c:v>26.1</c:v>
                </c:pt>
                <c:pt idx="2336">
                  <c:v>26.1</c:v>
                </c:pt>
                <c:pt idx="2337">
                  <c:v>26.1</c:v>
                </c:pt>
                <c:pt idx="2338">
                  <c:v>26</c:v>
                </c:pt>
                <c:pt idx="2339">
                  <c:v>26.1</c:v>
                </c:pt>
                <c:pt idx="2340">
                  <c:v>26</c:v>
                </c:pt>
                <c:pt idx="2341">
                  <c:v>26.1</c:v>
                </c:pt>
                <c:pt idx="2342">
                  <c:v>26.1</c:v>
                </c:pt>
                <c:pt idx="2343">
                  <c:v>26</c:v>
                </c:pt>
                <c:pt idx="2344">
                  <c:v>26.1</c:v>
                </c:pt>
                <c:pt idx="2345">
                  <c:v>26.1</c:v>
                </c:pt>
                <c:pt idx="2346">
                  <c:v>26.1</c:v>
                </c:pt>
                <c:pt idx="2347">
                  <c:v>26.1</c:v>
                </c:pt>
                <c:pt idx="2348">
                  <c:v>26.1</c:v>
                </c:pt>
                <c:pt idx="2349">
                  <c:v>26</c:v>
                </c:pt>
                <c:pt idx="2350">
                  <c:v>26.1</c:v>
                </c:pt>
                <c:pt idx="2351">
                  <c:v>26</c:v>
                </c:pt>
                <c:pt idx="2352">
                  <c:v>26.1</c:v>
                </c:pt>
                <c:pt idx="2353">
                  <c:v>26</c:v>
                </c:pt>
                <c:pt idx="2354">
                  <c:v>26.1</c:v>
                </c:pt>
                <c:pt idx="2355">
                  <c:v>26</c:v>
                </c:pt>
                <c:pt idx="2356">
                  <c:v>26.1</c:v>
                </c:pt>
                <c:pt idx="2357">
                  <c:v>26.1</c:v>
                </c:pt>
                <c:pt idx="2358">
                  <c:v>26.1</c:v>
                </c:pt>
                <c:pt idx="2359">
                  <c:v>26.1</c:v>
                </c:pt>
                <c:pt idx="2360">
                  <c:v>26.1</c:v>
                </c:pt>
                <c:pt idx="2361">
                  <c:v>26.1</c:v>
                </c:pt>
                <c:pt idx="2362">
                  <c:v>26.1</c:v>
                </c:pt>
                <c:pt idx="2363">
                  <c:v>26.1</c:v>
                </c:pt>
                <c:pt idx="2364">
                  <c:v>26</c:v>
                </c:pt>
                <c:pt idx="2365">
                  <c:v>26.1</c:v>
                </c:pt>
                <c:pt idx="2366">
                  <c:v>26.2</c:v>
                </c:pt>
                <c:pt idx="2367">
                  <c:v>26</c:v>
                </c:pt>
                <c:pt idx="2368">
                  <c:v>26</c:v>
                </c:pt>
                <c:pt idx="2369">
                  <c:v>26</c:v>
                </c:pt>
                <c:pt idx="2370">
                  <c:v>26</c:v>
                </c:pt>
                <c:pt idx="2371">
                  <c:v>26</c:v>
                </c:pt>
                <c:pt idx="2372">
                  <c:v>26.1</c:v>
                </c:pt>
                <c:pt idx="2373">
                  <c:v>26</c:v>
                </c:pt>
                <c:pt idx="2374">
                  <c:v>26.1</c:v>
                </c:pt>
                <c:pt idx="2375">
                  <c:v>26</c:v>
                </c:pt>
                <c:pt idx="2376">
                  <c:v>26.1</c:v>
                </c:pt>
                <c:pt idx="2377">
                  <c:v>26</c:v>
                </c:pt>
                <c:pt idx="2378">
                  <c:v>26.1</c:v>
                </c:pt>
                <c:pt idx="2379">
                  <c:v>26</c:v>
                </c:pt>
                <c:pt idx="2380">
                  <c:v>26</c:v>
                </c:pt>
                <c:pt idx="2381">
                  <c:v>26</c:v>
                </c:pt>
                <c:pt idx="2382">
                  <c:v>26</c:v>
                </c:pt>
                <c:pt idx="2383">
                  <c:v>26</c:v>
                </c:pt>
                <c:pt idx="2384">
                  <c:v>26</c:v>
                </c:pt>
                <c:pt idx="2385">
                  <c:v>26</c:v>
                </c:pt>
                <c:pt idx="2386">
                  <c:v>26.1</c:v>
                </c:pt>
                <c:pt idx="2387">
                  <c:v>26</c:v>
                </c:pt>
                <c:pt idx="2388">
                  <c:v>26</c:v>
                </c:pt>
                <c:pt idx="2389">
                  <c:v>26</c:v>
                </c:pt>
                <c:pt idx="2390">
                  <c:v>26</c:v>
                </c:pt>
                <c:pt idx="2391">
                  <c:v>26.1</c:v>
                </c:pt>
                <c:pt idx="2392">
                  <c:v>26</c:v>
                </c:pt>
                <c:pt idx="2393">
                  <c:v>26.1</c:v>
                </c:pt>
                <c:pt idx="2394">
                  <c:v>26.1</c:v>
                </c:pt>
                <c:pt idx="2395">
                  <c:v>26</c:v>
                </c:pt>
                <c:pt idx="2396">
                  <c:v>26.1</c:v>
                </c:pt>
                <c:pt idx="2397">
                  <c:v>26</c:v>
                </c:pt>
                <c:pt idx="2398">
                  <c:v>26</c:v>
                </c:pt>
                <c:pt idx="2399">
                  <c:v>26.1</c:v>
                </c:pt>
                <c:pt idx="2400">
                  <c:v>26</c:v>
                </c:pt>
                <c:pt idx="2401">
                  <c:v>26.1</c:v>
                </c:pt>
                <c:pt idx="2402">
                  <c:v>26.1</c:v>
                </c:pt>
                <c:pt idx="2403">
                  <c:v>26</c:v>
                </c:pt>
                <c:pt idx="2404">
                  <c:v>26.1</c:v>
                </c:pt>
                <c:pt idx="2405">
                  <c:v>26.1</c:v>
                </c:pt>
                <c:pt idx="2406">
                  <c:v>26.1</c:v>
                </c:pt>
                <c:pt idx="2407">
                  <c:v>26</c:v>
                </c:pt>
                <c:pt idx="2408">
                  <c:v>26.1</c:v>
                </c:pt>
                <c:pt idx="2409">
                  <c:v>26</c:v>
                </c:pt>
                <c:pt idx="2410">
                  <c:v>26.1</c:v>
                </c:pt>
                <c:pt idx="2411">
                  <c:v>26</c:v>
                </c:pt>
                <c:pt idx="2412">
                  <c:v>26</c:v>
                </c:pt>
                <c:pt idx="2413">
                  <c:v>26</c:v>
                </c:pt>
                <c:pt idx="2414">
                  <c:v>26</c:v>
                </c:pt>
                <c:pt idx="2415">
                  <c:v>26</c:v>
                </c:pt>
                <c:pt idx="2416">
                  <c:v>26.1</c:v>
                </c:pt>
                <c:pt idx="2417">
                  <c:v>26.1</c:v>
                </c:pt>
                <c:pt idx="2418">
                  <c:v>26</c:v>
                </c:pt>
                <c:pt idx="2419">
                  <c:v>26.1</c:v>
                </c:pt>
                <c:pt idx="2420">
                  <c:v>26</c:v>
                </c:pt>
                <c:pt idx="2421">
                  <c:v>26.1</c:v>
                </c:pt>
                <c:pt idx="2422">
                  <c:v>26.1</c:v>
                </c:pt>
                <c:pt idx="2423">
                  <c:v>26</c:v>
                </c:pt>
                <c:pt idx="2424">
                  <c:v>26.1</c:v>
                </c:pt>
                <c:pt idx="2425">
                  <c:v>26.1</c:v>
                </c:pt>
                <c:pt idx="2426">
                  <c:v>26</c:v>
                </c:pt>
                <c:pt idx="2427">
                  <c:v>26</c:v>
                </c:pt>
                <c:pt idx="2428">
                  <c:v>26</c:v>
                </c:pt>
                <c:pt idx="2429">
                  <c:v>26</c:v>
                </c:pt>
                <c:pt idx="2430">
                  <c:v>26</c:v>
                </c:pt>
                <c:pt idx="2431">
                  <c:v>26.1</c:v>
                </c:pt>
                <c:pt idx="2432">
                  <c:v>26.1</c:v>
                </c:pt>
                <c:pt idx="2433">
                  <c:v>26.1</c:v>
                </c:pt>
                <c:pt idx="2434">
                  <c:v>26.1</c:v>
                </c:pt>
                <c:pt idx="2435">
                  <c:v>26</c:v>
                </c:pt>
                <c:pt idx="2436">
                  <c:v>26.1</c:v>
                </c:pt>
                <c:pt idx="2437">
                  <c:v>26.1</c:v>
                </c:pt>
                <c:pt idx="2438">
                  <c:v>26</c:v>
                </c:pt>
                <c:pt idx="2439">
                  <c:v>26.1</c:v>
                </c:pt>
                <c:pt idx="2440">
                  <c:v>26</c:v>
                </c:pt>
                <c:pt idx="2441">
                  <c:v>25.9</c:v>
                </c:pt>
                <c:pt idx="2442">
                  <c:v>26</c:v>
                </c:pt>
                <c:pt idx="2443">
                  <c:v>26</c:v>
                </c:pt>
                <c:pt idx="2444">
                  <c:v>26.1</c:v>
                </c:pt>
                <c:pt idx="2445">
                  <c:v>26</c:v>
                </c:pt>
                <c:pt idx="2446">
                  <c:v>26</c:v>
                </c:pt>
                <c:pt idx="2447">
                  <c:v>26</c:v>
                </c:pt>
                <c:pt idx="2448">
                  <c:v>26.1</c:v>
                </c:pt>
                <c:pt idx="2449">
                  <c:v>26.1</c:v>
                </c:pt>
                <c:pt idx="2450">
                  <c:v>26</c:v>
                </c:pt>
                <c:pt idx="2451">
                  <c:v>26</c:v>
                </c:pt>
                <c:pt idx="2452">
                  <c:v>26</c:v>
                </c:pt>
                <c:pt idx="2453">
                  <c:v>26</c:v>
                </c:pt>
                <c:pt idx="2454">
                  <c:v>26</c:v>
                </c:pt>
                <c:pt idx="2455">
                  <c:v>26</c:v>
                </c:pt>
                <c:pt idx="2456">
                  <c:v>26</c:v>
                </c:pt>
                <c:pt idx="2457">
                  <c:v>26</c:v>
                </c:pt>
                <c:pt idx="2458">
                  <c:v>26.1</c:v>
                </c:pt>
                <c:pt idx="2459">
                  <c:v>26</c:v>
                </c:pt>
                <c:pt idx="2460">
                  <c:v>26.1</c:v>
                </c:pt>
                <c:pt idx="2461">
                  <c:v>26</c:v>
                </c:pt>
                <c:pt idx="2462">
                  <c:v>26.1</c:v>
                </c:pt>
                <c:pt idx="2463">
                  <c:v>26.1</c:v>
                </c:pt>
                <c:pt idx="2464">
                  <c:v>26</c:v>
                </c:pt>
                <c:pt idx="2465">
                  <c:v>26.1</c:v>
                </c:pt>
                <c:pt idx="2466">
                  <c:v>26</c:v>
                </c:pt>
                <c:pt idx="2467">
                  <c:v>26</c:v>
                </c:pt>
                <c:pt idx="2468">
                  <c:v>26.1</c:v>
                </c:pt>
                <c:pt idx="2469">
                  <c:v>26</c:v>
                </c:pt>
                <c:pt idx="2470">
                  <c:v>26</c:v>
                </c:pt>
                <c:pt idx="2471">
                  <c:v>26</c:v>
                </c:pt>
                <c:pt idx="2472">
                  <c:v>26</c:v>
                </c:pt>
                <c:pt idx="2473">
                  <c:v>26</c:v>
                </c:pt>
                <c:pt idx="2474">
                  <c:v>25.9</c:v>
                </c:pt>
                <c:pt idx="2475">
                  <c:v>26</c:v>
                </c:pt>
                <c:pt idx="2476">
                  <c:v>26</c:v>
                </c:pt>
                <c:pt idx="2477">
                  <c:v>26</c:v>
                </c:pt>
                <c:pt idx="2478">
                  <c:v>26</c:v>
                </c:pt>
                <c:pt idx="2479">
                  <c:v>26.1</c:v>
                </c:pt>
                <c:pt idx="2480">
                  <c:v>26.1</c:v>
                </c:pt>
                <c:pt idx="2481">
                  <c:v>26.1</c:v>
                </c:pt>
                <c:pt idx="2482">
                  <c:v>26.1</c:v>
                </c:pt>
                <c:pt idx="2483">
                  <c:v>26</c:v>
                </c:pt>
                <c:pt idx="2484">
                  <c:v>26</c:v>
                </c:pt>
                <c:pt idx="2485">
                  <c:v>26</c:v>
                </c:pt>
                <c:pt idx="2486">
                  <c:v>26.1</c:v>
                </c:pt>
                <c:pt idx="2487">
                  <c:v>26</c:v>
                </c:pt>
                <c:pt idx="2488">
                  <c:v>26</c:v>
                </c:pt>
                <c:pt idx="2489">
                  <c:v>26</c:v>
                </c:pt>
                <c:pt idx="2490">
                  <c:v>26</c:v>
                </c:pt>
                <c:pt idx="2491">
                  <c:v>26</c:v>
                </c:pt>
                <c:pt idx="2492">
                  <c:v>26</c:v>
                </c:pt>
                <c:pt idx="2493">
                  <c:v>26</c:v>
                </c:pt>
                <c:pt idx="2494">
                  <c:v>26</c:v>
                </c:pt>
                <c:pt idx="2495">
                  <c:v>26</c:v>
                </c:pt>
                <c:pt idx="2496">
                  <c:v>26</c:v>
                </c:pt>
                <c:pt idx="2497">
                  <c:v>26.1</c:v>
                </c:pt>
                <c:pt idx="2498">
                  <c:v>26.1</c:v>
                </c:pt>
                <c:pt idx="2499">
                  <c:v>26</c:v>
                </c:pt>
                <c:pt idx="2500">
                  <c:v>26</c:v>
                </c:pt>
                <c:pt idx="2501">
                  <c:v>26</c:v>
                </c:pt>
                <c:pt idx="2502">
                  <c:v>26</c:v>
                </c:pt>
                <c:pt idx="2503">
                  <c:v>26.1</c:v>
                </c:pt>
                <c:pt idx="2504">
                  <c:v>26.1</c:v>
                </c:pt>
                <c:pt idx="2505">
                  <c:v>26</c:v>
                </c:pt>
                <c:pt idx="2506">
                  <c:v>26.1</c:v>
                </c:pt>
                <c:pt idx="2507">
                  <c:v>26</c:v>
                </c:pt>
                <c:pt idx="2508">
                  <c:v>26.1</c:v>
                </c:pt>
                <c:pt idx="2509">
                  <c:v>26</c:v>
                </c:pt>
                <c:pt idx="2510">
                  <c:v>26</c:v>
                </c:pt>
                <c:pt idx="2511">
                  <c:v>26.1</c:v>
                </c:pt>
                <c:pt idx="2512">
                  <c:v>26</c:v>
                </c:pt>
                <c:pt idx="2513">
                  <c:v>25.9</c:v>
                </c:pt>
                <c:pt idx="2514">
                  <c:v>26</c:v>
                </c:pt>
                <c:pt idx="2515">
                  <c:v>26.1</c:v>
                </c:pt>
                <c:pt idx="2516">
                  <c:v>26.1</c:v>
                </c:pt>
                <c:pt idx="2517">
                  <c:v>26.1</c:v>
                </c:pt>
                <c:pt idx="2518">
                  <c:v>26.1</c:v>
                </c:pt>
                <c:pt idx="2519">
                  <c:v>26</c:v>
                </c:pt>
                <c:pt idx="2520">
                  <c:v>26</c:v>
                </c:pt>
                <c:pt idx="2521">
                  <c:v>26</c:v>
                </c:pt>
                <c:pt idx="2522">
                  <c:v>25.9</c:v>
                </c:pt>
                <c:pt idx="2523">
                  <c:v>26</c:v>
                </c:pt>
                <c:pt idx="2524">
                  <c:v>26</c:v>
                </c:pt>
                <c:pt idx="2525">
                  <c:v>26</c:v>
                </c:pt>
                <c:pt idx="2526">
                  <c:v>26.1</c:v>
                </c:pt>
                <c:pt idx="2527">
                  <c:v>26.1</c:v>
                </c:pt>
                <c:pt idx="2528">
                  <c:v>26</c:v>
                </c:pt>
                <c:pt idx="2529">
                  <c:v>26.1</c:v>
                </c:pt>
                <c:pt idx="2530">
                  <c:v>26</c:v>
                </c:pt>
                <c:pt idx="2531">
                  <c:v>26</c:v>
                </c:pt>
                <c:pt idx="2532">
                  <c:v>26</c:v>
                </c:pt>
                <c:pt idx="2533">
                  <c:v>26</c:v>
                </c:pt>
                <c:pt idx="2534">
                  <c:v>26</c:v>
                </c:pt>
                <c:pt idx="2535">
                  <c:v>26</c:v>
                </c:pt>
                <c:pt idx="2536">
                  <c:v>26</c:v>
                </c:pt>
                <c:pt idx="2537">
                  <c:v>26</c:v>
                </c:pt>
                <c:pt idx="2538">
                  <c:v>26.1</c:v>
                </c:pt>
                <c:pt idx="2539">
                  <c:v>26</c:v>
                </c:pt>
                <c:pt idx="2540">
                  <c:v>26</c:v>
                </c:pt>
                <c:pt idx="2541">
                  <c:v>26</c:v>
                </c:pt>
                <c:pt idx="2542">
                  <c:v>26</c:v>
                </c:pt>
                <c:pt idx="2543">
                  <c:v>26.1</c:v>
                </c:pt>
                <c:pt idx="2544">
                  <c:v>26.1</c:v>
                </c:pt>
                <c:pt idx="2545">
                  <c:v>26</c:v>
                </c:pt>
                <c:pt idx="2546">
                  <c:v>26.1</c:v>
                </c:pt>
                <c:pt idx="2547">
                  <c:v>26.1</c:v>
                </c:pt>
                <c:pt idx="2548">
                  <c:v>26.1</c:v>
                </c:pt>
                <c:pt idx="2549">
                  <c:v>26.1</c:v>
                </c:pt>
                <c:pt idx="2550">
                  <c:v>26</c:v>
                </c:pt>
                <c:pt idx="2551">
                  <c:v>26.1</c:v>
                </c:pt>
                <c:pt idx="2552">
                  <c:v>26</c:v>
                </c:pt>
                <c:pt idx="2553">
                  <c:v>26.1</c:v>
                </c:pt>
                <c:pt idx="2554">
                  <c:v>26.1</c:v>
                </c:pt>
                <c:pt idx="2555">
                  <c:v>26</c:v>
                </c:pt>
                <c:pt idx="2556">
                  <c:v>26</c:v>
                </c:pt>
                <c:pt idx="2557">
                  <c:v>26</c:v>
                </c:pt>
                <c:pt idx="2558">
                  <c:v>26.1</c:v>
                </c:pt>
                <c:pt idx="2559">
                  <c:v>26.1</c:v>
                </c:pt>
                <c:pt idx="2560">
                  <c:v>26</c:v>
                </c:pt>
                <c:pt idx="2561">
                  <c:v>26</c:v>
                </c:pt>
                <c:pt idx="2562">
                  <c:v>26</c:v>
                </c:pt>
                <c:pt idx="2563">
                  <c:v>26</c:v>
                </c:pt>
                <c:pt idx="2564">
                  <c:v>26.1</c:v>
                </c:pt>
                <c:pt idx="2565">
                  <c:v>26</c:v>
                </c:pt>
                <c:pt idx="2566">
                  <c:v>26</c:v>
                </c:pt>
                <c:pt idx="2567">
                  <c:v>26.1</c:v>
                </c:pt>
                <c:pt idx="2568">
                  <c:v>26</c:v>
                </c:pt>
                <c:pt idx="2569">
                  <c:v>26</c:v>
                </c:pt>
                <c:pt idx="2570">
                  <c:v>26</c:v>
                </c:pt>
                <c:pt idx="2571">
                  <c:v>26.1</c:v>
                </c:pt>
                <c:pt idx="2572">
                  <c:v>26.1</c:v>
                </c:pt>
                <c:pt idx="2573">
                  <c:v>26</c:v>
                </c:pt>
                <c:pt idx="2574">
                  <c:v>26</c:v>
                </c:pt>
                <c:pt idx="2575">
                  <c:v>26</c:v>
                </c:pt>
                <c:pt idx="2576">
                  <c:v>26</c:v>
                </c:pt>
                <c:pt idx="2577">
                  <c:v>26.1</c:v>
                </c:pt>
                <c:pt idx="2578">
                  <c:v>26</c:v>
                </c:pt>
                <c:pt idx="2579">
                  <c:v>26</c:v>
                </c:pt>
                <c:pt idx="2580">
                  <c:v>26.2</c:v>
                </c:pt>
                <c:pt idx="2581">
                  <c:v>26</c:v>
                </c:pt>
                <c:pt idx="2582">
                  <c:v>26</c:v>
                </c:pt>
                <c:pt idx="2583">
                  <c:v>26.1</c:v>
                </c:pt>
                <c:pt idx="2584">
                  <c:v>25.9</c:v>
                </c:pt>
                <c:pt idx="2585">
                  <c:v>26.1</c:v>
                </c:pt>
                <c:pt idx="2586">
                  <c:v>26</c:v>
                </c:pt>
                <c:pt idx="2587">
                  <c:v>26</c:v>
                </c:pt>
                <c:pt idx="2588">
                  <c:v>26.1</c:v>
                </c:pt>
                <c:pt idx="2589">
                  <c:v>25.9</c:v>
                </c:pt>
                <c:pt idx="2590">
                  <c:v>26</c:v>
                </c:pt>
                <c:pt idx="2591">
                  <c:v>26</c:v>
                </c:pt>
                <c:pt idx="2592">
                  <c:v>26.1</c:v>
                </c:pt>
                <c:pt idx="2593">
                  <c:v>26</c:v>
                </c:pt>
                <c:pt idx="2594">
                  <c:v>26</c:v>
                </c:pt>
                <c:pt idx="2595">
                  <c:v>26</c:v>
                </c:pt>
                <c:pt idx="2596">
                  <c:v>26.1</c:v>
                </c:pt>
                <c:pt idx="2597">
                  <c:v>26</c:v>
                </c:pt>
                <c:pt idx="2598">
                  <c:v>26</c:v>
                </c:pt>
                <c:pt idx="2599">
                  <c:v>26</c:v>
                </c:pt>
                <c:pt idx="2600">
                  <c:v>26.1</c:v>
                </c:pt>
                <c:pt idx="2601">
                  <c:v>26</c:v>
                </c:pt>
                <c:pt idx="2602">
                  <c:v>26.1</c:v>
                </c:pt>
                <c:pt idx="2603">
                  <c:v>26.1</c:v>
                </c:pt>
                <c:pt idx="2604">
                  <c:v>26.1</c:v>
                </c:pt>
                <c:pt idx="2605">
                  <c:v>26.1</c:v>
                </c:pt>
                <c:pt idx="2606">
                  <c:v>26</c:v>
                </c:pt>
                <c:pt idx="2607">
                  <c:v>26</c:v>
                </c:pt>
                <c:pt idx="2608">
                  <c:v>26</c:v>
                </c:pt>
                <c:pt idx="2609">
                  <c:v>26</c:v>
                </c:pt>
                <c:pt idx="2610">
                  <c:v>26</c:v>
                </c:pt>
                <c:pt idx="2611">
                  <c:v>26</c:v>
                </c:pt>
                <c:pt idx="2612">
                  <c:v>26</c:v>
                </c:pt>
                <c:pt idx="2613">
                  <c:v>26</c:v>
                </c:pt>
                <c:pt idx="2614">
                  <c:v>26</c:v>
                </c:pt>
                <c:pt idx="2615">
                  <c:v>26</c:v>
                </c:pt>
                <c:pt idx="2616">
                  <c:v>26</c:v>
                </c:pt>
                <c:pt idx="2617">
                  <c:v>26</c:v>
                </c:pt>
                <c:pt idx="2618">
                  <c:v>26.1</c:v>
                </c:pt>
                <c:pt idx="2619">
                  <c:v>26</c:v>
                </c:pt>
                <c:pt idx="2620">
                  <c:v>26</c:v>
                </c:pt>
                <c:pt idx="2621">
                  <c:v>25.9</c:v>
                </c:pt>
                <c:pt idx="2622">
                  <c:v>25.9</c:v>
                </c:pt>
                <c:pt idx="2623">
                  <c:v>26</c:v>
                </c:pt>
                <c:pt idx="2624">
                  <c:v>26.1</c:v>
                </c:pt>
                <c:pt idx="2625">
                  <c:v>26.1</c:v>
                </c:pt>
                <c:pt idx="2626">
                  <c:v>26</c:v>
                </c:pt>
                <c:pt idx="2627">
                  <c:v>26.1</c:v>
                </c:pt>
                <c:pt idx="2628">
                  <c:v>26.1</c:v>
                </c:pt>
                <c:pt idx="2629">
                  <c:v>26.1</c:v>
                </c:pt>
                <c:pt idx="2630">
                  <c:v>26</c:v>
                </c:pt>
                <c:pt idx="2631">
                  <c:v>26.1</c:v>
                </c:pt>
                <c:pt idx="2632">
                  <c:v>26</c:v>
                </c:pt>
                <c:pt idx="2633">
                  <c:v>26</c:v>
                </c:pt>
                <c:pt idx="2634">
                  <c:v>26</c:v>
                </c:pt>
                <c:pt idx="2635">
                  <c:v>26</c:v>
                </c:pt>
                <c:pt idx="2636">
                  <c:v>26</c:v>
                </c:pt>
                <c:pt idx="2637">
                  <c:v>26</c:v>
                </c:pt>
                <c:pt idx="2638">
                  <c:v>26</c:v>
                </c:pt>
                <c:pt idx="2639">
                  <c:v>26</c:v>
                </c:pt>
                <c:pt idx="2640">
                  <c:v>26</c:v>
                </c:pt>
                <c:pt idx="2641">
                  <c:v>26</c:v>
                </c:pt>
                <c:pt idx="2642">
                  <c:v>26.1</c:v>
                </c:pt>
                <c:pt idx="2643">
                  <c:v>26</c:v>
                </c:pt>
                <c:pt idx="2644">
                  <c:v>25.9</c:v>
                </c:pt>
                <c:pt idx="2645">
                  <c:v>26</c:v>
                </c:pt>
                <c:pt idx="2646">
                  <c:v>26</c:v>
                </c:pt>
                <c:pt idx="2647">
                  <c:v>26.1</c:v>
                </c:pt>
                <c:pt idx="2648">
                  <c:v>26</c:v>
                </c:pt>
                <c:pt idx="2649">
                  <c:v>26</c:v>
                </c:pt>
                <c:pt idx="2650">
                  <c:v>25.9</c:v>
                </c:pt>
                <c:pt idx="2651">
                  <c:v>26</c:v>
                </c:pt>
                <c:pt idx="2652">
                  <c:v>26</c:v>
                </c:pt>
                <c:pt idx="2653">
                  <c:v>26</c:v>
                </c:pt>
                <c:pt idx="2654">
                  <c:v>26</c:v>
                </c:pt>
                <c:pt idx="2655">
                  <c:v>25.9</c:v>
                </c:pt>
                <c:pt idx="2656">
                  <c:v>25.9</c:v>
                </c:pt>
                <c:pt idx="2657">
                  <c:v>26</c:v>
                </c:pt>
                <c:pt idx="2658">
                  <c:v>26</c:v>
                </c:pt>
                <c:pt idx="2659">
                  <c:v>26.1</c:v>
                </c:pt>
                <c:pt idx="2660">
                  <c:v>26</c:v>
                </c:pt>
                <c:pt idx="2661">
                  <c:v>26.1</c:v>
                </c:pt>
                <c:pt idx="2662">
                  <c:v>26.1</c:v>
                </c:pt>
                <c:pt idx="2663">
                  <c:v>26.1</c:v>
                </c:pt>
                <c:pt idx="2664">
                  <c:v>26</c:v>
                </c:pt>
                <c:pt idx="2665">
                  <c:v>26</c:v>
                </c:pt>
                <c:pt idx="2666">
                  <c:v>25.9</c:v>
                </c:pt>
                <c:pt idx="2667">
                  <c:v>26</c:v>
                </c:pt>
                <c:pt idx="2668">
                  <c:v>26</c:v>
                </c:pt>
                <c:pt idx="2669">
                  <c:v>26.1</c:v>
                </c:pt>
                <c:pt idx="2670">
                  <c:v>25.9</c:v>
                </c:pt>
                <c:pt idx="2671">
                  <c:v>26</c:v>
                </c:pt>
                <c:pt idx="2672">
                  <c:v>26</c:v>
                </c:pt>
                <c:pt idx="2673">
                  <c:v>26</c:v>
                </c:pt>
                <c:pt idx="2674">
                  <c:v>26</c:v>
                </c:pt>
                <c:pt idx="2675">
                  <c:v>26</c:v>
                </c:pt>
                <c:pt idx="2676">
                  <c:v>26</c:v>
                </c:pt>
                <c:pt idx="2677">
                  <c:v>26.1</c:v>
                </c:pt>
                <c:pt idx="2678">
                  <c:v>26.1</c:v>
                </c:pt>
                <c:pt idx="2679">
                  <c:v>25.9</c:v>
                </c:pt>
                <c:pt idx="2680">
                  <c:v>26.1</c:v>
                </c:pt>
                <c:pt idx="2681">
                  <c:v>26</c:v>
                </c:pt>
                <c:pt idx="2682">
                  <c:v>26</c:v>
                </c:pt>
                <c:pt idx="2683">
                  <c:v>26</c:v>
                </c:pt>
                <c:pt idx="2684">
                  <c:v>26</c:v>
                </c:pt>
                <c:pt idx="2685">
                  <c:v>26</c:v>
                </c:pt>
                <c:pt idx="2686">
                  <c:v>26</c:v>
                </c:pt>
                <c:pt idx="2687">
                  <c:v>26</c:v>
                </c:pt>
                <c:pt idx="2688">
                  <c:v>26</c:v>
                </c:pt>
                <c:pt idx="2689">
                  <c:v>26</c:v>
                </c:pt>
                <c:pt idx="2690">
                  <c:v>26</c:v>
                </c:pt>
                <c:pt idx="2691">
                  <c:v>25.9</c:v>
                </c:pt>
                <c:pt idx="2692">
                  <c:v>26</c:v>
                </c:pt>
                <c:pt idx="2693">
                  <c:v>26</c:v>
                </c:pt>
                <c:pt idx="2694">
                  <c:v>25.9</c:v>
                </c:pt>
                <c:pt idx="2695">
                  <c:v>26</c:v>
                </c:pt>
                <c:pt idx="2696">
                  <c:v>26</c:v>
                </c:pt>
                <c:pt idx="2697">
                  <c:v>26</c:v>
                </c:pt>
                <c:pt idx="2698">
                  <c:v>26</c:v>
                </c:pt>
                <c:pt idx="2699">
                  <c:v>26.1</c:v>
                </c:pt>
                <c:pt idx="2700">
                  <c:v>26</c:v>
                </c:pt>
                <c:pt idx="2701">
                  <c:v>26</c:v>
                </c:pt>
                <c:pt idx="2702">
                  <c:v>26.1</c:v>
                </c:pt>
                <c:pt idx="2703">
                  <c:v>26.1</c:v>
                </c:pt>
                <c:pt idx="2704">
                  <c:v>25.9</c:v>
                </c:pt>
                <c:pt idx="2705">
                  <c:v>26</c:v>
                </c:pt>
                <c:pt idx="2706">
                  <c:v>26</c:v>
                </c:pt>
                <c:pt idx="2707">
                  <c:v>26.1</c:v>
                </c:pt>
                <c:pt idx="2708">
                  <c:v>25.9</c:v>
                </c:pt>
                <c:pt idx="2709">
                  <c:v>26</c:v>
                </c:pt>
                <c:pt idx="2710">
                  <c:v>26</c:v>
                </c:pt>
                <c:pt idx="2711">
                  <c:v>26</c:v>
                </c:pt>
                <c:pt idx="2712">
                  <c:v>26</c:v>
                </c:pt>
                <c:pt idx="2713">
                  <c:v>26</c:v>
                </c:pt>
                <c:pt idx="2714">
                  <c:v>26</c:v>
                </c:pt>
                <c:pt idx="2715">
                  <c:v>25.9</c:v>
                </c:pt>
                <c:pt idx="2716">
                  <c:v>26</c:v>
                </c:pt>
                <c:pt idx="2717">
                  <c:v>26</c:v>
                </c:pt>
                <c:pt idx="2718">
                  <c:v>26</c:v>
                </c:pt>
                <c:pt idx="2719">
                  <c:v>26.1</c:v>
                </c:pt>
                <c:pt idx="2720">
                  <c:v>26</c:v>
                </c:pt>
                <c:pt idx="2721">
                  <c:v>26.1</c:v>
                </c:pt>
                <c:pt idx="2722">
                  <c:v>26</c:v>
                </c:pt>
                <c:pt idx="2723">
                  <c:v>26</c:v>
                </c:pt>
                <c:pt idx="2724">
                  <c:v>26</c:v>
                </c:pt>
                <c:pt idx="2725">
                  <c:v>26</c:v>
                </c:pt>
                <c:pt idx="2726">
                  <c:v>26</c:v>
                </c:pt>
                <c:pt idx="2727">
                  <c:v>26</c:v>
                </c:pt>
                <c:pt idx="2728">
                  <c:v>26.1</c:v>
                </c:pt>
                <c:pt idx="2729">
                  <c:v>26</c:v>
                </c:pt>
                <c:pt idx="2730">
                  <c:v>26</c:v>
                </c:pt>
                <c:pt idx="2731">
                  <c:v>26</c:v>
                </c:pt>
                <c:pt idx="2732">
                  <c:v>26</c:v>
                </c:pt>
                <c:pt idx="2733">
                  <c:v>26</c:v>
                </c:pt>
                <c:pt idx="2734">
                  <c:v>26.1</c:v>
                </c:pt>
                <c:pt idx="2735">
                  <c:v>26</c:v>
                </c:pt>
                <c:pt idx="2736">
                  <c:v>26</c:v>
                </c:pt>
                <c:pt idx="2737">
                  <c:v>26.1</c:v>
                </c:pt>
                <c:pt idx="2738">
                  <c:v>26</c:v>
                </c:pt>
                <c:pt idx="2739">
                  <c:v>26</c:v>
                </c:pt>
                <c:pt idx="2740">
                  <c:v>26</c:v>
                </c:pt>
                <c:pt idx="2741">
                  <c:v>26.1</c:v>
                </c:pt>
                <c:pt idx="2742">
                  <c:v>25.9</c:v>
                </c:pt>
                <c:pt idx="2743">
                  <c:v>26</c:v>
                </c:pt>
                <c:pt idx="2744">
                  <c:v>26.1</c:v>
                </c:pt>
                <c:pt idx="2745">
                  <c:v>26</c:v>
                </c:pt>
                <c:pt idx="2746">
                  <c:v>26.1</c:v>
                </c:pt>
                <c:pt idx="2747">
                  <c:v>26</c:v>
                </c:pt>
                <c:pt idx="2748">
                  <c:v>25.9</c:v>
                </c:pt>
                <c:pt idx="2749">
                  <c:v>26.1</c:v>
                </c:pt>
                <c:pt idx="2750">
                  <c:v>26</c:v>
                </c:pt>
                <c:pt idx="2751">
                  <c:v>26</c:v>
                </c:pt>
                <c:pt idx="2752">
                  <c:v>26</c:v>
                </c:pt>
                <c:pt idx="2753">
                  <c:v>25.9</c:v>
                </c:pt>
                <c:pt idx="2754">
                  <c:v>26.1</c:v>
                </c:pt>
                <c:pt idx="2755">
                  <c:v>26</c:v>
                </c:pt>
                <c:pt idx="2756">
                  <c:v>26.1</c:v>
                </c:pt>
                <c:pt idx="2757">
                  <c:v>26</c:v>
                </c:pt>
                <c:pt idx="2758">
                  <c:v>26</c:v>
                </c:pt>
                <c:pt idx="2759">
                  <c:v>26</c:v>
                </c:pt>
                <c:pt idx="2760">
                  <c:v>26</c:v>
                </c:pt>
                <c:pt idx="2761">
                  <c:v>26</c:v>
                </c:pt>
                <c:pt idx="2762">
                  <c:v>26.1</c:v>
                </c:pt>
                <c:pt idx="2763">
                  <c:v>26</c:v>
                </c:pt>
                <c:pt idx="2764">
                  <c:v>26.1</c:v>
                </c:pt>
                <c:pt idx="2765">
                  <c:v>26</c:v>
                </c:pt>
                <c:pt idx="2766">
                  <c:v>26</c:v>
                </c:pt>
                <c:pt idx="2767">
                  <c:v>26.1</c:v>
                </c:pt>
                <c:pt idx="2768">
                  <c:v>26.1</c:v>
                </c:pt>
                <c:pt idx="2769">
                  <c:v>26.1</c:v>
                </c:pt>
                <c:pt idx="2770">
                  <c:v>25.9</c:v>
                </c:pt>
                <c:pt idx="2771">
                  <c:v>26</c:v>
                </c:pt>
                <c:pt idx="2772">
                  <c:v>26</c:v>
                </c:pt>
                <c:pt idx="2773">
                  <c:v>26</c:v>
                </c:pt>
                <c:pt idx="2774">
                  <c:v>26</c:v>
                </c:pt>
                <c:pt idx="2775">
                  <c:v>26</c:v>
                </c:pt>
                <c:pt idx="2776">
                  <c:v>26.1</c:v>
                </c:pt>
                <c:pt idx="2777">
                  <c:v>25.9</c:v>
                </c:pt>
                <c:pt idx="2778">
                  <c:v>26</c:v>
                </c:pt>
                <c:pt idx="2779">
                  <c:v>26.1</c:v>
                </c:pt>
                <c:pt idx="2780">
                  <c:v>26</c:v>
                </c:pt>
                <c:pt idx="2781">
                  <c:v>26</c:v>
                </c:pt>
                <c:pt idx="2782">
                  <c:v>26.1</c:v>
                </c:pt>
                <c:pt idx="2783">
                  <c:v>26.1</c:v>
                </c:pt>
                <c:pt idx="2784">
                  <c:v>26.1</c:v>
                </c:pt>
                <c:pt idx="2785">
                  <c:v>26</c:v>
                </c:pt>
                <c:pt idx="2786">
                  <c:v>26</c:v>
                </c:pt>
                <c:pt idx="2787">
                  <c:v>26</c:v>
                </c:pt>
                <c:pt idx="2788">
                  <c:v>26</c:v>
                </c:pt>
                <c:pt idx="2789">
                  <c:v>25.9</c:v>
                </c:pt>
                <c:pt idx="2790">
                  <c:v>26</c:v>
                </c:pt>
                <c:pt idx="2791">
                  <c:v>26</c:v>
                </c:pt>
                <c:pt idx="2792">
                  <c:v>26</c:v>
                </c:pt>
                <c:pt idx="2793">
                  <c:v>26</c:v>
                </c:pt>
                <c:pt idx="2794">
                  <c:v>26</c:v>
                </c:pt>
                <c:pt idx="2795">
                  <c:v>26.1</c:v>
                </c:pt>
                <c:pt idx="2796">
                  <c:v>26</c:v>
                </c:pt>
                <c:pt idx="2797">
                  <c:v>26</c:v>
                </c:pt>
                <c:pt idx="2798">
                  <c:v>26</c:v>
                </c:pt>
                <c:pt idx="2799">
                  <c:v>26</c:v>
                </c:pt>
                <c:pt idx="2800">
                  <c:v>26</c:v>
                </c:pt>
                <c:pt idx="2801">
                  <c:v>26</c:v>
                </c:pt>
                <c:pt idx="2802">
                  <c:v>26</c:v>
                </c:pt>
                <c:pt idx="2803">
                  <c:v>26</c:v>
                </c:pt>
                <c:pt idx="2804">
                  <c:v>26</c:v>
                </c:pt>
                <c:pt idx="2805">
                  <c:v>26</c:v>
                </c:pt>
                <c:pt idx="2806">
                  <c:v>26</c:v>
                </c:pt>
                <c:pt idx="2807">
                  <c:v>25.9</c:v>
                </c:pt>
                <c:pt idx="2808">
                  <c:v>26.1</c:v>
                </c:pt>
                <c:pt idx="2809">
                  <c:v>26.1</c:v>
                </c:pt>
                <c:pt idx="2810">
                  <c:v>26</c:v>
                </c:pt>
                <c:pt idx="2811">
                  <c:v>26</c:v>
                </c:pt>
                <c:pt idx="2812">
                  <c:v>25.9</c:v>
                </c:pt>
                <c:pt idx="2813">
                  <c:v>26</c:v>
                </c:pt>
                <c:pt idx="2814">
                  <c:v>26.1</c:v>
                </c:pt>
                <c:pt idx="2815">
                  <c:v>26.1</c:v>
                </c:pt>
                <c:pt idx="2816">
                  <c:v>26</c:v>
                </c:pt>
                <c:pt idx="2817">
                  <c:v>26.1</c:v>
                </c:pt>
                <c:pt idx="2818">
                  <c:v>26</c:v>
                </c:pt>
                <c:pt idx="2819">
                  <c:v>26.1</c:v>
                </c:pt>
                <c:pt idx="2820">
                  <c:v>26.1</c:v>
                </c:pt>
                <c:pt idx="2821">
                  <c:v>26</c:v>
                </c:pt>
                <c:pt idx="2822">
                  <c:v>26</c:v>
                </c:pt>
                <c:pt idx="2823">
                  <c:v>26</c:v>
                </c:pt>
                <c:pt idx="2824">
                  <c:v>26</c:v>
                </c:pt>
                <c:pt idx="2825">
                  <c:v>26</c:v>
                </c:pt>
                <c:pt idx="2826">
                  <c:v>26.1</c:v>
                </c:pt>
                <c:pt idx="2827">
                  <c:v>26.1</c:v>
                </c:pt>
                <c:pt idx="2828">
                  <c:v>26</c:v>
                </c:pt>
                <c:pt idx="2829">
                  <c:v>26</c:v>
                </c:pt>
                <c:pt idx="2830">
                  <c:v>26</c:v>
                </c:pt>
                <c:pt idx="2831">
                  <c:v>26</c:v>
                </c:pt>
                <c:pt idx="2832">
                  <c:v>26.1</c:v>
                </c:pt>
                <c:pt idx="2833">
                  <c:v>26</c:v>
                </c:pt>
                <c:pt idx="2834">
                  <c:v>26</c:v>
                </c:pt>
                <c:pt idx="2835">
                  <c:v>26</c:v>
                </c:pt>
                <c:pt idx="2836">
                  <c:v>26</c:v>
                </c:pt>
                <c:pt idx="2837">
                  <c:v>26</c:v>
                </c:pt>
                <c:pt idx="2838">
                  <c:v>26</c:v>
                </c:pt>
                <c:pt idx="2839">
                  <c:v>26.1</c:v>
                </c:pt>
                <c:pt idx="2840">
                  <c:v>26</c:v>
                </c:pt>
                <c:pt idx="2841">
                  <c:v>26.1</c:v>
                </c:pt>
                <c:pt idx="2842">
                  <c:v>26</c:v>
                </c:pt>
                <c:pt idx="2843">
                  <c:v>26</c:v>
                </c:pt>
                <c:pt idx="2844">
                  <c:v>26</c:v>
                </c:pt>
                <c:pt idx="2845">
                  <c:v>25.9</c:v>
                </c:pt>
                <c:pt idx="2846">
                  <c:v>25.9</c:v>
                </c:pt>
                <c:pt idx="2847">
                  <c:v>26</c:v>
                </c:pt>
                <c:pt idx="2848">
                  <c:v>26</c:v>
                </c:pt>
                <c:pt idx="2849">
                  <c:v>26</c:v>
                </c:pt>
                <c:pt idx="2850">
                  <c:v>25.9</c:v>
                </c:pt>
                <c:pt idx="2851">
                  <c:v>26</c:v>
                </c:pt>
                <c:pt idx="2852">
                  <c:v>25.9</c:v>
                </c:pt>
                <c:pt idx="2853">
                  <c:v>25.9</c:v>
                </c:pt>
                <c:pt idx="2854">
                  <c:v>26</c:v>
                </c:pt>
                <c:pt idx="2855">
                  <c:v>26.1</c:v>
                </c:pt>
                <c:pt idx="2856">
                  <c:v>26.1</c:v>
                </c:pt>
                <c:pt idx="2857">
                  <c:v>26</c:v>
                </c:pt>
                <c:pt idx="2858">
                  <c:v>26</c:v>
                </c:pt>
                <c:pt idx="2859">
                  <c:v>26.1</c:v>
                </c:pt>
                <c:pt idx="2860">
                  <c:v>26</c:v>
                </c:pt>
                <c:pt idx="2861">
                  <c:v>26</c:v>
                </c:pt>
                <c:pt idx="2862">
                  <c:v>26</c:v>
                </c:pt>
                <c:pt idx="2863">
                  <c:v>26</c:v>
                </c:pt>
                <c:pt idx="2864">
                  <c:v>26</c:v>
                </c:pt>
                <c:pt idx="2865">
                  <c:v>26</c:v>
                </c:pt>
                <c:pt idx="2866">
                  <c:v>26</c:v>
                </c:pt>
                <c:pt idx="2867">
                  <c:v>26</c:v>
                </c:pt>
                <c:pt idx="2868">
                  <c:v>26</c:v>
                </c:pt>
                <c:pt idx="2869">
                  <c:v>26</c:v>
                </c:pt>
                <c:pt idx="2870">
                  <c:v>26</c:v>
                </c:pt>
                <c:pt idx="2871">
                  <c:v>26.1</c:v>
                </c:pt>
                <c:pt idx="2872">
                  <c:v>26</c:v>
                </c:pt>
                <c:pt idx="2873">
                  <c:v>26.1</c:v>
                </c:pt>
                <c:pt idx="2874">
                  <c:v>26</c:v>
                </c:pt>
                <c:pt idx="2875">
                  <c:v>26</c:v>
                </c:pt>
                <c:pt idx="2876">
                  <c:v>25.9</c:v>
                </c:pt>
                <c:pt idx="2877">
                  <c:v>26</c:v>
                </c:pt>
                <c:pt idx="2878">
                  <c:v>26.1</c:v>
                </c:pt>
                <c:pt idx="2879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45176794"/>
        <c:axId val="762244955"/>
      </c:lineChart>
      <c:catAx>
        <c:axId val="345176794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2244955"/>
        <c:crosses val="autoZero"/>
        <c:auto val="1"/>
        <c:lblAlgn val="ctr"/>
        <c:lblOffset val="100"/>
        <c:noMultiLvlLbl val="0"/>
      </c:catAx>
      <c:valAx>
        <c:axId val="76224495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517679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bd454c32-a6ab-4b37-a5e0-3e026ad1d17f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'2025-06-22.csv'!$B$1</c:f>
              <c:strCache>
                <c:ptCount val="1"/>
                <c:pt idx="0">
                  <c:v>QuakeData_X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'2025-06-22.csv'!$A$2:$A$2881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'2025-06-22.csv'!$B$2:$B$2881</c:f>
              <c:numCache>
                <c:formatCode>General</c:formatCode>
                <c:ptCount val="28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0.03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0.03</c:v>
                </c:pt>
                <c:pt idx="19">
                  <c:v>0</c:v>
                </c:pt>
                <c:pt idx="20">
                  <c:v>0.02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0.01</c:v>
                </c:pt>
                <c:pt idx="52">
                  <c:v>0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0.1</c:v>
                </c:pt>
                <c:pt idx="62">
                  <c:v>0.12</c:v>
                </c:pt>
                <c:pt idx="63">
                  <c:v>0.01</c:v>
                </c:pt>
                <c:pt idx="64">
                  <c:v>0.01</c:v>
                </c:pt>
                <c:pt idx="65">
                  <c:v>0.01</c:v>
                </c:pt>
                <c:pt idx="66">
                  <c:v>0.01</c:v>
                </c:pt>
                <c:pt idx="67">
                  <c:v>0.14</c:v>
                </c:pt>
                <c:pt idx="68">
                  <c:v>0.06</c:v>
                </c:pt>
                <c:pt idx="69">
                  <c:v>0.13</c:v>
                </c:pt>
                <c:pt idx="70">
                  <c:v>0.03</c:v>
                </c:pt>
                <c:pt idx="71">
                  <c:v>0.09</c:v>
                </c:pt>
                <c:pt idx="72">
                  <c:v>0.01</c:v>
                </c:pt>
                <c:pt idx="73">
                  <c:v>0.05</c:v>
                </c:pt>
                <c:pt idx="74">
                  <c:v>0.02</c:v>
                </c:pt>
                <c:pt idx="75">
                  <c:v>0.03</c:v>
                </c:pt>
                <c:pt idx="76">
                  <c:v>0.22</c:v>
                </c:pt>
                <c:pt idx="77">
                  <c:v>0.16</c:v>
                </c:pt>
                <c:pt idx="78">
                  <c:v>0.04</c:v>
                </c:pt>
                <c:pt idx="79">
                  <c:v>0.13</c:v>
                </c:pt>
                <c:pt idx="80">
                  <c:v>0.09</c:v>
                </c:pt>
                <c:pt idx="81">
                  <c:v>0.04</c:v>
                </c:pt>
                <c:pt idx="82">
                  <c:v>0.03</c:v>
                </c:pt>
                <c:pt idx="83">
                  <c:v>0.09</c:v>
                </c:pt>
                <c:pt idx="84">
                  <c:v>0.02</c:v>
                </c:pt>
                <c:pt idx="85">
                  <c:v>0.04</c:v>
                </c:pt>
                <c:pt idx="86">
                  <c:v>0.03</c:v>
                </c:pt>
                <c:pt idx="87">
                  <c:v>0.03</c:v>
                </c:pt>
                <c:pt idx="88">
                  <c:v>0.09</c:v>
                </c:pt>
                <c:pt idx="89">
                  <c:v>0.09</c:v>
                </c:pt>
                <c:pt idx="90">
                  <c:v>0.05</c:v>
                </c:pt>
                <c:pt idx="91">
                  <c:v>0.12</c:v>
                </c:pt>
                <c:pt idx="92">
                  <c:v>0.02</c:v>
                </c:pt>
                <c:pt idx="93">
                  <c:v>0.05</c:v>
                </c:pt>
                <c:pt idx="94">
                  <c:v>0.01</c:v>
                </c:pt>
                <c:pt idx="95">
                  <c:v>0.27</c:v>
                </c:pt>
                <c:pt idx="96">
                  <c:v>0.1</c:v>
                </c:pt>
                <c:pt idx="97">
                  <c:v>0.02</c:v>
                </c:pt>
                <c:pt idx="98">
                  <c:v>0.05</c:v>
                </c:pt>
                <c:pt idx="99">
                  <c:v>0.06</c:v>
                </c:pt>
                <c:pt idx="100">
                  <c:v>0.05</c:v>
                </c:pt>
                <c:pt idx="101">
                  <c:v>0.2</c:v>
                </c:pt>
                <c:pt idx="102">
                  <c:v>0.1</c:v>
                </c:pt>
                <c:pt idx="103">
                  <c:v>0.05</c:v>
                </c:pt>
                <c:pt idx="104">
                  <c:v>0.05</c:v>
                </c:pt>
                <c:pt idx="105">
                  <c:v>0.05</c:v>
                </c:pt>
                <c:pt idx="106">
                  <c:v>0.03</c:v>
                </c:pt>
                <c:pt idx="107">
                  <c:v>0.03</c:v>
                </c:pt>
                <c:pt idx="108">
                  <c:v>0.05</c:v>
                </c:pt>
                <c:pt idx="109">
                  <c:v>0.01</c:v>
                </c:pt>
                <c:pt idx="110">
                  <c:v>0.05</c:v>
                </c:pt>
                <c:pt idx="111">
                  <c:v>0.19</c:v>
                </c:pt>
                <c:pt idx="112">
                  <c:v>0.03</c:v>
                </c:pt>
                <c:pt idx="113">
                  <c:v>0.1</c:v>
                </c:pt>
                <c:pt idx="114">
                  <c:v>0.01</c:v>
                </c:pt>
                <c:pt idx="115">
                  <c:v>0.05</c:v>
                </c:pt>
                <c:pt idx="116">
                  <c:v>0.09</c:v>
                </c:pt>
                <c:pt idx="117">
                  <c:v>0.03</c:v>
                </c:pt>
                <c:pt idx="118">
                  <c:v>0.05</c:v>
                </c:pt>
                <c:pt idx="119">
                  <c:v>0.1</c:v>
                </c:pt>
                <c:pt idx="120">
                  <c:v>0.05</c:v>
                </c:pt>
                <c:pt idx="121">
                  <c:v>0.04</c:v>
                </c:pt>
                <c:pt idx="122">
                  <c:v>0.08</c:v>
                </c:pt>
                <c:pt idx="123">
                  <c:v>0.09</c:v>
                </c:pt>
                <c:pt idx="124">
                  <c:v>0.01</c:v>
                </c:pt>
                <c:pt idx="125">
                  <c:v>0.09</c:v>
                </c:pt>
                <c:pt idx="126">
                  <c:v>0.09</c:v>
                </c:pt>
                <c:pt idx="127">
                  <c:v>0.07</c:v>
                </c:pt>
                <c:pt idx="128">
                  <c:v>0.05</c:v>
                </c:pt>
                <c:pt idx="129">
                  <c:v>0.01</c:v>
                </c:pt>
                <c:pt idx="130">
                  <c:v>0.09</c:v>
                </c:pt>
                <c:pt idx="131">
                  <c:v>0.04</c:v>
                </c:pt>
                <c:pt idx="132">
                  <c:v>0.47</c:v>
                </c:pt>
                <c:pt idx="133">
                  <c:v>0.05</c:v>
                </c:pt>
                <c:pt idx="134">
                  <c:v>0.1</c:v>
                </c:pt>
                <c:pt idx="135">
                  <c:v>0.04</c:v>
                </c:pt>
                <c:pt idx="136">
                  <c:v>0.04</c:v>
                </c:pt>
                <c:pt idx="137">
                  <c:v>0.03</c:v>
                </c:pt>
                <c:pt idx="138">
                  <c:v>0.05</c:v>
                </c:pt>
                <c:pt idx="139">
                  <c:v>0.01</c:v>
                </c:pt>
                <c:pt idx="140">
                  <c:v>0.09</c:v>
                </c:pt>
                <c:pt idx="141">
                  <c:v>0.04</c:v>
                </c:pt>
                <c:pt idx="142">
                  <c:v>0.1</c:v>
                </c:pt>
                <c:pt idx="143">
                  <c:v>0.06</c:v>
                </c:pt>
                <c:pt idx="144">
                  <c:v>0.07</c:v>
                </c:pt>
                <c:pt idx="145">
                  <c:v>0.04</c:v>
                </c:pt>
                <c:pt idx="146">
                  <c:v>0.05</c:v>
                </c:pt>
                <c:pt idx="147">
                  <c:v>0.1</c:v>
                </c:pt>
                <c:pt idx="148">
                  <c:v>0.08</c:v>
                </c:pt>
                <c:pt idx="149">
                  <c:v>0.01</c:v>
                </c:pt>
                <c:pt idx="150">
                  <c:v>0.09</c:v>
                </c:pt>
                <c:pt idx="151">
                  <c:v>0.09</c:v>
                </c:pt>
                <c:pt idx="152">
                  <c:v>0.01</c:v>
                </c:pt>
                <c:pt idx="153">
                  <c:v>0.05</c:v>
                </c:pt>
                <c:pt idx="154">
                  <c:v>0.02</c:v>
                </c:pt>
                <c:pt idx="155">
                  <c:v>0.09</c:v>
                </c:pt>
                <c:pt idx="156">
                  <c:v>0.18</c:v>
                </c:pt>
                <c:pt idx="157">
                  <c:v>0.09</c:v>
                </c:pt>
                <c:pt idx="158">
                  <c:v>0.05</c:v>
                </c:pt>
                <c:pt idx="159">
                  <c:v>0.02</c:v>
                </c:pt>
                <c:pt idx="160">
                  <c:v>0.03</c:v>
                </c:pt>
                <c:pt idx="161">
                  <c:v>0.09</c:v>
                </c:pt>
                <c:pt idx="162">
                  <c:v>0.02</c:v>
                </c:pt>
                <c:pt idx="163">
                  <c:v>0.1</c:v>
                </c:pt>
                <c:pt idx="164">
                  <c:v>0.02</c:v>
                </c:pt>
                <c:pt idx="165">
                  <c:v>0.03</c:v>
                </c:pt>
                <c:pt idx="166">
                  <c:v>0.05</c:v>
                </c:pt>
                <c:pt idx="167">
                  <c:v>0.01</c:v>
                </c:pt>
                <c:pt idx="168">
                  <c:v>0.04</c:v>
                </c:pt>
                <c:pt idx="169">
                  <c:v>0.03</c:v>
                </c:pt>
                <c:pt idx="170">
                  <c:v>0.02</c:v>
                </c:pt>
                <c:pt idx="171">
                  <c:v>0.08</c:v>
                </c:pt>
                <c:pt idx="172">
                  <c:v>0</c:v>
                </c:pt>
                <c:pt idx="173">
                  <c:v>0.05</c:v>
                </c:pt>
                <c:pt idx="174">
                  <c:v>0.21</c:v>
                </c:pt>
                <c:pt idx="175">
                  <c:v>0.04</c:v>
                </c:pt>
                <c:pt idx="176">
                  <c:v>0.09</c:v>
                </c:pt>
                <c:pt idx="177">
                  <c:v>0.01</c:v>
                </c:pt>
                <c:pt idx="178">
                  <c:v>0.05</c:v>
                </c:pt>
                <c:pt idx="179">
                  <c:v>0.03</c:v>
                </c:pt>
                <c:pt idx="180">
                  <c:v>0.02</c:v>
                </c:pt>
                <c:pt idx="181">
                  <c:v>0.04</c:v>
                </c:pt>
                <c:pt idx="182">
                  <c:v>0.12</c:v>
                </c:pt>
                <c:pt idx="183">
                  <c:v>0.1</c:v>
                </c:pt>
                <c:pt idx="184">
                  <c:v>0.03</c:v>
                </c:pt>
                <c:pt idx="185">
                  <c:v>0.02</c:v>
                </c:pt>
                <c:pt idx="186">
                  <c:v>0.05</c:v>
                </c:pt>
                <c:pt idx="187">
                  <c:v>0.04</c:v>
                </c:pt>
                <c:pt idx="188">
                  <c:v>0.05</c:v>
                </c:pt>
                <c:pt idx="189">
                  <c:v>0.03</c:v>
                </c:pt>
                <c:pt idx="190">
                  <c:v>0.02</c:v>
                </c:pt>
                <c:pt idx="191">
                  <c:v>0.13</c:v>
                </c:pt>
                <c:pt idx="192">
                  <c:v>0.13</c:v>
                </c:pt>
                <c:pt idx="193">
                  <c:v>0.04</c:v>
                </c:pt>
                <c:pt idx="194">
                  <c:v>0.04</c:v>
                </c:pt>
                <c:pt idx="195">
                  <c:v>0.02</c:v>
                </c:pt>
                <c:pt idx="196">
                  <c:v>0.1</c:v>
                </c:pt>
                <c:pt idx="197">
                  <c:v>0.02</c:v>
                </c:pt>
                <c:pt idx="198">
                  <c:v>0.04</c:v>
                </c:pt>
                <c:pt idx="199">
                  <c:v>0.06</c:v>
                </c:pt>
                <c:pt idx="200">
                  <c:v>0.03</c:v>
                </c:pt>
                <c:pt idx="201">
                  <c:v>0.14</c:v>
                </c:pt>
                <c:pt idx="202">
                  <c:v>0.01</c:v>
                </c:pt>
                <c:pt idx="203">
                  <c:v>0.04</c:v>
                </c:pt>
                <c:pt idx="204">
                  <c:v>0.1</c:v>
                </c:pt>
                <c:pt idx="205">
                  <c:v>0.1</c:v>
                </c:pt>
                <c:pt idx="206">
                  <c:v>0.05</c:v>
                </c:pt>
                <c:pt idx="207">
                  <c:v>0.01</c:v>
                </c:pt>
                <c:pt idx="208">
                  <c:v>0.04</c:v>
                </c:pt>
                <c:pt idx="209">
                  <c:v>0.04</c:v>
                </c:pt>
                <c:pt idx="210">
                  <c:v>0.12</c:v>
                </c:pt>
                <c:pt idx="211">
                  <c:v>0.05</c:v>
                </c:pt>
                <c:pt idx="212">
                  <c:v>0.01</c:v>
                </c:pt>
                <c:pt idx="213">
                  <c:v>0.03</c:v>
                </c:pt>
                <c:pt idx="214">
                  <c:v>0.13</c:v>
                </c:pt>
                <c:pt idx="215">
                  <c:v>0.09</c:v>
                </c:pt>
                <c:pt idx="216">
                  <c:v>0.05</c:v>
                </c:pt>
                <c:pt idx="217">
                  <c:v>0.02</c:v>
                </c:pt>
                <c:pt idx="218">
                  <c:v>0.1</c:v>
                </c:pt>
                <c:pt idx="219">
                  <c:v>0.04</c:v>
                </c:pt>
                <c:pt idx="220">
                  <c:v>0.01</c:v>
                </c:pt>
                <c:pt idx="221">
                  <c:v>0.05</c:v>
                </c:pt>
                <c:pt idx="222">
                  <c:v>0.02</c:v>
                </c:pt>
                <c:pt idx="223">
                  <c:v>0.04</c:v>
                </c:pt>
                <c:pt idx="224">
                  <c:v>0.04</c:v>
                </c:pt>
                <c:pt idx="225">
                  <c:v>0.01</c:v>
                </c:pt>
                <c:pt idx="226">
                  <c:v>0.05</c:v>
                </c:pt>
                <c:pt idx="227">
                  <c:v>0.03</c:v>
                </c:pt>
                <c:pt idx="228">
                  <c:v>0.04</c:v>
                </c:pt>
                <c:pt idx="229">
                  <c:v>0.1</c:v>
                </c:pt>
                <c:pt idx="230">
                  <c:v>0.01</c:v>
                </c:pt>
                <c:pt idx="231">
                  <c:v>0.04</c:v>
                </c:pt>
                <c:pt idx="232">
                  <c:v>0.02</c:v>
                </c:pt>
                <c:pt idx="233">
                  <c:v>0.13</c:v>
                </c:pt>
                <c:pt idx="234">
                  <c:v>0.11</c:v>
                </c:pt>
                <c:pt idx="235">
                  <c:v>0.01</c:v>
                </c:pt>
                <c:pt idx="236">
                  <c:v>0.05</c:v>
                </c:pt>
                <c:pt idx="237">
                  <c:v>0.03</c:v>
                </c:pt>
                <c:pt idx="238">
                  <c:v>0.13</c:v>
                </c:pt>
                <c:pt idx="239">
                  <c:v>0.04</c:v>
                </c:pt>
                <c:pt idx="240">
                  <c:v>0.01</c:v>
                </c:pt>
                <c:pt idx="241">
                  <c:v>0.04</c:v>
                </c:pt>
                <c:pt idx="242">
                  <c:v>0.05</c:v>
                </c:pt>
                <c:pt idx="243">
                  <c:v>0.03</c:v>
                </c:pt>
                <c:pt idx="244">
                  <c:v>0.04</c:v>
                </c:pt>
                <c:pt idx="245">
                  <c:v>0</c:v>
                </c:pt>
                <c:pt idx="246">
                  <c:v>0.04</c:v>
                </c:pt>
                <c:pt idx="247">
                  <c:v>0.03</c:v>
                </c:pt>
                <c:pt idx="248">
                  <c:v>0.01</c:v>
                </c:pt>
                <c:pt idx="249">
                  <c:v>0.13</c:v>
                </c:pt>
                <c:pt idx="250">
                  <c:v>0.04</c:v>
                </c:pt>
                <c:pt idx="251">
                  <c:v>0.02</c:v>
                </c:pt>
                <c:pt idx="252">
                  <c:v>0.09</c:v>
                </c:pt>
                <c:pt idx="253">
                  <c:v>0.09</c:v>
                </c:pt>
                <c:pt idx="254">
                  <c:v>0.04</c:v>
                </c:pt>
                <c:pt idx="255">
                  <c:v>0.08</c:v>
                </c:pt>
                <c:pt idx="256">
                  <c:v>0.01</c:v>
                </c:pt>
                <c:pt idx="257">
                  <c:v>0.05</c:v>
                </c:pt>
                <c:pt idx="258">
                  <c:v>0.02</c:v>
                </c:pt>
                <c:pt idx="259">
                  <c:v>0.12</c:v>
                </c:pt>
                <c:pt idx="260">
                  <c:v>0.09</c:v>
                </c:pt>
                <c:pt idx="261">
                  <c:v>0.01</c:v>
                </c:pt>
                <c:pt idx="262">
                  <c:v>0.09</c:v>
                </c:pt>
                <c:pt idx="263">
                  <c:v>0.02</c:v>
                </c:pt>
                <c:pt idx="264">
                  <c:v>0.13</c:v>
                </c:pt>
                <c:pt idx="265">
                  <c:v>0.04</c:v>
                </c:pt>
                <c:pt idx="266">
                  <c:v>0.08</c:v>
                </c:pt>
                <c:pt idx="267">
                  <c:v>0.09</c:v>
                </c:pt>
                <c:pt idx="268">
                  <c:v>0.02</c:v>
                </c:pt>
                <c:pt idx="269">
                  <c:v>0.04</c:v>
                </c:pt>
                <c:pt idx="270">
                  <c:v>0.12</c:v>
                </c:pt>
                <c:pt idx="271">
                  <c:v>0.05</c:v>
                </c:pt>
                <c:pt idx="272">
                  <c:v>0.09</c:v>
                </c:pt>
                <c:pt idx="273">
                  <c:v>0.05</c:v>
                </c:pt>
                <c:pt idx="274">
                  <c:v>0.07</c:v>
                </c:pt>
                <c:pt idx="275">
                  <c:v>0.04</c:v>
                </c:pt>
                <c:pt idx="276">
                  <c:v>0.09</c:v>
                </c:pt>
                <c:pt idx="277">
                  <c:v>0.09</c:v>
                </c:pt>
                <c:pt idx="278">
                  <c:v>0.11</c:v>
                </c:pt>
                <c:pt idx="279">
                  <c:v>0.01</c:v>
                </c:pt>
                <c:pt idx="280">
                  <c:v>0.04</c:v>
                </c:pt>
                <c:pt idx="281">
                  <c:v>0.1</c:v>
                </c:pt>
                <c:pt idx="282">
                  <c:v>0.02</c:v>
                </c:pt>
                <c:pt idx="283">
                  <c:v>0.05</c:v>
                </c:pt>
                <c:pt idx="284">
                  <c:v>0.09</c:v>
                </c:pt>
                <c:pt idx="285">
                  <c:v>0.05</c:v>
                </c:pt>
                <c:pt idx="286">
                  <c:v>0.04</c:v>
                </c:pt>
                <c:pt idx="287">
                  <c:v>0.09</c:v>
                </c:pt>
                <c:pt idx="288">
                  <c:v>0.05</c:v>
                </c:pt>
                <c:pt idx="289">
                  <c:v>0.02</c:v>
                </c:pt>
                <c:pt idx="290">
                  <c:v>0.1</c:v>
                </c:pt>
                <c:pt idx="291">
                  <c:v>0.05</c:v>
                </c:pt>
                <c:pt idx="292">
                  <c:v>0.01</c:v>
                </c:pt>
                <c:pt idx="293">
                  <c:v>0</c:v>
                </c:pt>
                <c:pt idx="294">
                  <c:v>0</c:v>
                </c:pt>
                <c:pt idx="295">
                  <c:v>0.01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0.02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0.03</c:v>
                </c:pt>
                <c:pt idx="331">
                  <c:v>0</c:v>
                </c:pt>
                <c:pt idx="332">
                  <c:v>0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0.01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0.01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</c:v>
                </c:pt>
                <c:pt idx="378">
                  <c:v>0.02</c:v>
                </c:pt>
                <c:pt idx="379">
                  <c:v>0.02</c:v>
                </c:pt>
                <c:pt idx="380">
                  <c:v>0</c:v>
                </c:pt>
                <c:pt idx="381">
                  <c:v>0</c:v>
                </c:pt>
                <c:pt idx="382">
                  <c:v>0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0.01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</c:v>
                </c:pt>
                <c:pt idx="403">
                  <c:v>0.01</c:v>
                </c:pt>
                <c:pt idx="404">
                  <c:v>0</c:v>
                </c:pt>
                <c:pt idx="405">
                  <c:v>0.03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0.02</c:v>
                </c:pt>
                <c:pt idx="436">
                  <c:v>0</c:v>
                </c:pt>
                <c:pt idx="437">
                  <c:v>0</c:v>
                </c:pt>
                <c:pt idx="438">
                  <c:v>0.02</c:v>
                </c:pt>
                <c:pt idx="439">
                  <c:v>0</c:v>
                </c:pt>
                <c:pt idx="440">
                  <c:v>0</c:v>
                </c:pt>
                <c:pt idx="441">
                  <c:v>0.02</c:v>
                </c:pt>
                <c:pt idx="442">
                  <c:v>0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0.02</c:v>
                </c:pt>
                <c:pt idx="456">
                  <c:v>0.01</c:v>
                </c:pt>
                <c:pt idx="457">
                  <c:v>0</c:v>
                </c:pt>
                <c:pt idx="458">
                  <c:v>0</c:v>
                </c:pt>
                <c:pt idx="459">
                  <c:v>0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0.01</c:v>
                </c:pt>
                <c:pt idx="484">
                  <c:v>0</c:v>
                </c:pt>
                <c:pt idx="485">
                  <c:v>0</c:v>
                </c:pt>
                <c:pt idx="486">
                  <c:v>0.01</c:v>
                </c:pt>
                <c:pt idx="487">
                  <c:v>0</c:v>
                </c:pt>
                <c:pt idx="488">
                  <c:v>0</c:v>
                </c:pt>
                <c:pt idx="489">
                  <c:v>0.02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0.01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0.01</c:v>
                </c:pt>
                <c:pt idx="509">
                  <c:v>0</c:v>
                </c:pt>
                <c:pt idx="510">
                  <c:v>0.02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0.01</c:v>
                </c:pt>
                <c:pt idx="515">
                  <c:v>0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0.03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0.03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0.01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0.02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0.01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</c:v>
                </c:pt>
                <c:pt idx="583">
                  <c:v>0.01</c:v>
                </c:pt>
                <c:pt idx="584">
                  <c:v>0.01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0.03</c:v>
                </c:pt>
                <c:pt idx="594">
                  <c:v>0</c:v>
                </c:pt>
                <c:pt idx="595">
                  <c:v>0.02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0.02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0.01</c:v>
                </c:pt>
                <c:pt idx="627">
                  <c:v>0.02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0.03</c:v>
                </c:pt>
                <c:pt idx="657">
                  <c:v>0</c:v>
                </c:pt>
                <c:pt idx="658">
                  <c:v>0</c:v>
                </c:pt>
                <c:pt idx="659">
                  <c:v>0</c:v>
                </c:pt>
                <c:pt idx="660">
                  <c:v>0</c:v>
                </c:pt>
                <c:pt idx="661">
                  <c:v>0</c:v>
                </c:pt>
                <c:pt idx="662">
                  <c:v>0.02</c:v>
                </c:pt>
                <c:pt idx="663">
                  <c:v>0</c:v>
                </c:pt>
                <c:pt idx="664">
                  <c:v>0.01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0.01</c:v>
                </c:pt>
                <c:pt idx="683">
                  <c:v>0</c:v>
                </c:pt>
                <c:pt idx="684">
                  <c:v>0</c:v>
                </c:pt>
                <c:pt idx="685">
                  <c:v>0</c:v>
                </c:pt>
                <c:pt idx="686">
                  <c:v>0.02</c:v>
                </c:pt>
                <c:pt idx="687">
                  <c:v>0</c:v>
                </c:pt>
                <c:pt idx="688">
                  <c:v>0</c:v>
                </c:pt>
                <c:pt idx="689">
                  <c:v>0.02</c:v>
                </c:pt>
                <c:pt idx="690">
                  <c:v>0.03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0.01</c:v>
                </c:pt>
                <c:pt idx="716">
                  <c:v>0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</c:v>
                </c:pt>
                <c:pt idx="731">
                  <c:v>0</c:v>
                </c:pt>
                <c:pt idx="732">
                  <c:v>0.02</c:v>
                </c:pt>
                <c:pt idx="733">
                  <c:v>0</c:v>
                </c:pt>
                <c:pt idx="734">
                  <c:v>0</c:v>
                </c:pt>
                <c:pt idx="735">
                  <c:v>0.01</c:v>
                </c:pt>
                <c:pt idx="736">
                  <c:v>0</c:v>
                </c:pt>
                <c:pt idx="737">
                  <c:v>0.02</c:v>
                </c:pt>
                <c:pt idx="738">
                  <c:v>0</c:v>
                </c:pt>
                <c:pt idx="739">
                  <c:v>0.03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0.02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0.03</c:v>
                </c:pt>
                <c:pt idx="767">
                  <c:v>0.01</c:v>
                </c:pt>
                <c:pt idx="768">
                  <c:v>0</c:v>
                </c:pt>
                <c:pt idx="769">
                  <c:v>0.01</c:v>
                </c:pt>
                <c:pt idx="770">
                  <c:v>0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0.02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0.01</c:v>
                </c:pt>
                <c:pt idx="797">
                  <c:v>0.01</c:v>
                </c:pt>
                <c:pt idx="798">
                  <c:v>0</c:v>
                </c:pt>
                <c:pt idx="799">
                  <c:v>0.02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</c:v>
                </c:pt>
                <c:pt idx="827">
                  <c:v>0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0.02</c:v>
                </c:pt>
                <c:pt idx="844">
                  <c:v>0</c:v>
                </c:pt>
                <c:pt idx="845">
                  <c:v>0</c:v>
                </c:pt>
                <c:pt idx="846">
                  <c:v>0.03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</c:v>
                </c:pt>
                <c:pt idx="858">
                  <c:v>0.01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0.01</c:v>
                </c:pt>
                <c:pt idx="888">
                  <c:v>0.01</c:v>
                </c:pt>
                <c:pt idx="889">
                  <c:v>0.02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0.02</c:v>
                </c:pt>
                <c:pt idx="922">
                  <c:v>0</c:v>
                </c:pt>
                <c:pt idx="923">
                  <c:v>0.01</c:v>
                </c:pt>
                <c:pt idx="924">
                  <c:v>0.01</c:v>
                </c:pt>
                <c:pt idx="925">
                  <c:v>0.01</c:v>
                </c:pt>
                <c:pt idx="926">
                  <c:v>0</c:v>
                </c:pt>
                <c:pt idx="927">
                  <c:v>0.01</c:v>
                </c:pt>
                <c:pt idx="928">
                  <c:v>0</c:v>
                </c:pt>
                <c:pt idx="929">
                  <c:v>0</c:v>
                </c:pt>
                <c:pt idx="930">
                  <c:v>0.02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0.01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</c:v>
                </c:pt>
                <c:pt idx="951">
                  <c:v>0</c:v>
                </c:pt>
                <c:pt idx="952">
                  <c:v>0.01</c:v>
                </c:pt>
                <c:pt idx="953">
                  <c:v>0</c:v>
                </c:pt>
                <c:pt idx="954">
                  <c:v>0</c:v>
                </c:pt>
                <c:pt idx="955">
                  <c:v>0.02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0.01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0.02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0.02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0.02</c:v>
                </c:pt>
                <c:pt idx="990">
                  <c:v>0</c:v>
                </c:pt>
                <c:pt idx="991">
                  <c:v>0.01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0.03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</c:v>
                </c:pt>
                <c:pt idx="1003">
                  <c:v>0</c:v>
                </c:pt>
                <c:pt idx="1004">
                  <c:v>0</c:v>
                </c:pt>
                <c:pt idx="1005">
                  <c:v>0.03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</c:v>
                </c:pt>
                <c:pt idx="1011">
                  <c:v>0</c:v>
                </c:pt>
                <c:pt idx="1012">
                  <c:v>0.02</c:v>
                </c:pt>
                <c:pt idx="1013">
                  <c:v>0</c:v>
                </c:pt>
                <c:pt idx="1014">
                  <c:v>0</c:v>
                </c:pt>
                <c:pt idx="1015">
                  <c:v>0.02</c:v>
                </c:pt>
                <c:pt idx="1016">
                  <c:v>0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0.02</c:v>
                </c:pt>
                <c:pt idx="1021">
                  <c:v>0</c:v>
                </c:pt>
                <c:pt idx="1022">
                  <c:v>0</c:v>
                </c:pt>
                <c:pt idx="1023">
                  <c:v>0.02</c:v>
                </c:pt>
                <c:pt idx="1024">
                  <c:v>0</c:v>
                </c:pt>
                <c:pt idx="1025">
                  <c:v>0</c:v>
                </c:pt>
                <c:pt idx="1026">
                  <c:v>0</c:v>
                </c:pt>
                <c:pt idx="1027">
                  <c:v>0</c:v>
                </c:pt>
                <c:pt idx="1028">
                  <c:v>0</c:v>
                </c:pt>
                <c:pt idx="1029">
                  <c:v>0</c:v>
                </c:pt>
                <c:pt idx="1030">
                  <c:v>0</c:v>
                </c:pt>
                <c:pt idx="1031">
                  <c:v>0</c:v>
                </c:pt>
                <c:pt idx="1032">
                  <c:v>0</c:v>
                </c:pt>
                <c:pt idx="1033">
                  <c:v>0</c:v>
                </c:pt>
                <c:pt idx="1034">
                  <c:v>0</c:v>
                </c:pt>
                <c:pt idx="1035">
                  <c:v>0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</c:v>
                </c:pt>
                <c:pt idx="1041">
                  <c:v>0.01</c:v>
                </c:pt>
                <c:pt idx="1042">
                  <c:v>0</c:v>
                </c:pt>
                <c:pt idx="1043">
                  <c:v>0</c:v>
                </c:pt>
                <c:pt idx="1044">
                  <c:v>0</c:v>
                </c:pt>
                <c:pt idx="1045">
                  <c:v>0</c:v>
                </c:pt>
                <c:pt idx="1046">
                  <c:v>0</c:v>
                </c:pt>
                <c:pt idx="1047">
                  <c:v>0</c:v>
                </c:pt>
                <c:pt idx="1048">
                  <c:v>0</c:v>
                </c:pt>
                <c:pt idx="1049">
                  <c:v>0</c:v>
                </c:pt>
                <c:pt idx="1050">
                  <c:v>0</c:v>
                </c:pt>
                <c:pt idx="1051">
                  <c:v>0.03</c:v>
                </c:pt>
                <c:pt idx="1052">
                  <c:v>0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</c:v>
                </c:pt>
                <c:pt idx="1057">
                  <c:v>0</c:v>
                </c:pt>
                <c:pt idx="1058">
                  <c:v>0</c:v>
                </c:pt>
                <c:pt idx="1059">
                  <c:v>0</c:v>
                </c:pt>
                <c:pt idx="1060">
                  <c:v>0</c:v>
                </c:pt>
                <c:pt idx="1061">
                  <c:v>0</c:v>
                </c:pt>
                <c:pt idx="1062">
                  <c:v>0</c:v>
                </c:pt>
                <c:pt idx="1063">
                  <c:v>0</c:v>
                </c:pt>
                <c:pt idx="1064">
                  <c:v>0</c:v>
                </c:pt>
                <c:pt idx="1065">
                  <c:v>0</c:v>
                </c:pt>
                <c:pt idx="1066">
                  <c:v>0</c:v>
                </c:pt>
                <c:pt idx="1067">
                  <c:v>0</c:v>
                </c:pt>
                <c:pt idx="1068">
                  <c:v>0</c:v>
                </c:pt>
                <c:pt idx="1069">
                  <c:v>0</c:v>
                </c:pt>
                <c:pt idx="1070">
                  <c:v>0</c:v>
                </c:pt>
                <c:pt idx="1071">
                  <c:v>0</c:v>
                </c:pt>
                <c:pt idx="1072">
                  <c:v>0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</c:v>
                </c:pt>
                <c:pt idx="1077">
                  <c:v>0</c:v>
                </c:pt>
                <c:pt idx="1078">
                  <c:v>0</c:v>
                </c:pt>
                <c:pt idx="1079">
                  <c:v>0</c:v>
                </c:pt>
                <c:pt idx="1080">
                  <c:v>0</c:v>
                </c:pt>
                <c:pt idx="1081">
                  <c:v>0</c:v>
                </c:pt>
                <c:pt idx="1082">
                  <c:v>0</c:v>
                </c:pt>
                <c:pt idx="1083">
                  <c:v>0</c:v>
                </c:pt>
                <c:pt idx="1084">
                  <c:v>0</c:v>
                </c:pt>
                <c:pt idx="1085">
                  <c:v>0</c:v>
                </c:pt>
                <c:pt idx="1086">
                  <c:v>0</c:v>
                </c:pt>
                <c:pt idx="1087">
                  <c:v>0</c:v>
                </c:pt>
                <c:pt idx="1088">
                  <c:v>0</c:v>
                </c:pt>
                <c:pt idx="1089">
                  <c:v>0</c:v>
                </c:pt>
                <c:pt idx="1090">
                  <c:v>0.03</c:v>
                </c:pt>
                <c:pt idx="1091">
                  <c:v>0</c:v>
                </c:pt>
                <c:pt idx="1092">
                  <c:v>0</c:v>
                </c:pt>
                <c:pt idx="1093">
                  <c:v>0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</c:v>
                </c:pt>
                <c:pt idx="1100">
                  <c:v>0</c:v>
                </c:pt>
                <c:pt idx="1101">
                  <c:v>0</c:v>
                </c:pt>
                <c:pt idx="1102">
                  <c:v>0</c:v>
                </c:pt>
                <c:pt idx="1103">
                  <c:v>0</c:v>
                </c:pt>
                <c:pt idx="1104">
                  <c:v>0</c:v>
                </c:pt>
                <c:pt idx="1105">
                  <c:v>0</c:v>
                </c:pt>
                <c:pt idx="1106">
                  <c:v>0</c:v>
                </c:pt>
                <c:pt idx="1107">
                  <c:v>0</c:v>
                </c:pt>
                <c:pt idx="1108">
                  <c:v>0</c:v>
                </c:pt>
                <c:pt idx="1109">
                  <c:v>0</c:v>
                </c:pt>
                <c:pt idx="1110">
                  <c:v>0.02</c:v>
                </c:pt>
                <c:pt idx="1111">
                  <c:v>0</c:v>
                </c:pt>
                <c:pt idx="1112">
                  <c:v>0</c:v>
                </c:pt>
                <c:pt idx="1113">
                  <c:v>0</c:v>
                </c:pt>
                <c:pt idx="1114">
                  <c:v>0</c:v>
                </c:pt>
                <c:pt idx="1115">
                  <c:v>0</c:v>
                </c:pt>
                <c:pt idx="1116">
                  <c:v>0</c:v>
                </c:pt>
                <c:pt idx="1117">
                  <c:v>0.01</c:v>
                </c:pt>
                <c:pt idx="1118">
                  <c:v>0</c:v>
                </c:pt>
                <c:pt idx="1119">
                  <c:v>0</c:v>
                </c:pt>
                <c:pt idx="1120">
                  <c:v>0</c:v>
                </c:pt>
                <c:pt idx="1121">
                  <c:v>0</c:v>
                </c:pt>
                <c:pt idx="1122">
                  <c:v>0</c:v>
                </c:pt>
                <c:pt idx="1123">
                  <c:v>0.02</c:v>
                </c:pt>
                <c:pt idx="1124">
                  <c:v>0.01</c:v>
                </c:pt>
                <c:pt idx="1125">
                  <c:v>0</c:v>
                </c:pt>
                <c:pt idx="1126">
                  <c:v>0</c:v>
                </c:pt>
                <c:pt idx="1127">
                  <c:v>0</c:v>
                </c:pt>
                <c:pt idx="1128">
                  <c:v>0</c:v>
                </c:pt>
                <c:pt idx="1129">
                  <c:v>0</c:v>
                </c:pt>
                <c:pt idx="1130">
                  <c:v>0</c:v>
                </c:pt>
                <c:pt idx="1131">
                  <c:v>0</c:v>
                </c:pt>
                <c:pt idx="1132">
                  <c:v>0</c:v>
                </c:pt>
                <c:pt idx="1133">
                  <c:v>0</c:v>
                </c:pt>
                <c:pt idx="1134">
                  <c:v>0</c:v>
                </c:pt>
                <c:pt idx="1135">
                  <c:v>0</c:v>
                </c:pt>
                <c:pt idx="1136">
                  <c:v>0</c:v>
                </c:pt>
                <c:pt idx="1137">
                  <c:v>0</c:v>
                </c:pt>
                <c:pt idx="1138">
                  <c:v>0</c:v>
                </c:pt>
                <c:pt idx="1139">
                  <c:v>0</c:v>
                </c:pt>
                <c:pt idx="1140">
                  <c:v>0</c:v>
                </c:pt>
                <c:pt idx="1141">
                  <c:v>0</c:v>
                </c:pt>
                <c:pt idx="1142">
                  <c:v>0</c:v>
                </c:pt>
                <c:pt idx="1143">
                  <c:v>0.01</c:v>
                </c:pt>
                <c:pt idx="1144">
                  <c:v>0</c:v>
                </c:pt>
                <c:pt idx="1145">
                  <c:v>0</c:v>
                </c:pt>
                <c:pt idx="1146">
                  <c:v>0</c:v>
                </c:pt>
                <c:pt idx="1147">
                  <c:v>0</c:v>
                </c:pt>
                <c:pt idx="1148">
                  <c:v>0</c:v>
                </c:pt>
                <c:pt idx="1149">
                  <c:v>0</c:v>
                </c:pt>
                <c:pt idx="1150">
                  <c:v>0</c:v>
                </c:pt>
                <c:pt idx="1151">
                  <c:v>0</c:v>
                </c:pt>
                <c:pt idx="1152">
                  <c:v>0</c:v>
                </c:pt>
                <c:pt idx="1153">
                  <c:v>0</c:v>
                </c:pt>
                <c:pt idx="1154">
                  <c:v>0</c:v>
                </c:pt>
                <c:pt idx="1155">
                  <c:v>0.01</c:v>
                </c:pt>
                <c:pt idx="1156">
                  <c:v>0.03</c:v>
                </c:pt>
                <c:pt idx="1157">
                  <c:v>0.02</c:v>
                </c:pt>
                <c:pt idx="1158">
                  <c:v>0</c:v>
                </c:pt>
                <c:pt idx="1159">
                  <c:v>0</c:v>
                </c:pt>
                <c:pt idx="1160">
                  <c:v>0</c:v>
                </c:pt>
                <c:pt idx="1161">
                  <c:v>0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</c:v>
                </c:pt>
                <c:pt idx="1168">
                  <c:v>0</c:v>
                </c:pt>
                <c:pt idx="1169">
                  <c:v>0</c:v>
                </c:pt>
                <c:pt idx="1170">
                  <c:v>0</c:v>
                </c:pt>
                <c:pt idx="1171">
                  <c:v>0</c:v>
                </c:pt>
                <c:pt idx="1172">
                  <c:v>0</c:v>
                </c:pt>
                <c:pt idx="1173">
                  <c:v>0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</c:v>
                </c:pt>
                <c:pt idx="1200">
                  <c:v>0</c:v>
                </c:pt>
                <c:pt idx="1201">
                  <c:v>0</c:v>
                </c:pt>
                <c:pt idx="1202">
                  <c:v>0</c:v>
                </c:pt>
                <c:pt idx="1203">
                  <c:v>0</c:v>
                </c:pt>
                <c:pt idx="1204">
                  <c:v>0</c:v>
                </c:pt>
                <c:pt idx="1205">
                  <c:v>0</c:v>
                </c:pt>
                <c:pt idx="1206">
                  <c:v>0</c:v>
                </c:pt>
                <c:pt idx="1207">
                  <c:v>0</c:v>
                </c:pt>
                <c:pt idx="1208">
                  <c:v>0</c:v>
                </c:pt>
                <c:pt idx="1209">
                  <c:v>0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0.01</c:v>
                </c:pt>
                <c:pt idx="1219">
                  <c:v>0</c:v>
                </c:pt>
                <c:pt idx="1220">
                  <c:v>0</c:v>
                </c:pt>
                <c:pt idx="1221">
                  <c:v>0</c:v>
                </c:pt>
                <c:pt idx="1222">
                  <c:v>0</c:v>
                </c:pt>
                <c:pt idx="1223">
                  <c:v>0</c:v>
                </c:pt>
                <c:pt idx="1224">
                  <c:v>0</c:v>
                </c:pt>
                <c:pt idx="1225">
                  <c:v>0</c:v>
                </c:pt>
                <c:pt idx="1226">
                  <c:v>0</c:v>
                </c:pt>
                <c:pt idx="1227">
                  <c:v>0.02</c:v>
                </c:pt>
                <c:pt idx="1228">
                  <c:v>0</c:v>
                </c:pt>
                <c:pt idx="1229">
                  <c:v>0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</c:v>
                </c:pt>
                <c:pt idx="1234">
                  <c:v>0</c:v>
                </c:pt>
                <c:pt idx="1235">
                  <c:v>0</c:v>
                </c:pt>
                <c:pt idx="1236">
                  <c:v>0</c:v>
                </c:pt>
                <c:pt idx="1237">
                  <c:v>0</c:v>
                </c:pt>
                <c:pt idx="1238">
                  <c:v>0.01</c:v>
                </c:pt>
                <c:pt idx="1239">
                  <c:v>0</c:v>
                </c:pt>
                <c:pt idx="1240">
                  <c:v>0</c:v>
                </c:pt>
                <c:pt idx="1241">
                  <c:v>0.02</c:v>
                </c:pt>
                <c:pt idx="1242">
                  <c:v>0</c:v>
                </c:pt>
                <c:pt idx="1243">
                  <c:v>0</c:v>
                </c:pt>
                <c:pt idx="1244">
                  <c:v>0</c:v>
                </c:pt>
                <c:pt idx="1245">
                  <c:v>0</c:v>
                </c:pt>
                <c:pt idx="1246">
                  <c:v>0</c:v>
                </c:pt>
                <c:pt idx="1247">
                  <c:v>0</c:v>
                </c:pt>
                <c:pt idx="1248">
                  <c:v>0</c:v>
                </c:pt>
                <c:pt idx="1249">
                  <c:v>0</c:v>
                </c:pt>
                <c:pt idx="1250">
                  <c:v>0</c:v>
                </c:pt>
                <c:pt idx="1251">
                  <c:v>0</c:v>
                </c:pt>
                <c:pt idx="1252">
                  <c:v>0</c:v>
                </c:pt>
                <c:pt idx="1253">
                  <c:v>0</c:v>
                </c:pt>
                <c:pt idx="1254">
                  <c:v>0</c:v>
                </c:pt>
                <c:pt idx="1255">
                  <c:v>0</c:v>
                </c:pt>
                <c:pt idx="1256">
                  <c:v>0</c:v>
                </c:pt>
                <c:pt idx="1257">
                  <c:v>0.01</c:v>
                </c:pt>
                <c:pt idx="1258">
                  <c:v>0</c:v>
                </c:pt>
                <c:pt idx="1259">
                  <c:v>0.03</c:v>
                </c:pt>
                <c:pt idx="1260">
                  <c:v>0</c:v>
                </c:pt>
                <c:pt idx="1261">
                  <c:v>0.02</c:v>
                </c:pt>
                <c:pt idx="1262">
                  <c:v>0</c:v>
                </c:pt>
                <c:pt idx="1263">
                  <c:v>0</c:v>
                </c:pt>
                <c:pt idx="1264">
                  <c:v>0</c:v>
                </c:pt>
                <c:pt idx="1265">
                  <c:v>0</c:v>
                </c:pt>
                <c:pt idx="1266">
                  <c:v>0</c:v>
                </c:pt>
                <c:pt idx="1267">
                  <c:v>0</c:v>
                </c:pt>
                <c:pt idx="1268">
                  <c:v>0</c:v>
                </c:pt>
                <c:pt idx="1269">
                  <c:v>0</c:v>
                </c:pt>
                <c:pt idx="1270">
                  <c:v>0.01</c:v>
                </c:pt>
                <c:pt idx="1271">
                  <c:v>0</c:v>
                </c:pt>
                <c:pt idx="1272">
                  <c:v>0</c:v>
                </c:pt>
                <c:pt idx="1273">
                  <c:v>0.02</c:v>
                </c:pt>
                <c:pt idx="1274">
                  <c:v>0</c:v>
                </c:pt>
                <c:pt idx="1275">
                  <c:v>0</c:v>
                </c:pt>
                <c:pt idx="1276">
                  <c:v>0</c:v>
                </c:pt>
                <c:pt idx="1277">
                  <c:v>0</c:v>
                </c:pt>
                <c:pt idx="1278">
                  <c:v>0</c:v>
                </c:pt>
                <c:pt idx="1279">
                  <c:v>0</c:v>
                </c:pt>
                <c:pt idx="1280">
                  <c:v>0</c:v>
                </c:pt>
                <c:pt idx="1281">
                  <c:v>0</c:v>
                </c:pt>
                <c:pt idx="1282">
                  <c:v>0</c:v>
                </c:pt>
                <c:pt idx="1283">
                  <c:v>0.01</c:v>
                </c:pt>
                <c:pt idx="1284">
                  <c:v>0</c:v>
                </c:pt>
                <c:pt idx="1285">
                  <c:v>0</c:v>
                </c:pt>
                <c:pt idx="1286">
                  <c:v>0</c:v>
                </c:pt>
                <c:pt idx="1287">
                  <c:v>0</c:v>
                </c:pt>
                <c:pt idx="1288">
                  <c:v>0.02</c:v>
                </c:pt>
                <c:pt idx="1289">
                  <c:v>0</c:v>
                </c:pt>
                <c:pt idx="1290">
                  <c:v>0</c:v>
                </c:pt>
                <c:pt idx="1291">
                  <c:v>0</c:v>
                </c:pt>
                <c:pt idx="1292">
                  <c:v>0.03</c:v>
                </c:pt>
                <c:pt idx="1293">
                  <c:v>0</c:v>
                </c:pt>
                <c:pt idx="1294">
                  <c:v>0</c:v>
                </c:pt>
                <c:pt idx="1295">
                  <c:v>0</c:v>
                </c:pt>
                <c:pt idx="1296">
                  <c:v>0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</c:v>
                </c:pt>
                <c:pt idx="1301">
                  <c:v>0</c:v>
                </c:pt>
                <c:pt idx="1302">
                  <c:v>0</c:v>
                </c:pt>
                <c:pt idx="1303">
                  <c:v>0</c:v>
                </c:pt>
                <c:pt idx="1304">
                  <c:v>0</c:v>
                </c:pt>
                <c:pt idx="1305">
                  <c:v>0</c:v>
                </c:pt>
                <c:pt idx="1306">
                  <c:v>0</c:v>
                </c:pt>
                <c:pt idx="1307">
                  <c:v>0</c:v>
                </c:pt>
                <c:pt idx="1308">
                  <c:v>0</c:v>
                </c:pt>
                <c:pt idx="1309">
                  <c:v>0</c:v>
                </c:pt>
                <c:pt idx="1310">
                  <c:v>0</c:v>
                </c:pt>
                <c:pt idx="1311">
                  <c:v>0</c:v>
                </c:pt>
                <c:pt idx="1312">
                  <c:v>0</c:v>
                </c:pt>
                <c:pt idx="1313">
                  <c:v>0.02</c:v>
                </c:pt>
                <c:pt idx="1314">
                  <c:v>0</c:v>
                </c:pt>
                <c:pt idx="1315">
                  <c:v>0</c:v>
                </c:pt>
                <c:pt idx="1316">
                  <c:v>0</c:v>
                </c:pt>
                <c:pt idx="1317">
                  <c:v>0.01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</c:v>
                </c:pt>
                <c:pt idx="1322">
                  <c:v>0</c:v>
                </c:pt>
                <c:pt idx="1323">
                  <c:v>0</c:v>
                </c:pt>
                <c:pt idx="1324">
                  <c:v>0</c:v>
                </c:pt>
                <c:pt idx="1325">
                  <c:v>0</c:v>
                </c:pt>
                <c:pt idx="1326">
                  <c:v>0</c:v>
                </c:pt>
                <c:pt idx="1327">
                  <c:v>0</c:v>
                </c:pt>
                <c:pt idx="1328">
                  <c:v>0</c:v>
                </c:pt>
                <c:pt idx="1329">
                  <c:v>0.01</c:v>
                </c:pt>
                <c:pt idx="1330">
                  <c:v>0</c:v>
                </c:pt>
                <c:pt idx="1331">
                  <c:v>0</c:v>
                </c:pt>
                <c:pt idx="1332">
                  <c:v>0</c:v>
                </c:pt>
                <c:pt idx="1333">
                  <c:v>0</c:v>
                </c:pt>
                <c:pt idx="1334">
                  <c:v>0</c:v>
                </c:pt>
                <c:pt idx="1335">
                  <c:v>0</c:v>
                </c:pt>
                <c:pt idx="1336">
                  <c:v>0</c:v>
                </c:pt>
                <c:pt idx="1337">
                  <c:v>0</c:v>
                </c:pt>
                <c:pt idx="1338">
                  <c:v>0.01</c:v>
                </c:pt>
                <c:pt idx="1339">
                  <c:v>0</c:v>
                </c:pt>
                <c:pt idx="1340">
                  <c:v>0</c:v>
                </c:pt>
                <c:pt idx="1341">
                  <c:v>0</c:v>
                </c:pt>
                <c:pt idx="1342">
                  <c:v>0</c:v>
                </c:pt>
                <c:pt idx="1343">
                  <c:v>0</c:v>
                </c:pt>
                <c:pt idx="1344">
                  <c:v>0</c:v>
                </c:pt>
                <c:pt idx="1345">
                  <c:v>0</c:v>
                </c:pt>
                <c:pt idx="1346">
                  <c:v>0</c:v>
                </c:pt>
                <c:pt idx="1347">
                  <c:v>0.01</c:v>
                </c:pt>
                <c:pt idx="1348">
                  <c:v>0</c:v>
                </c:pt>
                <c:pt idx="1349">
                  <c:v>0</c:v>
                </c:pt>
                <c:pt idx="1350">
                  <c:v>0.01</c:v>
                </c:pt>
                <c:pt idx="1351">
                  <c:v>0.01</c:v>
                </c:pt>
                <c:pt idx="1352">
                  <c:v>0</c:v>
                </c:pt>
                <c:pt idx="1353">
                  <c:v>0</c:v>
                </c:pt>
                <c:pt idx="1354">
                  <c:v>0</c:v>
                </c:pt>
                <c:pt idx="1355">
                  <c:v>0</c:v>
                </c:pt>
                <c:pt idx="1356">
                  <c:v>0</c:v>
                </c:pt>
                <c:pt idx="1357">
                  <c:v>0</c:v>
                </c:pt>
                <c:pt idx="1358">
                  <c:v>0</c:v>
                </c:pt>
                <c:pt idx="1359">
                  <c:v>0</c:v>
                </c:pt>
                <c:pt idx="1360">
                  <c:v>0.01</c:v>
                </c:pt>
                <c:pt idx="1361">
                  <c:v>0</c:v>
                </c:pt>
                <c:pt idx="1362">
                  <c:v>0.01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</c:v>
                </c:pt>
                <c:pt idx="1368">
                  <c:v>0</c:v>
                </c:pt>
                <c:pt idx="1369">
                  <c:v>0</c:v>
                </c:pt>
                <c:pt idx="1370">
                  <c:v>0</c:v>
                </c:pt>
                <c:pt idx="1371">
                  <c:v>0</c:v>
                </c:pt>
                <c:pt idx="1372">
                  <c:v>0</c:v>
                </c:pt>
                <c:pt idx="1373">
                  <c:v>0</c:v>
                </c:pt>
                <c:pt idx="1374">
                  <c:v>0</c:v>
                </c:pt>
                <c:pt idx="1375">
                  <c:v>0</c:v>
                </c:pt>
                <c:pt idx="1376">
                  <c:v>0</c:v>
                </c:pt>
                <c:pt idx="1377">
                  <c:v>0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</c:v>
                </c:pt>
                <c:pt idx="1405">
                  <c:v>0.01</c:v>
                </c:pt>
                <c:pt idx="1406">
                  <c:v>0</c:v>
                </c:pt>
                <c:pt idx="1407">
                  <c:v>0</c:v>
                </c:pt>
                <c:pt idx="1408">
                  <c:v>0.01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</c:v>
                </c:pt>
                <c:pt idx="1414">
                  <c:v>0.02</c:v>
                </c:pt>
                <c:pt idx="1415">
                  <c:v>0</c:v>
                </c:pt>
                <c:pt idx="1416">
                  <c:v>0.01</c:v>
                </c:pt>
                <c:pt idx="1417">
                  <c:v>0</c:v>
                </c:pt>
                <c:pt idx="1418">
                  <c:v>0</c:v>
                </c:pt>
                <c:pt idx="1419">
                  <c:v>0</c:v>
                </c:pt>
                <c:pt idx="1420">
                  <c:v>0</c:v>
                </c:pt>
                <c:pt idx="1421">
                  <c:v>0</c:v>
                </c:pt>
                <c:pt idx="1422">
                  <c:v>0</c:v>
                </c:pt>
                <c:pt idx="1423">
                  <c:v>0</c:v>
                </c:pt>
                <c:pt idx="1424">
                  <c:v>0</c:v>
                </c:pt>
                <c:pt idx="1425">
                  <c:v>0</c:v>
                </c:pt>
                <c:pt idx="1426">
                  <c:v>0</c:v>
                </c:pt>
                <c:pt idx="1427">
                  <c:v>0.01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</c:v>
                </c:pt>
                <c:pt idx="1434">
                  <c:v>0</c:v>
                </c:pt>
                <c:pt idx="1435">
                  <c:v>0</c:v>
                </c:pt>
                <c:pt idx="1436">
                  <c:v>0</c:v>
                </c:pt>
                <c:pt idx="1437">
                  <c:v>0</c:v>
                </c:pt>
                <c:pt idx="1438">
                  <c:v>0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</c:v>
                </c:pt>
                <c:pt idx="1443">
                  <c:v>0</c:v>
                </c:pt>
                <c:pt idx="1444">
                  <c:v>0</c:v>
                </c:pt>
                <c:pt idx="1445">
                  <c:v>0</c:v>
                </c:pt>
                <c:pt idx="1446">
                  <c:v>0.01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0.02</c:v>
                </c:pt>
                <c:pt idx="1451">
                  <c:v>0.01</c:v>
                </c:pt>
                <c:pt idx="1452">
                  <c:v>0</c:v>
                </c:pt>
                <c:pt idx="1453">
                  <c:v>0</c:v>
                </c:pt>
                <c:pt idx="1454">
                  <c:v>0</c:v>
                </c:pt>
                <c:pt idx="1455">
                  <c:v>0.02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</c:v>
                </c:pt>
                <c:pt idx="1465">
                  <c:v>0</c:v>
                </c:pt>
                <c:pt idx="1466">
                  <c:v>0</c:v>
                </c:pt>
                <c:pt idx="1467">
                  <c:v>0</c:v>
                </c:pt>
                <c:pt idx="1468">
                  <c:v>0</c:v>
                </c:pt>
                <c:pt idx="1469">
                  <c:v>0</c:v>
                </c:pt>
                <c:pt idx="1470">
                  <c:v>0</c:v>
                </c:pt>
                <c:pt idx="1471">
                  <c:v>0</c:v>
                </c:pt>
                <c:pt idx="1472">
                  <c:v>0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</c:v>
                </c:pt>
                <c:pt idx="1478">
                  <c:v>0</c:v>
                </c:pt>
                <c:pt idx="1479">
                  <c:v>0</c:v>
                </c:pt>
                <c:pt idx="1480">
                  <c:v>0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</c:v>
                </c:pt>
                <c:pt idx="1486">
                  <c:v>0</c:v>
                </c:pt>
                <c:pt idx="1487">
                  <c:v>0</c:v>
                </c:pt>
                <c:pt idx="1488">
                  <c:v>0</c:v>
                </c:pt>
                <c:pt idx="1489">
                  <c:v>0</c:v>
                </c:pt>
                <c:pt idx="1490">
                  <c:v>0</c:v>
                </c:pt>
                <c:pt idx="1491">
                  <c:v>0.01</c:v>
                </c:pt>
                <c:pt idx="1492">
                  <c:v>0</c:v>
                </c:pt>
                <c:pt idx="1493">
                  <c:v>0</c:v>
                </c:pt>
                <c:pt idx="1494">
                  <c:v>0</c:v>
                </c:pt>
                <c:pt idx="1495">
                  <c:v>0</c:v>
                </c:pt>
                <c:pt idx="1496">
                  <c:v>0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</c:v>
                </c:pt>
                <c:pt idx="1505">
                  <c:v>0</c:v>
                </c:pt>
                <c:pt idx="1506">
                  <c:v>0</c:v>
                </c:pt>
                <c:pt idx="1507">
                  <c:v>0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0.01</c:v>
                </c:pt>
                <c:pt idx="1513">
                  <c:v>0</c:v>
                </c:pt>
                <c:pt idx="1514">
                  <c:v>0</c:v>
                </c:pt>
                <c:pt idx="1515">
                  <c:v>0.01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0.01</c:v>
                </c:pt>
                <c:pt idx="1521">
                  <c:v>0</c:v>
                </c:pt>
                <c:pt idx="1522">
                  <c:v>0</c:v>
                </c:pt>
                <c:pt idx="1523">
                  <c:v>0</c:v>
                </c:pt>
                <c:pt idx="1524">
                  <c:v>0</c:v>
                </c:pt>
                <c:pt idx="1525">
                  <c:v>0</c:v>
                </c:pt>
                <c:pt idx="1526">
                  <c:v>0</c:v>
                </c:pt>
                <c:pt idx="1527">
                  <c:v>0</c:v>
                </c:pt>
                <c:pt idx="1528">
                  <c:v>0</c:v>
                </c:pt>
                <c:pt idx="1529">
                  <c:v>0</c:v>
                </c:pt>
                <c:pt idx="1530">
                  <c:v>0</c:v>
                </c:pt>
                <c:pt idx="1531">
                  <c:v>0</c:v>
                </c:pt>
                <c:pt idx="1532">
                  <c:v>0</c:v>
                </c:pt>
                <c:pt idx="1533">
                  <c:v>0</c:v>
                </c:pt>
                <c:pt idx="1534">
                  <c:v>0</c:v>
                </c:pt>
                <c:pt idx="1535">
                  <c:v>0</c:v>
                </c:pt>
                <c:pt idx="1536">
                  <c:v>0</c:v>
                </c:pt>
                <c:pt idx="1537">
                  <c:v>0</c:v>
                </c:pt>
                <c:pt idx="1538">
                  <c:v>0</c:v>
                </c:pt>
                <c:pt idx="1539">
                  <c:v>0.02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</c:v>
                </c:pt>
                <c:pt idx="1544">
                  <c:v>0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</c:v>
                </c:pt>
                <c:pt idx="1549">
                  <c:v>0.01</c:v>
                </c:pt>
                <c:pt idx="1550">
                  <c:v>0</c:v>
                </c:pt>
                <c:pt idx="1551">
                  <c:v>0</c:v>
                </c:pt>
                <c:pt idx="1552">
                  <c:v>0</c:v>
                </c:pt>
                <c:pt idx="1553">
                  <c:v>0</c:v>
                </c:pt>
                <c:pt idx="1554">
                  <c:v>0.01</c:v>
                </c:pt>
                <c:pt idx="1555">
                  <c:v>0</c:v>
                </c:pt>
                <c:pt idx="1556">
                  <c:v>0</c:v>
                </c:pt>
                <c:pt idx="1557">
                  <c:v>0</c:v>
                </c:pt>
                <c:pt idx="1558">
                  <c:v>0</c:v>
                </c:pt>
                <c:pt idx="1559">
                  <c:v>0</c:v>
                </c:pt>
                <c:pt idx="1560">
                  <c:v>0</c:v>
                </c:pt>
                <c:pt idx="1561">
                  <c:v>0</c:v>
                </c:pt>
                <c:pt idx="1562">
                  <c:v>0</c:v>
                </c:pt>
                <c:pt idx="1563">
                  <c:v>0.01</c:v>
                </c:pt>
                <c:pt idx="1564">
                  <c:v>0</c:v>
                </c:pt>
                <c:pt idx="1565">
                  <c:v>0</c:v>
                </c:pt>
                <c:pt idx="1566">
                  <c:v>0</c:v>
                </c:pt>
                <c:pt idx="1567">
                  <c:v>0</c:v>
                </c:pt>
                <c:pt idx="1568">
                  <c:v>0</c:v>
                </c:pt>
                <c:pt idx="1569">
                  <c:v>0</c:v>
                </c:pt>
                <c:pt idx="1570">
                  <c:v>0</c:v>
                </c:pt>
                <c:pt idx="1571">
                  <c:v>0.01</c:v>
                </c:pt>
                <c:pt idx="1572">
                  <c:v>0</c:v>
                </c:pt>
                <c:pt idx="1573">
                  <c:v>0</c:v>
                </c:pt>
                <c:pt idx="1574">
                  <c:v>0.02</c:v>
                </c:pt>
                <c:pt idx="1575">
                  <c:v>0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0.01</c:v>
                </c:pt>
                <c:pt idx="1582">
                  <c:v>0</c:v>
                </c:pt>
                <c:pt idx="1583">
                  <c:v>0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</c:v>
                </c:pt>
                <c:pt idx="1588">
                  <c:v>0</c:v>
                </c:pt>
                <c:pt idx="1589">
                  <c:v>0</c:v>
                </c:pt>
                <c:pt idx="1590">
                  <c:v>0</c:v>
                </c:pt>
                <c:pt idx="1591">
                  <c:v>0.03</c:v>
                </c:pt>
                <c:pt idx="1592">
                  <c:v>0</c:v>
                </c:pt>
                <c:pt idx="1593">
                  <c:v>0.01</c:v>
                </c:pt>
                <c:pt idx="1594">
                  <c:v>0</c:v>
                </c:pt>
                <c:pt idx="1595">
                  <c:v>0.01</c:v>
                </c:pt>
                <c:pt idx="1596">
                  <c:v>0</c:v>
                </c:pt>
                <c:pt idx="1597">
                  <c:v>0</c:v>
                </c:pt>
                <c:pt idx="1598">
                  <c:v>0</c:v>
                </c:pt>
                <c:pt idx="1599">
                  <c:v>0.02</c:v>
                </c:pt>
                <c:pt idx="1600">
                  <c:v>0</c:v>
                </c:pt>
                <c:pt idx="1601">
                  <c:v>0</c:v>
                </c:pt>
                <c:pt idx="1602">
                  <c:v>0</c:v>
                </c:pt>
                <c:pt idx="1603">
                  <c:v>0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</c:v>
                </c:pt>
                <c:pt idx="1610">
                  <c:v>0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</c:v>
                </c:pt>
                <c:pt idx="1616">
                  <c:v>0</c:v>
                </c:pt>
                <c:pt idx="1617">
                  <c:v>0</c:v>
                </c:pt>
                <c:pt idx="1618">
                  <c:v>0</c:v>
                </c:pt>
                <c:pt idx="1619">
                  <c:v>0</c:v>
                </c:pt>
                <c:pt idx="1620">
                  <c:v>0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</c:v>
                </c:pt>
                <c:pt idx="1626">
                  <c:v>0</c:v>
                </c:pt>
                <c:pt idx="1627">
                  <c:v>0</c:v>
                </c:pt>
                <c:pt idx="1628">
                  <c:v>0</c:v>
                </c:pt>
                <c:pt idx="1629">
                  <c:v>0</c:v>
                </c:pt>
                <c:pt idx="1630">
                  <c:v>0.02</c:v>
                </c:pt>
                <c:pt idx="1631">
                  <c:v>0</c:v>
                </c:pt>
                <c:pt idx="1632">
                  <c:v>0</c:v>
                </c:pt>
                <c:pt idx="1633">
                  <c:v>0</c:v>
                </c:pt>
                <c:pt idx="1634">
                  <c:v>0</c:v>
                </c:pt>
                <c:pt idx="1635">
                  <c:v>0</c:v>
                </c:pt>
                <c:pt idx="1636">
                  <c:v>0</c:v>
                </c:pt>
                <c:pt idx="1637">
                  <c:v>0</c:v>
                </c:pt>
                <c:pt idx="1638">
                  <c:v>0</c:v>
                </c:pt>
                <c:pt idx="1639">
                  <c:v>0</c:v>
                </c:pt>
                <c:pt idx="1640">
                  <c:v>0</c:v>
                </c:pt>
                <c:pt idx="1641">
                  <c:v>0</c:v>
                </c:pt>
                <c:pt idx="1642">
                  <c:v>0</c:v>
                </c:pt>
                <c:pt idx="1643">
                  <c:v>0</c:v>
                </c:pt>
                <c:pt idx="1644">
                  <c:v>0</c:v>
                </c:pt>
                <c:pt idx="1645">
                  <c:v>0</c:v>
                </c:pt>
                <c:pt idx="1646">
                  <c:v>0</c:v>
                </c:pt>
                <c:pt idx="1647">
                  <c:v>0</c:v>
                </c:pt>
                <c:pt idx="1648">
                  <c:v>0</c:v>
                </c:pt>
                <c:pt idx="1649">
                  <c:v>0</c:v>
                </c:pt>
                <c:pt idx="1650">
                  <c:v>0</c:v>
                </c:pt>
                <c:pt idx="1651">
                  <c:v>0</c:v>
                </c:pt>
                <c:pt idx="1652">
                  <c:v>0</c:v>
                </c:pt>
                <c:pt idx="1653">
                  <c:v>0</c:v>
                </c:pt>
                <c:pt idx="1654">
                  <c:v>0</c:v>
                </c:pt>
                <c:pt idx="1655">
                  <c:v>0</c:v>
                </c:pt>
                <c:pt idx="1656">
                  <c:v>0</c:v>
                </c:pt>
                <c:pt idx="1657">
                  <c:v>0</c:v>
                </c:pt>
                <c:pt idx="1658">
                  <c:v>0</c:v>
                </c:pt>
                <c:pt idx="1659">
                  <c:v>0</c:v>
                </c:pt>
                <c:pt idx="1660">
                  <c:v>0</c:v>
                </c:pt>
                <c:pt idx="1661">
                  <c:v>0</c:v>
                </c:pt>
                <c:pt idx="1662">
                  <c:v>0</c:v>
                </c:pt>
                <c:pt idx="1663">
                  <c:v>0</c:v>
                </c:pt>
                <c:pt idx="1664">
                  <c:v>0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</c:v>
                </c:pt>
                <c:pt idx="1670">
                  <c:v>0</c:v>
                </c:pt>
                <c:pt idx="1671">
                  <c:v>0</c:v>
                </c:pt>
                <c:pt idx="1672">
                  <c:v>0</c:v>
                </c:pt>
                <c:pt idx="1673">
                  <c:v>0</c:v>
                </c:pt>
                <c:pt idx="1674">
                  <c:v>0</c:v>
                </c:pt>
                <c:pt idx="1675">
                  <c:v>0</c:v>
                </c:pt>
                <c:pt idx="1676">
                  <c:v>0</c:v>
                </c:pt>
                <c:pt idx="1677">
                  <c:v>0</c:v>
                </c:pt>
                <c:pt idx="1678">
                  <c:v>0</c:v>
                </c:pt>
                <c:pt idx="1679">
                  <c:v>0.03</c:v>
                </c:pt>
                <c:pt idx="1680">
                  <c:v>0.01</c:v>
                </c:pt>
                <c:pt idx="1681">
                  <c:v>0</c:v>
                </c:pt>
                <c:pt idx="1682">
                  <c:v>0</c:v>
                </c:pt>
                <c:pt idx="1683">
                  <c:v>0</c:v>
                </c:pt>
                <c:pt idx="1684">
                  <c:v>0</c:v>
                </c:pt>
                <c:pt idx="1685">
                  <c:v>0</c:v>
                </c:pt>
                <c:pt idx="1686">
                  <c:v>0</c:v>
                </c:pt>
                <c:pt idx="1687">
                  <c:v>0</c:v>
                </c:pt>
                <c:pt idx="1688">
                  <c:v>0</c:v>
                </c:pt>
                <c:pt idx="1689">
                  <c:v>0</c:v>
                </c:pt>
                <c:pt idx="1690">
                  <c:v>0</c:v>
                </c:pt>
                <c:pt idx="1691">
                  <c:v>0</c:v>
                </c:pt>
                <c:pt idx="1692">
                  <c:v>0</c:v>
                </c:pt>
                <c:pt idx="1693">
                  <c:v>0</c:v>
                </c:pt>
                <c:pt idx="1694">
                  <c:v>0</c:v>
                </c:pt>
                <c:pt idx="1695">
                  <c:v>0</c:v>
                </c:pt>
                <c:pt idx="1696">
                  <c:v>0</c:v>
                </c:pt>
                <c:pt idx="1697">
                  <c:v>0</c:v>
                </c:pt>
                <c:pt idx="1698">
                  <c:v>0</c:v>
                </c:pt>
                <c:pt idx="1699">
                  <c:v>0</c:v>
                </c:pt>
                <c:pt idx="1700">
                  <c:v>0</c:v>
                </c:pt>
                <c:pt idx="1701">
                  <c:v>0</c:v>
                </c:pt>
                <c:pt idx="1702">
                  <c:v>0</c:v>
                </c:pt>
                <c:pt idx="1703">
                  <c:v>0</c:v>
                </c:pt>
                <c:pt idx="1704">
                  <c:v>0</c:v>
                </c:pt>
                <c:pt idx="1705">
                  <c:v>0.03</c:v>
                </c:pt>
                <c:pt idx="1706">
                  <c:v>0</c:v>
                </c:pt>
                <c:pt idx="1707">
                  <c:v>0</c:v>
                </c:pt>
                <c:pt idx="1708">
                  <c:v>0.01</c:v>
                </c:pt>
                <c:pt idx="1709">
                  <c:v>0</c:v>
                </c:pt>
                <c:pt idx="1710">
                  <c:v>0</c:v>
                </c:pt>
                <c:pt idx="1711">
                  <c:v>0</c:v>
                </c:pt>
                <c:pt idx="1712">
                  <c:v>0</c:v>
                </c:pt>
                <c:pt idx="1713">
                  <c:v>0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</c:v>
                </c:pt>
                <c:pt idx="1718">
                  <c:v>0</c:v>
                </c:pt>
                <c:pt idx="1719">
                  <c:v>0</c:v>
                </c:pt>
                <c:pt idx="1720">
                  <c:v>0</c:v>
                </c:pt>
                <c:pt idx="1721">
                  <c:v>0.03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</c:v>
                </c:pt>
                <c:pt idx="1727">
                  <c:v>0</c:v>
                </c:pt>
                <c:pt idx="1728">
                  <c:v>0</c:v>
                </c:pt>
                <c:pt idx="1729">
                  <c:v>0</c:v>
                </c:pt>
                <c:pt idx="1730">
                  <c:v>0</c:v>
                </c:pt>
                <c:pt idx="1731">
                  <c:v>0.01</c:v>
                </c:pt>
                <c:pt idx="1732">
                  <c:v>0</c:v>
                </c:pt>
                <c:pt idx="1733">
                  <c:v>0.03</c:v>
                </c:pt>
                <c:pt idx="1734">
                  <c:v>0</c:v>
                </c:pt>
                <c:pt idx="1735">
                  <c:v>0</c:v>
                </c:pt>
                <c:pt idx="1736">
                  <c:v>0</c:v>
                </c:pt>
                <c:pt idx="1737">
                  <c:v>0</c:v>
                </c:pt>
                <c:pt idx="1738">
                  <c:v>0</c:v>
                </c:pt>
                <c:pt idx="1739">
                  <c:v>0</c:v>
                </c:pt>
                <c:pt idx="1740">
                  <c:v>0</c:v>
                </c:pt>
                <c:pt idx="1741">
                  <c:v>0</c:v>
                </c:pt>
                <c:pt idx="1742">
                  <c:v>0.03</c:v>
                </c:pt>
                <c:pt idx="1743">
                  <c:v>0</c:v>
                </c:pt>
                <c:pt idx="1744">
                  <c:v>0</c:v>
                </c:pt>
                <c:pt idx="1745">
                  <c:v>0</c:v>
                </c:pt>
                <c:pt idx="1746">
                  <c:v>0</c:v>
                </c:pt>
                <c:pt idx="1747">
                  <c:v>0.01</c:v>
                </c:pt>
                <c:pt idx="1748">
                  <c:v>0</c:v>
                </c:pt>
                <c:pt idx="1749">
                  <c:v>0</c:v>
                </c:pt>
                <c:pt idx="1750">
                  <c:v>0</c:v>
                </c:pt>
                <c:pt idx="1751">
                  <c:v>0</c:v>
                </c:pt>
                <c:pt idx="1752">
                  <c:v>0</c:v>
                </c:pt>
                <c:pt idx="1753">
                  <c:v>0</c:v>
                </c:pt>
                <c:pt idx="1754">
                  <c:v>0.02</c:v>
                </c:pt>
                <c:pt idx="1755">
                  <c:v>0</c:v>
                </c:pt>
                <c:pt idx="1756">
                  <c:v>0</c:v>
                </c:pt>
                <c:pt idx="1757">
                  <c:v>0</c:v>
                </c:pt>
                <c:pt idx="1758">
                  <c:v>0</c:v>
                </c:pt>
                <c:pt idx="1759">
                  <c:v>0</c:v>
                </c:pt>
                <c:pt idx="1760">
                  <c:v>0</c:v>
                </c:pt>
                <c:pt idx="1761">
                  <c:v>0</c:v>
                </c:pt>
                <c:pt idx="1762">
                  <c:v>0</c:v>
                </c:pt>
                <c:pt idx="1763">
                  <c:v>0</c:v>
                </c:pt>
                <c:pt idx="1764">
                  <c:v>0.02</c:v>
                </c:pt>
                <c:pt idx="1765">
                  <c:v>0</c:v>
                </c:pt>
                <c:pt idx="1766">
                  <c:v>0</c:v>
                </c:pt>
                <c:pt idx="1767">
                  <c:v>0</c:v>
                </c:pt>
                <c:pt idx="1768">
                  <c:v>0</c:v>
                </c:pt>
                <c:pt idx="1769">
                  <c:v>0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</c:v>
                </c:pt>
                <c:pt idx="1774">
                  <c:v>0</c:v>
                </c:pt>
                <c:pt idx="1775">
                  <c:v>0</c:v>
                </c:pt>
                <c:pt idx="1776">
                  <c:v>0</c:v>
                </c:pt>
                <c:pt idx="1777">
                  <c:v>0</c:v>
                </c:pt>
                <c:pt idx="1778">
                  <c:v>0.01</c:v>
                </c:pt>
                <c:pt idx="1779">
                  <c:v>0</c:v>
                </c:pt>
                <c:pt idx="1780">
                  <c:v>0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0.01</c:v>
                </c:pt>
                <c:pt idx="1789">
                  <c:v>0</c:v>
                </c:pt>
                <c:pt idx="1790">
                  <c:v>0</c:v>
                </c:pt>
                <c:pt idx="1791">
                  <c:v>0</c:v>
                </c:pt>
                <c:pt idx="1792">
                  <c:v>0</c:v>
                </c:pt>
                <c:pt idx="1793">
                  <c:v>0</c:v>
                </c:pt>
                <c:pt idx="1794">
                  <c:v>0</c:v>
                </c:pt>
                <c:pt idx="1795">
                  <c:v>0</c:v>
                </c:pt>
                <c:pt idx="1796">
                  <c:v>0</c:v>
                </c:pt>
                <c:pt idx="1797">
                  <c:v>0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</c:v>
                </c:pt>
                <c:pt idx="1802">
                  <c:v>0</c:v>
                </c:pt>
                <c:pt idx="1803">
                  <c:v>0</c:v>
                </c:pt>
                <c:pt idx="1804">
                  <c:v>0</c:v>
                </c:pt>
                <c:pt idx="1805">
                  <c:v>0</c:v>
                </c:pt>
                <c:pt idx="1806">
                  <c:v>0</c:v>
                </c:pt>
                <c:pt idx="1807">
                  <c:v>0</c:v>
                </c:pt>
                <c:pt idx="1808">
                  <c:v>0</c:v>
                </c:pt>
                <c:pt idx="1809">
                  <c:v>0.01</c:v>
                </c:pt>
                <c:pt idx="1810">
                  <c:v>0</c:v>
                </c:pt>
                <c:pt idx="1811">
                  <c:v>0</c:v>
                </c:pt>
                <c:pt idx="1812">
                  <c:v>0</c:v>
                </c:pt>
                <c:pt idx="1813">
                  <c:v>0</c:v>
                </c:pt>
                <c:pt idx="1814">
                  <c:v>0</c:v>
                </c:pt>
                <c:pt idx="1815">
                  <c:v>0</c:v>
                </c:pt>
                <c:pt idx="1816">
                  <c:v>0</c:v>
                </c:pt>
                <c:pt idx="1817">
                  <c:v>0</c:v>
                </c:pt>
                <c:pt idx="1818">
                  <c:v>0</c:v>
                </c:pt>
                <c:pt idx="1819">
                  <c:v>0</c:v>
                </c:pt>
                <c:pt idx="1820">
                  <c:v>0</c:v>
                </c:pt>
                <c:pt idx="1821">
                  <c:v>0</c:v>
                </c:pt>
                <c:pt idx="1822">
                  <c:v>0</c:v>
                </c:pt>
                <c:pt idx="1823">
                  <c:v>0</c:v>
                </c:pt>
                <c:pt idx="1824">
                  <c:v>0</c:v>
                </c:pt>
                <c:pt idx="1825">
                  <c:v>0</c:v>
                </c:pt>
                <c:pt idx="1826">
                  <c:v>0</c:v>
                </c:pt>
                <c:pt idx="1827">
                  <c:v>0</c:v>
                </c:pt>
                <c:pt idx="1828">
                  <c:v>0</c:v>
                </c:pt>
                <c:pt idx="1829">
                  <c:v>0</c:v>
                </c:pt>
                <c:pt idx="1830">
                  <c:v>0.01</c:v>
                </c:pt>
                <c:pt idx="1831">
                  <c:v>0.03</c:v>
                </c:pt>
                <c:pt idx="1832">
                  <c:v>0</c:v>
                </c:pt>
                <c:pt idx="1833">
                  <c:v>0</c:v>
                </c:pt>
                <c:pt idx="1834">
                  <c:v>0</c:v>
                </c:pt>
                <c:pt idx="1835">
                  <c:v>0</c:v>
                </c:pt>
                <c:pt idx="1836">
                  <c:v>0</c:v>
                </c:pt>
                <c:pt idx="1837">
                  <c:v>0</c:v>
                </c:pt>
                <c:pt idx="1838">
                  <c:v>0</c:v>
                </c:pt>
                <c:pt idx="1839">
                  <c:v>0</c:v>
                </c:pt>
                <c:pt idx="1840">
                  <c:v>0</c:v>
                </c:pt>
                <c:pt idx="1841">
                  <c:v>0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</c:v>
                </c:pt>
                <c:pt idx="1847">
                  <c:v>0</c:v>
                </c:pt>
                <c:pt idx="1848">
                  <c:v>0</c:v>
                </c:pt>
                <c:pt idx="1849">
                  <c:v>0</c:v>
                </c:pt>
                <c:pt idx="1850">
                  <c:v>0</c:v>
                </c:pt>
                <c:pt idx="1851">
                  <c:v>0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</c:v>
                </c:pt>
                <c:pt idx="1856">
                  <c:v>0</c:v>
                </c:pt>
                <c:pt idx="1857">
                  <c:v>0</c:v>
                </c:pt>
                <c:pt idx="1858">
                  <c:v>0.01</c:v>
                </c:pt>
                <c:pt idx="1859">
                  <c:v>0</c:v>
                </c:pt>
                <c:pt idx="1860">
                  <c:v>0</c:v>
                </c:pt>
                <c:pt idx="1861">
                  <c:v>0</c:v>
                </c:pt>
                <c:pt idx="1862">
                  <c:v>0</c:v>
                </c:pt>
                <c:pt idx="1863">
                  <c:v>0</c:v>
                </c:pt>
                <c:pt idx="1864">
                  <c:v>0</c:v>
                </c:pt>
                <c:pt idx="1865">
                  <c:v>0</c:v>
                </c:pt>
                <c:pt idx="1866">
                  <c:v>0</c:v>
                </c:pt>
                <c:pt idx="1867">
                  <c:v>0</c:v>
                </c:pt>
                <c:pt idx="1868">
                  <c:v>0</c:v>
                </c:pt>
                <c:pt idx="1869">
                  <c:v>0</c:v>
                </c:pt>
                <c:pt idx="1870">
                  <c:v>0</c:v>
                </c:pt>
                <c:pt idx="1871">
                  <c:v>0</c:v>
                </c:pt>
                <c:pt idx="1872">
                  <c:v>0</c:v>
                </c:pt>
                <c:pt idx="1873">
                  <c:v>0.02</c:v>
                </c:pt>
                <c:pt idx="1874">
                  <c:v>0</c:v>
                </c:pt>
                <c:pt idx="1875">
                  <c:v>0</c:v>
                </c:pt>
                <c:pt idx="1876">
                  <c:v>0</c:v>
                </c:pt>
                <c:pt idx="1877">
                  <c:v>0</c:v>
                </c:pt>
                <c:pt idx="1878">
                  <c:v>0</c:v>
                </c:pt>
                <c:pt idx="1879">
                  <c:v>0</c:v>
                </c:pt>
                <c:pt idx="1880">
                  <c:v>0.02</c:v>
                </c:pt>
                <c:pt idx="1881">
                  <c:v>0</c:v>
                </c:pt>
                <c:pt idx="1882">
                  <c:v>0</c:v>
                </c:pt>
                <c:pt idx="1883">
                  <c:v>0</c:v>
                </c:pt>
                <c:pt idx="1884">
                  <c:v>0</c:v>
                </c:pt>
                <c:pt idx="1885">
                  <c:v>0</c:v>
                </c:pt>
                <c:pt idx="1886">
                  <c:v>0</c:v>
                </c:pt>
                <c:pt idx="1887">
                  <c:v>0</c:v>
                </c:pt>
                <c:pt idx="1888">
                  <c:v>0</c:v>
                </c:pt>
                <c:pt idx="1889">
                  <c:v>0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</c:v>
                </c:pt>
                <c:pt idx="1902">
                  <c:v>0.02</c:v>
                </c:pt>
                <c:pt idx="1903">
                  <c:v>0</c:v>
                </c:pt>
                <c:pt idx="1904">
                  <c:v>0</c:v>
                </c:pt>
                <c:pt idx="1905">
                  <c:v>0</c:v>
                </c:pt>
                <c:pt idx="1906">
                  <c:v>0</c:v>
                </c:pt>
                <c:pt idx="1907">
                  <c:v>0</c:v>
                </c:pt>
                <c:pt idx="1908">
                  <c:v>0</c:v>
                </c:pt>
                <c:pt idx="1909">
                  <c:v>0</c:v>
                </c:pt>
                <c:pt idx="1910">
                  <c:v>0</c:v>
                </c:pt>
                <c:pt idx="1911">
                  <c:v>0</c:v>
                </c:pt>
                <c:pt idx="1912">
                  <c:v>0.02</c:v>
                </c:pt>
                <c:pt idx="1913">
                  <c:v>0</c:v>
                </c:pt>
                <c:pt idx="1914">
                  <c:v>0</c:v>
                </c:pt>
                <c:pt idx="1915">
                  <c:v>0</c:v>
                </c:pt>
                <c:pt idx="1916">
                  <c:v>0</c:v>
                </c:pt>
                <c:pt idx="1917">
                  <c:v>0</c:v>
                </c:pt>
                <c:pt idx="1918">
                  <c:v>0</c:v>
                </c:pt>
                <c:pt idx="1919">
                  <c:v>0</c:v>
                </c:pt>
                <c:pt idx="1920">
                  <c:v>0.01</c:v>
                </c:pt>
                <c:pt idx="1921">
                  <c:v>0</c:v>
                </c:pt>
                <c:pt idx="1922">
                  <c:v>0.03</c:v>
                </c:pt>
                <c:pt idx="1923">
                  <c:v>0</c:v>
                </c:pt>
                <c:pt idx="1924">
                  <c:v>0</c:v>
                </c:pt>
                <c:pt idx="1925">
                  <c:v>0</c:v>
                </c:pt>
                <c:pt idx="1926">
                  <c:v>0.01</c:v>
                </c:pt>
                <c:pt idx="1927">
                  <c:v>0</c:v>
                </c:pt>
                <c:pt idx="1928">
                  <c:v>0</c:v>
                </c:pt>
                <c:pt idx="1929">
                  <c:v>0</c:v>
                </c:pt>
                <c:pt idx="1930">
                  <c:v>0</c:v>
                </c:pt>
                <c:pt idx="1931">
                  <c:v>0</c:v>
                </c:pt>
                <c:pt idx="1932">
                  <c:v>0</c:v>
                </c:pt>
                <c:pt idx="1933">
                  <c:v>0.01</c:v>
                </c:pt>
                <c:pt idx="1934">
                  <c:v>0</c:v>
                </c:pt>
                <c:pt idx="1935">
                  <c:v>0</c:v>
                </c:pt>
                <c:pt idx="1936">
                  <c:v>0</c:v>
                </c:pt>
                <c:pt idx="1937">
                  <c:v>0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</c:v>
                </c:pt>
                <c:pt idx="1943">
                  <c:v>0</c:v>
                </c:pt>
                <c:pt idx="1944">
                  <c:v>0</c:v>
                </c:pt>
                <c:pt idx="1945">
                  <c:v>0</c:v>
                </c:pt>
                <c:pt idx="1946">
                  <c:v>0</c:v>
                </c:pt>
                <c:pt idx="1947">
                  <c:v>0</c:v>
                </c:pt>
                <c:pt idx="1948">
                  <c:v>0</c:v>
                </c:pt>
                <c:pt idx="1949">
                  <c:v>0</c:v>
                </c:pt>
                <c:pt idx="1950">
                  <c:v>0.01</c:v>
                </c:pt>
                <c:pt idx="1951">
                  <c:v>0</c:v>
                </c:pt>
                <c:pt idx="1952">
                  <c:v>0</c:v>
                </c:pt>
                <c:pt idx="1953">
                  <c:v>0</c:v>
                </c:pt>
                <c:pt idx="1954">
                  <c:v>0</c:v>
                </c:pt>
                <c:pt idx="1955">
                  <c:v>0</c:v>
                </c:pt>
                <c:pt idx="1956">
                  <c:v>0</c:v>
                </c:pt>
                <c:pt idx="1957">
                  <c:v>0</c:v>
                </c:pt>
                <c:pt idx="1958">
                  <c:v>0</c:v>
                </c:pt>
                <c:pt idx="1959">
                  <c:v>0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</c:v>
                </c:pt>
                <c:pt idx="1964">
                  <c:v>0</c:v>
                </c:pt>
                <c:pt idx="1965">
                  <c:v>0</c:v>
                </c:pt>
                <c:pt idx="1966">
                  <c:v>0</c:v>
                </c:pt>
                <c:pt idx="1967">
                  <c:v>0</c:v>
                </c:pt>
                <c:pt idx="1968">
                  <c:v>0</c:v>
                </c:pt>
                <c:pt idx="1969">
                  <c:v>0</c:v>
                </c:pt>
                <c:pt idx="1970">
                  <c:v>0</c:v>
                </c:pt>
                <c:pt idx="1971">
                  <c:v>0</c:v>
                </c:pt>
                <c:pt idx="1972">
                  <c:v>0</c:v>
                </c:pt>
                <c:pt idx="1973">
                  <c:v>0</c:v>
                </c:pt>
                <c:pt idx="1974">
                  <c:v>0.01</c:v>
                </c:pt>
                <c:pt idx="1975">
                  <c:v>0</c:v>
                </c:pt>
                <c:pt idx="1976">
                  <c:v>0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</c:v>
                </c:pt>
                <c:pt idx="1983">
                  <c:v>0</c:v>
                </c:pt>
                <c:pt idx="1984">
                  <c:v>0</c:v>
                </c:pt>
                <c:pt idx="1985">
                  <c:v>0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</c:v>
                </c:pt>
                <c:pt idx="1990">
                  <c:v>0</c:v>
                </c:pt>
                <c:pt idx="1991">
                  <c:v>0</c:v>
                </c:pt>
                <c:pt idx="1992">
                  <c:v>0</c:v>
                </c:pt>
                <c:pt idx="1993">
                  <c:v>0</c:v>
                </c:pt>
                <c:pt idx="1994">
                  <c:v>0</c:v>
                </c:pt>
                <c:pt idx="1995">
                  <c:v>0</c:v>
                </c:pt>
                <c:pt idx="1996">
                  <c:v>0</c:v>
                </c:pt>
                <c:pt idx="1997">
                  <c:v>0.01</c:v>
                </c:pt>
                <c:pt idx="1998">
                  <c:v>0</c:v>
                </c:pt>
                <c:pt idx="1999">
                  <c:v>0</c:v>
                </c:pt>
                <c:pt idx="2000">
                  <c:v>0</c:v>
                </c:pt>
                <c:pt idx="2001">
                  <c:v>0</c:v>
                </c:pt>
                <c:pt idx="2002">
                  <c:v>0</c:v>
                </c:pt>
                <c:pt idx="2003">
                  <c:v>0</c:v>
                </c:pt>
                <c:pt idx="2004">
                  <c:v>0</c:v>
                </c:pt>
                <c:pt idx="2005">
                  <c:v>0</c:v>
                </c:pt>
                <c:pt idx="2006">
                  <c:v>0</c:v>
                </c:pt>
                <c:pt idx="2007">
                  <c:v>0</c:v>
                </c:pt>
                <c:pt idx="2008">
                  <c:v>0.01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</c:v>
                </c:pt>
                <c:pt idx="2014">
                  <c:v>0</c:v>
                </c:pt>
                <c:pt idx="2015">
                  <c:v>0</c:v>
                </c:pt>
                <c:pt idx="2016">
                  <c:v>0.02</c:v>
                </c:pt>
                <c:pt idx="2017">
                  <c:v>0</c:v>
                </c:pt>
                <c:pt idx="2018">
                  <c:v>0</c:v>
                </c:pt>
                <c:pt idx="2019">
                  <c:v>0.02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0.02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0.02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</c:v>
                </c:pt>
                <c:pt idx="2047">
                  <c:v>0</c:v>
                </c:pt>
                <c:pt idx="2048">
                  <c:v>0.01</c:v>
                </c:pt>
                <c:pt idx="2049">
                  <c:v>0</c:v>
                </c:pt>
                <c:pt idx="2050">
                  <c:v>0.02</c:v>
                </c:pt>
                <c:pt idx="2051">
                  <c:v>0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</c:v>
                </c:pt>
                <c:pt idx="2056">
                  <c:v>0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0.01</c:v>
                </c:pt>
                <c:pt idx="2077">
                  <c:v>0</c:v>
                </c:pt>
                <c:pt idx="2078">
                  <c:v>0</c:v>
                </c:pt>
                <c:pt idx="2079">
                  <c:v>0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0.01</c:v>
                </c:pt>
                <c:pt idx="2087">
                  <c:v>0</c:v>
                </c:pt>
                <c:pt idx="2088">
                  <c:v>0</c:v>
                </c:pt>
                <c:pt idx="2089">
                  <c:v>0</c:v>
                </c:pt>
                <c:pt idx="2090">
                  <c:v>0</c:v>
                </c:pt>
                <c:pt idx="2091">
                  <c:v>0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0.02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0.01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0.03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</c:v>
                </c:pt>
                <c:pt idx="2144">
                  <c:v>0</c:v>
                </c:pt>
                <c:pt idx="2145">
                  <c:v>0.01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</c:v>
                </c:pt>
                <c:pt idx="2150">
                  <c:v>0</c:v>
                </c:pt>
                <c:pt idx="2151">
                  <c:v>0</c:v>
                </c:pt>
                <c:pt idx="2152">
                  <c:v>0</c:v>
                </c:pt>
                <c:pt idx="2153">
                  <c:v>0.01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0.03</c:v>
                </c:pt>
                <c:pt idx="2163">
                  <c:v>0</c:v>
                </c:pt>
                <c:pt idx="2164">
                  <c:v>0</c:v>
                </c:pt>
                <c:pt idx="2165">
                  <c:v>0</c:v>
                </c:pt>
                <c:pt idx="2166">
                  <c:v>0</c:v>
                </c:pt>
                <c:pt idx="2167">
                  <c:v>0.01</c:v>
                </c:pt>
                <c:pt idx="2168">
                  <c:v>0</c:v>
                </c:pt>
                <c:pt idx="2169">
                  <c:v>0.01</c:v>
                </c:pt>
                <c:pt idx="2170">
                  <c:v>0</c:v>
                </c:pt>
                <c:pt idx="2171">
                  <c:v>0</c:v>
                </c:pt>
                <c:pt idx="2172">
                  <c:v>0</c:v>
                </c:pt>
                <c:pt idx="2173">
                  <c:v>0</c:v>
                </c:pt>
                <c:pt idx="2174">
                  <c:v>0</c:v>
                </c:pt>
                <c:pt idx="2175">
                  <c:v>0.02</c:v>
                </c:pt>
                <c:pt idx="2176">
                  <c:v>0</c:v>
                </c:pt>
                <c:pt idx="2177">
                  <c:v>0</c:v>
                </c:pt>
                <c:pt idx="2178">
                  <c:v>0</c:v>
                </c:pt>
                <c:pt idx="2179">
                  <c:v>0</c:v>
                </c:pt>
                <c:pt idx="2180">
                  <c:v>0</c:v>
                </c:pt>
                <c:pt idx="2181">
                  <c:v>0</c:v>
                </c:pt>
                <c:pt idx="2182">
                  <c:v>0</c:v>
                </c:pt>
                <c:pt idx="2183">
                  <c:v>0</c:v>
                </c:pt>
                <c:pt idx="2184">
                  <c:v>0</c:v>
                </c:pt>
                <c:pt idx="2185">
                  <c:v>0</c:v>
                </c:pt>
                <c:pt idx="2186">
                  <c:v>0</c:v>
                </c:pt>
                <c:pt idx="2187">
                  <c:v>0</c:v>
                </c:pt>
                <c:pt idx="2188">
                  <c:v>0</c:v>
                </c:pt>
                <c:pt idx="2189">
                  <c:v>0</c:v>
                </c:pt>
                <c:pt idx="2190">
                  <c:v>0</c:v>
                </c:pt>
                <c:pt idx="2191">
                  <c:v>0</c:v>
                </c:pt>
                <c:pt idx="2192">
                  <c:v>0</c:v>
                </c:pt>
                <c:pt idx="2193">
                  <c:v>0</c:v>
                </c:pt>
                <c:pt idx="2194">
                  <c:v>0</c:v>
                </c:pt>
                <c:pt idx="2195">
                  <c:v>0</c:v>
                </c:pt>
                <c:pt idx="2196">
                  <c:v>0.01</c:v>
                </c:pt>
                <c:pt idx="2197">
                  <c:v>0</c:v>
                </c:pt>
                <c:pt idx="2198">
                  <c:v>0</c:v>
                </c:pt>
                <c:pt idx="2199">
                  <c:v>0</c:v>
                </c:pt>
                <c:pt idx="2200">
                  <c:v>0</c:v>
                </c:pt>
                <c:pt idx="2201">
                  <c:v>0</c:v>
                </c:pt>
                <c:pt idx="2202">
                  <c:v>0</c:v>
                </c:pt>
                <c:pt idx="2203">
                  <c:v>0</c:v>
                </c:pt>
                <c:pt idx="2204">
                  <c:v>0</c:v>
                </c:pt>
                <c:pt idx="2205">
                  <c:v>0</c:v>
                </c:pt>
                <c:pt idx="2206">
                  <c:v>0.02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</c:v>
                </c:pt>
                <c:pt idx="2211">
                  <c:v>0</c:v>
                </c:pt>
                <c:pt idx="2212">
                  <c:v>0</c:v>
                </c:pt>
                <c:pt idx="2213">
                  <c:v>0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</c:v>
                </c:pt>
                <c:pt idx="2228">
                  <c:v>0</c:v>
                </c:pt>
                <c:pt idx="2229">
                  <c:v>0</c:v>
                </c:pt>
                <c:pt idx="2230">
                  <c:v>0.01</c:v>
                </c:pt>
                <c:pt idx="2231">
                  <c:v>0</c:v>
                </c:pt>
                <c:pt idx="2232">
                  <c:v>0</c:v>
                </c:pt>
                <c:pt idx="2233">
                  <c:v>0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</c:v>
                </c:pt>
                <c:pt idx="2238">
                  <c:v>0</c:v>
                </c:pt>
                <c:pt idx="2239">
                  <c:v>0</c:v>
                </c:pt>
                <c:pt idx="2240">
                  <c:v>0</c:v>
                </c:pt>
                <c:pt idx="2241">
                  <c:v>0</c:v>
                </c:pt>
                <c:pt idx="2242">
                  <c:v>0</c:v>
                </c:pt>
                <c:pt idx="2243">
                  <c:v>0</c:v>
                </c:pt>
                <c:pt idx="2244">
                  <c:v>0.01</c:v>
                </c:pt>
                <c:pt idx="2245">
                  <c:v>0</c:v>
                </c:pt>
                <c:pt idx="2246">
                  <c:v>0</c:v>
                </c:pt>
                <c:pt idx="2247">
                  <c:v>0</c:v>
                </c:pt>
                <c:pt idx="2248">
                  <c:v>0</c:v>
                </c:pt>
                <c:pt idx="2249">
                  <c:v>0</c:v>
                </c:pt>
                <c:pt idx="2250">
                  <c:v>0</c:v>
                </c:pt>
                <c:pt idx="2251">
                  <c:v>0</c:v>
                </c:pt>
                <c:pt idx="2252">
                  <c:v>0</c:v>
                </c:pt>
                <c:pt idx="2253">
                  <c:v>0</c:v>
                </c:pt>
                <c:pt idx="2254">
                  <c:v>0</c:v>
                </c:pt>
                <c:pt idx="2255">
                  <c:v>0</c:v>
                </c:pt>
                <c:pt idx="2256">
                  <c:v>0</c:v>
                </c:pt>
                <c:pt idx="2257">
                  <c:v>0</c:v>
                </c:pt>
                <c:pt idx="2258">
                  <c:v>0</c:v>
                </c:pt>
                <c:pt idx="2259">
                  <c:v>0</c:v>
                </c:pt>
                <c:pt idx="2260">
                  <c:v>0</c:v>
                </c:pt>
                <c:pt idx="2261">
                  <c:v>0</c:v>
                </c:pt>
                <c:pt idx="2262">
                  <c:v>0</c:v>
                </c:pt>
                <c:pt idx="2263">
                  <c:v>0</c:v>
                </c:pt>
                <c:pt idx="2264">
                  <c:v>0</c:v>
                </c:pt>
                <c:pt idx="2265">
                  <c:v>0</c:v>
                </c:pt>
                <c:pt idx="2266">
                  <c:v>0</c:v>
                </c:pt>
                <c:pt idx="2267">
                  <c:v>0</c:v>
                </c:pt>
                <c:pt idx="2268">
                  <c:v>0</c:v>
                </c:pt>
                <c:pt idx="2269">
                  <c:v>0</c:v>
                </c:pt>
                <c:pt idx="2270">
                  <c:v>0</c:v>
                </c:pt>
                <c:pt idx="2271">
                  <c:v>0</c:v>
                </c:pt>
                <c:pt idx="2272">
                  <c:v>0</c:v>
                </c:pt>
                <c:pt idx="2273">
                  <c:v>0</c:v>
                </c:pt>
                <c:pt idx="2274">
                  <c:v>0</c:v>
                </c:pt>
                <c:pt idx="2275">
                  <c:v>0</c:v>
                </c:pt>
                <c:pt idx="2276">
                  <c:v>0</c:v>
                </c:pt>
                <c:pt idx="2277">
                  <c:v>0</c:v>
                </c:pt>
                <c:pt idx="2278">
                  <c:v>0</c:v>
                </c:pt>
                <c:pt idx="2279">
                  <c:v>0</c:v>
                </c:pt>
                <c:pt idx="2280">
                  <c:v>0</c:v>
                </c:pt>
                <c:pt idx="2281">
                  <c:v>0</c:v>
                </c:pt>
                <c:pt idx="2282">
                  <c:v>0</c:v>
                </c:pt>
                <c:pt idx="2283">
                  <c:v>0</c:v>
                </c:pt>
                <c:pt idx="2284">
                  <c:v>0</c:v>
                </c:pt>
                <c:pt idx="2285">
                  <c:v>0</c:v>
                </c:pt>
                <c:pt idx="2286">
                  <c:v>0</c:v>
                </c:pt>
                <c:pt idx="2287">
                  <c:v>0</c:v>
                </c:pt>
                <c:pt idx="2288">
                  <c:v>0</c:v>
                </c:pt>
                <c:pt idx="2289">
                  <c:v>0</c:v>
                </c:pt>
                <c:pt idx="2290">
                  <c:v>0</c:v>
                </c:pt>
                <c:pt idx="2291">
                  <c:v>0</c:v>
                </c:pt>
                <c:pt idx="2292">
                  <c:v>0</c:v>
                </c:pt>
                <c:pt idx="2293">
                  <c:v>0</c:v>
                </c:pt>
                <c:pt idx="2294">
                  <c:v>0</c:v>
                </c:pt>
                <c:pt idx="2295">
                  <c:v>0</c:v>
                </c:pt>
                <c:pt idx="2296">
                  <c:v>0</c:v>
                </c:pt>
                <c:pt idx="2297">
                  <c:v>0</c:v>
                </c:pt>
                <c:pt idx="2298">
                  <c:v>0</c:v>
                </c:pt>
                <c:pt idx="2299">
                  <c:v>0</c:v>
                </c:pt>
                <c:pt idx="2300">
                  <c:v>0.01</c:v>
                </c:pt>
                <c:pt idx="2301">
                  <c:v>0</c:v>
                </c:pt>
                <c:pt idx="2302">
                  <c:v>0</c:v>
                </c:pt>
                <c:pt idx="2303">
                  <c:v>0</c:v>
                </c:pt>
                <c:pt idx="2304">
                  <c:v>0</c:v>
                </c:pt>
                <c:pt idx="2305">
                  <c:v>0</c:v>
                </c:pt>
                <c:pt idx="2306">
                  <c:v>0</c:v>
                </c:pt>
                <c:pt idx="2307">
                  <c:v>0.01</c:v>
                </c:pt>
                <c:pt idx="2308">
                  <c:v>0</c:v>
                </c:pt>
                <c:pt idx="2309">
                  <c:v>0</c:v>
                </c:pt>
                <c:pt idx="2310">
                  <c:v>0</c:v>
                </c:pt>
                <c:pt idx="2311">
                  <c:v>0</c:v>
                </c:pt>
                <c:pt idx="2312">
                  <c:v>0</c:v>
                </c:pt>
                <c:pt idx="2313">
                  <c:v>0</c:v>
                </c:pt>
                <c:pt idx="2314">
                  <c:v>0</c:v>
                </c:pt>
                <c:pt idx="2315">
                  <c:v>0</c:v>
                </c:pt>
                <c:pt idx="2316">
                  <c:v>0</c:v>
                </c:pt>
                <c:pt idx="2317">
                  <c:v>0</c:v>
                </c:pt>
                <c:pt idx="2318">
                  <c:v>0</c:v>
                </c:pt>
                <c:pt idx="2319">
                  <c:v>0</c:v>
                </c:pt>
                <c:pt idx="2320">
                  <c:v>0</c:v>
                </c:pt>
                <c:pt idx="2321">
                  <c:v>0</c:v>
                </c:pt>
                <c:pt idx="2322">
                  <c:v>0</c:v>
                </c:pt>
                <c:pt idx="2323">
                  <c:v>0</c:v>
                </c:pt>
                <c:pt idx="2324">
                  <c:v>0</c:v>
                </c:pt>
                <c:pt idx="2325">
                  <c:v>0</c:v>
                </c:pt>
                <c:pt idx="2326">
                  <c:v>0</c:v>
                </c:pt>
                <c:pt idx="2327">
                  <c:v>0</c:v>
                </c:pt>
                <c:pt idx="2328">
                  <c:v>0.03</c:v>
                </c:pt>
                <c:pt idx="2329">
                  <c:v>0</c:v>
                </c:pt>
                <c:pt idx="2330">
                  <c:v>0</c:v>
                </c:pt>
                <c:pt idx="2331">
                  <c:v>0</c:v>
                </c:pt>
                <c:pt idx="2332">
                  <c:v>0</c:v>
                </c:pt>
                <c:pt idx="2333">
                  <c:v>0</c:v>
                </c:pt>
                <c:pt idx="2334">
                  <c:v>0</c:v>
                </c:pt>
                <c:pt idx="2335">
                  <c:v>0</c:v>
                </c:pt>
                <c:pt idx="2336">
                  <c:v>0</c:v>
                </c:pt>
                <c:pt idx="2337">
                  <c:v>0</c:v>
                </c:pt>
                <c:pt idx="2338">
                  <c:v>0</c:v>
                </c:pt>
                <c:pt idx="2339">
                  <c:v>0</c:v>
                </c:pt>
                <c:pt idx="2340">
                  <c:v>0</c:v>
                </c:pt>
                <c:pt idx="2341">
                  <c:v>0</c:v>
                </c:pt>
                <c:pt idx="2342">
                  <c:v>0</c:v>
                </c:pt>
                <c:pt idx="2343">
                  <c:v>0</c:v>
                </c:pt>
                <c:pt idx="2344">
                  <c:v>0</c:v>
                </c:pt>
                <c:pt idx="2345">
                  <c:v>0</c:v>
                </c:pt>
                <c:pt idx="2346">
                  <c:v>0</c:v>
                </c:pt>
                <c:pt idx="2347">
                  <c:v>0</c:v>
                </c:pt>
                <c:pt idx="2348">
                  <c:v>0</c:v>
                </c:pt>
                <c:pt idx="2349">
                  <c:v>0</c:v>
                </c:pt>
                <c:pt idx="2350">
                  <c:v>0</c:v>
                </c:pt>
                <c:pt idx="2351">
                  <c:v>0</c:v>
                </c:pt>
                <c:pt idx="2352">
                  <c:v>0</c:v>
                </c:pt>
                <c:pt idx="2353">
                  <c:v>0</c:v>
                </c:pt>
                <c:pt idx="2354">
                  <c:v>0</c:v>
                </c:pt>
                <c:pt idx="2355">
                  <c:v>0</c:v>
                </c:pt>
                <c:pt idx="2356">
                  <c:v>0</c:v>
                </c:pt>
                <c:pt idx="2357">
                  <c:v>0</c:v>
                </c:pt>
                <c:pt idx="2358">
                  <c:v>0</c:v>
                </c:pt>
                <c:pt idx="2359">
                  <c:v>0</c:v>
                </c:pt>
                <c:pt idx="2360">
                  <c:v>0.01</c:v>
                </c:pt>
                <c:pt idx="2361">
                  <c:v>0</c:v>
                </c:pt>
                <c:pt idx="2362">
                  <c:v>0</c:v>
                </c:pt>
                <c:pt idx="2363">
                  <c:v>0</c:v>
                </c:pt>
                <c:pt idx="2364">
                  <c:v>0</c:v>
                </c:pt>
                <c:pt idx="2365">
                  <c:v>0</c:v>
                </c:pt>
                <c:pt idx="2366">
                  <c:v>0</c:v>
                </c:pt>
                <c:pt idx="2367">
                  <c:v>0</c:v>
                </c:pt>
                <c:pt idx="2368">
                  <c:v>0</c:v>
                </c:pt>
                <c:pt idx="2369">
                  <c:v>0</c:v>
                </c:pt>
                <c:pt idx="2370">
                  <c:v>0</c:v>
                </c:pt>
                <c:pt idx="2371">
                  <c:v>0</c:v>
                </c:pt>
                <c:pt idx="2372">
                  <c:v>0</c:v>
                </c:pt>
                <c:pt idx="2373">
                  <c:v>0</c:v>
                </c:pt>
                <c:pt idx="2374">
                  <c:v>0</c:v>
                </c:pt>
                <c:pt idx="2375">
                  <c:v>0</c:v>
                </c:pt>
                <c:pt idx="2376">
                  <c:v>0</c:v>
                </c:pt>
                <c:pt idx="2377">
                  <c:v>0.02</c:v>
                </c:pt>
                <c:pt idx="2378">
                  <c:v>0</c:v>
                </c:pt>
                <c:pt idx="2379">
                  <c:v>0</c:v>
                </c:pt>
                <c:pt idx="2380">
                  <c:v>0</c:v>
                </c:pt>
                <c:pt idx="2381">
                  <c:v>0</c:v>
                </c:pt>
                <c:pt idx="2382">
                  <c:v>0</c:v>
                </c:pt>
                <c:pt idx="2383">
                  <c:v>0</c:v>
                </c:pt>
                <c:pt idx="2384">
                  <c:v>0</c:v>
                </c:pt>
                <c:pt idx="2385">
                  <c:v>0</c:v>
                </c:pt>
                <c:pt idx="2386">
                  <c:v>0</c:v>
                </c:pt>
                <c:pt idx="2387">
                  <c:v>0</c:v>
                </c:pt>
                <c:pt idx="2388">
                  <c:v>0.02</c:v>
                </c:pt>
                <c:pt idx="2389">
                  <c:v>0</c:v>
                </c:pt>
                <c:pt idx="2390">
                  <c:v>0.01</c:v>
                </c:pt>
                <c:pt idx="2391">
                  <c:v>0.02</c:v>
                </c:pt>
                <c:pt idx="2392">
                  <c:v>0.02</c:v>
                </c:pt>
                <c:pt idx="2393">
                  <c:v>0</c:v>
                </c:pt>
                <c:pt idx="2394">
                  <c:v>0</c:v>
                </c:pt>
                <c:pt idx="2395">
                  <c:v>0</c:v>
                </c:pt>
                <c:pt idx="2396">
                  <c:v>0</c:v>
                </c:pt>
                <c:pt idx="2397">
                  <c:v>0</c:v>
                </c:pt>
                <c:pt idx="2398">
                  <c:v>0</c:v>
                </c:pt>
                <c:pt idx="2399">
                  <c:v>0</c:v>
                </c:pt>
                <c:pt idx="2400">
                  <c:v>0</c:v>
                </c:pt>
                <c:pt idx="2401">
                  <c:v>0</c:v>
                </c:pt>
                <c:pt idx="2402">
                  <c:v>0</c:v>
                </c:pt>
                <c:pt idx="2403">
                  <c:v>0</c:v>
                </c:pt>
                <c:pt idx="2404">
                  <c:v>0</c:v>
                </c:pt>
                <c:pt idx="2405">
                  <c:v>0</c:v>
                </c:pt>
                <c:pt idx="2406">
                  <c:v>0</c:v>
                </c:pt>
                <c:pt idx="2407">
                  <c:v>0</c:v>
                </c:pt>
                <c:pt idx="2408">
                  <c:v>0.01</c:v>
                </c:pt>
                <c:pt idx="2409">
                  <c:v>0</c:v>
                </c:pt>
                <c:pt idx="2410">
                  <c:v>0</c:v>
                </c:pt>
                <c:pt idx="2411">
                  <c:v>0</c:v>
                </c:pt>
                <c:pt idx="2412">
                  <c:v>0</c:v>
                </c:pt>
                <c:pt idx="2413">
                  <c:v>0</c:v>
                </c:pt>
                <c:pt idx="2414">
                  <c:v>0</c:v>
                </c:pt>
                <c:pt idx="2415">
                  <c:v>0.01</c:v>
                </c:pt>
                <c:pt idx="2416">
                  <c:v>0</c:v>
                </c:pt>
                <c:pt idx="2417">
                  <c:v>0</c:v>
                </c:pt>
                <c:pt idx="2418">
                  <c:v>0</c:v>
                </c:pt>
                <c:pt idx="2419">
                  <c:v>0</c:v>
                </c:pt>
                <c:pt idx="2420">
                  <c:v>0</c:v>
                </c:pt>
                <c:pt idx="2421">
                  <c:v>0</c:v>
                </c:pt>
                <c:pt idx="2422">
                  <c:v>0</c:v>
                </c:pt>
                <c:pt idx="2423">
                  <c:v>0.01</c:v>
                </c:pt>
                <c:pt idx="2424">
                  <c:v>0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</c:v>
                </c:pt>
                <c:pt idx="2429">
                  <c:v>0</c:v>
                </c:pt>
                <c:pt idx="2430">
                  <c:v>0</c:v>
                </c:pt>
                <c:pt idx="2431">
                  <c:v>0</c:v>
                </c:pt>
                <c:pt idx="2432">
                  <c:v>0</c:v>
                </c:pt>
                <c:pt idx="2433">
                  <c:v>0</c:v>
                </c:pt>
                <c:pt idx="2434">
                  <c:v>0</c:v>
                </c:pt>
                <c:pt idx="2435">
                  <c:v>0</c:v>
                </c:pt>
                <c:pt idx="2436">
                  <c:v>0</c:v>
                </c:pt>
                <c:pt idx="2437">
                  <c:v>0</c:v>
                </c:pt>
                <c:pt idx="2438">
                  <c:v>0</c:v>
                </c:pt>
                <c:pt idx="2439">
                  <c:v>0.02</c:v>
                </c:pt>
                <c:pt idx="2440">
                  <c:v>0</c:v>
                </c:pt>
                <c:pt idx="2441">
                  <c:v>0</c:v>
                </c:pt>
                <c:pt idx="2442">
                  <c:v>0</c:v>
                </c:pt>
                <c:pt idx="2443">
                  <c:v>0</c:v>
                </c:pt>
                <c:pt idx="2444">
                  <c:v>0</c:v>
                </c:pt>
                <c:pt idx="2445">
                  <c:v>0</c:v>
                </c:pt>
                <c:pt idx="2446">
                  <c:v>0</c:v>
                </c:pt>
                <c:pt idx="2447">
                  <c:v>0</c:v>
                </c:pt>
                <c:pt idx="2448">
                  <c:v>0</c:v>
                </c:pt>
                <c:pt idx="2449">
                  <c:v>0</c:v>
                </c:pt>
                <c:pt idx="2450">
                  <c:v>0</c:v>
                </c:pt>
                <c:pt idx="2451">
                  <c:v>0.01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</c:v>
                </c:pt>
                <c:pt idx="2457">
                  <c:v>0.01</c:v>
                </c:pt>
                <c:pt idx="2458">
                  <c:v>0</c:v>
                </c:pt>
                <c:pt idx="2459">
                  <c:v>0</c:v>
                </c:pt>
                <c:pt idx="2460">
                  <c:v>0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</c:v>
                </c:pt>
                <c:pt idx="2465">
                  <c:v>0</c:v>
                </c:pt>
                <c:pt idx="2466">
                  <c:v>0</c:v>
                </c:pt>
                <c:pt idx="2467">
                  <c:v>0</c:v>
                </c:pt>
                <c:pt idx="2468">
                  <c:v>0</c:v>
                </c:pt>
                <c:pt idx="2469">
                  <c:v>0</c:v>
                </c:pt>
                <c:pt idx="2470">
                  <c:v>0</c:v>
                </c:pt>
                <c:pt idx="2471">
                  <c:v>0</c:v>
                </c:pt>
                <c:pt idx="2472">
                  <c:v>0</c:v>
                </c:pt>
                <c:pt idx="2473">
                  <c:v>0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</c:v>
                </c:pt>
                <c:pt idx="2478">
                  <c:v>0</c:v>
                </c:pt>
                <c:pt idx="2479">
                  <c:v>0</c:v>
                </c:pt>
                <c:pt idx="2480">
                  <c:v>0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</c:v>
                </c:pt>
                <c:pt idx="2486">
                  <c:v>0</c:v>
                </c:pt>
                <c:pt idx="2487">
                  <c:v>0</c:v>
                </c:pt>
                <c:pt idx="2488">
                  <c:v>0</c:v>
                </c:pt>
                <c:pt idx="2489">
                  <c:v>0</c:v>
                </c:pt>
                <c:pt idx="2490">
                  <c:v>0</c:v>
                </c:pt>
                <c:pt idx="2491">
                  <c:v>0</c:v>
                </c:pt>
                <c:pt idx="2492">
                  <c:v>0</c:v>
                </c:pt>
                <c:pt idx="2493">
                  <c:v>0</c:v>
                </c:pt>
                <c:pt idx="2494">
                  <c:v>0</c:v>
                </c:pt>
                <c:pt idx="2495">
                  <c:v>0</c:v>
                </c:pt>
                <c:pt idx="2496">
                  <c:v>0.01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0.02</c:v>
                </c:pt>
                <c:pt idx="2501">
                  <c:v>0</c:v>
                </c:pt>
                <c:pt idx="2502">
                  <c:v>0</c:v>
                </c:pt>
                <c:pt idx="2503">
                  <c:v>0</c:v>
                </c:pt>
                <c:pt idx="2504">
                  <c:v>0.03</c:v>
                </c:pt>
                <c:pt idx="2505">
                  <c:v>0</c:v>
                </c:pt>
                <c:pt idx="2506">
                  <c:v>0</c:v>
                </c:pt>
                <c:pt idx="2507">
                  <c:v>0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</c:v>
                </c:pt>
                <c:pt idx="2512">
                  <c:v>0</c:v>
                </c:pt>
                <c:pt idx="2513">
                  <c:v>0.01</c:v>
                </c:pt>
                <c:pt idx="2514">
                  <c:v>0</c:v>
                </c:pt>
                <c:pt idx="2515">
                  <c:v>0</c:v>
                </c:pt>
                <c:pt idx="2516">
                  <c:v>0</c:v>
                </c:pt>
                <c:pt idx="2517">
                  <c:v>0</c:v>
                </c:pt>
                <c:pt idx="2518">
                  <c:v>0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</c:v>
                </c:pt>
                <c:pt idx="2526">
                  <c:v>0</c:v>
                </c:pt>
                <c:pt idx="2527">
                  <c:v>0</c:v>
                </c:pt>
                <c:pt idx="2528">
                  <c:v>0</c:v>
                </c:pt>
                <c:pt idx="2529">
                  <c:v>0</c:v>
                </c:pt>
                <c:pt idx="2530">
                  <c:v>0</c:v>
                </c:pt>
                <c:pt idx="2531">
                  <c:v>0</c:v>
                </c:pt>
                <c:pt idx="2532">
                  <c:v>0</c:v>
                </c:pt>
                <c:pt idx="2533">
                  <c:v>0</c:v>
                </c:pt>
                <c:pt idx="2534">
                  <c:v>0</c:v>
                </c:pt>
                <c:pt idx="2535">
                  <c:v>0</c:v>
                </c:pt>
                <c:pt idx="2536">
                  <c:v>0</c:v>
                </c:pt>
                <c:pt idx="2537">
                  <c:v>0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</c:v>
                </c:pt>
                <c:pt idx="2542">
                  <c:v>0</c:v>
                </c:pt>
                <c:pt idx="2543">
                  <c:v>0</c:v>
                </c:pt>
                <c:pt idx="2544">
                  <c:v>0</c:v>
                </c:pt>
                <c:pt idx="2545">
                  <c:v>0</c:v>
                </c:pt>
                <c:pt idx="2546">
                  <c:v>0</c:v>
                </c:pt>
                <c:pt idx="2547">
                  <c:v>0</c:v>
                </c:pt>
                <c:pt idx="2548">
                  <c:v>0</c:v>
                </c:pt>
                <c:pt idx="2549">
                  <c:v>0</c:v>
                </c:pt>
                <c:pt idx="2550">
                  <c:v>0.02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0.01</c:v>
                </c:pt>
                <c:pt idx="2555">
                  <c:v>0</c:v>
                </c:pt>
                <c:pt idx="2556">
                  <c:v>0</c:v>
                </c:pt>
                <c:pt idx="2557">
                  <c:v>0</c:v>
                </c:pt>
                <c:pt idx="2558">
                  <c:v>0</c:v>
                </c:pt>
                <c:pt idx="2559">
                  <c:v>0</c:v>
                </c:pt>
                <c:pt idx="2560">
                  <c:v>0</c:v>
                </c:pt>
                <c:pt idx="2561">
                  <c:v>0</c:v>
                </c:pt>
                <c:pt idx="2562">
                  <c:v>0</c:v>
                </c:pt>
                <c:pt idx="2563">
                  <c:v>0</c:v>
                </c:pt>
                <c:pt idx="2564">
                  <c:v>0</c:v>
                </c:pt>
                <c:pt idx="2565">
                  <c:v>0</c:v>
                </c:pt>
                <c:pt idx="2566">
                  <c:v>0</c:v>
                </c:pt>
                <c:pt idx="2567">
                  <c:v>0</c:v>
                </c:pt>
                <c:pt idx="2568">
                  <c:v>0</c:v>
                </c:pt>
                <c:pt idx="2569">
                  <c:v>0</c:v>
                </c:pt>
                <c:pt idx="2570">
                  <c:v>0</c:v>
                </c:pt>
                <c:pt idx="2571">
                  <c:v>0.02</c:v>
                </c:pt>
                <c:pt idx="2572">
                  <c:v>0</c:v>
                </c:pt>
                <c:pt idx="2573">
                  <c:v>0</c:v>
                </c:pt>
                <c:pt idx="2574">
                  <c:v>0</c:v>
                </c:pt>
                <c:pt idx="2575">
                  <c:v>0</c:v>
                </c:pt>
                <c:pt idx="2576">
                  <c:v>0</c:v>
                </c:pt>
                <c:pt idx="2577">
                  <c:v>0</c:v>
                </c:pt>
                <c:pt idx="2578">
                  <c:v>0</c:v>
                </c:pt>
                <c:pt idx="2579">
                  <c:v>0</c:v>
                </c:pt>
                <c:pt idx="2580">
                  <c:v>0</c:v>
                </c:pt>
                <c:pt idx="2581">
                  <c:v>0</c:v>
                </c:pt>
                <c:pt idx="2582">
                  <c:v>0</c:v>
                </c:pt>
                <c:pt idx="2583">
                  <c:v>0.01</c:v>
                </c:pt>
                <c:pt idx="2584">
                  <c:v>0</c:v>
                </c:pt>
                <c:pt idx="2585">
                  <c:v>0</c:v>
                </c:pt>
                <c:pt idx="2586">
                  <c:v>0</c:v>
                </c:pt>
                <c:pt idx="2587">
                  <c:v>0</c:v>
                </c:pt>
                <c:pt idx="2588">
                  <c:v>0</c:v>
                </c:pt>
                <c:pt idx="2589">
                  <c:v>0</c:v>
                </c:pt>
                <c:pt idx="2590">
                  <c:v>0</c:v>
                </c:pt>
                <c:pt idx="2591">
                  <c:v>0</c:v>
                </c:pt>
                <c:pt idx="2592">
                  <c:v>0.01</c:v>
                </c:pt>
                <c:pt idx="2593">
                  <c:v>0</c:v>
                </c:pt>
                <c:pt idx="2594">
                  <c:v>0</c:v>
                </c:pt>
                <c:pt idx="2595">
                  <c:v>0</c:v>
                </c:pt>
                <c:pt idx="2596">
                  <c:v>0</c:v>
                </c:pt>
                <c:pt idx="2597">
                  <c:v>0</c:v>
                </c:pt>
                <c:pt idx="2598">
                  <c:v>0</c:v>
                </c:pt>
                <c:pt idx="2599">
                  <c:v>0</c:v>
                </c:pt>
                <c:pt idx="2600">
                  <c:v>0</c:v>
                </c:pt>
                <c:pt idx="2601">
                  <c:v>0</c:v>
                </c:pt>
                <c:pt idx="2602">
                  <c:v>0</c:v>
                </c:pt>
                <c:pt idx="2603">
                  <c:v>0</c:v>
                </c:pt>
                <c:pt idx="2604">
                  <c:v>0.01</c:v>
                </c:pt>
                <c:pt idx="2605">
                  <c:v>0</c:v>
                </c:pt>
                <c:pt idx="2606">
                  <c:v>0</c:v>
                </c:pt>
                <c:pt idx="2607">
                  <c:v>0.01</c:v>
                </c:pt>
                <c:pt idx="2608">
                  <c:v>0</c:v>
                </c:pt>
                <c:pt idx="2609">
                  <c:v>0.01</c:v>
                </c:pt>
                <c:pt idx="2610">
                  <c:v>0</c:v>
                </c:pt>
                <c:pt idx="2611">
                  <c:v>0</c:v>
                </c:pt>
                <c:pt idx="2612">
                  <c:v>0.01</c:v>
                </c:pt>
                <c:pt idx="2613">
                  <c:v>0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0.01</c:v>
                </c:pt>
                <c:pt idx="2619">
                  <c:v>0</c:v>
                </c:pt>
                <c:pt idx="2620">
                  <c:v>0</c:v>
                </c:pt>
                <c:pt idx="2621">
                  <c:v>0</c:v>
                </c:pt>
                <c:pt idx="2622">
                  <c:v>0</c:v>
                </c:pt>
                <c:pt idx="2623">
                  <c:v>0</c:v>
                </c:pt>
                <c:pt idx="2624">
                  <c:v>0</c:v>
                </c:pt>
                <c:pt idx="2625">
                  <c:v>0</c:v>
                </c:pt>
                <c:pt idx="2626">
                  <c:v>0</c:v>
                </c:pt>
                <c:pt idx="2627">
                  <c:v>0</c:v>
                </c:pt>
                <c:pt idx="2628">
                  <c:v>0</c:v>
                </c:pt>
                <c:pt idx="2629">
                  <c:v>0</c:v>
                </c:pt>
                <c:pt idx="2630">
                  <c:v>0</c:v>
                </c:pt>
                <c:pt idx="2631">
                  <c:v>0.01</c:v>
                </c:pt>
                <c:pt idx="2632">
                  <c:v>0</c:v>
                </c:pt>
                <c:pt idx="2633">
                  <c:v>0</c:v>
                </c:pt>
                <c:pt idx="2634">
                  <c:v>0</c:v>
                </c:pt>
                <c:pt idx="2635">
                  <c:v>0</c:v>
                </c:pt>
                <c:pt idx="2636">
                  <c:v>0</c:v>
                </c:pt>
                <c:pt idx="2637">
                  <c:v>0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</c:v>
                </c:pt>
                <c:pt idx="2642">
                  <c:v>0</c:v>
                </c:pt>
                <c:pt idx="2643">
                  <c:v>0</c:v>
                </c:pt>
                <c:pt idx="2644">
                  <c:v>0</c:v>
                </c:pt>
                <c:pt idx="2645">
                  <c:v>0</c:v>
                </c:pt>
                <c:pt idx="2646">
                  <c:v>0</c:v>
                </c:pt>
                <c:pt idx="2647">
                  <c:v>0</c:v>
                </c:pt>
                <c:pt idx="2648">
                  <c:v>0</c:v>
                </c:pt>
                <c:pt idx="2649">
                  <c:v>0</c:v>
                </c:pt>
                <c:pt idx="2650">
                  <c:v>0</c:v>
                </c:pt>
                <c:pt idx="2651">
                  <c:v>0</c:v>
                </c:pt>
                <c:pt idx="2652">
                  <c:v>0.01</c:v>
                </c:pt>
                <c:pt idx="2653">
                  <c:v>0</c:v>
                </c:pt>
                <c:pt idx="2654">
                  <c:v>0.01</c:v>
                </c:pt>
                <c:pt idx="2655">
                  <c:v>0</c:v>
                </c:pt>
                <c:pt idx="2656">
                  <c:v>0</c:v>
                </c:pt>
                <c:pt idx="2657">
                  <c:v>0.01</c:v>
                </c:pt>
                <c:pt idx="2658">
                  <c:v>0</c:v>
                </c:pt>
                <c:pt idx="2659">
                  <c:v>0</c:v>
                </c:pt>
                <c:pt idx="2660">
                  <c:v>0</c:v>
                </c:pt>
                <c:pt idx="2661">
                  <c:v>0</c:v>
                </c:pt>
                <c:pt idx="2662">
                  <c:v>0</c:v>
                </c:pt>
                <c:pt idx="2663">
                  <c:v>0</c:v>
                </c:pt>
                <c:pt idx="2664">
                  <c:v>0</c:v>
                </c:pt>
                <c:pt idx="2665">
                  <c:v>0</c:v>
                </c:pt>
                <c:pt idx="2666">
                  <c:v>0</c:v>
                </c:pt>
                <c:pt idx="2667">
                  <c:v>0.02</c:v>
                </c:pt>
                <c:pt idx="2668">
                  <c:v>0</c:v>
                </c:pt>
                <c:pt idx="2669">
                  <c:v>0</c:v>
                </c:pt>
                <c:pt idx="2670">
                  <c:v>0</c:v>
                </c:pt>
                <c:pt idx="2671">
                  <c:v>0.01</c:v>
                </c:pt>
                <c:pt idx="2672">
                  <c:v>0</c:v>
                </c:pt>
                <c:pt idx="2673">
                  <c:v>0</c:v>
                </c:pt>
                <c:pt idx="2674">
                  <c:v>0</c:v>
                </c:pt>
                <c:pt idx="2675">
                  <c:v>0</c:v>
                </c:pt>
                <c:pt idx="2676">
                  <c:v>0</c:v>
                </c:pt>
                <c:pt idx="2677">
                  <c:v>0</c:v>
                </c:pt>
                <c:pt idx="2678">
                  <c:v>0</c:v>
                </c:pt>
                <c:pt idx="2679">
                  <c:v>0</c:v>
                </c:pt>
                <c:pt idx="2680">
                  <c:v>0</c:v>
                </c:pt>
                <c:pt idx="2681">
                  <c:v>0</c:v>
                </c:pt>
                <c:pt idx="2682">
                  <c:v>0</c:v>
                </c:pt>
                <c:pt idx="2683">
                  <c:v>0</c:v>
                </c:pt>
                <c:pt idx="2684">
                  <c:v>0</c:v>
                </c:pt>
                <c:pt idx="2685">
                  <c:v>0</c:v>
                </c:pt>
                <c:pt idx="2686">
                  <c:v>0</c:v>
                </c:pt>
                <c:pt idx="2687">
                  <c:v>0</c:v>
                </c:pt>
                <c:pt idx="2688">
                  <c:v>0</c:v>
                </c:pt>
                <c:pt idx="2689">
                  <c:v>0</c:v>
                </c:pt>
                <c:pt idx="2690">
                  <c:v>0</c:v>
                </c:pt>
                <c:pt idx="2691">
                  <c:v>0</c:v>
                </c:pt>
                <c:pt idx="2692">
                  <c:v>0</c:v>
                </c:pt>
                <c:pt idx="2693">
                  <c:v>0</c:v>
                </c:pt>
                <c:pt idx="2694">
                  <c:v>0</c:v>
                </c:pt>
                <c:pt idx="2695">
                  <c:v>0</c:v>
                </c:pt>
                <c:pt idx="2696">
                  <c:v>0.02</c:v>
                </c:pt>
                <c:pt idx="2697">
                  <c:v>0</c:v>
                </c:pt>
                <c:pt idx="2698">
                  <c:v>0</c:v>
                </c:pt>
                <c:pt idx="2699">
                  <c:v>0</c:v>
                </c:pt>
                <c:pt idx="2700">
                  <c:v>0</c:v>
                </c:pt>
                <c:pt idx="2701">
                  <c:v>0</c:v>
                </c:pt>
                <c:pt idx="2702">
                  <c:v>0</c:v>
                </c:pt>
                <c:pt idx="2703">
                  <c:v>0</c:v>
                </c:pt>
                <c:pt idx="2704">
                  <c:v>0</c:v>
                </c:pt>
                <c:pt idx="2705">
                  <c:v>0</c:v>
                </c:pt>
                <c:pt idx="2706">
                  <c:v>0</c:v>
                </c:pt>
                <c:pt idx="2707">
                  <c:v>0.03</c:v>
                </c:pt>
                <c:pt idx="2708">
                  <c:v>0</c:v>
                </c:pt>
                <c:pt idx="2709">
                  <c:v>0</c:v>
                </c:pt>
                <c:pt idx="2710">
                  <c:v>0</c:v>
                </c:pt>
                <c:pt idx="2711">
                  <c:v>0</c:v>
                </c:pt>
                <c:pt idx="2712">
                  <c:v>0</c:v>
                </c:pt>
                <c:pt idx="2713">
                  <c:v>0.03</c:v>
                </c:pt>
                <c:pt idx="2714">
                  <c:v>0</c:v>
                </c:pt>
                <c:pt idx="2715">
                  <c:v>0</c:v>
                </c:pt>
                <c:pt idx="2716">
                  <c:v>0</c:v>
                </c:pt>
                <c:pt idx="2717">
                  <c:v>0</c:v>
                </c:pt>
                <c:pt idx="2718">
                  <c:v>0</c:v>
                </c:pt>
                <c:pt idx="2719">
                  <c:v>0</c:v>
                </c:pt>
                <c:pt idx="2720">
                  <c:v>0</c:v>
                </c:pt>
                <c:pt idx="2721">
                  <c:v>0</c:v>
                </c:pt>
                <c:pt idx="2722">
                  <c:v>0</c:v>
                </c:pt>
                <c:pt idx="2723">
                  <c:v>0</c:v>
                </c:pt>
                <c:pt idx="2724">
                  <c:v>0</c:v>
                </c:pt>
                <c:pt idx="2725">
                  <c:v>0</c:v>
                </c:pt>
                <c:pt idx="2726">
                  <c:v>0</c:v>
                </c:pt>
                <c:pt idx="2727">
                  <c:v>0</c:v>
                </c:pt>
                <c:pt idx="2728">
                  <c:v>0.01</c:v>
                </c:pt>
                <c:pt idx="2729">
                  <c:v>0</c:v>
                </c:pt>
                <c:pt idx="2730">
                  <c:v>0</c:v>
                </c:pt>
                <c:pt idx="2731">
                  <c:v>0</c:v>
                </c:pt>
                <c:pt idx="2732">
                  <c:v>0</c:v>
                </c:pt>
                <c:pt idx="2733">
                  <c:v>0</c:v>
                </c:pt>
                <c:pt idx="2734">
                  <c:v>0</c:v>
                </c:pt>
                <c:pt idx="2735">
                  <c:v>0</c:v>
                </c:pt>
                <c:pt idx="2736">
                  <c:v>0</c:v>
                </c:pt>
                <c:pt idx="2737">
                  <c:v>0</c:v>
                </c:pt>
                <c:pt idx="2738">
                  <c:v>0</c:v>
                </c:pt>
                <c:pt idx="2739">
                  <c:v>0</c:v>
                </c:pt>
                <c:pt idx="2740">
                  <c:v>0</c:v>
                </c:pt>
                <c:pt idx="2741">
                  <c:v>0</c:v>
                </c:pt>
                <c:pt idx="2742">
                  <c:v>0</c:v>
                </c:pt>
                <c:pt idx="2743">
                  <c:v>0</c:v>
                </c:pt>
                <c:pt idx="2744">
                  <c:v>0</c:v>
                </c:pt>
                <c:pt idx="2745">
                  <c:v>0</c:v>
                </c:pt>
                <c:pt idx="2746">
                  <c:v>0</c:v>
                </c:pt>
                <c:pt idx="2747">
                  <c:v>0</c:v>
                </c:pt>
                <c:pt idx="2748">
                  <c:v>0</c:v>
                </c:pt>
                <c:pt idx="2749">
                  <c:v>0</c:v>
                </c:pt>
                <c:pt idx="2750">
                  <c:v>0</c:v>
                </c:pt>
                <c:pt idx="2751">
                  <c:v>0</c:v>
                </c:pt>
                <c:pt idx="2752">
                  <c:v>0.01</c:v>
                </c:pt>
                <c:pt idx="2753">
                  <c:v>0</c:v>
                </c:pt>
                <c:pt idx="2754">
                  <c:v>0</c:v>
                </c:pt>
                <c:pt idx="2755">
                  <c:v>0</c:v>
                </c:pt>
                <c:pt idx="2756">
                  <c:v>0</c:v>
                </c:pt>
                <c:pt idx="2757">
                  <c:v>0</c:v>
                </c:pt>
                <c:pt idx="2758">
                  <c:v>0</c:v>
                </c:pt>
                <c:pt idx="2759">
                  <c:v>0</c:v>
                </c:pt>
                <c:pt idx="2760">
                  <c:v>0</c:v>
                </c:pt>
                <c:pt idx="2761">
                  <c:v>0</c:v>
                </c:pt>
                <c:pt idx="2762">
                  <c:v>0</c:v>
                </c:pt>
                <c:pt idx="2763">
                  <c:v>0.01</c:v>
                </c:pt>
                <c:pt idx="2764">
                  <c:v>0</c:v>
                </c:pt>
                <c:pt idx="2765">
                  <c:v>0</c:v>
                </c:pt>
                <c:pt idx="2766">
                  <c:v>0</c:v>
                </c:pt>
                <c:pt idx="2767">
                  <c:v>0</c:v>
                </c:pt>
                <c:pt idx="2768">
                  <c:v>0</c:v>
                </c:pt>
                <c:pt idx="2769">
                  <c:v>0</c:v>
                </c:pt>
                <c:pt idx="2770">
                  <c:v>0.01</c:v>
                </c:pt>
                <c:pt idx="2771">
                  <c:v>0</c:v>
                </c:pt>
                <c:pt idx="2772">
                  <c:v>0</c:v>
                </c:pt>
                <c:pt idx="2773">
                  <c:v>0.02</c:v>
                </c:pt>
                <c:pt idx="2774">
                  <c:v>0</c:v>
                </c:pt>
                <c:pt idx="2775">
                  <c:v>0</c:v>
                </c:pt>
                <c:pt idx="2776">
                  <c:v>0.02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</c:v>
                </c:pt>
                <c:pt idx="2782">
                  <c:v>0</c:v>
                </c:pt>
                <c:pt idx="2783">
                  <c:v>0</c:v>
                </c:pt>
                <c:pt idx="2784">
                  <c:v>0.01</c:v>
                </c:pt>
                <c:pt idx="2785">
                  <c:v>0</c:v>
                </c:pt>
                <c:pt idx="2786">
                  <c:v>0</c:v>
                </c:pt>
                <c:pt idx="2787">
                  <c:v>0</c:v>
                </c:pt>
                <c:pt idx="2788">
                  <c:v>0</c:v>
                </c:pt>
                <c:pt idx="2789">
                  <c:v>0.01</c:v>
                </c:pt>
                <c:pt idx="2790">
                  <c:v>0</c:v>
                </c:pt>
                <c:pt idx="2791">
                  <c:v>0</c:v>
                </c:pt>
                <c:pt idx="2792">
                  <c:v>0.02</c:v>
                </c:pt>
                <c:pt idx="2793">
                  <c:v>0.01</c:v>
                </c:pt>
                <c:pt idx="2794">
                  <c:v>0.01</c:v>
                </c:pt>
                <c:pt idx="2795">
                  <c:v>0</c:v>
                </c:pt>
                <c:pt idx="2796">
                  <c:v>0</c:v>
                </c:pt>
                <c:pt idx="2797">
                  <c:v>0.01</c:v>
                </c:pt>
                <c:pt idx="2798">
                  <c:v>0.01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0.01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</c:v>
                </c:pt>
                <c:pt idx="2822">
                  <c:v>0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</c:v>
                </c:pt>
                <c:pt idx="2827">
                  <c:v>0</c:v>
                </c:pt>
                <c:pt idx="2828">
                  <c:v>0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0.02</c:v>
                </c:pt>
                <c:pt idx="2845">
                  <c:v>0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</c:v>
                </c:pt>
                <c:pt idx="2854">
                  <c:v>0.01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0.02</c:v>
                </c:pt>
                <c:pt idx="2869">
                  <c:v>0</c:v>
                </c:pt>
                <c:pt idx="2870">
                  <c:v>0</c:v>
                </c:pt>
                <c:pt idx="2871">
                  <c:v>0</c:v>
                </c:pt>
                <c:pt idx="2872">
                  <c:v>0</c:v>
                </c:pt>
                <c:pt idx="2873">
                  <c:v>0.01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0.01</c:v>
                </c:pt>
                <c:pt idx="2878">
                  <c:v>0</c:v>
                </c:pt>
                <c:pt idx="287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93309576"/>
        <c:axId val="536158490"/>
      </c:lineChart>
      <c:catAx>
        <c:axId val="393309576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36158490"/>
        <c:crosses val="autoZero"/>
        <c:auto val="1"/>
        <c:lblAlgn val="ctr"/>
        <c:lblOffset val="100"/>
        <c:noMultiLvlLbl val="0"/>
      </c:catAx>
      <c:valAx>
        <c:axId val="536158490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9330957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b914255a-cffd-474d-ace7-312ae1f33dd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'2025-06-22.csv'!$C$1</c:f>
              <c:strCache>
                <c:ptCount val="1"/>
                <c:pt idx="0">
                  <c:v>QuakeData_Y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'2025-06-22.csv'!$A$2:$A$2881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'2025-06-22.csv'!$C$2:$C$2881</c:f>
              <c:numCache>
                <c:formatCode>General</c:formatCode>
                <c:ptCount val="2880"/>
                <c:pt idx="0">
                  <c:v>0</c:v>
                </c:pt>
                <c:pt idx="1">
                  <c:v>0.01</c:v>
                </c:pt>
                <c:pt idx="2">
                  <c:v>0.03</c:v>
                </c:pt>
                <c:pt idx="3">
                  <c:v>0</c:v>
                </c:pt>
                <c:pt idx="4">
                  <c:v>0.04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0.02</c:v>
                </c:pt>
                <c:pt idx="9">
                  <c:v>0.01</c:v>
                </c:pt>
                <c:pt idx="10">
                  <c:v>0.02</c:v>
                </c:pt>
                <c:pt idx="11">
                  <c:v>0.04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0.03</c:v>
                </c:pt>
                <c:pt idx="17">
                  <c:v>0.03</c:v>
                </c:pt>
                <c:pt idx="18">
                  <c:v>0.03</c:v>
                </c:pt>
                <c:pt idx="19">
                  <c:v>0.01</c:v>
                </c:pt>
                <c:pt idx="20">
                  <c:v>0.02</c:v>
                </c:pt>
                <c:pt idx="21">
                  <c:v>0</c:v>
                </c:pt>
                <c:pt idx="22">
                  <c:v>0.02</c:v>
                </c:pt>
                <c:pt idx="23">
                  <c:v>0.01</c:v>
                </c:pt>
                <c:pt idx="24">
                  <c:v>0</c:v>
                </c:pt>
                <c:pt idx="25">
                  <c:v>0.02</c:v>
                </c:pt>
                <c:pt idx="26">
                  <c:v>0</c:v>
                </c:pt>
                <c:pt idx="27">
                  <c:v>0</c:v>
                </c:pt>
                <c:pt idx="28">
                  <c:v>0.01</c:v>
                </c:pt>
                <c:pt idx="29">
                  <c:v>0</c:v>
                </c:pt>
                <c:pt idx="30">
                  <c:v>0.05</c:v>
                </c:pt>
                <c:pt idx="31">
                  <c:v>0.01</c:v>
                </c:pt>
                <c:pt idx="32">
                  <c:v>0.03</c:v>
                </c:pt>
                <c:pt idx="33">
                  <c:v>0</c:v>
                </c:pt>
                <c:pt idx="34">
                  <c:v>0</c:v>
                </c:pt>
                <c:pt idx="35">
                  <c:v>0.03</c:v>
                </c:pt>
                <c:pt idx="36">
                  <c:v>0</c:v>
                </c:pt>
                <c:pt idx="37">
                  <c:v>0.04</c:v>
                </c:pt>
                <c:pt idx="38">
                  <c:v>0.05</c:v>
                </c:pt>
                <c:pt idx="39">
                  <c:v>0.02</c:v>
                </c:pt>
                <c:pt idx="40">
                  <c:v>0.04</c:v>
                </c:pt>
                <c:pt idx="41">
                  <c:v>0.03</c:v>
                </c:pt>
                <c:pt idx="42">
                  <c:v>0.03</c:v>
                </c:pt>
                <c:pt idx="43">
                  <c:v>0.04</c:v>
                </c:pt>
                <c:pt idx="44">
                  <c:v>0</c:v>
                </c:pt>
                <c:pt idx="45">
                  <c:v>0.01</c:v>
                </c:pt>
                <c:pt idx="46">
                  <c:v>0.06</c:v>
                </c:pt>
                <c:pt idx="47">
                  <c:v>0.04</c:v>
                </c:pt>
                <c:pt idx="48">
                  <c:v>0</c:v>
                </c:pt>
                <c:pt idx="49">
                  <c:v>0.03</c:v>
                </c:pt>
                <c:pt idx="50">
                  <c:v>0</c:v>
                </c:pt>
                <c:pt idx="51">
                  <c:v>0</c:v>
                </c:pt>
                <c:pt idx="52">
                  <c:v>0</c:v>
                </c:pt>
                <c:pt idx="53">
                  <c:v>0.02</c:v>
                </c:pt>
                <c:pt idx="54">
                  <c:v>0.02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0.02</c:v>
                </c:pt>
                <c:pt idx="60">
                  <c:v>0.03</c:v>
                </c:pt>
                <c:pt idx="61">
                  <c:v>0.05</c:v>
                </c:pt>
                <c:pt idx="62">
                  <c:v>0.03</c:v>
                </c:pt>
                <c:pt idx="63">
                  <c:v>0.04</c:v>
                </c:pt>
                <c:pt idx="64">
                  <c:v>0.02</c:v>
                </c:pt>
                <c:pt idx="65">
                  <c:v>0.03</c:v>
                </c:pt>
                <c:pt idx="66">
                  <c:v>0.05</c:v>
                </c:pt>
                <c:pt idx="67">
                  <c:v>0.06</c:v>
                </c:pt>
                <c:pt idx="68">
                  <c:v>0.02</c:v>
                </c:pt>
                <c:pt idx="69">
                  <c:v>0.04</c:v>
                </c:pt>
                <c:pt idx="70">
                  <c:v>0.04</c:v>
                </c:pt>
                <c:pt idx="71">
                  <c:v>0.03</c:v>
                </c:pt>
                <c:pt idx="72">
                  <c:v>0.05</c:v>
                </c:pt>
                <c:pt idx="73">
                  <c:v>0.03</c:v>
                </c:pt>
                <c:pt idx="74">
                  <c:v>0.04</c:v>
                </c:pt>
                <c:pt idx="75">
                  <c:v>0.05</c:v>
                </c:pt>
                <c:pt idx="76">
                  <c:v>0.06</c:v>
                </c:pt>
                <c:pt idx="77">
                  <c:v>0.05</c:v>
                </c:pt>
                <c:pt idx="78">
                  <c:v>0.03</c:v>
                </c:pt>
                <c:pt idx="79">
                  <c:v>0.03</c:v>
                </c:pt>
                <c:pt idx="80">
                  <c:v>0.04</c:v>
                </c:pt>
                <c:pt idx="81">
                  <c:v>0.04</c:v>
                </c:pt>
                <c:pt idx="82">
                  <c:v>0.05</c:v>
                </c:pt>
                <c:pt idx="83">
                  <c:v>0.01</c:v>
                </c:pt>
                <c:pt idx="84">
                  <c:v>0.02</c:v>
                </c:pt>
                <c:pt idx="85">
                  <c:v>0.04</c:v>
                </c:pt>
                <c:pt idx="86">
                  <c:v>0.04</c:v>
                </c:pt>
                <c:pt idx="87">
                  <c:v>0.03</c:v>
                </c:pt>
                <c:pt idx="88">
                  <c:v>0.03</c:v>
                </c:pt>
                <c:pt idx="89">
                  <c:v>0.05</c:v>
                </c:pt>
                <c:pt idx="90">
                  <c:v>0.04</c:v>
                </c:pt>
                <c:pt idx="91">
                  <c:v>0.04</c:v>
                </c:pt>
                <c:pt idx="92">
                  <c:v>0.05</c:v>
                </c:pt>
                <c:pt idx="93">
                  <c:v>0.04</c:v>
                </c:pt>
                <c:pt idx="94">
                  <c:v>0.05</c:v>
                </c:pt>
                <c:pt idx="95">
                  <c:v>0.05</c:v>
                </c:pt>
                <c:pt idx="96">
                  <c:v>0.05</c:v>
                </c:pt>
                <c:pt idx="97">
                  <c:v>0.05</c:v>
                </c:pt>
                <c:pt idx="98">
                  <c:v>0.03</c:v>
                </c:pt>
                <c:pt idx="99">
                  <c:v>0.05</c:v>
                </c:pt>
                <c:pt idx="100">
                  <c:v>0.04</c:v>
                </c:pt>
                <c:pt idx="101">
                  <c:v>0.03</c:v>
                </c:pt>
                <c:pt idx="102">
                  <c:v>0.05</c:v>
                </c:pt>
                <c:pt idx="103">
                  <c:v>0.03</c:v>
                </c:pt>
                <c:pt idx="104">
                  <c:v>0.05</c:v>
                </c:pt>
                <c:pt idx="105">
                  <c:v>0.04</c:v>
                </c:pt>
                <c:pt idx="106">
                  <c:v>0.03</c:v>
                </c:pt>
                <c:pt idx="107">
                  <c:v>0.01</c:v>
                </c:pt>
                <c:pt idx="108">
                  <c:v>0.03</c:v>
                </c:pt>
                <c:pt idx="109">
                  <c:v>0.05</c:v>
                </c:pt>
                <c:pt idx="110">
                  <c:v>0.04</c:v>
                </c:pt>
                <c:pt idx="111">
                  <c:v>0.26</c:v>
                </c:pt>
                <c:pt idx="112">
                  <c:v>0.22</c:v>
                </c:pt>
                <c:pt idx="113">
                  <c:v>0.03</c:v>
                </c:pt>
                <c:pt idx="114">
                  <c:v>0.05</c:v>
                </c:pt>
                <c:pt idx="115">
                  <c:v>0.04</c:v>
                </c:pt>
                <c:pt idx="116">
                  <c:v>0.04</c:v>
                </c:pt>
                <c:pt idx="117">
                  <c:v>0.05</c:v>
                </c:pt>
                <c:pt idx="118">
                  <c:v>0.05</c:v>
                </c:pt>
                <c:pt idx="119">
                  <c:v>0.05</c:v>
                </c:pt>
                <c:pt idx="120">
                  <c:v>0.04</c:v>
                </c:pt>
                <c:pt idx="121">
                  <c:v>0.04</c:v>
                </c:pt>
                <c:pt idx="122">
                  <c:v>0.03</c:v>
                </c:pt>
                <c:pt idx="123">
                  <c:v>0.03</c:v>
                </c:pt>
                <c:pt idx="124">
                  <c:v>0.05</c:v>
                </c:pt>
                <c:pt idx="125">
                  <c:v>0.04</c:v>
                </c:pt>
                <c:pt idx="126">
                  <c:v>0.03</c:v>
                </c:pt>
                <c:pt idx="127">
                  <c:v>0.29</c:v>
                </c:pt>
                <c:pt idx="128">
                  <c:v>0.03</c:v>
                </c:pt>
                <c:pt idx="129">
                  <c:v>0.05</c:v>
                </c:pt>
                <c:pt idx="130">
                  <c:v>0.04</c:v>
                </c:pt>
                <c:pt idx="131">
                  <c:v>0.04</c:v>
                </c:pt>
                <c:pt idx="132">
                  <c:v>0.06</c:v>
                </c:pt>
                <c:pt idx="133">
                  <c:v>0.03</c:v>
                </c:pt>
                <c:pt idx="134">
                  <c:v>0.04</c:v>
                </c:pt>
                <c:pt idx="135">
                  <c:v>0.04</c:v>
                </c:pt>
                <c:pt idx="136">
                  <c:v>0.04</c:v>
                </c:pt>
                <c:pt idx="137">
                  <c:v>0.03</c:v>
                </c:pt>
                <c:pt idx="138">
                  <c:v>0.03</c:v>
                </c:pt>
                <c:pt idx="139">
                  <c:v>0.04</c:v>
                </c:pt>
                <c:pt idx="140">
                  <c:v>0.04</c:v>
                </c:pt>
                <c:pt idx="141">
                  <c:v>0.03</c:v>
                </c:pt>
                <c:pt idx="142">
                  <c:v>0.07</c:v>
                </c:pt>
                <c:pt idx="143">
                  <c:v>0.18</c:v>
                </c:pt>
                <c:pt idx="144">
                  <c:v>0.05</c:v>
                </c:pt>
                <c:pt idx="145">
                  <c:v>0.04</c:v>
                </c:pt>
                <c:pt idx="146">
                  <c:v>0.03</c:v>
                </c:pt>
                <c:pt idx="147">
                  <c:v>0.05</c:v>
                </c:pt>
                <c:pt idx="148">
                  <c:v>0.04</c:v>
                </c:pt>
                <c:pt idx="149">
                  <c:v>0.05</c:v>
                </c:pt>
                <c:pt idx="150">
                  <c:v>0.04</c:v>
                </c:pt>
                <c:pt idx="151">
                  <c:v>0.03</c:v>
                </c:pt>
                <c:pt idx="152">
                  <c:v>0.05</c:v>
                </c:pt>
                <c:pt idx="153">
                  <c:v>0.03</c:v>
                </c:pt>
                <c:pt idx="154">
                  <c:v>0.05</c:v>
                </c:pt>
                <c:pt idx="155">
                  <c:v>0.04</c:v>
                </c:pt>
                <c:pt idx="156">
                  <c:v>0.03</c:v>
                </c:pt>
                <c:pt idx="157">
                  <c:v>0.05</c:v>
                </c:pt>
                <c:pt idx="158">
                  <c:v>0.03</c:v>
                </c:pt>
                <c:pt idx="159">
                  <c:v>0.04</c:v>
                </c:pt>
                <c:pt idx="160">
                  <c:v>0.05</c:v>
                </c:pt>
                <c:pt idx="161">
                  <c:v>0.03</c:v>
                </c:pt>
                <c:pt idx="162">
                  <c:v>0.09</c:v>
                </c:pt>
                <c:pt idx="163">
                  <c:v>0.03</c:v>
                </c:pt>
                <c:pt idx="164">
                  <c:v>0.04</c:v>
                </c:pt>
                <c:pt idx="165">
                  <c:v>0.04</c:v>
                </c:pt>
                <c:pt idx="166">
                  <c:v>0.02</c:v>
                </c:pt>
                <c:pt idx="167">
                  <c:v>0.05</c:v>
                </c:pt>
                <c:pt idx="168">
                  <c:v>0.03</c:v>
                </c:pt>
                <c:pt idx="169">
                  <c:v>0.04</c:v>
                </c:pt>
                <c:pt idx="170">
                  <c:v>0.04</c:v>
                </c:pt>
                <c:pt idx="171">
                  <c:v>0.02</c:v>
                </c:pt>
                <c:pt idx="172">
                  <c:v>0.06</c:v>
                </c:pt>
                <c:pt idx="173">
                  <c:v>0.03</c:v>
                </c:pt>
                <c:pt idx="174">
                  <c:v>0.03</c:v>
                </c:pt>
                <c:pt idx="175">
                  <c:v>0.09</c:v>
                </c:pt>
                <c:pt idx="176">
                  <c:v>0.02</c:v>
                </c:pt>
                <c:pt idx="177">
                  <c:v>0.05</c:v>
                </c:pt>
                <c:pt idx="178">
                  <c:v>0.01</c:v>
                </c:pt>
                <c:pt idx="179">
                  <c:v>0.05</c:v>
                </c:pt>
                <c:pt idx="180">
                  <c:v>0.05</c:v>
                </c:pt>
                <c:pt idx="181">
                  <c:v>0.03</c:v>
                </c:pt>
                <c:pt idx="182">
                  <c:v>0.04</c:v>
                </c:pt>
                <c:pt idx="183">
                  <c:v>0.04</c:v>
                </c:pt>
                <c:pt idx="184">
                  <c:v>0.04</c:v>
                </c:pt>
                <c:pt idx="185">
                  <c:v>0.05</c:v>
                </c:pt>
                <c:pt idx="186">
                  <c:v>0.03</c:v>
                </c:pt>
                <c:pt idx="187">
                  <c:v>0.06</c:v>
                </c:pt>
                <c:pt idx="188">
                  <c:v>0.04</c:v>
                </c:pt>
                <c:pt idx="189">
                  <c:v>0.04</c:v>
                </c:pt>
                <c:pt idx="190">
                  <c:v>0.05</c:v>
                </c:pt>
                <c:pt idx="191">
                  <c:v>0.03</c:v>
                </c:pt>
                <c:pt idx="192">
                  <c:v>0.05</c:v>
                </c:pt>
                <c:pt idx="193">
                  <c:v>0.03</c:v>
                </c:pt>
                <c:pt idx="194">
                  <c:v>0.04</c:v>
                </c:pt>
                <c:pt idx="195">
                  <c:v>0.05</c:v>
                </c:pt>
                <c:pt idx="196">
                  <c:v>0.03</c:v>
                </c:pt>
                <c:pt idx="197">
                  <c:v>0.1</c:v>
                </c:pt>
                <c:pt idx="198">
                  <c:v>0.04</c:v>
                </c:pt>
                <c:pt idx="199">
                  <c:v>0.05</c:v>
                </c:pt>
                <c:pt idx="200">
                  <c:v>0.05</c:v>
                </c:pt>
                <c:pt idx="201">
                  <c:v>0.07</c:v>
                </c:pt>
                <c:pt idx="202">
                  <c:v>0.05</c:v>
                </c:pt>
                <c:pt idx="203">
                  <c:v>0.04</c:v>
                </c:pt>
                <c:pt idx="204">
                  <c:v>0.03</c:v>
                </c:pt>
                <c:pt idx="205">
                  <c:v>0.05</c:v>
                </c:pt>
                <c:pt idx="206">
                  <c:v>0.04</c:v>
                </c:pt>
                <c:pt idx="207">
                  <c:v>0.05</c:v>
                </c:pt>
                <c:pt idx="208">
                  <c:v>0.04</c:v>
                </c:pt>
                <c:pt idx="209">
                  <c:v>0.04</c:v>
                </c:pt>
                <c:pt idx="210">
                  <c:v>0.03</c:v>
                </c:pt>
                <c:pt idx="211">
                  <c:v>0.03</c:v>
                </c:pt>
                <c:pt idx="212">
                  <c:v>0.05</c:v>
                </c:pt>
                <c:pt idx="213">
                  <c:v>0.04</c:v>
                </c:pt>
                <c:pt idx="214">
                  <c:v>0.01</c:v>
                </c:pt>
                <c:pt idx="215">
                  <c:v>0.05</c:v>
                </c:pt>
                <c:pt idx="216">
                  <c:v>0.03</c:v>
                </c:pt>
                <c:pt idx="217">
                  <c:v>0.05</c:v>
                </c:pt>
                <c:pt idx="218">
                  <c:v>0.03</c:v>
                </c:pt>
                <c:pt idx="219">
                  <c:v>0.06</c:v>
                </c:pt>
                <c:pt idx="220">
                  <c:v>0.05</c:v>
                </c:pt>
                <c:pt idx="221">
                  <c:v>0.33</c:v>
                </c:pt>
                <c:pt idx="222">
                  <c:v>0.05</c:v>
                </c:pt>
                <c:pt idx="223">
                  <c:v>0.02</c:v>
                </c:pt>
                <c:pt idx="224">
                  <c:v>0.03</c:v>
                </c:pt>
                <c:pt idx="225">
                  <c:v>0.05</c:v>
                </c:pt>
                <c:pt idx="226">
                  <c:v>0.04</c:v>
                </c:pt>
                <c:pt idx="227">
                  <c:v>0.05</c:v>
                </c:pt>
                <c:pt idx="228">
                  <c:v>0.03</c:v>
                </c:pt>
                <c:pt idx="229">
                  <c:v>0.04</c:v>
                </c:pt>
                <c:pt idx="230">
                  <c:v>0.05</c:v>
                </c:pt>
                <c:pt idx="231">
                  <c:v>0.03</c:v>
                </c:pt>
                <c:pt idx="232">
                  <c:v>0.04</c:v>
                </c:pt>
                <c:pt idx="233">
                  <c:v>0.03</c:v>
                </c:pt>
                <c:pt idx="234">
                  <c:v>0.42</c:v>
                </c:pt>
                <c:pt idx="235">
                  <c:v>0.05</c:v>
                </c:pt>
                <c:pt idx="236">
                  <c:v>0.03</c:v>
                </c:pt>
                <c:pt idx="237">
                  <c:v>0.05</c:v>
                </c:pt>
                <c:pt idx="238">
                  <c:v>0.04</c:v>
                </c:pt>
                <c:pt idx="239">
                  <c:v>0.03</c:v>
                </c:pt>
                <c:pt idx="240">
                  <c:v>0.05</c:v>
                </c:pt>
                <c:pt idx="241">
                  <c:v>0.04</c:v>
                </c:pt>
                <c:pt idx="242">
                  <c:v>0.04</c:v>
                </c:pt>
                <c:pt idx="243">
                  <c:v>0.1</c:v>
                </c:pt>
                <c:pt idx="244">
                  <c:v>0.03</c:v>
                </c:pt>
                <c:pt idx="245">
                  <c:v>0.05</c:v>
                </c:pt>
                <c:pt idx="246">
                  <c:v>0.03</c:v>
                </c:pt>
                <c:pt idx="247">
                  <c:v>0.04</c:v>
                </c:pt>
                <c:pt idx="248">
                  <c:v>0.03</c:v>
                </c:pt>
                <c:pt idx="249">
                  <c:v>0.04</c:v>
                </c:pt>
                <c:pt idx="250">
                  <c:v>0.05</c:v>
                </c:pt>
                <c:pt idx="251">
                  <c:v>0.05</c:v>
                </c:pt>
                <c:pt idx="252">
                  <c:v>0.03</c:v>
                </c:pt>
                <c:pt idx="253">
                  <c:v>0.05</c:v>
                </c:pt>
                <c:pt idx="254">
                  <c:v>0.03</c:v>
                </c:pt>
                <c:pt idx="255">
                  <c:v>0.04</c:v>
                </c:pt>
                <c:pt idx="256">
                  <c:v>0.05</c:v>
                </c:pt>
                <c:pt idx="257">
                  <c:v>0.03</c:v>
                </c:pt>
                <c:pt idx="258">
                  <c:v>0.05</c:v>
                </c:pt>
                <c:pt idx="259">
                  <c:v>0.03</c:v>
                </c:pt>
                <c:pt idx="260">
                  <c:v>0.03</c:v>
                </c:pt>
                <c:pt idx="261">
                  <c:v>0.04</c:v>
                </c:pt>
                <c:pt idx="262">
                  <c:v>0.03</c:v>
                </c:pt>
                <c:pt idx="263">
                  <c:v>0.05</c:v>
                </c:pt>
                <c:pt idx="264">
                  <c:v>0.04</c:v>
                </c:pt>
                <c:pt idx="265">
                  <c:v>0.03</c:v>
                </c:pt>
                <c:pt idx="266">
                  <c:v>0.05</c:v>
                </c:pt>
                <c:pt idx="267">
                  <c:v>0.03</c:v>
                </c:pt>
                <c:pt idx="268">
                  <c:v>0.05</c:v>
                </c:pt>
                <c:pt idx="269">
                  <c:v>0.04</c:v>
                </c:pt>
                <c:pt idx="270">
                  <c:v>0.03</c:v>
                </c:pt>
                <c:pt idx="271">
                  <c:v>0.02</c:v>
                </c:pt>
                <c:pt idx="272">
                  <c:v>0.04</c:v>
                </c:pt>
                <c:pt idx="273">
                  <c:v>0.03</c:v>
                </c:pt>
                <c:pt idx="274">
                  <c:v>0.06</c:v>
                </c:pt>
                <c:pt idx="275">
                  <c:v>0.04</c:v>
                </c:pt>
                <c:pt idx="276">
                  <c:v>0.04</c:v>
                </c:pt>
                <c:pt idx="277">
                  <c:v>0.05</c:v>
                </c:pt>
                <c:pt idx="278">
                  <c:v>0.03</c:v>
                </c:pt>
                <c:pt idx="279">
                  <c:v>0.05</c:v>
                </c:pt>
                <c:pt idx="280">
                  <c:v>0.04</c:v>
                </c:pt>
                <c:pt idx="281">
                  <c:v>0.02</c:v>
                </c:pt>
                <c:pt idx="282">
                  <c:v>0.01</c:v>
                </c:pt>
                <c:pt idx="283">
                  <c:v>0.03</c:v>
                </c:pt>
                <c:pt idx="284">
                  <c:v>0.05</c:v>
                </c:pt>
                <c:pt idx="285">
                  <c:v>0.04</c:v>
                </c:pt>
                <c:pt idx="286">
                  <c:v>0.02</c:v>
                </c:pt>
                <c:pt idx="287">
                  <c:v>0.05</c:v>
                </c:pt>
                <c:pt idx="288">
                  <c:v>0.03</c:v>
                </c:pt>
                <c:pt idx="289">
                  <c:v>0.05</c:v>
                </c:pt>
                <c:pt idx="290">
                  <c:v>0.04</c:v>
                </c:pt>
                <c:pt idx="291">
                  <c:v>0.04</c:v>
                </c:pt>
                <c:pt idx="292">
                  <c:v>0.09</c:v>
                </c:pt>
                <c:pt idx="293">
                  <c:v>0.07</c:v>
                </c:pt>
                <c:pt idx="294">
                  <c:v>0.03</c:v>
                </c:pt>
                <c:pt idx="295">
                  <c:v>0.06</c:v>
                </c:pt>
                <c:pt idx="296">
                  <c:v>0.01</c:v>
                </c:pt>
                <c:pt idx="297">
                  <c:v>0.03</c:v>
                </c:pt>
                <c:pt idx="298">
                  <c:v>0.04</c:v>
                </c:pt>
                <c:pt idx="299">
                  <c:v>0.03</c:v>
                </c:pt>
                <c:pt idx="300">
                  <c:v>0.07</c:v>
                </c:pt>
                <c:pt idx="301">
                  <c:v>0.07</c:v>
                </c:pt>
                <c:pt idx="302">
                  <c:v>0.03</c:v>
                </c:pt>
                <c:pt idx="303">
                  <c:v>0.02</c:v>
                </c:pt>
                <c:pt idx="304">
                  <c:v>0.07</c:v>
                </c:pt>
                <c:pt idx="305">
                  <c:v>0.05</c:v>
                </c:pt>
                <c:pt idx="306">
                  <c:v>0.07</c:v>
                </c:pt>
                <c:pt idx="307">
                  <c:v>0.06</c:v>
                </c:pt>
                <c:pt idx="308">
                  <c:v>0.05</c:v>
                </c:pt>
                <c:pt idx="309">
                  <c:v>0.04</c:v>
                </c:pt>
                <c:pt idx="310">
                  <c:v>0.04</c:v>
                </c:pt>
                <c:pt idx="311">
                  <c:v>0.06</c:v>
                </c:pt>
                <c:pt idx="312">
                  <c:v>0.05</c:v>
                </c:pt>
                <c:pt idx="313">
                  <c:v>0.04</c:v>
                </c:pt>
                <c:pt idx="314">
                  <c:v>0.08</c:v>
                </c:pt>
                <c:pt idx="315">
                  <c:v>0</c:v>
                </c:pt>
                <c:pt idx="316">
                  <c:v>0</c:v>
                </c:pt>
                <c:pt idx="317">
                  <c:v>0.02</c:v>
                </c:pt>
                <c:pt idx="318">
                  <c:v>0.06</c:v>
                </c:pt>
                <c:pt idx="319">
                  <c:v>0.03</c:v>
                </c:pt>
                <c:pt idx="320">
                  <c:v>0.02</c:v>
                </c:pt>
                <c:pt idx="321">
                  <c:v>0.03</c:v>
                </c:pt>
                <c:pt idx="322">
                  <c:v>0</c:v>
                </c:pt>
                <c:pt idx="323">
                  <c:v>0</c:v>
                </c:pt>
                <c:pt idx="324">
                  <c:v>0.01</c:v>
                </c:pt>
                <c:pt idx="325">
                  <c:v>0.04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0.01</c:v>
                </c:pt>
                <c:pt idx="330">
                  <c:v>0</c:v>
                </c:pt>
                <c:pt idx="331">
                  <c:v>0.02</c:v>
                </c:pt>
                <c:pt idx="332">
                  <c:v>0</c:v>
                </c:pt>
                <c:pt idx="333">
                  <c:v>0.03</c:v>
                </c:pt>
                <c:pt idx="334">
                  <c:v>0.01</c:v>
                </c:pt>
                <c:pt idx="335">
                  <c:v>0.02</c:v>
                </c:pt>
                <c:pt idx="336">
                  <c:v>0.01</c:v>
                </c:pt>
                <c:pt idx="337">
                  <c:v>0.01</c:v>
                </c:pt>
                <c:pt idx="338">
                  <c:v>0.03</c:v>
                </c:pt>
                <c:pt idx="339">
                  <c:v>0.04</c:v>
                </c:pt>
                <c:pt idx="340">
                  <c:v>0</c:v>
                </c:pt>
                <c:pt idx="341">
                  <c:v>0.02</c:v>
                </c:pt>
                <c:pt idx="342">
                  <c:v>0.03</c:v>
                </c:pt>
                <c:pt idx="343">
                  <c:v>0</c:v>
                </c:pt>
                <c:pt idx="344">
                  <c:v>0.03</c:v>
                </c:pt>
                <c:pt idx="345">
                  <c:v>0</c:v>
                </c:pt>
                <c:pt idx="346">
                  <c:v>0.03</c:v>
                </c:pt>
                <c:pt idx="347">
                  <c:v>0.02</c:v>
                </c:pt>
                <c:pt idx="348">
                  <c:v>0</c:v>
                </c:pt>
                <c:pt idx="349">
                  <c:v>0.02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0.01</c:v>
                </c:pt>
                <c:pt idx="354">
                  <c:v>0.01</c:v>
                </c:pt>
                <c:pt idx="355">
                  <c:v>0.03</c:v>
                </c:pt>
                <c:pt idx="356">
                  <c:v>0</c:v>
                </c:pt>
                <c:pt idx="357">
                  <c:v>0.01</c:v>
                </c:pt>
                <c:pt idx="358">
                  <c:v>0</c:v>
                </c:pt>
                <c:pt idx="359">
                  <c:v>0</c:v>
                </c:pt>
                <c:pt idx="360">
                  <c:v>0.03</c:v>
                </c:pt>
                <c:pt idx="361">
                  <c:v>0.01</c:v>
                </c:pt>
                <c:pt idx="362">
                  <c:v>0.03</c:v>
                </c:pt>
                <c:pt idx="363">
                  <c:v>0.02</c:v>
                </c:pt>
                <c:pt idx="364">
                  <c:v>0.02</c:v>
                </c:pt>
                <c:pt idx="365">
                  <c:v>0.03</c:v>
                </c:pt>
                <c:pt idx="366">
                  <c:v>0.02</c:v>
                </c:pt>
                <c:pt idx="367">
                  <c:v>0.01</c:v>
                </c:pt>
                <c:pt idx="368">
                  <c:v>0.02</c:v>
                </c:pt>
                <c:pt idx="369">
                  <c:v>0.03</c:v>
                </c:pt>
                <c:pt idx="370">
                  <c:v>0.03</c:v>
                </c:pt>
                <c:pt idx="371">
                  <c:v>0.01</c:v>
                </c:pt>
                <c:pt idx="372">
                  <c:v>0.01</c:v>
                </c:pt>
                <c:pt idx="373">
                  <c:v>0</c:v>
                </c:pt>
                <c:pt idx="374">
                  <c:v>0.02</c:v>
                </c:pt>
                <c:pt idx="375">
                  <c:v>0.01</c:v>
                </c:pt>
                <c:pt idx="376">
                  <c:v>0.01</c:v>
                </c:pt>
                <c:pt idx="377">
                  <c:v>0.03</c:v>
                </c:pt>
                <c:pt idx="378">
                  <c:v>0</c:v>
                </c:pt>
                <c:pt idx="379">
                  <c:v>0.02</c:v>
                </c:pt>
                <c:pt idx="380">
                  <c:v>0.03</c:v>
                </c:pt>
                <c:pt idx="381">
                  <c:v>0.02</c:v>
                </c:pt>
                <c:pt idx="382">
                  <c:v>0.02</c:v>
                </c:pt>
                <c:pt idx="383">
                  <c:v>0.02</c:v>
                </c:pt>
                <c:pt idx="384">
                  <c:v>0.01</c:v>
                </c:pt>
                <c:pt idx="385">
                  <c:v>0.02</c:v>
                </c:pt>
                <c:pt idx="386">
                  <c:v>0.05</c:v>
                </c:pt>
                <c:pt idx="387">
                  <c:v>0.02</c:v>
                </c:pt>
                <c:pt idx="388">
                  <c:v>0</c:v>
                </c:pt>
                <c:pt idx="389">
                  <c:v>0.01</c:v>
                </c:pt>
                <c:pt idx="390">
                  <c:v>0</c:v>
                </c:pt>
                <c:pt idx="391">
                  <c:v>0.03</c:v>
                </c:pt>
                <c:pt idx="392">
                  <c:v>0.06</c:v>
                </c:pt>
                <c:pt idx="393">
                  <c:v>0</c:v>
                </c:pt>
                <c:pt idx="394">
                  <c:v>0</c:v>
                </c:pt>
                <c:pt idx="395">
                  <c:v>0.03</c:v>
                </c:pt>
                <c:pt idx="396">
                  <c:v>0.01</c:v>
                </c:pt>
                <c:pt idx="397">
                  <c:v>0.01</c:v>
                </c:pt>
                <c:pt idx="398">
                  <c:v>0.03</c:v>
                </c:pt>
                <c:pt idx="399">
                  <c:v>0.02</c:v>
                </c:pt>
                <c:pt idx="400">
                  <c:v>0.03</c:v>
                </c:pt>
                <c:pt idx="401">
                  <c:v>0.01</c:v>
                </c:pt>
                <c:pt idx="402">
                  <c:v>0.02</c:v>
                </c:pt>
                <c:pt idx="403">
                  <c:v>0.03</c:v>
                </c:pt>
                <c:pt idx="404">
                  <c:v>0.03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0.02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0.02</c:v>
                </c:pt>
                <c:pt idx="413">
                  <c:v>0.03</c:v>
                </c:pt>
                <c:pt idx="414">
                  <c:v>0</c:v>
                </c:pt>
                <c:pt idx="415">
                  <c:v>0.02</c:v>
                </c:pt>
                <c:pt idx="416">
                  <c:v>0.02</c:v>
                </c:pt>
                <c:pt idx="417">
                  <c:v>0.04</c:v>
                </c:pt>
                <c:pt idx="418">
                  <c:v>0</c:v>
                </c:pt>
                <c:pt idx="419">
                  <c:v>0.02</c:v>
                </c:pt>
                <c:pt idx="420">
                  <c:v>0.04</c:v>
                </c:pt>
                <c:pt idx="421">
                  <c:v>0</c:v>
                </c:pt>
                <c:pt idx="422">
                  <c:v>0.02</c:v>
                </c:pt>
                <c:pt idx="423">
                  <c:v>0</c:v>
                </c:pt>
                <c:pt idx="424">
                  <c:v>0.03</c:v>
                </c:pt>
                <c:pt idx="425">
                  <c:v>0.04</c:v>
                </c:pt>
                <c:pt idx="426">
                  <c:v>0</c:v>
                </c:pt>
                <c:pt idx="427">
                  <c:v>0.03</c:v>
                </c:pt>
                <c:pt idx="428">
                  <c:v>0.01</c:v>
                </c:pt>
                <c:pt idx="429">
                  <c:v>0</c:v>
                </c:pt>
                <c:pt idx="430">
                  <c:v>0</c:v>
                </c:pt>
                <c:pt idx="431">
                  <c:v>0.02</c:v>
                </c:pt>
                <c:pt idx="432">
                  <c:v>0</c:v>
                </c:pt>
                <c:pt idx="433">
                  <c:v>0</c:v>
                </c:pt>
                <c:pt idx="434">
                  <c:v>0</c:v>
                </c:pt>
                <c:pt idx="435">
                  <c:v>0.01</c:v>
                </c:pt>
                <c:pt idx="436">
                  <c:v>0.03</c:v>
                </c:pt>
                <c:pt idx="437">
                  <c:v>0</c:v>
                </c:pt>
                <c:pt idx="438">
                  <c:v>0.03</c:v>
                </c:pt>
                <c:pt idx="439">
                  <c:v>0.01</c:v>
                </c:pt>
                <c:pt idx="440">
                  <c:v>0</c:v>
                </c:pt>
                <c:pt idx="441">
                  <c:v>0.03</c:v>
                </c:pt>
                <c:pt idx="442">
                  <c:v>0.01</c:v>
                </c:pt>
                <c:pt idx="443">
                  <c:v>0.02</c:v>
                </c:pt>
                <c:pt idx="444">
                  <c:v>0.02</c:v>
                </c:pt>
                <c:pt idx="445">
                  <c:v>0.01</c:v>
                </c:pt>
                <c:pt idx="446">
                  <c:v>0.06</c:v>
                </c:pt>
                <c:pt idx="447">
                  <c:v>0</c:v>
                </c:pt>
                <c:pt idx="448">
                  <c:v>0.01</c:v>
                </c:pt>
                <c:pt idx="449">
                  <c:v>0.02</c:v>
                </c:pt>
                <c:pt idx="450">
                  <c:v>0</c:v>
                </c:pt>
                <c:pt idx="451">
                  <c:v>0</c:v>
                </c:pt>
                <c:pt idx="452">
                  <c:v>0.03</c:v>
                </c:pt>
                <c:pt idx="453">
                  <c:v>0.02</c:v>
                </c:pt>
                <c:pt idx="454">
                  <c:v>0.02</c:v>
                </c:pt>
                <c:pt idx="455">
                  <c:v>0.03</c:v>
                </c:pt>
                <c:pt idx="456">
                  <c:v>0.07</c:v>
                </c:pt>
                <c:pt idx="457">
                  <c:v>0.01</c:v>
                </c:pt>
                <c:pt idx="458">
                  <c:v>0.01</c:v>
                </c:pt>
                <c:pt idx="459">
                  <c:v>0.03</c:v>
                </c:pt>
                <c:pt idx="460">
                  <c:v>0.02</c:v>
                </c:pt>
                <c:pt idx="461">
                  <c:v>0.06</c:v>
                </c:pt>
                <c:pt idx="462">
                  <c:v>0.03</c:v>
                </c:pt>
                <c:pt idx="463">
                  <c:v>0.01</c:v>
                </c:pt>
                <c:pt idx="464">
                  <c:v>0.01</c:v>
                </c:pt>
                <c:pt idx="465">
                  <c:v>0</c:v>
                </c:pt>
                <c:pt idx="466">
                  <c:v>0.03</c:v>
                </c:pt>
                <c:pt idx="467">
                  <c:v>0</c:v>
                </c:pt>
                <c:pt idx="468">
                  <c:v>0.01</c:v>
                </c:pt>
                <c:pt idx="469">
                  <c:v>0</c:v>
                </c:pt>
                <c:pt idx="470">
                  <c:v>0.07</c:v>
                </c:pt>
                <c:pt idx="471">
                  <c:v>0.01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0.03</c:v>
                </c:pt>
                <c:pt idx="476">
                  <c:v>0.01</c:v>
                </c:pt>
                <c:pt idx="477">
                  <c:v>0.03</c:v>
                </c:pt>
                <c:pt idx="478">
                  <c:v>0</c:v>
                </c:pt>
                <c:pt idx="479">
                  <c:v>0.04</c:v>
                </c:pt>
                <c:pt idx="480">
                  <c:v>0</c:v>
                </c:pt>
                <c:pt idx="481">
                  <c:v>0.01</c:v>
                </c:pt>
                <c:pt idx="482">
                  <c:v>0.03</c:v>
                </c:pt>
                <c:pt idx="483">
                  <c:v>0.02</c:v>
                </c:pt>
                <c:pt idx="484">
                  <c:v>0.01</c:v>
                </c:pt>
                <c:pt idx="485">
                  <c:v>0.04</c:v>
                </c:pt>
                <c:pt idx="486">
                  <c:v>0.06</c:v>
                </c:pt>
                <c:pt idx="487">
                  <c:v>0</c:v>
                </c:pt>
                <c:pt idx="488">
                  <c:v>0.04</c:v>
                </c:pt>
                <c:pt idx="489">
                  <c:v>0.01</c:v>
                </c:pt>
                <c:pt idx="490">
                  <c:v>0.01</c:v>
                </c:pt>
                <c:pt idx="491">
                  <c:v>0.01</c:v>
                </c:pt>
                <c:pt idx="492">
                  <c:v>0.04</c:v>
                </c:pt>
                <c:pt idx="493">
                  <c:v>0.05</c:v>
                </c:pt>
                <c:pt idx="494">
                  <c:v>0.03</c:v>
                </c:pt>
                <c:pt idx="495">
                  <c:v>0.01</c:v>
                </c:pt>
                <c:pt idx="496">
                  <c:v>0</c:v>
                </c:pt>
                <c:pt idx="497">
                  <c:v>0.01</c:v>
                </c:pt>
                <c:pt idx="498">
                  <c:v>0.03</c:v>
                </c:pt>
                <c:pt idx="499">
                  <c:v>0.01</c:v>
                </c:pt>
                <c:pt idx="500">
                  <c:v>0</c:v>
                </c:pt>
                <c:pt idx="501">
                  <c:v>0.03</c:v>
                </c:pt>
                <c:pt idx="502">
                  <c:v>0</c:v>
                </c:pt>
                <c:pt idx="503">
                  <c:v>0.01</c:v>
                </c:pt>
                <c:pt idx="504">
                  <c:v>0.04</c:v>
                </c:pt>
                <c:pt idx="505">
                  <c:v>0.01</c:v>
                </c:pt>
                <c:pt idx="506">
                  <c:v>0.03</c:v>
                </c:pt>
                <c:pt idx="507">
                  <c:v>0.03</c:v>
                </c:pt>
                <c:pt idx="508">
                  <c:v>0.03</c:v>
                </c:pt>
                <c:pt idx="509">
                  <c:v>0.02</c:v>
                </c:pt>
                <c:pt idx="510">
                  <c:v>0.01</c:v>
                </c:pt>
                <c:pt idx="511">
                  <c:v>0.02</c:v>
                </c:pt>
                <c:pt idx="512">
                  <c:v>0.01</c:v>
                </c:pt>
                <c:pt idx="513">
                  <c:v>0.01</c:v>
                </c:pt>
                <c:pt idx="514">
                  <c:v>0.03</c:v>
                </c:pt>
                <c:pt idx="515">
                  <c:v>0</c:v>
                </c:pt>
                <c:pt idx="516">
                  <c:v>0.02</c:v>
                </c:pt>
                <c:pt idx="517">
                  <c:v>0.03</c:v>
                </c:pt>
                <c:pt idx="518">
                  <c:v>0</c:v>
                </c:pt>
                <c:pt idx="519">
                  <c:v>0</c:v>
                </c:pt>
                <c:pt idx="520">
                  <c:v>0.02</c:v>
                </c:pt>
                <c:pt idx="521">
                  <c:v>0.03</c:v>
                </c:pt>
                <c:pt idx="522">
                  <c:v>0.04</c:v>
                </c:pt>
                <c:pt idx="523">
                  <c:v>0.02</c:v>
                </c:pt>
                <c:pt idx="524">
                  <c:v>0</c:v>
                </c:pt>
                <c:pt idx="525">
                  <c:v>0</c:v>
                </c:pt>
                <c:pt idx="526">
                  <c:v>0.03</c:v>
                </c:pt>
                <c:pt idx="527">
                  <c:v>0</c:v>
                </c:pt>
                <c:pt idx="528">
                  <c:v>0.02</c:v>
                </c:pt>
                <c:pt idx="529">
                  <c:v>0</c:v>
                </c:pt>
                <c:pt idx="530">
                  <c:v>0</c:v>
                </c:pt>
                <c:pt idx="531">
                  <c:v>0.01</c:v>
                </c:pt>
                <c:pt idx="532">
                  <c:v>0.01</c:v>
                </c:pt>
                <c:pt idx="533">
                  <c:v>0.01</c:v>
                </c:pt>
                <c:pt idx="534">
                  <c:v>0.02</c:v>
                </c:pt>
                <c:pt idx="535">
                  <c:v>0</c:v>
                </c:pt>
                <c:pt idx="536">
                  <c:v>0.01</c:v>
                </c:pt>
                <c:pt idx="537">
                  <c:v>0.03</c:v>
                </c:pt>
                <c:pt idx="538">
                  <c:v>0.01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0.03</c:v>
                </c:pt>
                <c:pt idx="543">
                  <c:v>0.03</c:v>
                </c:pt>
                <c:pt idx="544">
                  <c:v>0</c:v>
                </c:pt>
                <c:pt idx="545">
                  <c:v>0.03</c:v>
                </c:pt>
                <c:pt idx="546">
                  <c:v>0</c:v>
                </c:pt>
                <c:pt idx="547">
                  <c:v>0</c:v>
                </c:pt>
                <c:pt idx="548">
                  <c:v>0.02</c:v>
                </c:pt>
                <c:pt idx="549">
                  <c:v>0</c:v>
                </c:pt>
                <c:pt idx="550">
                  <c:v>0</c:v>
                </c:pt>
                <c:pt idx="551">
                  <c:v>0.03</c:v>
                </c:pt>
                <c:pt idx="552">
                  <c:v>0.06</c:v>
                </c:pt>
                <c:pt idx="553">
                  <c:v>0.01</c:v>
                </c:pt>
                <c:pt idx="554">
                  <c:v>0.03</c:v>
                </c:pt>
                <c:pt idx="555">
                  <c:v>0.01</c:v>
                </c:pt>
                <c:pt idx="556">
                  <c:v>0</c:v>
                </c:pt>
                <c:pt idx="557">
                  <c:v>0.03</c:v>
                </c:pt>
                <c:pt idx="558">
                  <c:v>0.02</c:v>
                </c:pt>
                <c:pt idx="559">
                  <c:v>0.01</c:v>
                </c:pt>
                <c:pt idx="560">
                  <c:v>0.02</c:v>
                </c:pt>
                <c:pt idx="561">
                  <c:v>0</c:v>
                </c:pt>
                <c:pt idx="562">
                  <c:v>0</c:v>
                </c:pt>
                <c:pt idx="563">
                  <c:v>0.02</c:v>
                </c:pt>
                <c:pt idx="564">
                  <c:v>0.04</c:v>
                </c:pt>
                <c:pt idx="565">
                  <c:v>0.06</c:v>
                </c:pt>
                <c:pt idx="566">
                  <c:v>0.03</c:v>
                </c:pt>
                <c:pt idx="567">
                  <c:v>0.04</c:v>
                </c:pt>
                <c:pt idx="568">
                  <c:v>0</c:v>
                </c:pt>
                <c:pt idx="569">
                  <c:v>0.01</c:v>
                </c:pt>
                <c:pt idx="570">
                  <c:v>0.03</c:v>
                </c:pt>
                <c:pt idx="571">
                  <c:v>0.02</c:v>
                </c:pt>
                <c:pt idx="572">
                  <c:v>0.03</c:v>
                </c:pt>
                <c:pt idx="573">
                  <c:v>0.02</c:v>
                </c:pt>
                <c:pt idx="574">
                  <c:v>0</c:v>
                </c:pt>
                <c:pt idx="575">
                  <c:v>0</c:v>
                </c:pt>
                <c:pt idx="576">
                  <c:v>0.01</c:v>
                </c:pt>
                <c:pt idx="577">
                  <c:v>0.01</c:v>
                </c:pt>
                <c:pt idx="578">
                  <c:v>0.03</c:v>
                </c:pt>
                <c:pt idx="579">
                  <c:v>0.02</c:v>
                </c:pt>
                <c:pt idx="580">
                  <c:v>0.04</c:v>
                </c:pt>
                <c:pt idx="581">
                  <c:v>0</c:v>
                </c:pt>
                <c:pt idx="582">
                  <c:v>0.03</c:v>
                </c:pt>
                <c:pt idx="583">
                  <c:v>0</c:v>
                </c:pt>
                <c:pt idx="584">
                  <c:v>0.01</c:v>
                </c:pt>
                <c:pt idx="585">
                  <c:v>0.03</c:v>
                </c:pt>
                <c:pt idx="586">
                  <c:v>0</c:v>
                </c:pt>
                <c:pt idx="587">
                  <c:v>0.01</c:v>
                </c:pt>
                <c:pt idx="588">
                  <c:v>0.02</c:v>
                </c:pt>
                <c:pt idx="589">
                  <c:v>0</c:v>
                </c:pt>
                <c:pt idx="590">
                  <c:v>0.01</c:v>
                </c:pt>
                <c:pt idx="591">
                  <c:v>0</c:v>
                </c:pt>
                <c:pt idx="592">
                  <c:v>0.02</c:v>
                </c:pt>
                <c:pt idx="593">
                  <c:v>0.01</c:v>
                </c:pt>
                <c:pt idx="594">
                  <c:v>0</c:v>
                </c:pt>
                <c:pt idx="595">
                  <c:v>0.01</c:v>
                </c:pt>
                <c:pt idx="596">
                  <c:v>0</c:v>
                </c:pt>
                <c:pt idx="597">
                  <c:v>0.02</c:v>
                </c:pt>
                <c:pt idx="598">
                  <c:v>0.02</c:v>
                </c:pt>
                <c:pt idx="599">
                  <c:v>0.02</c:v>
                </c:pt>
                <c:pt idx="600">
                  <c:v>0.02</c:v>
                </c:pt>
                <c:pt idx="601">
                  <c:v>0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0.02</c:v>
                </c:pt>
                <c:pt idx="606">
                  <c:v>0.03</c:v>
                </c:pt>
                <c:pt idx="607">
                  <c:v>0</c:v>
                </c:pt>
                <c:pt idx="608">
                  <c:v>0</c:v>
                </c:pt>
                <c:pt idx="609">
                  <c:v>0.03</c:v>
                </c:pt>
                <c:pt idx="610">
                  <c:v>0.06</c:v>
                </c:pt>
                <c:pt idx="611">
                  <c:v>0</c:v>
                </c:pt>
                <c:pt idx="612">
                  <c:v>0.02</c:v>
                </c:pt>
                <c:pt idx="613">
                  <c:v>0.01</c:v>
                </c:pt>
                <c:pt idx="614">
                  <c:v>0.01</c:v>
                </c:pt>
                <c:pt idx="615">
                  <c:v>0.01</c:v>
                </c:pt>
                <c:pt idx="616">
                  <c:v>0.02</c:v>
                </c:pt>
                <c:pt idx="617">
                  <c:v>0</c:v>
                </c:pt>
                <c:pt idx="618">
                  <c:v>0.04</c:v>
                </c:pt>
                <c:pt idx="619">
                  <c:v>0.01</c:v>
                </c:pt>
                <c:pt idx="620">
                  <c:v>0</c:v>
                </c:pt>
                <c:pt idx="621">
                  <c:v>0.03</c:v>
                </c:pt>
                <c:pt idx="622">
                  <c:v>0.01</c:v>
                </c:pt>
                <c:pt idx="623">
                  <c:v>0.06</c:v>
                </c:pt>
                <c:pt idx="624">
                  <c:v>0.02</c:v>
                </c:pt>
                <c:pt idx="625">
                  <c:v>0</c:v>
                </c:pt>
                <c:pt idx="626">
                  <c:v>0.05</c:v>
                </c:pt>
                <c:pt idx="627">
                  <c:v>0</c:v>
                </c:pt>
                <c:pt idx="628">
                  <c:v>0</c:v>
                </c:pt>
                <c:pt idx="629">
                  <c:v>0.03</c:v>
                </c:pt>
                <c:pt idx="630">
                  <c:v>0.03</c:v>
                </c:pt>
                <c:pt idx="631">
                  <c:v>0.06</c:v>
                </c:pt>
                <c:pt idx="632">
                  <c:v>0</c:v>
                </c:pt>
                <c:pt idx="633">
                  <c:v>0.02</c:v>
                </c:pt>
                <c:pt idx="634">
                  <c:v>0</c:v>
                </c:pt>
                <c:pt idx="635">
                  <c:v>0.05</c:v>
                </c:pt>
                <c:pt idx="636">
                  <c:v>0.03</c:v>
                </c:pt>
                <c:pt idx="637">
                  <c:v>0</c:v>
                </c:pt>
                <c:pt idx="638">
                  <c:v>0.03</c:v>
                </c:pt>
                <c:pt idx="639">
                  <c:v>0.03</c:v>
                </c:pt>
                <c:pt idx="640">
                  <c:v>0.01</c:v>
                </c:pt>
                <c:pt idx="641">
                  <c:v>0</c:v>
                </c:pt>
                <c:pt idx="642">
                  <c:v>0.03</c:v>
                </c:pt>
                <c:pt idx="643">
                  <c:v>0</c:v>
                </c:pt>
                <c:pt idx="644">
                  <c:v>0.02</c:v>
                </c:pt>
                <c:pt idx="645">
                  <c:v>0.06</c:v>
                </c:pt>
                <c:pt idx="646">
                  <c:v>0</c:v>
                </c:pt>
                <c:pt idx="647">
                  <c:v>0</c:v>
                </c:pt>
                <c:pt idx="648">
                  <c:v>0.03</c:v>
                </c:pt>
                <c:pt idx="649">
                  <c:v>0.02</c:v>
                </c:pt>
                <c:pt idx="650">
                  <c:v>0.01</c:v>
                </c:pt>
                <c:pt idx="651">
                  <c:v>0</c:v>
                </c:pt>
                <c:pt idx="652">
                  <c:v>0.03</c:v>
                </c:pt>
                <c:pt idx="653">
                  <c:v>0.03</c:v>
                </c:pt>
                <c:pt idx="654">
                  <c:v>0.01</c:v>
                </c:pt>
                <c:pt idx="655">
                  <c:v>0.03</c:v>
                </c:pt>
                <c:pt idx="656">
                  <c:v>0.01</c:v>
                </c:pt>
                <c:pt idx="657">
                  <c:v>0</c:v>
                </c:pt>
                <c:pt idx="658">
                  <c:v>0</c:v>
                </c:pt>
                <c:pt idx="659">
                  <c:v>0.04</c:v>
                </c:pt>
                <c:pt idx="660">
                  <c:v>0.03</c:v>
                </c:pt>
                <c:pt idx="661">
                  <c:v>0.03</c:v>
                </c:pt>
                <c:pt idx="662">
                  <c:v>0</c:v>
                </c:pt>
                <c:pt idx="663">
                  <c:v>0.03</c:v>
                </c:pt>
                <c:pt idx="664">
                  <c:v>0.01</c:v>
                </c:pt>
                <c:pt idx="665">
                  <c:v>0.01</c:v>
                </c:pt>
                <c:pt idx="666">
                  <c:v>0.01</c:v>
                </c:pt>
                <c:pt idx="667">
                  <c:v>0</c:v>
                </c:pt>
                <c:pt idx="668">
                  <c:v>0.02</c:v>
                </c:pt>
                <c:pt idx="669">
                  <c:v>0</c:v>
                </c:pt>
                <c:pt idx="670">
                  <c:v>0.03</c:v>
                </c:pt>
                <c:pt idx="671">
                  <c:v>0.03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0.03</c:v>
                </c:pt>
                <c:pt idx="677">
                  <c:v>0</c:v>
                </c:pt>
                <c:pt idx="678">
                  <c:v>0</c:v>
                </c:pt>
                <c:pt idx="679">
                  <c:v>0.02</c:v>
                </c:pt>
                <c:pt idx="680">
                  <c:v>0.01</c:v>
                </c:pt>
                <c:pt idx="681">
                  <c:v>0.02</c:v>
                </c:pt>
                <c:pt idx="682">
                  <c:v>0.02</c:v>
                </c:pt>
                <c:pt idx="683">
                  <c:v>0</c:v>
                </c:pt>
                <c:pt idx="684">
                  <c:v>0.03</c:v>
                </c:pt>
                <c:pt idx="685">
                  <c:v>0.06</c:v>
                </c:pt>
                <c:pt idx="686">
                  <c:v>0.01</c:v>
                </c:pt>
                <c:pt idx="687">
                  <c:v>0.01</c:v>
                </c:pt>
                <c:pt idx="688">
                  <c:v>0.02</c:v>
                </c:pt>
                <c:pt idx="689">
                  <c:v>0</c:v>
                </c:pt>
                <c:pt idx="690">
                  <c:v>0.03</c:v>
                </c:pt>
                <c:pt idx="691">
                  <c:v>0.02</c:v>
                </c:pt>
                <c:pt idx="692">
                  <c:v>0.03</c:v>
                </c:pt>
                <c:pt idx="693">
                  <c:v>0</c:v>
                </c:pt>
                <c:pt idx="694">
                  <c:v>0.01</c:v>
                </c:pt>
                <c:pt idx="695">
                  <c:v>0.01</c:v>
                </c:pt>
                <c:pt idx="696">
                  <c:v>0.01</c:v>
                </c:pt>
                <c:pt idx="697">
                  <c:v>0.03</c:v>
                </c:pt>
                <c:pt idx="698">
                  <c:v>0</c:v>
                </c:pt>
                <c:pt idx="699">
                  <c:v>0.02</c:v>
                </c:pt>
                <c:pt idx="700">
                  <c:v>0</c:v>
                </c:pt>
                <c:pt idx="701">
                  <c:v>0.06</c:v>
                </c:pt>
                <c:pt idx="702">
                  <c:v>0</c:v>
                </c:pt>
                <c:pt idx="703">
                  <c:v>0.01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0.02</c:v>
                </c:pt>
                <c:pt idx="708">
                  <c:v>0.07</c:v>
                </c:pt>
                <c:pt idx="709">
                  <c:v>0.02</c:v>
                </c:pt>
                <c:pt idx="710">
                  <c:v>0</c:v>
                </c:pt>
                <c:pt idx="711">
                  <c:v>0.02</c:v>
                </c:pt>
                <c:pt idx="712">
                  <c:v>0.03</c:v>
                </c:pt>
                <c:pt idx="713">
                  <c:v>0.01</c:v>
                </c:pt>
                <c:pt idx="714">
                  <c:v>0</c:v>
                </c:pt>
                <c:pt idx="715">
                  <c:v>0.03</c:v>
                </c:pt>
                <c:pt idx="716">
                  <c:v>0.02</c:v>
                </c:pt>
                <c:pt idx="717">
                  <c:v>0</c:v>
                </c:pt>
                <c:pt idx="718">
                  <c:v>0</c:v>
                </c:pt>
                <c:pt idx="719">
                  <c:v>0</c:v>
                </c:pt>
                <c:pt idx="720">
                  <c:v>0.02</c:v>
                </c:pt>
                <c:pt idx="721">
                  <c:v>0.01</c:v>
                </c:pt>
                <c:pt idx="722">
                  <c:v>0</c:v>
                </c:pt>
                <c:pt idx="723">
                  <c:v>0.01</c:v>
                </c:pt>
                <c:pt idx="724">
                  <c:v>0.02</c:v>
                </c:pt>
                <c:pt idx="725">
                  <c:v>0.04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0.03</c:v>
                </c:pt>
                <c:pt idx="731">
                  <c:v>0.02</c:v>
                </c:pt>
                <c:pt idx="732">
                  <c:v>0.04</c:v>
                </c:pt>
                <c:pt idx="733">
                  <c:v>0</c:v>
                </c:pt>
                <c:pt idx="734">
                  <c:v>0.07</c:v>
                </c:pt>
                <c:pt idx="735">
                  <c:v>0.08</c:v>
                </c:pt>
                <c:pt idx="736">
                  <c:v>0</c:v>
                </c:pt>
                <c:pt idx="737">
                  <c:v>0.04</c:v>
                </c:pt>
                <c:pt idx="738">
                  <c:v>0</c:v>
                </c:pt>
                <c:pt idx="739">
                  <c:v>0</c:v>
                </c:pt>
                <c:pt idx="740">
                  <c:v>0.02</c:v>
                </c:pt>
                <c:pt idx="741">
                  <c:v>0</c:v>
                </c:pt>
                <c:pt idx="742">
                  <c:v>0</c:v>
                </c:pt>
                <c:pt idx="743">
                  <c:v>0.01</c:v>
                </c:pt>
                <c:pt idx="744">
                  <c:v>0</c:v>
                </c:pt>
                <c:pt idx="745">
                  <c:v>0.03</c:v>
                </c:pt>
                <c:pt idx="746">
                  <c:v>0</c:v>
                </c:pt>
                <c:pt idx="747">
                  <c:v>0.04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0.01</c:v>
                </c:pt>
                <c:pt idx="754">
                  <c:v>0.02</c:v>
                </c:pt>
                <c:pt idx="755">
                  <c:v>0.01</c:v>
                </c:pt>
                <c:pt idx="756">
                  <c:v>0.02</c:v>
                </c:pt>
                <c:pt idx="757">
                  <c:v>0</c:v>
                </c:pt>
                <c:pt idx="758">
                  <c:v>0.04</c:v>
                </c:pt>
                <c:pt idx="759">
                  <c:v>0.03</c:v>
                </c:pt>
                <c:pt idx="760">
                  <c:v>0.03</c:v>
                </c:pt>
                <c:pt idx="761">
                  <c:v>0</c:v>
                </c:pt>
                <c:pt idx="762">
                  <c:v>0.01</c:v>
                </c:pt>
                <c:pt idx="763">
                  <c:v>0</c:v>
                </c:pt>
                <c:pt idx="764">
                  <c:v>0</c:v>
                </c:pt>
                <c:pt idx="765">
                  <c:v>0.03</c:v>
                </c:pt>
                <c:pt idx="766">
                  <c:v>0.03</c:v>
                </c:pt>
                <c:pt idx="767">
                  <c:v>0.02</c:v>
                </c:pt>
                <c:pt idx="768">
                  <c:v>0.03</c:v>
                </c:pt>
                <c:pt idx="769">
                  <c:v>0.01</c:v>
                </c:pt>
                <c:pt idx="770">
                  <c:v>0</c:v>
                </c:pt>
                <c:pt idx="771">
                  <c:v>0.03</c:v>
                </c:pt>
                <c:pt idx="772">
                  <c:v>0</c:v>
                </c:pt>
                <c:pt idx="773">
                  <c:v>0.03</c:v>
                </c:pt>
                <c:pt idx="774">
                  <c:v>0.02</c:v>
                </c:pt>
                <c:pt idx="775">
                  <c:v>0.02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0.03</c:v>
                </c:pt>
                <c:pt idx="781">
                  <c:v>0.05</c:v>
                </c:pt>
                <c:pt idx="782">
                  <c:v>0.04</c:v>
                </c:pt>
                <c:pt idx="783">
                  <c:v>0.03</c:v>
                </c:pt>
                <c:pt idx="784">
                  <c:v>0</c:v>
                </c:pt>
                <c:pt idx="785">
                  <c:v>0</c:v>
                </c:pt>
                <c:pt idx="786">
                  <c:v>0.03</c:v>
                </c:pt>
                <c:pt idx="787">
                  <c:v>0.01</c:v>
                </c:pt>
                <c:pt idx="788">
                  <c:v>0</c:v>
                </c:pt>
                <c:pt idx="789">
                  <c:v>0.03</c:v>
                </c:pt>
                <c:pt idx="790">
                  <c:v>0.03</c:v>
                </c:pt>
                <c:pt idx="791">
                  <c:v>0.03</c:v>
                </c:pt>
                <c:pt idx="792">
                  <c:v>0.03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0.03</c:v>
                </c:pt>
                <c:pt idx="797">
                  <c:v>0.04</c:v>
                </c:pt>
                <c:pt idx="798">
                  <c:v>0.03</c:v>
                </c:pt>
                <c:pt idx="799">
                  <c:v>0.05</c:v>
                </c:pt>
                <c:pt idx="800">
                  <c:v>0.03</c:v>
                </c:pt>
                <c:pt idx="801">
                  <c:v>0</c:v>
                </c:pt>
                <c:pt idx="802">
                  <c:v>0</c:v>
                </c:pt>
                <c:pt idx="803">
                  <c:v>0.02</c:v>
                </c:pt>
                <c:pt idx="804">
                  <c:v>0.06</c:v>
                </c:pt>
                <c:pt idx="805">
                  <c:v>0.03</c:v>
                </c:pt>
                <c:pt idx="806">
                  <c:v>0.03</c:v>
                </c:pt>
                <c:pt idx="807">
                  <c:v>0.01</c:v>
                </c:pt>
                <c:pt idx="808">
                  <c:v>0</c:v>
                </c:pt>
                <c:pt idx="809">
                  <c:v>0</c:v>
                </c:pt>
                <c:pt idx="810">
                  <c:v>0.01</c:v>
                </c:pt>
                <c:pt idx="811">
                  <c:v>0.01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0.01</c:v>
                </c:pt>
                <c:pt idx="816">
                  <c:v>0.02</c:v>
                </c:pt>
                <c:pt idx="817">
                  <c:v>0.01</c:v>
                </c:pt>
                <c:pt idx="818">
                  <c:v>0</c:v>
                </c:pt>
                <c:pt idx="819">
                  <c:v>0.02</c:v>
                </c:pt>
                <c:pt idx="820">
                  <c:v>0.03</c:v>
                </c:pt>
                <c:pt idx="821">
                  <c:v>0</c:v>
                </c:pt>
                <c:pt idx="822">
                  <c:v>0.01</c:v>
                </c:pt>
                <c:pt idx="823">
                  <c:v>0.02</c:v>
                </c:pt>
                <c:pt idx="824">
                  <c:v>0.03</c:v>
                </c:pt>
                <c:pt idx="825">
                  <c:v>0.01</c:v>
                </c:pt>
                <c:pt idx="826">
                  <c:v>0.02</c:v>
                </c:pt>
                <c:pt idx="827">
                  <c:v>0</c:v>
                </c:pt>
                <c:pt idx="828">
                  <c:v>0.03</c:v>
                </c:pt>
                <c:pt idx="829">
                  <c:v>0.03</c:v>
                </c:pt>
                <c:pt idx="830">
                  <c:v>0.03</c:v>
                </c:pt>
                <c:pt idx="831">
                  <c:v>0</c:v>
                </c:pt>
                <c:pt idx="832">
                  <c:v>0</c:v>
                </c:pt>
                <c:pt idx="833">
                  <c:v>0.03</c:v>
                </c:pt>
                <c:pt idx="834">
                  <c:v>0.01</c:v>
                </c:pt>
                <c:pt idx="835">
                  <c:v>0.01</c:v>
                </c:pt>
                <c:pt idx="836">
                  <c:v>0.02</c:v>
                </c:pt>
                <c:pt idx="837">
                  <c:v>0</c:v>
                </c:pt>
                <c:pt idx="838">
                  <c:v>0.03</c:v>
                </c:pt>
                <c:pt idx="839">
                  <c:v>0</c:v>
                </c:pt>
                <c:pt idx="840">
                  <c:v>0.02</c:v>
                </c:pt>
                <c:pt idx="841">
                  <c:v>0.03</c:v>
                </c:pt>
                <c:pt idx="842">
                  <c:v>0.02</c:v>
                </c:pt>
                <c:pt idx="843">
                  <c:v>0.03</c:v>
                </c:pt>
                <c:pt idx="844">
                  <c:v>0.02</c:v>
                </c:pt>
                <c:pt idx="845">
                  <c:v>0.03</c:v>
                </c:pt>
                <c:pt idx="846">
                  <c:v>0.02</c:v>
                </c:pt>
                <c:pt idx="847">
                  <c:v>0.02</c:v>
                </c:pt>
                <c:pt idx="848">
                  <c:v>0</c:v>
                </c:pt>
                <c:pt idx="849">
                  <c:v>0</c:v>
                </c:pt>
                <c:pt idx="850">
                  <c:v>0.03</c:v>
                </c:pt>
                <c:pt idx="851">
                  <c:v>0</c:v>
                </c:pt>
                <c:pt idx="852">
                  <c:v>0.01</c:v>
                </c:pt>
                <c:pt idx="853">
                  <c:v>0.01</c:v>
                </c:pt>
                <c:pt idx="854">
                  <c:v>0.02</c:v>
                </c:pt>
                <c:pt idx="855">
                  <c:v>0.03</c:v>
                </c:pt>
                <c:pt idx="856">
                  <c:v>0.02</c:v>
                </c:pt>
                <c:pt idx="857">
                  <c:v>0.01</c:v>
                </c:pt>
                <c:pt idx="858">
                  <c:v>0.03</c:v>
                </c:pt>
                <c:pt idx="859">
                  <c:v>0.01</c:v>
                </c:pt>
                <c:pt idx="860">
                  <c:v>0.01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0.03</c:v>
                </c:pt>
                <c:pt idx="865">
                  <c:v>0</c:v>
                </c:pt>
                <c:pt idx="866">
                  <c:v>0.02</c:v>
                </c:pt>
                <c:pt idx="867">
                  <c:v>0.02</c:v>
                </c:pt>
                <c:pt idx="868">
                  <c:v>0.03</c:v>
                </c:pt>
                <c:pt idx="869">
                  <c:v>0.01</c:v>
                </c:pt>
                <c:pt idx="870">
                  <c:v>0</c:v>
                </c:pt>
                <c:pt idx="871">
                  <c:v>0</c:v>
                </c:pt>
                <c:pt idx="872">
                  <c:v>0.01</c:v>
                </c:pt>
                <c:pt idx="873">
                  <c:v>0.01</c:v>
                </c:pt>
                <c:pt idx="874">
                  <c:v>0.02</c:v>
                </c:pt>
                <c:pt idx="875">
                  <c:v>0.03</c:v>
                </c:pt>
                <c:pt idx="876">
                  <c:v>0.04</c:v>
                </c:pt>
                <c:pt idx="877">
                  <c:v>0.01</c:v>
                </c:pt>
                <c:pt idx="878">
                  <c:v>0.02</c:v>
                </c:pt>
                <c:pt idx="879">
                  <c:v>0</c:v>
                </c:pt>
                <c:pt idx="880">
                  <c:v>0</c:v>
                </c:pt>
                <c:pt idx="881">
                  <c:v>0.04</c:v>
                </c:pt>
                <c:pt idx="882">
                  <c:v>0.01</c:v>
                </c:pt>
                <c:pt idx="883">
                  <c:v>0.02</c:v>
                </c:pt>
                <c:pt idx="884">
                  <c:v>0.01</c:v>
                </c:pt>
                <c:pt idx="885">
                  <c:v>0.02</c:v>
                </c:pt>
                <c:pt idx="886">
                  <c:v>0</c:v>
                </c:pt>
                <c:pt idx="887">
                  <c:v>0.04</c:v>
                </c:pt>
                <c:pt idx="888">
                  <c:v>0.03</c:v>
                </c:pt>
                <c:pt idx="889">
                  <c:v>0.02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0.03</c:v>
                </c:pt>
                <c:pt idx="894">
                  <c:v>0.01</c:v>
                </c:pt>
                <c:pt idx="895">
                  <c:v>0.01</c:v>
                </c:pt>
                <c:pt idx="896">
                  <c:v>0.02</c:v>
                </c:pt>
                <c:pt idx="897">
                  <c:v>0</c:v>
                </c:pt>
                <c:pt idx="898">
                  <c:v>0.01</c:v>
                </c:pt>
                <c:pt idx="899">
                  <c:v>0.03</c:v>
                </c:pt>
                <c:pt idx="900">
                  <c:v>0</c:v>
                </c:pt>
                <c:pt idx="901">
                  <c:v>0</c:v>
                </c:pt>
                <c:pt idx="902">
                  <c:v>0.03</c:v>
                </c:pt>
                <c:pt idx="903">
                  <c:v>0</c:v>
                </c:pt>
                <c:pt idx="904">
                  <c:v>0.02</c:v>
                </c:pt>
                <c:pt idx="905">
                  <c:v>0</c:v>
                </c:pt>
                <c:pt idx="906">
                  <c:v>0.02</c:v>
                </c:pt>
                <c:pt idx="907">
                  <c:v>0.01</c:v>
                </c:pt>
                <c:pt idx="908">
                  <c:v>0.01</c:v>
                </c:pt>
                <c:pt idx="909">
                  <c:v>0.03</c:v>
                </c:pt>
                <c:pt idx="910">
                  <c:v>0.01</c:v>
                </c:pt>
                <c:pt idx="911">
                  <c:v>0.01</c:v>
                </c:pt>
                <c:pt idx="912">
                  <c:v>0</c:v>
                </c:pt>
                <c:pt idx="913">
                  <c:v>0.01</c:v>
                </c:pt>
                <c:pt idx="914">
                  <c:v>0</c:v>
                </c:pt>
                <c:pt idx="915">
                  <c:v>0.02</c:v>
                </c:pt>
                <c:pt idx="916">
                  <c:v>0.02</c:v>
                </c:pt>
                <c:pt idx="917">
                  <c:v>0.01</c:v>
                </c:pt>
                <c:pt idx="918">
                  <c:v>0</c:v>
                </c:pt>
                <c:pt idx="919">
                  <c:v>0.02</c:v>
                </c:pt>
                <c:pt idx="920">
                  <c:v>0.01</c:v>
                </c:pt>
                <c:pt idx="921">
                  <c:v>0.03</c:v>
                </c:pt>
                <c:pt idx="922">
                  <c:v>0.04</c:v>
                </c:pt>
                <c:pt idx="923">
                  <c:v>0</c:v>
                </c:pt>
                <c:pt idx="924">
                  <c:v>0.03</c:v>
                </c:pt>
                <c:pt idx="925">
                  <c:v>0.01</c:v>
                </c:pt>
                <c:pt idx="926">
                  <c:v>0.06</c:v>
                </c:pt>
                <c:pt idx="927">
                  <c:v>0.03</c:v>
                </c:pt>
                <c:pt idx="928">
                  <c:v>0</c:v>
                </c:pt>
                <c:pt idx="929">
                  <c:v>0.03</c:v>
                </c:pt>
                <c:pt idx="930">
                  <c:v>0.03</c:v>
                </c:pt>
                <c:pt idx="931">
                  <c:v>0.01</c:v>
                </c:pt>
                <c:pt idx="932">
                  <c:v>0.02</c:v>
                </c:pt>
                <c:pt idx="933">
                  <c:v>0.06</c:v>
                </c:pt>
                <c:pt idx="934">
                  <c:v>0.01</c:v>
                </c:pt>
                <c:pt idx="935">
                  <c:v>0</c:v>
                </c:pt>
                <c:pt idx="936">
                  <c:v>0.02</c:v>
                </c:pt>
                <c:pt idx="937">
                  <c:v>0.02</c:v>
                </c:pt>
                <c:pt idx="938">
                  <c:v>0.03</c:v>
                </c:pt>
                <c:pt idx="939">
                  <c:v>0</c:v>
                </c:pt>
                <c:pt idx="940">
                  <c:v>0.03</c:v>
                </c:pt>
                <c:pt idx="941">
                  <c:v>0</c:v>
                </c:pt>
                <c:pt idx="942">
                  <c:v>0.03</c:v>
                </c:pt>
                <c:pt idx="943">
                  <c:v>0</c:v>
                </c:pt>
                <c:pt idx="944">
                  <c:v>0</c:v>
                </c:pt>
                <c:pt idx="945">
                  <c:v>0.02</c:v>
                </c:pt>
                <c:pt idx="946">
                  <c:v>0.04</c:v>
                </c:pt>
                <c:pt idx="947">
                  <c:v>0</c:v>
                </c:pt>
                <c:pt idx="948">
                  <c:v>0.03</c:v>
                </c:pt>
                <c:pt idx="949">
                  <c:v>0</c:v>
                </c:pt>
                <c:pt idx="950">
                  <c:v>0.01</c:v>
                </c:pt>
                <c:pt idx="951">
                  <c:v>0.03</c:v>
                </c:pt>
                <c:pt idx="952">
                  <c:v>0.03</c:v>
                </c:pt>
                <c:pt idx="953">
                  <c:v>0.02</c:v>
                </c:pt>
                <c:pt idx="954">
                  <c:v>0.01</c:v>
                </c:pt>
                <c:pt idx="955">
                  <c:v>0</c:v>
                </c:pt>
                <c:pt idx="956">
                  <c:v>0.08</c:v>
                </c:pt>
                <c:pt idx="957">
                  <c:v>0</c:v>
                </c:pt>
                <c:pt idx="958">
                  <c:v>0.03</c:v>
                </c:pt>
                <c:pt idx="959">
                  <c:v>0.03</c:v>
                </c:pt>
                <c:pt idx="960">
                  <c:v>0.02</c:v>
                </c:pt>
                <c:pt idx="961">
                  <c:v>0</c:v>
                </c:pt>
                <c:pt idx="962">
                  <c:v>0.02</c:v>
                </c:pt>
                <c:pt idx="963">
                  <c:v>0</c:v>
                </c:pt>
                <c:pt idx="964">
                  <c:v>0.01</c:v>
                </c:pt>
                <c:pt idx="965">
                  <c:v>0</c:v>
                </c:pt>
                <c:pt idx="966">
                  <c:v>0.01</c:v>
                </c:pt>
                <c:pt idx="967">
                  <c:v>0.06</c:v>
                </c:pt>
                <c:pt idx="968">
                  <c:v>0.01</c:v>
                </c:pt>
                <c:pt idx="969">
                  <c:v>0.03</c:v>
                </c:pt>
                <c:pt idx="970">
                  <c:v>0.03</c:v>
                </c:pt>
                <c:pt idx="971">
                  <c:v>0</c:v>
                </c:pt>
                <c:pt idx="972">
                  <c:v>0.01</c:v>
                </c:pt>
                <c:pt idx="973">
                  <c:v>0</c:v>
                </c:pt>
                <c:pt idx="974">
                  <c:v>0.03</c:v>
                </c:pt>
                <c:pt idx="975">
                  <c:v>0.02</c:v>
                </c:pt>
                <c:pt idx="976">
                  <c:v>0.03</c:v>
                </c:pt>
                <c:pt idx="977">
                  <c:v>0.02</c:v>
                </c:pt>
                <c:pt idx="978">
                  <c:v>0.01</c:v>
                </c:pt>
                <c:pt idx="979">
                  <c:v>0.02</c:v>
                </c:pt>
                <c:pt idx="980">
                  <c:v>0</c:v>
                </c:pt>
                <c:pt idx="981">
                  <c:v>0.02</c:v>
                </c:pt>
                <c:pt idx="982">
                  <c:v>0</c:v>
                </c:pt>
                <c:pt idx="983">
                  <c:v>0.03</c:v>
                </c:pt>
                <c:pt idx="984">
                  <c:v>0.02</c:v>
                </c:pt>
                <c:pt idx="985">
                  <c:v>0.01</c:v>
                </c:pt>
                <c:pt idx="986">
                  <c:v>0.01</c:v>
                </c:pt>
                <c:pt idx="987">
                  <c:v>0</c:v>
                </c:pt>
                <c:pt idx="988">
                  <c:v>0.01</c:v>
                </c:pt>
                <c:pt idx="989">
                  <c:v>0.02</c:v>
                </c:pt>
                <c:pt idx="990">
                  <c:v>0.02</c:v>
                </c:pt>
                <c:pt idx="991">
                  <c:v>0.04</c:v>
                </c:pt>
                <c:pt idx="992">
                  <c:v>0</c:v>
                </c:pt>
                <c:pt idx="993">
                  <c:v>0.02</c:v>
                </c:pt>
                <c:pt idx="994">
                  <c:v>0.02</c:v>
                </c:pt>
                <c:pt idx="995">
                  <c:v>0</c:v>
                </c:pt>
                <c:pt idx="996">
                  <c:v>0.02</c:v>
                </c:pt>
                <c:pt idx="997">
                  <c:v>0.02</c:v>
                </c:pt>
                <c:pt idx="998">
                  <c:v>0.01</c:v>
                </c:pt>
                <c:pt idx="999">
                  <c:v>0.01</c:v>
                </c:pt>
                <c:pt idx="1000">
                  <c:v>0.03</c:v>
                </c:pt>
                <c:pt idx="1001">
                  <c:v>0</c:v>
                </c:pt>
                <c:pt idx="1002">
                  <c:v>0</c:v>
                </c:pt>
                <c:pt idx="1003">
                  <c:v>0.01</c:v>
                </c:pt>
                <c:pt idx="1004">
                  <c:v>0</c:v>
                </c:pt>
                <c:pt idx="1005">
                  <c:v>0.06</c:v>
                </c:pt>
                <c:pt idx="1006">
                  <c:v>0</c:v>
                </c:pt>
                <c:pt idx="1007">
                  <c:v>0</c:v>
                </c:pt>
                <c:pt idx="1008">
                  <c:v>0</c:v>
                </c:pt>
                <c:pt idx="1009">
                  <c:v>0</c:v>
                </c:pt>
                <c:pt idx="1010">
                  <c:v>0.01</c:v>
                </c:pt>
                <c:pt idx="1011">
                  <c:v>0</c:v>
                </c:pt>
                <c:pt idx="1012">
                  <c:v>0.01</c:v>
                </c:pt>
                <c:pt idx="1013">
                  <c:v>0</c:v>
                </c:pt>
                <c:pt idx="1014">
                  <c:v>0</c:v>
                </c:pt>
                <c:pt idx="1015">
                  <c:v>0.05</c:v>
                </c:pt>
                <c:pt idx="1016">
                  <c:v>0.01</c:v>
                </c:pt>
                <c:pt idx="1017">
                  <c:v>0.01</c:v>
                </c:pt>
                <c:pt idx="1018">
                  <c:v>0.03</c:v>
                </c:pt>
                <c:pt idx="1019">
                  <c:v>0.01</c:v>
                </c:pt>
                <c:pt idx="1020">
                  <c:v>0.05</c:v>
                </c:pt>
                <c:pt idx="1021">
                  <c:v>0.01</c:v>
                </c:pt>
                <c:pt idx="1022">
                  <c:v>0.01</c:v>
                </c:pt>
                <c:pt idx="1023">
                  <c:v>0.07</c:v>
                </c:pt>
                <c:pt idx="1024">
                  <c:v>0</c:v>
                </c:pt>
                <c:pt idx="1025">
                  <c:v>0.02</c:v>
                </c:pt>
                <c:pt idx="1026">
                  <c:v>0.03</c:v>
                </c:pt>
                <c:pt idx="1027">
                  <c:v>0</c:v>
                </c:pt>
                <c:pt idx="1028">
                  <c:v>0.02</c:v>
                </c:pt>
                <c:pt idx="1029">
                  <c:v>0.02</c:v>
                </c:pt>
                <c:pt idx="1030">
                  <c:v>0</c:v>
                </c:pt>
                <c:pt idx="1031">
                  <c:v>0.02</c:v>
                </c:pt>
                <c:pt idx="1032">
                  <c:v>0.02</c:v>
                </c:pt>
                <c:pt idx="1033">
                  <c:v>0</c:v>
                </c:pt>
                <c:pt idx="1034">
                  <c:v>0.03</c:v>
                </c:pt>
                <c:pt idx="1035">
                  <c:v>0.01</c:v>
                </c:pt>
                <c:pt idx="1036">
                  <c:v>0</c:v>
                </c:pt>
                <c:pt idx="1037">
                  <c:v>0</c:v>
                </c:pt>
                <c:pt idx="1038">
                  <c:v>0</c:v>
                </c:pt>
                <c:pt idx="1039">
                  <c:v>0</c:v>
                </c:pt>
                <c:pt idx="1040">
                  <c:v>0.03</c:v>
                </c:pt>
                <c:pt idx="1041">
                  <c:v>0.02</c:v>
                </c:pt>
                <c:pt idx="1042">
                  <c:v>0.07</c:v>
                </c:pt>
                <c:pt idx="1043">
                  <c:v>0.06</c:v>
                </c:pt>
                <c:pt idx="1044">
                  <c:v>0.02</c:v>
                </c:pt>
                <c:pt idx="1045">
                  <c:v>0</c:v>
                </c:pt>
                <c:pt idx="1046">
                  <c:v>0.01</c:v>
                </c:pt>
                <c:pt idx="1047">
                  <c:v>0.04</c:v>
                </c:pt>
                <c:pt idx="1048">
                  <c:v>0.01</c:v>
                </c:pt>
                <c:pt idx="1049">
                  <c:v>0</c:v>
                </c:pt>
                <c:pt idx="1050">
                  <c:v>0</c:v>
                </c:pt>
                <c:pt idx="1051">
                  <c:v>0.01</c:v>
                </c:pt>
                <c:pt idx="1052">
                  <c:v>0.02</c:v>
                </c:pt>
                <c:pt idx="1053">
                  <c:v>0</c:v>
                </c:pt>
                <c:pt idx="1054">
                  <c:v>0</c:v>
                </c:pt>
                <c:pt idx="1055">
                  <c:v>0</c:v>
                </c:pt>
                <c:pt idx="1056">
                  <c:v>0.05</c:v>
                </c:pt>
                <c:pt idx="1057">
                  <c:v>0.03</c:v>
                </c:pt>
                <c:pt idx="1058">
                  <c:v>0.03</c:v>
                </c:pt>
                <c:pt idx="1059">
                  <c:v>0.01</c:v>
                </c:pt>
                <c:pt idx="1060">
                  <c:v>0.02</c:v>
                </c:pt>
                <c:pt idx="1061">
                  <c:v>0.02</c:v>
                </c:pt>
                <c:pt idx="1062">
                  <c:v>0.01</c:v>
                </c:pt>
                <c:pt idx="1063">
                  <c:v>0.02</c:v>
                </c:pt>
                <c:pt idx="1064">
                  <c:v>0.02</c:v>
                </c:pt>
                <c:pt idx="1065">
                  <c:v>0.02</c:v>
                </c:pt>
                <c:pt idx="1066">
                  <c:v>0</c:v>
                </c:pt>
                <c:pt idx="1067">
                  <c:v>0.01</c:v>
                </c:pt>
                <c:pt idx="1068">
                  <c:v>0.02</c:v>
                </c:pt>
                <c:pt idx="1069">
                  <c:v>0.01</c:v>
                </c:pt>
                <c:pt idx="1070">
                  <c:v>0</c:v>
                </c:pt>
                <c:pt idx="1071">
                  <c:v>0.01</c:v>
                </c:pt>
                <c:pt idx="1072">
                  <c:v>0.03</c:v>
                </c:pt>
                <c:pt idx="1073">
                  <c:v>0</c:v>
                </c:pt>
                <c:pt idx="1074">
                  <c:v>0</c:v>
                </c:pt>
                <c:pt idx="1075">
                  <c:v>0</c:v>
                </c:pt>
                <c:pt idx="1076">
                  <c:v>0.02</c:v>
                </c:pt>
                <c:pt idx="1077">
                  <c:v>0.01</c:v>
                </c:pt>
                <c:pt idx="1078">
                  <c:v>0.02</c:v>
                </c:pt>
                <c:pt idx="1079">
                  <c:v>0</c:v>
                </c:pt>
                <c:pt idx="1080">
                  <c:v>0</c:v>
                </c:pt>
                <c:pt idx="1081">
                  <c:v>0.02</c:v>
                </c:pt>
                <c:pt idx="1082">
                  <c:v>0.03</c:v>
                </c:pt>
                <c:pt idx="1083">
                  <c:v>0</c:v>
                </c:pt>
                <c:pt idx="1084">
                  <c:v>0</c:v>
                </c:pt>
                <c:pt idx="1085">
                  <c:v>0.01</c:v>
                </c:pt>
                <c:pt idx="1086">
                  <c:v>0.06</c:v>
                </c:pt>
                <c:pt idx="1087">
                  <c:v>0.01</c:v>
                </c:pt>
                <c:pt idx="1088">
                  <c:v>0</c:v>
                </c:pt>
                <c:pt idx="1089">
                  <c:v>0.03</c:v>
                </c:pt>
                <c:pt idx="1090">
                  <c:v>0.04</c:v>
                </c:pt>
                <c:pt idx="1091">
                  <c:v>0</c:v>
                </c:pt>
                <c:pt idx="1092">
                  <c:v>0.02</c:v>
                </c:pt>
                <c:pt idx="1093">
                  <c:v>0.02</c:v>
                </c:pt>
                <c:pt idx="1094">
                  <c:v>0</c:v>
                </c:pt>
                <c:pt idx="1095">
                  <c:v>0</c:v>
                </c:pt>
                <c:pt idx="1096">
                  <c:v>0</c:v>
                </c:pt>
                <c:pt idx="1097">
                  <c:v>0</c:v>
                </c:pt>
                <c:pt idx="1098">
                  <c:v>0</c:v>
                </c:pt>
                <c:pt idx="1099">
                  <c:v>0.02</c:v>
                </c:pt>
                <c:pt idx="1100">
                  <c:v>0.01</c:v>
                </c:pt>
                <c:pt idx="1101">
                  <c:v>0.01</c:v>
                </c:pt>
                <c:pt idx="1102">
                  <c:v>0.01</c:v>
                </c:pt>
                <c:pt idx="1103">
                  <c:v>0.04</c:v>
                </c:pt>
                <c:pt idx="1104">
                  <c:v>0</c:v>
                </c:pt>
                <c:pt idx="1105">
                  <c:v>0.01</c:v>
                </c:pt>
                <c:pt idx="1106">
                  <c:v>0.04</c:v>
                </c:pt>
                <c:pt idx="1107">
                  <c:v>0.01</c:v>
                </c:pt>
                <c:pt idx="1108">
                  <c:v>0.02</c:v>
                </c:pt>
                <c:pt idx="1109">
                  <c:v>0</c:v>
                </c:pt>
                <c:pt idx="1110">
                  <c:v>0.01</c:v>
                </c:pt>
                <c:pt idx="1111">
                  <c:v>0.02</c:v>
                </c:pt>
                <c:pt idx="1112">
                  <c:v>0.03</c:v>
                </c:pt>
                <c:pt idx="1113">
                  <c:v>0.03</c:v>
                </c:pt>
                <c:pt idx="1114">
                  <c:v>0</c:v>
                </c:pt>
                <c:pt idx="1115">
                  <c:v>0.02</c:v>
                </c:pt>
                <c:pt idx="1116">
                  <c:v>0.01</c:v>
                </c:pt>
                <c:pt idx="1117">
                  <c:v>0</c:v>
                </c:pt>
                <c:pt idx="1118">
                  <c:v>0.03</c:v>
                </c:pt>
                <c:pt idx="1119">
                  <c:v>0.02</c:v>
                </c:pt>
                <c:pt idx="1120">
                  <c:v>0</c:v>
                </c:pt>
                <c:pt idx="1121">
                  <c:v>0</c:v>
                </c:pt>
                <c:pt idx="1122">
                  <c:v>0.03</c:v>
                </c:pt>
                <c:pt idx="1123">
                  <c:v>0.05</c:v>
                </c:pt>
                <c:pt idx="1124">
                  <c:v>0</c:v>
                </c:pt>
                <c:pt idx="1125">
                  <c:v>0</c:v>
                </c:pt>
                <c:pt idx="1126">
                  <c:v>0</c:v>
                </c:pt>
                <c:pt idx="1127">
                  <c:v>0.02</c:v>
                </c:pt>
                <c:pt idx="1128">
                  <c:v>0.03</c:v>
                </c:pt>
                <c:pt idx="1129">
                  <c:v>0.06</c:v>
                </c:pt>
                <c:pt idx="1130">
                  <c:v>0.03</c:v>
                </c:pt>
                <c:pt idx="1131">
                  <c:v>0.04</c:v>
                </c:pt>
                <c:pt idx="1132">
                  <c:v>0.04</c:v>
                </c:pt>
                <c:pt idx="1133">
                  <c:v>0.03</c:v>
                </c:pt>
                <c:pt idx="1134">
                  <c:v>0.02</c:v>
                </c:pt>
                <c:pt idx="1135">
                  <c:v>0</c:v>
                </c:pt>
                <c:pt idx="1136">
                  <c:v>0</c:v>
                </c:pt>
                <c:pt idx="1137">
                  <c:v>0.04</c:v>
                </c:pt>
                <c:pt idx="1138">
                  <c:v>0.02</c:v>
                </c:pt>
                <c:pt idx="1139">
                  <c:v>0.03</c:v>
                </c:pt>
                <c:pt idx="1140">
                  <c:v>0.01</c:v>
                </c:pt>
                <c:pt idx="1141">
                  <c:v>0.02</c:v>
                </c:pt>
                <c:pt idx="1142">
                  <c:v>0.01</c:v>
                </c:pt>
                <c:pt idx="1143">
                  <c:v>0.01</c:v>
                </c:pt>
                <c:pt idx="1144">
                  <c:v>0.02</c:v>
                </c:pt>
                <c:pt idx="1145">
                  <c:v>0.02</c:v>
                </c:pt>
                <c:pt idx="1146">
                  <c:v>0</c:v>
                </c:pt>
                <c:pt idx="1147">
                  <c:v>0</c:v>
                </c:pt>
                <c:pt idx="1148">
                  <c:v>0.03</c:v>
                </c:pt>
                <c:pt idx="1149">
                  <c:v>0.01</c:v>
                </c:pt>
                <c:pt idx="1150">
                  <c:v>0.01</c:v>
                </c:pt>
                <c:pt idx="1151">
                  <c:v>0.03</c:v>
                </c:pt>
                <c:pt idx="1152">
                  <c:v>0</c:v>
                </c:pt>
                <c:pt idx="1153">
                  <c:v>0.02</c:v>
                </c:pt>
                <c:pt idx="1154">
                  <c:v>0</c:v>
                </c:pt>
                <c:pt idx="1155">
                  <c:v>0.02</c:v>
                </c:pt>
                <c:pt idx="1156">
                  <c:v>0.02</c:v>
                </c:pt>
                <c:pt idx="1157">
                  <c:v>0.04</c:v>
                </c:pt>
                <c:pt idx="1158">
                  <c:v>0.03</c:v>
                </c:pt>
                <c:pt idx="1159">
                  <c:v>0.01</c:v>
                </c:pt>
                <c:pt idx="1160">
                  <c:v>0.02</c:v>
                </c:pt>
                <c:pt idx="1161">
                  <c:v>0.02</c:v>
                </c:pt>
                <c:pt idx="1162">
                  <c:v>0.04</c:v>
                </c:pt>
                <c:pt idx="1163">
                  <c:v>0.03</c:v>
                </c:pt>
                <c:pt idx="1164">
                  <c:v>0.03</c:v>
                </c:pt>
                <c:pt idx="1165">
                  <c:v>0</c:v>
                </c:pt>
                <c:pt idx="1166">
                  <c:v>0.06</c:v>
                </c:pt>
                <c:pt idx="1167">
                  <c:v>0</c:v>
                </c:pt>
                <c:pt idx="1168">
                  <c:v>0.02</c:v>
                </c:pt>
                <c:pt idx="1169">
                  <c:v>0.01</c:v>
                </c:pt>
                <c:pt idx="1170">
                  <c:v>0.02</c:v>
                </c:pt>
                <c:pt idx="1171">
                  <c:v>0.02</c:v>
                </c:pt>
                <c:pt idx="1172">
                  <c:v>0.01</c:v>
                </c:pt>
                <c:pt idx="1173">
                  <c:v>0.02</c:v>
                </c:pt>
                <c:pt idx="1174">
                  <c:v>0.01</c:v>
                </c:pt>
                <c:pt idx="1175">
                  <c:v>0</c:v>
                </c:pt>
                <c:pt idx="1176">
                  <c:v>0.03</c:v>
                </c:pt>
                <c:pt idx="1177">
                  <c:v>0.02</c:v>
                </c:pt>
                <c:pt idx="1178">
                  <c:v>0.02</c:v>
                </c:pt>
                <c:pt idx="1179">
                  <c:v>0</c:v>
                </c:pt>
                <c:pt idx="1180">
                  <c:v>0.03</c:v>
                </c:pt>
                <c:pt idx="1181">
                  <c:v>0.01</c:v>
                </c:pt>
                <c:pt idx="1182">
                  <c:v>0.01</c:v>
                </c:pt>
                <c:pt idx="1183">
                  <c:v>0.01</c:v>
                </c:pt>
                <c:pt idx="1184">
                  <c:v>0.02</c:v>
                </c:pt>
                <c:pt idx="1185">
                  <c:v>0.02</c:v>
                </c:pt>
                <c:pt idx="1186">
                  <c:v>0.02</c:v>
                </c:pt>
                <c:pt idx="1187">
                  <c:v>0.03</c:v>
                </c:pt>
                <c:pt idx="1188">
                  <c:v>0</c:v>
                </c:pt>
                <c:pt idx="1189">
                  <c:v>0.03</c:v>
                </c:pt>
                <c:pt idx="1190">
                  <c:v>0.03</c:v>
                </c:pt>
                <c:pt idx="1191">
                  <c:v>0.03</c:v>
                </c:pt>
                <c:pt idx="1192">
                  <c:v>0.04</c:v>
                </c:pt>
                <c:pt idx="1193">
                  <c:v>0.03</c:v>
                </c:pt>
                <c:pt idx="1194">
                  <c:v>0.01</c:v>
                </c:pt>
                <c:pt idx="1195">
                  <c:v>0</c:v>
                </c:pt>
                <c:pt idx="1196">
                  <c:v>0</c:v>
                </c:pt>
                <c:pt idx="1197">
                  <c:v>0</c:v>
                </c:pt>
                <c:pt idx="1198">
                  <c:v>0</c:v>
                </c:pt>
                <c:pt idx="1199">
                  <c:v>0.02</c:v>
                </c:pt>
                <c:pt idx="1200">
                  <c:v>0.03</c:v>
                </c:pt>
                <c:pt idx="1201">
                  <c:v>0</c:v>
                </c:pt>
                <c:pt idx="1202">
                  <c:v>0</c:v>
                </c:pt>
                <c:pt idx="1203">
                  <c:v>0.03</c:v>
                </c:pt>
                <c:pt idx="1204">
                  <c:v>0.04</c:v>
                </c:pt>
                <c:pt idx="1205">
                  <c:v>0.03</c:v>
                </c:pt>
                <c:pt idx="1206">
                  <c:v>0.02</c:v>
                </c:pt>
                <c:pt idx="1207">
                  <c:v>0.06</c:v>
                </c:pt>
                <c:pt idx="1208">
                  <c:v>0.03</c:v>
                </c:pt>
                <c:pt idx="1209">
                  <c:v>0</c:v>
                </c:pt>
                <c:pt idx="1210">
                  <c:v>0.02</c:v>
                </c:pt>
                <c:pt idx="1211">
                  <c:v>0.01</c:v>
                </c:pt>
                <c:pt idx="1212">
                  <c:v>0.03</c:v>
                </c:pt>
                <c:pt idx="1213">
                  <c:v>0.02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0.03</c:v>
                </c:pt>
                <c:pt idx="1220">
                  <c:v>0.01</c:v>
                </c:pt>
                <c:pt idx="1221">
                  <c:v>0.01</c:v>
                </c:pt>
                <c:pt idx="1222">
                  <c:v>0</c:v>
                </c:pt>
                <c:pt idx="1223">
                  <c:v>0.04</c:v>
                </c:pt>
                <c:pt idx="1224">
                  <c:v>0.03</c:v>
                </c:pt>
                <c:pt idx="1225">
                  <c:v>0</c:v>
                </c:pt>
                <c:pt idx="1226">
                  <c:v>0</c:v>
                </c:pt>
                <c:pt idx="1227">
                  <c:v>0.02</c:v>
                </c:pt>
                <c:pt idx="1228">
                  <c:v>0.02</c:v>
                </c:pt>
                <c:pt idx="1229">
                  <c:v>0</c:v>
                </c:pt>
                <c:pt idx="1230">
                  <c:v>0.02</c:v>
                </c:pt>
                <c:pt idx="1231">
                  <c:v>0</c:v>
                </c:pt>
                <c:pt idx="1232">
                  <c:v>0.01</c:v>
                </c:pt>
                <c:pt idx="1233">
                  <c:v>0</c:v>
                </c:pt>
                <c:pt idx="1234">
                  <c:v>0</c:v>
                </c:pt>
                <c:pt idx="1235">
                  <c:v>0.02</c:v>
                </c:pt>
                <c:pt idx="1236">
                  <c:v>0</c:v>
                </c:pt>
                <c:pt idx="1237">
                  <c:v>0</c:v>
                </c:pt>
                <c:pt idx="1238">
                  <c:v>0.04</c:v>
                </c:pt>
                <c:pt idx="1239">
                  <c:v>0</c:v>
                </c:pt>
                <c:pt idx="1240">
                  <c:v>0.01</c:v>
                </c:pt>
                <c:pt idx="1241">
                  <c:v>0.04</c:v>
                </c:pt>
                <c:pt idx="1242">
                  <c:v>0</c:v>
                </c:pt>
                <c:pt idx="1243">
                  <c:v>0</c:v>
                </c:pt>
                <c:pt idx="1244">
                  <c:v>0.03</c:v>
                </c:pt>
                <c:pt idx="1245">
                  <c:v>0.02</c:v>
                </c:pt>
                <c:pt idx="1246">
                  <c:v>0.01</c:v>
                </c:pt>
                <c:pt idx="1247">
                  <c:v>0</c:v>
                </c:pt>
                <c:pt idx="1248">
                  <c:v>0.03</c:v>
                </c:pt>
                <c:pt idx="1249">
                  <c:v>0.01</c:v>
                </c:pt>
                <c:pt idx="1250">
                  <c:v>0.03</c:v>
                </c:pt>
                <c:pt idx="1251">
                  <c:v>0.01</c:v>
                </c:pt>
                <c:pt idx="1252">
                  <c:v>0.02</c:v>
                </c:pt>
                <c:pt idx="1253">
                  <c:v>0.02</c:v>
                </c:pt>
                <c:pt idx="1254">
                  <c:v>0.01</c:v>
                </c:pt>
                <c:pt idx="1255">
                  <c:v>0</c:v>
                </c:pt>
                <c:pt idx="1256">
                  <c:v>0.02</c:v>
                </c:pt>
                <c:pt idx="1257">
                  <c:v>0.03</c:v>
                </c:pt>
                <c:pt idx="1258">
                  <c:v>0</c:v>
                </c:pt>
                <c:pt idx="1259">
                  <c:v>0.03</c:v>
                </c:pt>
                <c:pt idx="1260">
                  <c:v>0</c:v>
                </c:pt>
                <c:pt idx="1261">
                  <c:v>0.02</c:v>
                </c:pt>
                <c:pt idx="1262">
                  <c:v>0</c:v>
                </c:pt>
                <c:pt idx="1263">
                  <c:v>0.05</c:v>
                </c:pt>
                <c:pt idx="1264">
                  <c:v>0</c:v>
                </c:pt>
                <c:pt idx="1265">
                  <c:v>0.03</c:v>
                </c:pt>
                <c:pt idx="1266">
                  <c:v>0.02</c:v>
                </c:pt>
                <c:pt idx="1267">
                  <c:v>0</c:v>
                </c:pt>
                <c:pt idx="1268">
                  <c:v>0.07</c:v>
                </c:pt>
                <c:pt idx="1269">
                  <c:v>0</c:v>
                </c:pt>
                <c:pt idx="1270">
                  <c:v>0</c:v>
                </c:pt>
                <c:pt idx="1271">
                  <c:v>0.01</c:v>
                </c:pt>
                <c:pt idx="1272">
                  <c:v>0</c:v>
                </c:pt>
                <c:pt idx="1273">
                  <c:v>0.03</c:v>
                </c:pt>
                <c:pt idx="1274">
                  <c:v>0.01</c:v>
                </c:pt>
                <c:pt idx="1275">
                  <c:v>0</c:v>
                </c:pt>
                <c:pt idx="1276">
                  <c:v>0.01</c:v>
                </c:pt>
                <c:pt idx="1277">
                  <c:v>0.03</c:v>
                </c:pt>
                <c:pt idx="1278">
                  <c:v>0.01</c:v>
                </c:pt>
                <c:pt idx="1279">
                  <c:v>0</c:v>
                </c:pt>
                <c:pt idx="1280">
                  <c:v>0.01</c:v>
                </c:pt>
                <c:pt idx="1281">
                  <c:v>0.04</c:v>
                </c:pt>
                <c:pt idx="1282">
                  <c:v>0.02</c:v>
                </c:pt>
                <c:pt idx="1283">
                  <c:v>0.04</c:v>
                </c:pt>
                <c:pt idx="1284">
                  <c:v>0</c:v>
                </c:pt>
                <c:pt idx="1285">
                  <c:v>0.02</c:v>
                </c:pt>
                <c:pt idx="1286">
                  <c:v>0.04</c:v>
                </c:pt>
                <c:pt idx="1287">
                  <c:v>0.05</c:v>
                </c:pt>
                <c:pt idx="1288">
                  <c:v>0</c:v>
                </c:pt>
                <c:pt idx="1289">
                  <c:v>0.02</c:v>
                </c:pt>
                <c:pt idx="1290">
                  <c:v>0.03</c:v>
                </c:pt>
                <c:pt idx="1291">
                  <c:v>0</c:v>
                </c:pt>
                <c:pt idx="1292">
                  <c:v>0.03</c:v>
                </c:pt>
                <c:pt idx="1293">
                  <c:v>0.01</c:v>
                </c:pt>
                <c:pt idx="1294">
                  <c:v>0.04</c:v>
                </c:pt>
                <c:pt idx="1295">
                  <c:v>0.02</c:v>
                </c:pt>
                <c:pt idx="1296">
                  <c:v>0.02</c:v>
                </c:pt>
                <c:pt idx="1297">
                  <c:v>0</c:v>
                </c:pt>
                <c:pt idx="1298">
                  <c:v>0</c:v>
                </c:pt>
                <c:pt idx="1299">
                  <c:v>0</c:v>
                </c:pt>
                <c:pt idx="1300">
                  <c:v>0.03</c:v>
                </c:pt>
                <c:pt idx="1301">
                  <c:v>0.03</c:v>
                </c:pt>
                <c:pt idx="1302">
                  <c:v>0.04</c:v>
                </c:pt>
                <c:pt idx="1303">
                  <c:v>0.02</c:v>
                </c:pt>
                <c:pt idx="1304">
                  <c:v>0.03</c:v>
                </c:pt>
                <c:pt idx="1305">
                  <c:v>0.03</c:v>
                </c:pt>
                <c:pt idx="1306">
                  <c:v>0</c:v>
                </c:pt>
                <c:pt idx="1307">
                  <c:v>0.01</c:v>
                </c:pt>
                <c:pt idx="1308">
                  <c:v>0.02</c:v>
                </c:pt>
                <c:pt idx="1309">
                  <c:v>0.04</c:v>
                </c:pt>
                <c:pt idx="1310">
                  <c:v>0.03</c:v>
                </c:pt>
                <c:pt idx="1311">
                  <c:v>0.03</c:v>
                </c:pt>
                <c:pt idx="1312">
                  <c:v>0.01</c:v>
                </c:pt>
                <c:pt idx="1313">
                  <c:v>0.03</c:v>
                </c:pt>
                <c:pt idx="1314">
                  <c:v>0.01</c:v>
                </c:pt>
                <c:pt idx="1315">
                  <c:v>0.02</c:v>
                </c:pt>
                <c:pt idx="1316">
                  <c:v>0.03</c:v>
                </c:pt>
                <c:pt idx="1317">
                  <c:v>0.03</c:v>
                </c:pt>
                <c:pt idx="1318">
                  <c:v>0</c:v>
                </c:pt>
                <c:pt idx="1319">
                  <c:v>0</c:v>
                </c:pt>
                <c:pt idx="1320">
                  <c:v>0</c:v>
                </c:pt>
                <c:pt idx="1321">
                  <c:v>0.01</c:v>
                </c:pt>
                <c:pt idx="1322">
                  <c:v>0.03</c:v>
                </c:pt>
                <c:pt idx="1323">
                  <c:v>0</c:v>
                </c:pt>
                <c:pt idx="1324">
                  <c:v>0.01</c:v>
                </c:pt>
                <c:pt idx="1325">
                  <c:v>0.01</c:v>
                </c:pt>
                <c:pt idx="1326">
                  <c:v>0.06</c:v>
                </c:pt>
                <c:pt idx="1327">
                  <c:v>0.03</c:v>
                </c:pt>
                <c:pt idx="1328">
                  <c:v>0.01</c:v>
                </c:pt>
                <c:pt idx="1329">
                  <c:v>0.02</c:v>
                </c:pt>
                <c:pt idx="1330">
                  <c:v>0.03</c:v>
                </c:pt>
                <c:pt idx="1331">
                  <c:v>0.02</c:v>
                </c:pt>
                <c:pt idx="1332">
                  <c:v>0.02</c:v>
                </c:pt>
                <c:pt idx="1333">
                  <c:v>0.01</c:v>
                </c:pt>
                <c:pt idx="1334">
                  <c:v>0.01</c:v>
                </c:pt>
                <c:pt idx="1335">
                  <c:v>0.01</c:v>
                </c:pt>
                <c:pt idx="1336">
                  <c:v>0.01</c:v>
                </c:pt>
                <c:pt idx="1337">
                  <c:v>0.04</c:v>
                </c:pt>
                <c:pt idx="1338">
                  <c:v>0.01</c:v>
                </c:pt>
                <c:pt idx="1339">
                  <c:v>0.02</c:v>
                </c:pt>
                <c:pt idx="1340">
                  <c:v>0</c:v>
                </c:pt>
                <c:pt idx="1341">
                  <c:v>0.01</c:v>
                </c:pt>
                <c:pt idx="1342">
                  <c:v>0.03</c:v>
                </c:pt>
                <c:pt idx="1343">
                  <c:v>0.02</c:v>
                </c:pt>
                <c:pt idx="1344">
                  <c:v>0.03</c:v>
                </c:pt>
                <c:pt idx="1345">
                  <c:v>0.03</c:v>
                </c:pt>
                <c:pt idx="1346">
                  <c:v>0.02</c:v>
                </c:pt>
                <c:pt idx="1347">
                  <c:v>0.01</c:v>
                </c:pt>
                <c:pt idx="1348">
                  <c:v>0</c:v>
                </c:pt>
                <c:pt idx="1349">
                  <c:v>0.01</c:v>
                </c:pt>
                <c:pt idx="1350">
                  <c:v>0.03</c:v>
                </c:pt>
                <c:pt idx="1351">
                  <c:v>0.01</c:v>
                </c:pt>
                <c:pt idx="1352">
                  <c:v>0.03</c:v>
                </c:pt>
                <c:pt idx="1353">
                  <c:v>0</c:v>
                </c:pt>
                <c:pt idx="1354">
                  <c:v>0.01</c:v>
                </c:pt>
                <c:pt idx="1355">
                  <c:v>0</c:v>
                </c:pt>
                <c:pt idx="1356">
                  <c:v>0.03</c:v>
                </c:pt>
                <c:pt idx="1357">
                  <c:v>0.02</c:v>
                </c:pt>
                <c:pt idx="1358">
                  <c:v>0.03</c:v>
                </c:pt>
                <c:pt idx="1359">
                  <c:v>0.01</c:v>
                </c:pt>
                <c:pt idx="1360">
                  <c:v>0.02</c:v>
                </c:pt>
                <c:pt idx="1361">
                  <c:v>0</c:v>
                </c:pt>
                <c:pt idx="1362">
                  <c:v>0.02</c:v>
                </c:pt>
                <c:pt idx="1363">
                  <c:v>0.01</c:v>
                </c:pt>
                <c:pt idx="1364">
                  <c:v>0</c:v>
                </c:pt>
                <c:pt idx="1365">
                  <c:v>0.02</c:v>
                </c:pt>
                <c:pt idx="1366">
                  <c:v>0.06</c:v>
                </c:pt>
                <c:pt idx="1367">
                  <c:v>0.08</c:v>
                </c:pt>
                <c:pt idx="1368">
                  <c:v>0</c:v>
                </c:pt>
                <c:pt idx="1369">
                  <c:v>0.01</c:v>
                </c:pt>
                <c:pt idx="1370">
                  <c:v>0.03</c:v>
                </c:pt>
                <c:pt idx="1371">
                  <c:v>0.01</c:v>
                </c:pt>
                <c:pt idx="1372">
                  <c:v>0.07</c:v>
                </c:pt>
                <c:pt idx="1373">
                  <c:v>0.03</c:v>
                </c:pt>
                <c:pt idx="1374">
                  <c:v>0.02</c:v>
                </c:pt>
                <c:pt idx="1375">
                  <c:v>0</c:v>
                </c:pt>
                <c:pt idx="1376">
                  <c:v>0.02</c:v>
                </c:pt>
                <c:pt idx="1377">
                  <c:v>0.02</c:v>
                </c:pt>
                <c:pt idx="1378">
                  <c:v>0</c:v>
                </c:pt>
                <c:pt idx="1379">
                  <c:v>0.02</c:v>
                </c:pt>
                <c:pt idx="1380">
                  <c:v>0.02</c:v>
                </c:pt>
                <c:pt idx="1381">
                  <c:v>0</c:v>
                </c:pt>
                <c:pt idx="1382">
                  <c:v>0.04</c:v>
                </c:pt>
                <c:pt idx="1383">
                  <c:v>0.02</c:v>
                </c:pt>
                <c:pt idx="1384">
                  <c:v>0.02</c:v>
                </c:pt>
                <c:pt idx="1385">
                  <c:v>0</c:v>
                </c:pt>
                <c:pt idx="1386">
                  <c:v>0</c:v>
                </c:pt>
                <c:pt idx="1387">
                  <c:v>0.01</c:v>
                </c:pt>
                <c:pt idx="1388">
                  <c:v>0.02</c:v>
                </c:pt>
                <c:pt idx="1389">
                  <c:v>0.01</c:v>
                </c:pt>
                <c:pt idx="1390">
                  <c:v>0</c:v>
                </c:pt>
                <c:pt idx="1391">
                  <c:v>0.03</c:v>
                </c:pt>
                <c:pt idx="1392">
                  <c:v>0.03</c:v>
                </c:pt>
                <c:pt idx="1393">
                  <c:v>0.03</c:v>
                </c:pt>
                <c:pt idx="1394">
                  <c:v>0.02</c:v>
                </c:pt>
                <c:pt idx="1395">
                  <c:v>0.02</c:v>
                </c:pt>
                <c:pt idx="1396">
                  <c:v>0</c:v>
                </c:pt>
                <c:pt idx="1397">
                  <c:v>0</c:v>
                </c:pt>
                <c:pt idx="1398">
                  <c:v>0</c:v>
                </c:pt>
                <c:pt idx="1399">
                  <c:v>0.03</c:v>
                </c:pt>
                <c:pt idx="1400">
                  <c:v>0.02</c:v>
                </c:pt>
                <c:pt idx="1401">
                  <c:v>0.03</c:v>
                </c:pt>
                <c:pt idx="1402">
                  <c:v>0.02</c:v>
                </c:pt>
                <c:pt idx="1403">
                  <c:v>0.02</c:v>
                </c:pt>
                <c:pt idx="1404">
                  <c:v>0</c:v>
                </c:pt>
                <c:pt idx="1405">
                  <c:v>0</c:v>
                </c:pt>
                <c:pt idx="1406">
                  <c:v>0.01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0.03</c:v>
                </c:pt>
                <c:pt idx="1411">
                  <c:v>0</c:v>
                </c:pt>
                <c:pt idx="1412">
                  <c:v>0</c:v>
                </c:pt>
                <c:pt idx="1413">
                  <c:v>0.01</c:v>
                </c:pt>
                <c:pt idx="1414">
                  <c:v>0.01</c:v>
                </c:pt>
                <c:pt idx="1415">
                  <c:v>0</c:v>
                </c:pt>
                <c:pt idx="1416">
                  <c:v>0.03</c:v>
                </c:pt>
                <c:pt idx="1417">
                  <c:v>0.02</c:v>
                </c:pt>
                <c:pt idx="1418">
                  <c:v>0.03</c:v>
                </c:pt>
                <c:pt idx="1419">
                  <c:v>0.03</c:v>
                </c:pt>
                <c:pt idx="1420">
                  <c:v>0</c:v>
                </c:pt>
                <c:pt idx="1421">
                  <c:v>0.01</c:v>
                </c:pt>
                <c:pt idx="1422">
                  <c:v>0.03</c:v>
                </c:pt>
                <c:pt idx="1423">
                  <c:v>0</c:v>
                </c:pt>
                <c:pt idx="1424">
                  <c:v>0.03</c:v>
                </c:pt>
                <c:pt idx="1425">
                  <c:v>0.02</c:v>
                </c:pt>
                <c:pt idx="1426">
                  <c:v>0</c:v>
                </c:pt>
                <c:pt idx="1427">
                  <c:v>0.04</c:v>
                </c:pt>
                <c:pt idx="1428">
                  <c:v>0.06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0.03</c:v>
                </c:pt>
                <c:pt idx="1433">
                  <c:v>0.02</c:v>
                </c:pt>
                <c:pt idx="1434">
                  <c:v>0.02</c:v>
                </c:pt>
                <c:pt idx="1435">
                  <c:v>0.02</c:v>
                </c:pt>
                <c:pt idx="1436">
                  <c:v>0</c:v>
                </c:pt>
                <c:pt idx="1437">
                  <c:v>0.01</c:v>
                </c:pt>
                <c:pt idx="1438">
                  <c:v>0.01</c:v>
                </c:pt>
                <c:pt idx="1439">
                  <c:v>0</c:v>
                </c:pt>
                <c:pt idx="1440">
                  <c:v>0.01</c:v>
                </c:pt>
                <c:pt idx="1441">
                  <c:v>0</c:v>
                </c:pt>
                <c:pt idx="1442">
                  <c:v>0.04</c:v>
                </c:pt>
                <c:pt idx="1443">
                  <c:v>0.02</c:v>
                </c:pt>
                <c:pt idx="1444">
                  <c:v>0.04</c:v>
                </c:pt>
                <c:pt idx="1445">
                  <c:v>0.03</c:v>
                </c:pt>
                <c:pt idx="1446">
                  <c:v>0.03</c:v>
                </c:pt>
                <c:pt idx="1447">
                  <c:v>0.03</c:v>
                </c:pt>
                <c:pt idx="1448">
                  <c:v>0.02</c:v>
                </c:pt>
                <c:pt idx="1449">
                  <c:v>0.02</c:v>
                </c:pt>
                <c:pt idx="1450">
                  <c:v>0.03</c:v>
                </c:pt>
                <c:pt idx="1451">
                  <c:v>0.01</c:v>
                </c:pt>
                <c:pt idx="1452">
                  <c:v>0</c:v>
                </c:pt>
                <c:pt idx="1453">
                  <c:v>0</c:v>
                </c:pt>
                <c:pt idx="1454">
                  <c:v>0.03</c:v>
                </c:pt>
                <c:pt idx="1455">
                  <c:v>0</c:v>
                </c:pt>
                <c:pt idx="1456">
                  <c:v>0.02</c:v>
                </c:pt>
                <c:pt idx="1457">
                  <c:v>0.01</c:v>
                </c:pt>
                <c:pt idx="1458">
                  <c:v>0.04</c:v>
                </c:pt>
                <c:pt idx="1459">
                  <c:v>0.04</c:v>
                </c:pt>
                <c:pt idx="1460">
                  <c:v>0.02</c:v>
                </c:pt>
                <c:pt idx="1461">
                  <c:v>0.03</c:v>
                </c:pt>
                <c:pt idx="1462">
                  <c:v>0.03</c:v>
                </c:pt>
                <c:pt idx="1463">
                  <c:v>0.02</c:v>
                </c:pt>
                <c:pt idx="1464">
                  <c:v>0.01</c:v>
                </c:pt>
                <c:pt idx="1465">
                  <c:v>0.02</c:v>
                </c:pt>
                <c:pt idx="1466">
                  <c:v>0.01</c:v>
                </c:pt>
                <c:pt idx="1467">
                  <c:v>0</c:v>
                </c:pt>
                <c:pt idx="1468">
                  <c:v>0.01</c:v>
                </c:pt>
                <c:pt idx="1469">
                  <c:v>0</c:v>
                </c:pt>
                <c:pt idx="1470">
                  <c:v>0.01</c:v>
                </c:pt>
                <c:pt idx="1471">
                  <c:v>0.03</c:v>
                </c:pt>
                <c:pt idx="1472">
                  <c:v>0.01</c:v>
                </c:pt>
                <c:pt idx="1473">
                  <c:v>0.03</c:v>
                </c:pt>
                <c:pt idx="1474">
                  <c:v>0</c:v>
                </c:pt>
                <c:pt idx="1475">
                  <c:v>0.01</c:v>
                </c:pt>
                <c:pt idx="1476">
                  <c:v>0</c:v>
                </c:pt>
                <c:pt idx="1477">
                  <c:v>0.05</c:v>
                </c:pt>
                <c:pt idx="1478">
                  <c:v>0.01</c:v>
                </c:pt>
                <c:pt idx="1479">
                  <c:v>0.03</c:v>
                </c:pt>
                <c:pt idx="1480">
                  <c:v>0</c:v>
                </c:pt>
                <c:pt idx="1481">
                  <c:v>0.02</c:v>
                </c:pt>
                <c:pt idx="1482">
                  <c:v>0.01</c:v>
                </c:pt>
                <c:pt idx="1483">
                  <c:v>0.02</c:v>
                </c:pt>
                <c:pt idx="1484">
                  <c:v>0.01</c:v>
                </c:pt>
                <c:pt idx="1485">
                  <c:v>0.01</c:v>
                </c:pt>
                <c:pt idx="1486">
                  <c:v>0</c:v>
                </c:pt>
                <c:pt idx="1487">
                  <c:v>0.02</c:v>
                </c:pt>
                <c:pt idx="1488">
                  <c:v>0.03</c:v>
                </c:pt>
                <c:pt idx="1489">
                  <c:v>0.01</c:v>
                </c:pt>
                <c:pt idx="1490">
                  <c:v>0</c:v>
                </c:pt>
                <c:pt idx="1491">
                  <c:v>0</c:v>
                </c:pt>
                <c:pt idx="1492">
                  <c:v>0.01</c:v>
                </c:pt>
                <c:pt idx="1493">
                  <c:v>0.01</c:v>
                </c:pt>
                <c:pt idx="1494">
                  <c:v>0.03</c:v>
                </c:pt>
                <c:pt idx="1495">
                  <c:v>0.06</c:v>
                </c:pt>
                <c:pt idx="1496">
                  <c:v>0</c:v>
                </c:pt>
                <c:pt idx="1497">
                  <c:v>0.01</c:v>
                </c:pt>
                <c:pt idx="1498">
                  <c:v>0</c:v>
                </c:pt>
                <c:pt idx="1499">
                  <c:v>0.04</c:v>
                </c:pt>
                <c:pt idx="1500">
                  <c:v>0.06</c:v>
                </c:pt>
                <c:pt idx="1501">
                  <c:v>0</c:v>
                </c:pt>
                <c:pt idx="1502">
                  <c:v>0</c:v>
                </c:pt>
                <c:pt idx="1503">
                  <c:v>0</c:v>
                </c:pt>
                <c:pt idx="1504">
                  <c:v>0.02</c:v>
                </c:pt>
                <c:pt idx="1505">
                  <c:v>0.05</c:v>
                </c:pt>
                <c:pt idx="1506">
                  <c:v>0.01</c:v>
                </c:pt>
                <c:pt idx="1507">
                  <c:v>0.06</c:v>
                </c:pt>
                <c:pt idx="1508">
                  <c:v>0.01</c:v>
                </c:pt>
                <c:pt idx="1509">
                  <c:v>0.01</c:v>
                </c:pt>
                <c:pt idx="1510">
                  <c:v>0.01</c:v>
                </c:pt>
                <c:pt idx="1511">
                  <c:v>0.02</c:v>
                </c:pt>
                <c:pt idx="1512">
                  <c:v>0</c:v>
                </c:pt>
                <c:pt idx="1513">
                  <c:v>0.03</c:v>
                </c:pt>
                <c:pt idx="1514">
                  <c:v>0.02</c:v>
                </c:pt>
                <c:pt idx="1515">
                  <c:v>0.03</c:v>
                </c:pt>
                <c:pt idx="1516">
                  <c:v>0.01</c:v>
                </c:pt>
                <c:pt idx="1517">
                  <c:v>0</c:v>
                </c:pt>
                <c:pt idx="1518">
                  <c:v>0.01</c:v>
                </c:pt>
                <c:pt idx="1519">
                  <c:v>0</c:v>
                </c:pt>
                <c:pt idx="1520">
                  <c:v>0.01</c:v>
                </c:pt>
                <c:pt idx="1521">
                  <c:v>0.03</c:v>
                </c:pt>
                <c:pt idx="1522">
                  <c:v>0</c:v>
                </c:pt>
                <c:pt idx="1523">
                  <c:v>0.04</c:v>
                </c:pt>
                <c:pt idx="1524">
                  <c:v>0</c:v>
                </c:pt>
                <c:pt idx="1525">
                  <c:v>0</c:v>
                </c:pt>
                <c:pt idx="1526">
                  <c:v>0.01</c:v>
                </c:pt>
                <c:pt idx="1527">
                  <c:v>0.02</c:v>
                </c:pt>
                <c:pt idx="1528">
                  <c:v>0</c:v>
                </c:pt>
                <c:pt idx="1529">
                  <c:v>0</c:v>
                </c:pt>
                <c:pt idx="1530">
                  <c:v>0.02</c:v>
                </c:pt>
                <c:pt idx="1531">
                  <c:v>0.03</c:v>
                </c:pt>
                <c:pt idx="1532">
                  <c:v>0.03</c:v>
                </c:pt>
                <c:pt idx="1533">
                  <c:v>0</c:v>
                </c:pt>
                <c:pt idx="1534">
                  <c:v>0.03</c:v>
                </c:pt>
                <c:pt idx="1535">
                  <c:v>0.02</c:v>
                </c:pt>
                <c:pt idx="1536">
                  <c:v>0.01</c:v>
                </c:pt>
                <c:pt idx="1537">
                  <c:v>0</c:v>
                </c:pt>
                <c:pt idx="1538">
                  <c:v>0.03</c:v>
                </c:pt>
                <c:pt idx="1539">
                  <c:v>0.1</c:v>
                </c:pt>
                <c:pt idx="1540">
                  <c:v>0</c:v>
                </c:pt>
                <c:pt idx="1541">
                  <c:v>0</c:v>
                </c:pt>
                <c:pt idx="1542">
                  <c:v>0</c:v>
                </c:pt>
                <c:pt idx="1543">
                  <c:v>0.03</c:v>
                </c:pt>
                <c:pt idx="1544">
                  <c:v>0.05</c:v>
                </c:pt>
                <c:pt idx="1545">
                  <c:v>0.03</c:v>
                </c:pt>
                <c:pt idx="1546">
                  <c:v>0.01</c:v>
                </c:pt>
                <c:pt idx="1547">
                  <c:v>0.01</c:v>
                </c:pt>
                <c:pt idx="1548">
                  <c:v>0</c:v>
                </c:pt>
                <c:pt idx="1549">
                  <c:v>0.03</c:v>
                </c:pt>
                <c:pt idx="1550">
                  <c:v>0.02</c:v>
                </c:pt>
                <c:pt idx="1551">
                  <c:v>0</c:v>
                </c:pt>
                <c:pt idx="1552">
                  <c:v>0.01</c:v>
                </c:pt>
                <c:pt idx="1553">
                  <c:v>0.02</c:v>
                </c:pt>
                <c:pt idx="1554">
                  <c:v>0.03</c:v>
                </c:pt>
                <c:pt idx="1555">
                  <c:v>0.02</c:v>
                </c:pt>
                <c:pt idx="1556">
                  <c:v>0.02</c:v>
                </c:pt>
                <c:pt idx="1557">
                  <c:v>0.01</c:v>
                </c:pt>
                <c:pt idx="1558">
                  <c:v>0.03</c:v>
                </c:pt>
                <c:pt idx="1559">
                  <c:v>0.06</c:v>
                </c:pt>
                <c:pt idx="1560">
                  <c:v>0.03</c:v>
                </c:pt>
                <c:pt idx="1561">
                  <c:v>0.04</c:v>
                </c:pt>
                <c:pt idx="1562">
                  <c:v>0.03</c:v>
                </c:pt>
                <c:pt idx="1563">
                  <c:v>0</c:v>
                </c:pt>
                <c:pt idx="1564">
                  <c:v>0</c:v>
                </c:pt>
                <c:pt idx="1565">
                  <c:v>0</c:v>
                </c:pt>
                <c:pt idx="1566">
                  <c:v>0.02</c:v>
                </c:pt>
                <c:pt idx="1567">
                  <c:v>0</c:v>
                </c:pt>
                <c:pt idx="1568">
                  <c:v>0</c:v>
                </c:pt>
                <c:pt idx="1569">
                  <c:v>0.07</c:v>
                </c:pt>
                <c:pt idx="1570">
                  <c:v>0.01</c:v>
                </c:pt>
                <c:pt idx="1571">
                  <c:v>0.01</c:v>
                </c:pt>
                <c:pt idx="1572">
                  <c:v>0.02</c:v>
                </c:pt>
                <c:pt idx="1573">
                  <c:v>0.01</c:v>
                </c:pt>
                <c:pt idx="1574">
                  <c:v>0.02</c:v>
                </c:pt>
                <c:pt idx="1575">
                  <c:v>0.01</c:v>
                </c:pt>
                <c:pt idx="1576">
                  <c:v>0</c:v>
                </c:pt>
                <c:pt idx="1577">
                  <c:v>0</c:v>
                </c:pt>
                <c:pt idx="1578">
                  <c:v>0</c:v>
                </c:pt>
                <c:pt idx="1579">
                  <c:v>0</c:v>
                </c:pt>
                <c:pt idx="1580">
                  <c:v>0</c:v>
                </c:pt>
                <c:pt idx="1581">
                  <c:v>0.03</c:v>
                </c:pt>
                <c:pt idx="1582">
                  <c:v>0.02</c:v>
                </c:pt>
                <c:pt idx="1583">
                  <c:v>0.02</c:v>
                </c:pt>
                <c:pt idx="1584">
                  <c:v>0</c:v>
                </c:pt>
                <c:pt idx="1585">
                  <c:v>0</c:v>
                </c:pt>
                <c:pt idx="1586">
                  <c:v>0</c:v>
                </c:pt>
                <c:pt idx="1587">
                  <c:v>0.01</c:v>
                </c:pt>
                <c:pt idx="1588">
                  <c:v>0.02</c:v>
                </c:pt>
                <c:pt idx="1589">
                  <c:v>0.01</c:v>
                </c:pt>
                <c:pt idx="1590">
                  <c:v>0.05</c:v>
                </c:pt>
                <c:pt idx="1591">
                  <c:v>0.04</c:v>
                </c:pt>
                <c:pt idx="1592">
                  <c:v>0.02</c:v>
                </c:pt>
                <c:pt idx="1593">
                  <c:v>0</c:v>
                </c:pt>
                <c:pt idx="1594">
                  <c:v>0</c:v>
                </c:pt>
                <c:pt idx="1595">
                  <c:v>0</c:v>
                </c:pt>
                <c:pt idx="1596">
                  <c:v>0.01</c:v>
                </c:pt>
                <c:pt idx="1597">
                  <c:v>0.05</c:v>
                </c:pt>
                <c:pt idx="1598">
                  <c:v>0</c:v>
                </c:pt>
                <c:pt idx="1599">
                  <c:v>0.04</c:v>
                </c:pt>
                <c:pt idx="1600">
                  <c:v>0</c:v>
                </c:pt>
                <c:pt idx="1601">
                  <c:v>0.03</c:v>
                </c:pt>
                <c:pt idx="1602">
                  <c:v>0.01</c:v>
                </c:pt>
                <c:pt idx="1603">
                  <c:v>0.02</c:v>
                </c:pt>
                <c:pt idx="1604">
                  <c:v>0.02</c:v>
                </c:pt>
                <c:pt idx="1605">
                  <c:v>0.03</c:v>
                </c:pt>
                <c:pt idx="1606">
                  <c:v>0.01</c:v>
                </c:pt>
                <c:pt idx="1607">
                  <c:v>0</c:v>
                </c:pt>
                <c:pt idx="1608">
                  <c:v>0.01</c:v>
                </c:pt>
                <c:pt idx="1609">
                  <c:v>0</c:v>
                </c:pt>
                <c:pt idx="1610">
                  <c:v>0</c:v>
                </c:pt>
                <c:pt idx="1611">
                  <c:v>0.02</c:v>
                </c:pt>
                <c:pt idx="1612">
                  <c:v>0.02</c:v>
                </c:pt>
                <c:pt idx="1613">
                  <c:v>0.01</c:v>
                </c:pt>
                <c:pt idx="1614">
                  <c:v>0.03</c:v>
                </c:pt>
                <c:pt idx="1615">
                  <c:v>0</c:v>
                </c:pt>
                <c:pt idx="1616">
                  <c:v>0.03</c:v>
                </c:pt>
                <c:pt idx="1617">
                  <c:v>0.05</c:v>
                </c:pt>
                <c:pt idx="1618">
                  <c:v>0</c:v>
                </c:pt>
                <c:pt idx="1619">
                  <c:v>0.02</c:v>
                </c:pt>
                <c:pt idx="1620">
                  <c:v>0.01</c:v>
                </c:pt>
                <c:pt idx="1621">
                  <c:v>0.01</c:v>
                </c:pt>
                <c:pt idx="1622">
                  <c:v>0.03</c:v>
                </c:pt>
                <c:pt idx="1623">
                  <c:v>0</c:v>
                </c:pt>
                <c:pt idx="1624">
                  <c:v>0.02</c:v>
                </c:pt>
                <c:pt idx="1625">
                  <c:v>0.03</c:v>
                </c:pt>
                <c:pt idx="1626">
                  <c:v>0.04</c:v>
                </c:pt>
                <c:pt idx="1627">
                  <c:v>0</c:v>
                </c:pt>
                <c:pt idx="1628">
                  <c:v>0.02</c:v>
                </c:pt>
                <c:pt idx="1629">
                  <c:v>0.01</c:v>
                </c:pt>
                <c:pt idx="1630">
                  <c:v>0.03</c:v>
                </c:pt>
                <c:pt idx="1631">
                  <c:v>0.01</c:v>
                </c:pt>
                <c:pt idx="1632">
                  <c:v>0.02</c:v>
                </c:pt>
                <c:pt idx="1633">
                  <c:v>0.01</c:v>
                </c:pt>
                <c:pt idx="1634">
                  <c:v>0</c:v>
                </c:pt>
                <c:pt idx="1635">
                  <c:v>0</c:v>
                </c:pt>
                <c:pt idx="1636">
                  <c:v>0.03</c:v>
                </c:pt>
                <c:pt idx="1637">
                  <c:v>0</c:v>
                </c:pt>
                <c:pt idx="1638">
                  <c:v>0.03</c:v>
                </c:pt>
                <c:pt idx="1639">
                  <c:v>0.01</c:v>
                </c:pt>
                <c:pt idx="1640">
                  <c:v>0</c:v>
                </c:pt>
                <c:pt idx="1641">
                  <c:v>0.03</c:v>
                </c:pt>
                <c:pt idx="1642">
                  <c:v>0</c:v>
                </c:pt>
                <c:pt idx="1643">
                  <c:v>0.02</c:v>
                </c:pt>
                <c:pt idx="1644">
                  <c:v>0.01</c:v>
                </c:pt>
                <c:pt idx="1645">
                  <c:v>0</c:v>
                </c:pt>
                <c:pt idx="1646">
                  <c:v>0.03</c:v>
                </c:pt>
                <c:pt idx="1647">
                  <c:v>0.06</c:v>
                </c:pt>
                <c:pt idx="1648">
                  <c:v>0.02</c:v>
                </c:pt>
                <c:pt idx="1649">
                  <c:v>0</c:v>
                </c:pt>
                <c:pt idx="1650">
                  <c:v>0.01</c:v>
                </c:pt>
                <c:pt idx="1651">
                  <c:v>0.01</c:v>
                </c:pt>
                <c:pt idx="1652">
                  <c:v>0.02</c:v>
                </c:pt>
                <c:pt idx="1653">
                  <c:v>0.03</c:v>
                </c:pt>
                <c:pt idx="1654">
                  <c:v>0.03</c:v>
                </c:pt>
                <c:pt idx="1655">
                  <c:v>0.06</c:v>
                </c:pt>
                <c:pt idx="1656">
                  <c:v>0.01</c:v>
                </c:pt>
                <c:pt idx="1657">
                  <c:v>0.02</c:v>
                </c:pt>
                <c:pt idx="1658">
                  <c:v>0.03</c:v>
                </c:pt>
                <c:pt idx="1659">
                  <c:v>0.03</c:v>
                </c:pt>
                <c:pt idx="1660">
                  <c:v>0.03</c:v>
                </c:pt>
                <c:pt idx="1661">
                  <c:v>0.03</c:v>
                </c:pt>
                <c:pt idx="1662">
                  <c:v>0.01</c:v>
                </c:pt>
                <c:pt idx="1663">
                  <c:v>0.02</c:v>
                </c:pt>
                <c:pt idx="1664">
                  <c:v>0.02</c:v>
                </c:pt>
                <c:pt idx="1665">
                  <c:v>0.08</c:v>
                </c:pt>
                <c:pt idx="1666">
                  <c:v>0</c:v>
                </c:pt>
                <c:pt idx="1667">
                  <c:v>0.03</c:v>
                </c:pt>
                <c:pt idx="1668">
                  <c:v>0</c:v>
                </c:pt>
                <c:pt idx="1669">
                  <c:v>0.02</c:v>
                </c:pt>
                <c:pt idx="1670">
                  <c:v>0.04</c:v>
                </c:pt>
                <c:pt idx="1671">
                  <c:v>0</c:v>
                </c:pt>
                <c:pt idx="1672">
                  <c:v>0.01</c:v>
                </c:pt>
                <c:pt idx="1673">
                  <c:v>0.02</c:v>
                </c:pt>
                <c:pt idx="1674">
                  <c:v>0.04</c:v>
                </c:pt>
                <c:pt idx="1675">
                  <c:v>0.03</c:v>
                </c:pt>
                <c:pt idx="1676">
                  <c:v>0</c:v>
                </c:pt>
                <c:pt idx="1677">
                  <c:v>0.04</c:v>
                </c:pt>
                <c:pt idx="1678">
                  <c:v>0</c:v>
                </c:pt>
                <c:pt idx="1679">
                  <c:v>0.01</c:v>
                </c:pt>
                <c:pt idx="1680">
                  <c:v>0.03</c:v>
                </c:pt>
                <c:pt idx="1681">
                  <c:v>0.03</c:v>
                </c:pt>
                <c:pt idx="1682">
                  <c:v>0</c:v>
                </c:pt>
                <c:pt idx="1683">
                  <c:v>0</c:v>
                </c:pt>
                <c:pt idx="1684">
                  <c:v>0.02</c:v>
                </c:pt>
                <c:pt idx="1685">
                  <c:v>0.01</c:v>
                </c:pt>
                <c:pt idx="1686">
                  <c:v>0.03</c:v>
                </c:pt>
                <c:pt idx="1687">
                  <c:v>0.03</c:v>
                </c:pt>
                <c:pt idx="1688">
                  <c:v>0.03</c:v>
                </c:pt>
                <c:pt idx="1689">
                  <c:v>0.03</c:v>
                </c:pt>
                <c:pt idx="1690">
                  <c:v>0.01</c:v>
                </c:pt>
                <c:pt idx="1691">
                  <c:v>0</c:v>
                </c:pt>
                <c:pt idx="1692">
                  <c:v>0.02</c:v>
                </c:pt>
                <c:pt idx="1693">
                  <c:v>0.02</c:v>
                </c:pt>
                <c:pt idx="1694">
                  <c:v>0.01</c:v>
                </c:pt>
                <c:pt idx="1695">
                  <c:v>0.01</c:v>
                </c:pt>
                <c:pt idx="1696">
                  <c:v>0</c:v>
                </c:pt>
                <c:pt idx="1697">
                  <c:v>0.02</c:v>
                </c:pt>
                <c:pt idx="1698">
                  <c:v>0.02</c:v>
                </c:pt>
                <c:pt idx="1699">
                  <c:v>0</c:v>
                </c:pt>
                <c:pt idx="1700">
                  <c:v>0.08</c:v>
                </c:pt>
                <c:pt idx="1701">
                  <c:v>0.01</c:v>
                </c:pt>
                <c:pt idx="1702">
                  <c:v>0.01</c:v>
                </c:pt>
                <c:pt idx="1703">
                  <c:v>0.01</c:v>
                </c:pt>
                <c:pt idx="1704">
                  <c:v>0</c:v>
                </c:pt>
                <c:pt idx="1705">
                  <c:v>0.02</c:v>
                </c:pt>
                <c:pt idx="1706">
                  <c:v>0.03</c:v>
                </c:pt>
                <c:pt idx="1707">
                  <c:v>0.07</c:v>
                </c:pt>
                <c:pt idx="1708">
                  <c:v>0.05</c:v>
                </c:pt>
                <c:pt idx="1709">
                  <c:v>0</c:v>
                </c:pt>
                <c:pt idx="1710">
                  <c:v>0</c:v>
                </c:pt>
                <c:pt idx="1711">
                  <c:v>0.02</c:v>
                </c:pt>
                <c:pt idx="1712">
                  <c:v>0.03</c:v>
                </c:pt>
                <c:pt idx="1713">
                  <c:v>0.02</c:v>
                </c:pt>
                <c:pt idx="1714">
                  <c:v>0</c:v>
                </c:pt>
                <c:pt idx="1715">
                  <c:v>0</c:v>
                </c:pt>
                <c:pt idx="1716">
                  <c:v>0</c:v>
                </c:pt>
                <c:pt idx="1717">
                  <c:v>0.03</c:v>
                </c:pt>
                <c:pt idx="1718">
                  <c:v>0.02</c:v>
                </c:pt>
                <c:pt idx="1719">
                  <c:v>0.04</c:v>
                </c:pt>
                <c:pt idx="1720">
                  <c:v>0</c:v>
                </c:pt>
                <c:pt idx="1721">
                  <c:v>0.02</c:v>
                </c:pt>
                <c:pt idx="1722">
                  <c:v>0</c:v>
                </c:pt>
                <c:pt idx="1723">
                  <c:v>0</c:v>
                </c:pt>
                <c:pt idx="1724">
                  <c:v>0</c:v>
                </c:pt>
                <c:pt idx="1725">
                  <c:v>0</c:v>
                </c:pt>
                <c:pt idx="1726">
                  <c:v>0.02</c:v>
                </c:pt>
                <c:pt idx="1727">
                  <c:v>0.03</c:v>
                </c:pt>
                <c:pt idx="1728">
                  <c:v>0.04</c:v>
                </c:pt>
                <c:pt idx="1729">
                  <c:v>0.03</c:v>
                </c:pt>
                <c:pt idx="1730">
                  <c:v>0</c:v>
                </c:pt>
                <c:pt idx="1731">
                  <c:v>0.01</c:v>
                </c:pt>
                <c:pt idx="1732">
                  <c:v>0</c:v>
                </c:pt>
                <c:pt idx="1733">
                  <c:v>0.01</c:v>
                </c:pt>
                <c:pt idx="1734">
                  <c:v>0.02</c:v>
                </c:pt>
                <c:pt idx="1735">
                  <c:v>0.06</c:v>
                </c:pt>
                <c:pt idx="1736">
                  <c:v>0</c:v>
                </c:pt>
                <c:pt idx="1737">
                  <c:v>0</c:v>
                </c:pt>
                <c:pt idx="1738">
                  <c:v>0.02</c:v>
                </c:pt>
                <c:pt idx="1739">
                  <c:v>0.01</c:v>
                </c:pt>
                <c:pt idx="1740">
                  <c:v>0.02</c:v>
                </c:pt>
                <c:pt idx="1741">
                  <c:v>0</c:v>
                </c:pt>
                <c:pt idx="1742">
                  <c:v>0.02</c:v>
                </c:pt>
                <c:pt idx="1743">
                  <c:v>0.01</c:v>
                </c:pt>
                <c:pt idx="1744">
                  <c:v>0.03</c:v>
                </c:pt>
                <c:pt idx="1745">
                  <c:v>0.01</c:v>
                </c:pt>
                <c:pt idx="1746">
                  <c:v>0.05</c:v>
                </c:pt>
                <c:pt idx="1747">
                  <c:v>0.01</c:v>
                </c:pt>
                <c:pt idx="1748">
                  <c:v>0.01</c:v>
                </c:pt>
                <c:pt idx="1749">
                  <c:v>0.03</c:v>
                </c:pt>
                <c:pt idx="1750">
                  <c:v>0</c:v>
                </c:pt>
                <c:pt idx="1751">
                  <c:v>0.03</c:v>
                </c:pt>
                <c:pt idx="1752">
                  <c:v>0.01</c:v>
                </c:pt>
                <c:pt idx="1753">
                  <c:v>0</c:v>
                </c:pt>
                <c:pt idx="1754">
                  <c:v>0.01</c:v>
                </c:pt>
                <c:pt idx="1755">
                  <c:v>0</c:v>
                </c:pt>
                <c:pt idx="1756">
                  <c:v>0</c:v>
                </c:pt>
                <c:pt idx="1757">
                  <c:v>0.02</c:v>
                </c:pt>
                <c:pt idx="1758">
                  <c:v>0</c:v>
                </c:pt>
                <c:pt idx="1759">
                  <c:v>0.01</c:v>
                </c:pt>
                <c:pt idx="1760">
                  <c:v>0</c:v>
                </c:pt>
                <c:pt idx="1761">
                  <c:v>0</c:v>
                </c:pt>
                <c:pt idx="1762">
                  <c:v>0.02</c:v>
                </c:pt>
                <c:pt idx="1763">
                  <c:v>0.02</c:v>
                </c:pt>
                <c:pt idx="1764">
                  <c:v>0.03</c:v>
                </c:pt>
                <c:pt idx="1765">
                  <c:v>0</c:v>
                </c:pt>
                <c:pt idx="1766">
                  <c:v>0.01</c:v>
                </c:pt>
                <c:pt idx="1767">
                  <c:v>0.04</c:v>
                </c:pt>
                <c:pt idx="1768">
                  <c:v>0.01</c:v>
                </c:pt>
                <c:pt idx="1769">
                  <c:v>0.03</c:v>
                </c:pt>
                <c:pt idx="1770">
                  <c:v>0</c:v>
                </c:pt>
                <c:pt idx="1771">
                  <c:v>0</c:v>
                </c:pt>
                <c:pt idx="1772">
                  <c:v>0</c:v>
                </c:pt>
                <c:pt idx="1773">
                  <c:v>0.05</c:v>
                </c:pt>
                <c:pt idx="1774">
                  <c:v>0.02</c:v>
                </c:pt>
                <c:pt idx="1775">
                  <c:v>0.01</c:v>
                </c:pt>
                <c:pt idx="1776">
                  <c:v>0.02</c:v>
                </c:pt>
                <c:pt idx="1777">
                  <c:v>0</c:v>
                </c:pt>
                <c:pt idx="1778">
                  <c:v>0.01</c:v>
                </c:pt>
                <c:pt idx="1779">
                  <c:v>0.02</c:v>
                </c:pt>
                <c:pt idx="1780">
                  <c:v>0.06</c:v>
                </c:pt>
                <c:pt idx="1781">
                  <c:v>0.02</c:v>
                </c:pt>
                <c:pt idx="1782">
                  <c:v>0</c:v>
                </c:pt>
                <c:pt idx="1783">
                  <c:v>0.01</c:v>
                </c:pt>
                <c:pt idx="1784">
                  <c:v>0.01</c:v>
                </c:pt>
                <c:pt idx="1785">
                  <c:v>0.04</c:v>
                </c:pt>
                <c:pt idx="1786">
                  <c:v>0</c:v>
                </c:pt>
                <c:pt idx="1787">
                  <c:v>0</c:v>
                </c:pt>
                <c:pt idx="1788">
                  <c:v>0.01</c:v>
                </c:pt>
                <c:pt idx="1789">
                  <c:v>0</c:v>
                </c:pt>
                <c:pt idx="1790">
                  <c:v>0.02</c:v>
                </c:pt>
                <c:pt idx="1791">
                  <c:v>0</c:v>
                </c:pt>
                <c:pt idx="1792">
                  <c:v>0.01</c:v>
                </c:pt>
                <c:pt idx="1793">
                  <c:v>0.01</c:v>
                </c:pt>
                <c:pt idx="1794">
                  <c:v>0.03</c:v>
                </c:pt>
                <c:pt idx="1795">
                  <c:v>0.03</c:v>
                </c:pt>
                <c:pt idx="1796">
                  <c:v>0.01</c:v>
                </c:pt>
                <c:pt idx="1797">
                  <c:v>0.02</c:v>
                </c:pt>
                <c:pt idx="1798">
                  <c:v>0</c:v>
                </c:pt>
                <c:pt idx="1799">
                  <c:v>0</c:v>
                </c:pt>
                <c:pt idx="1800">
                  <c:v>0</c:v>
                </c:pt>
                <c:pt idx="1801">
                  <c:v>0.01</c:v>
                </c:pt>
                <c:pt idx="1802">
                  <c:v>0.01</c:v>
                </c:pt>
                <c:pt idx="1803">
                  <c:v>0.01</c:v>
                </c:pt>
                <c:pt idx="1804">
                  <c:v>0.03</c:v>
                </c:pt>
                <c:pt idx="1805">
                  <c:v>0.03</c:v>
                </c:pt>
                <c:pt idx="1806">
                  <c:v>0</c:v>
                </c:pt>
                <c:pt idx="1807">
                  <c:v>0.02</c:v>
                </c:pt>
                <c:pt idx="1808">
                  <c:v>0.02</c:v>
                </c:pt>
                <c:pt idx="1809">
                  <c:v>0</c:v>
                </c:pt>
                <c:pt idx="1810">
                  <c:v>0.01</c:v>
                </c:pt>
                <c:pt idx="1811">
                  <c:v>0.05</c:v>
                </c:pt>
                <c:pt idx="1812">
                  <c:v>0.05</c:v>
                </c:pt>
                <c:pt idx="1813">
                  <c:v>0</c:v>
                </c:pt>
                <c:pt idx="1814">
                  <c:v>0.02</c:v>
                </c:pt>
                <c:pt idx="1815">
                  <c:v>0</c:v>
                </c:pt>
                <c:pt idx="1816">
                  <c:v>0</c:v>
                </c:pt>
                <c:pt idx="1817">
                  <c:v>0.02</c:v>
                </c:pt>
                <c:pt idx="1818">
                  <c:v>0.01</c:v>
                </c:pt>
                <c:pt idx="1819">
                  <c:v>0</c:v>
                </c:pt>
                <c:pt idx="1820">
                  <c:v>0.01</c:v>
                </c:pt>
                <c:pt idx="1821">
                  <c:v>0.02</c:v>
                </c:pt>
                <c:pt idx="1822">
                  <c:v>0</c:v>
                </c:pt>
                <c:pt idx="1823">
                  <c:v>0.01</c:v>
                </c:pt>
                <c:pt idx="1824">
                  <c:v>0.06</c:v>
                </c:pt>
                <c:pt idx="1825">
                  <c:v>0.03</c:v>
                </c:pt>
                <c:pt idx="1826">
                  <c:v>0.02</c:v>
                </c:pt>
                <c:pt idx="1827">
                  <c:v>0.03</c:v>
                </c:pt>
                <c:pt idx="1828">
                  <c:v>0.02</c:v>
                </c:pt>
                <c:pt idx="1829">
                  <c:v>0.03</c:v>
                </c:pt>
                <c:pt idx="1830">
                  <c:v>0.03</c:v>
                </c:pt>
                <c:pt idx="1831">
                  <c:v>0</c:v>
                </c:pt>
                <c:pt idx="1832">
                  <c:v>0.04</c:v>
                </c:pt>
                <c:pt idx="1833">
                  <c:v>0</c:v>
                </c:pt>
                <c:pt idx="1834">
                  <c:v>0.02</c:v>
                </c:pt>
                <c:pt idx="1835">
                  <c:v>0.04</c:v>
                </c:pt>
                <c:pt idx="1836">
                  <c:v>0.03</c:v>
                </c:pt>
                <c:pt idx="1837">
                  <c:v>0.02</c:v>
                </c:pt>
                <c:pt idx="1838">
                  <c:v>0.04</c:v>
                </c:pt>
                <c:pt idx="1839">
                  <c:v>0</c:v>
                </c:pt>
                <c:pt idx="1840">
                  <c:v>0.03</c:v>
                </c:pt>
                <c:pt idx="1841">
                  <c:v>0.02</c:v>
                </c:pt>
                <c:pt idx="1842">
                  <c:v>0</c:v>
                </c:pt>
                <c:pt idx="1843">
                  <c:v>0</c:v>
                </c:pt>
                <c:pt idx="1844">
                  <c:v>0</c:v>
                </c:pt>
                <c:pt idx="1845">
                  <c:v>0</c:v>
                </c:pt>
                <c:pt idx="1846">
                  <c:v>0.02</c:v>
                </c:pt>
                <c:pt idx="1847">
                  <c:v>0.01</c:v>
                </c:pt>
                <c:pt idx="1848">
                  <c:v>0.01</c:v>
                </c:pt>
                <c:pt idx="1849">
                  <c:v>0.02</c:v>
                </c:pt>
                <c:pt idx="1850">
                  <c:v>0</c:v>
                </c:pt>
                <c:pt idx="1851">
                  <c:v>0.02</c:v>
                </c:pt>
                <c:pt idx="1852">
                  <c:v>0</c:v>
                </c:pt>
                <c:pt idx="1853">
                  <c:v>0</c:v>
                </c:pt>
                <c:pt idx="1854">
                  <c:v>0</c:v>
                </c:pt>
                <c:pt idx="1855">
                  <c:v>0.01</c:v>
                </c:pt>
                <c:pt idx="1856">
                  <c:v>0.04</c:v>
                </c:pt>
                <c:pt idx="1857">
                  <c:v>0</c:v>
                </c:pt>
                <c:pt idx="1858">
                  <c:v>0.01</c:v>
                </c:pt>
                <c:pt idx="1859">
                  <c:v>0.01</c:v>
                </c:pt>
                <c:pt idx="1860">
                  <c:v>0.03</c:v>
                </c:pt>
                <c:pt idx="1861">
                  <c:v>0.02</c:v>
                </c:pt>
                <c:pt idx="1862">
                  <c:v>0.02</c:v>
                </c:pt>
                <c:pt idx="1863">
                  <c:v>0</c:v>
                </c:pt>
                <c:pt idx="1864">
                  <c:v>0.05</c:v>
                </c:pt>
                <c:pt idx="1865">
                  <c:v>0.03</c:v>
                </c:pt>
                <c:pt idx="1866">
                  <c:v>0</c:v>
                </c:pt>
                <c:pt idx="1867">
                  <c:v>0.02</c:v>
                </c:pt>
                <c:pt idx="1868">
                  <c:v>0</c:v>
                </c:pt>
                <c:pt idx="1869">
                  <c:v>0</c:v>
                </c:pt>
                <c:pt idx="1870">
                  <c:v>0.01</c:v>
                </c:pt>
                <c:pt idx="1871">
                  <c:v>0</c:v>
                </c:pt>
                <c:pt idx="1872">
                  <c:v>0.02</c:v>
                </c:pt>
                <c:pt idx="1873">
                  <c:v>0.06</c:v>
                </c:pt>
                <c:pt idx="1874">
                  <c:v>0.04</c:v>
                </c:pt>
                <c:pt idx="1875">
                  <c:v>0.03</c:v>
                </c:pt>
                <c:pt idx="1876">
                  <c:v>0.01</c:v>
                </c:pt>
                <c:pt idx="1877">
                  <c:v>0</c:v>
                </c:pt>
                <c:pt idx="1878">
                  <c:v>0.01</c:v>
                </c:pt>
                <c:pt idx="1879">
                  <c:v>0.03</c:v>
                </c:pt>
                <c:pt idx="1880">
                  <c:v>0.02</c:v>
                </c:pt>
                <c:pt idx="1881">
                  <c:v>0.03</c:v>
                </c:pt>
                <c:pt idx="1882">
                  <c:v>0.03</c:v>
                </c:pt>
                <c:pt idx="1883">
                  <c:v>0</c:v>
                </c:pt>
                <c:pt idx="1884">
                  <c:v>0.04</c:v>
                </c:pt>
                <c:pt idx="1885">
                  <c:v>0.01</c:v>
                </c:pt>
                <c:pt idx="1886">
                  <c:v>0</c:v>
                </c:pt>
                <c:pt idx="1887">
                  <c:v>0.01</c:v>
                </c:pt>
                <c:pt idx="1888">
                  <c:v>0.01</c:v>
                </c:pt>
                <c:pt idx="1889">
                  <c:v>0</c:v>
                </c:pt>
                <c:pt idx="1890">
                  <c:v>0.02</c:v>
                </c:pt>
                <c:pt idx="1891">
                  <c:v>0.01</c:v>
                </c:pt>
                <c:pt idx="1892">
                  <c:v>0</c:v>
                </c:pt>
                <c:pt idx="1893">
                  <c:v>0</c:v>
                </c:pt>
                <c:pt idx="1894">
                  <c:v>0</c:v>
                </c:pt>
                <c:pt idx="1895">
                  <c:v>0.06</c:v>
                </c:pt>
                <c:pt idx="1896">
                  <c:v>0.01</c:v>
                </c:pt>
                <c:pt idx="1897">
                  <c:v>0.01</c:v>
                </c:pt>
                <c:pt idx="1898">
                  <c:v>0.01</c:v>
                </c:pt>
                <c:pt idx="1899">
                  <c:v>0</c:v>
                </c:pt>
                <c:pt idx="1900">
                  <c:v>0.02</c:v>
                </c:pt>
                <c:pt idx="1901">
                  <c:v>0</c:v>
                </c:pt>
                <c:pt idx="1902">
                  <c:v>0.03</c:v>
                </c:pt>
                <c:pt idx="1903">
                  <c:v>0.03</c:v>
                </c:pt>
                <c:pt idx="1904">
                  <c:v>0.03</c:v>
                </c:pt>
                <c:pt idx="1905">
                  <c:v>0.01</c:v>
                </c:pt>
                <c:pt idx="1906">
                  <c:v>0</c:v>
                </c:pt>
                <c:pt idx="1907">
                  <c:v>0.03</c:v>
                </c:pt>
                <c:pt idx="1908">
                  <c:v>0.03</c:v>
                </c:pt>
                <c:pt idx="1909">
                  <c:v>0.01</c:v>
                </c:pt>
                <c:pt idx="1910">
                  <c:v>0</c:v>
                </c:pt>
                <c:pt idx="1911">
                  <c:v>0</c:v>
                </c:pt>
                <c:pt idx="1912">
                  <c:v>0</c:v>
                </c:pt>
                <c:pt idx="1913">
                  <c:v>0</c:v>
                </c:pt>
                <c:pt idx="1914">
                  <c:v>0.03</c:v>
                </c:pt>
                <c:pt idx="1915">
                  <c:v>0.02</c:v>
                </c:pt>
                <c:pt idx="1916">
                  <c:v>0</c:v>
                </c:pt>
                <c:pt idx="1917">
                  <c:v>0.06</c:v>
                </c:pt>
                <c:pt idx="1918">
                  <c:v>0.03</c:v>
                </c:pt>
                <c:pt idx="1919">
                  <c:v>0.03</c:v>
                </c:pt>
                <c:pt idx="1920">
                  <c:v>0.04</c:v>
                </c:pt>
                <c:pt idx="1921">
                  <c:v>0.03</c:v>
                </c:pt>
                <c:pt idx="1922">
                  <c:v>0.05</c:v>
                </c:pt>
                <c:pt idx="1923">
                  <c:v>0.04</c:v>
                </c:pt>
                <c:pt idx="1924">
                  <c:v>0</c:v>
                </c:pt>
                <c:pt idx="1925">
                  <c:v>0.03</c:v>
                </c:pt>
                <c:pt idx="1926">
                  <c:v>0.02</c:v>
                </c:pt>
                <c:pt idx="1927">
                  <c:v>0.03</c:v>
                </c:pt>
                <c:pt idx="1928">
                  <c:v>0.01</c:v>
                </c:pt>
                <c:pt idx="1929">
                  <c:v>0</c:v>
                </c:pt>
                <c:pt idx="1930">
                  <c:v>0.02</c:v>
                </c:pt>
                <c:pt idx="1931">
                  <c:v>0</c:v>
                </c:pt>
                <c:pt idx="1932">
                  <c:v>0</c:v>
                </c:pt>
                <c:pt idx="1933">
                  <c:v>0.01</c:v>
                </c:pt>
                <c:pt idx="1934">
                  <c:v>0.02</c:v>
                </c:pt>
                <c:pt idx="1935">
                  <c:v>0</c:v>
                </c:pt>
                <c:pt idx="1936">
                  <c:v>0.02</c:v>
                </c:pt>
                <c:pt idx="1937">
                  <c:v>0.03</c:v>
                </c:pt>
                <c:pt idx="1938">
                  <c:v>0</c:v>
                </c:pt>
                <c:pt idx="1939">
                  <c:v>0</c:v>
                </c:pt>
                <c:pt idx="1940">
                  <c:v>0</c:v>
                </c:pt>
                <c:pt idx="1941">
                  <c:v>0</c:v>
                </c:pt>
                <c:pt idx="1942">
                  <c:v>0.03</c:v>
                </c:pt>
                <c:pt idx="1943">
                  <c:v>0</c:v>
                </c:pt>
                <c:pt idx="1944">
                  <c:v>0.01</c:v>
                </c:pt>
                <c:pt idx="1945">
                  <c:v>0.02</c:v>
                </c:pt>
                <c:pt idx="1946">
                  <c:v>0</c:v>
                </c:pt>
                <c:pt idx="1947">
                  <c:v>0</c:v>
                </c:pt>
                <c:pt idx="1948">
                  <c:v>0.03</c:v>
                </c:pt>
                <c:pt idx="1949">
                  <c:v>0</c:v>
                </c:pt>
                <c:pt idx="1950">
                  <c:v>0.03</c:v>
                </c:pt>
                <c:pt idx="1951">
                  <c:v>0</c:v>
                </c:pt>
                <c:pt idx="1952">
                  <c:v>0.04</c:v>
                </c:pt>
                <c:pt idx="1953">
                  <c:v>0.01</c:v>
                </c:pt>
                <c:pt idx="1954">
                  <c:v>0</c:v>
                </c:pt>
                <c:pt idx="1955">
                  <c:v>0.01</c:v>
                </c:pt>
                <c:pt idx="1956">
                  <c:v>0.02</c:v>
                </c:pt>
                <c:pt idx="1957">
                  <c:v>0.03</c:v>
                </c:pt>
                <c:pt idx="1958">
                  <c:v>0.01</c:v>
                </c:pt>
                <c:pt idx="1959">
                  <c:v>0.01</c:v>
                </c:pt>
                <c:pt idx="1960">
                  <c:v>0</c:v>
                </c:pt>
                <c:pt idx="1961">
                  <c:v>0</c:v>
                </c:pt>
                <c:pt idx="1962">
                  <c:v>0</c:v>
                </c:pt>
                <c:pt idx="1963">
                  <c:v>0.02</c:v>
                </c:pt>
                <c:pt idx="1964">
                  <c:v>0.01</c:v>
                </c:pt>
                <c:pt idx="1965">
                  <c:v>0.01</c:v>
                </c:pt>
                <c:pt idx="1966">
                  <c:v>0.03</c:v>
                </c:pt>
                <c:pt idx="1967">
                  <c:v>0.02</c:v>
                </c:pt>
                <c:pt idx="1968">
                  <c:v>0</c:v>
                </c:pt>
                <c:pt idx="1969">
                  <c:v>0.03</c:v>
                </c:pt>
                <c:pt idx="1970">
                  <c:v>0.04</c:v>
                </c:pt>
                <c:pt idx="1971">
                  <c:v>0</c:v>
                </c:pt>
                <c:pt idx="1972">
                  <c:v>0.02</c:v>
                </c:pt>
                <c:pt idx="1973">
                  <c:v>0.04</c:v>
                </c:pt>
                <c:pt idx="1974">
                  <c:v>0</c:v>
                </c:pt>
                <c:pt idx="1975">
                  <c:v>0.01</c:v>
                </c:pt>
                <c:pt idx="1976">
                  <c:v>0.02</c:v>
                </c:pt>
                <c:pt idx="1977">
                  <c:v>0</c:v>
                </c:pt>
                <c:pt idx="1978">
                  <c:v>0.02</c:v>
                </c:pt>
                <c:pt idx="1979">
                  <c:v>0.03</c:v>
                </c:pt>
                <c:pt idx="1980">
                  <c:v>0.02</c:v>
                </c:pt>
                <c:pt idx="1981">
                  <c:v>0.01</c:v>
                </c:pt>
                <c:pt idx="1982">
                  <c:v>0.01</c:v>
                </c:pt>
                <c:pt idx="1983">
                  <c:v>0</c:v>
                </c:pt>
                <c:pt idx="1984">
                  <c:v>0.02</c:v>
                </c:pt>
                <c:pt idx="1985">
                  <c:v>0</c:v>
                </c:pt>
                <c:pt idx="1986">
                  <c:v>0.04</c:v>
                </c:pt>
                <c:pt idx="1987">
                  <c:v>0.03</c:v>
                </c:pt>
                <c:pt idx="1988">
                  <c:v>0.02</c:v>
                </c:pt>
                <c:pt idx="1989">
                  <c:v>0</c:v>
                </c:pt>
                <c:pt idx="1990">
                  <c:v>0.01</c:v>
                </c:pt>
                <c:pt idx="1991">
                  <c:v>0.01</c:v>
                </c:pt>
                <c:pt idx="1992">
                  <c:v>0.04</c:v>
                </c:pt>
                <c:pt idx="1993">
                  <c:v>0.03</c:v>
                </c:pt>
                <c:pt idx="1994">
                  <c:v>0.02</c:v>
                </c:pt>
                <c:pt idx="1995">
                  <c:v>0.02</c:v>
                </c:pt>
                <c:pt idx="1996">
                  <c:v>0</c:v>
                </c:pt>
                <c:pt idx="1997">
                  <c:v>0.02</c:v>
                </c:pt>
                <c:pt idx="1998">
                  <c:v>0.03</c:v>
                </c:pt>
                <c:pt idx="1999">
                  <c:v>0</c:v>
                </c:pt>
                <c:pt idx="2000">
                  <c:v>0.03</c:v>
                </c:pt>
                <c:pt idx="2001">
                  <c:v>0.04</c:v>
                </c:pt>
                <c:pt idx="2002">
                  <c:v>0.01</c:v>
                </c:pt>
                <c:pt idx="2003">
                  <c:v>0.02</c:v>
                </c:pt>
                <c:pt idx="2004">
                  <c:v>0.01</c:v>
                </c:pt>
                <c:pt idx="2005">
                  <c:v>0.03</c:v>
                </c:pt>
                <c:pt idx="2006">
                  <c:v>0</c:v>
                </c:pt>
                <c:pt idx="2007">
                  <c:v>0.01</c:v>
                </c:pt>
                <c:pt idx="2008">
                  <c:v>0.06</c:v>
                </c:pt>
                <c:pt idx="2009">
                  <c:v>0.01</c:v>
                </c:pt>
                <c:pt idx="2010">
                  <c:v>0</c:v>
                </c:pt>
                <c:pt idx="2011">
                  <c:v>0.02</c:v>
                </c:pt>
                <c:pt idx="2012">
                  <c:v>0.01</c:v>
                </c:pt>
                <c:pt idx="2013">
                  <c:v>0</c:v>
                </c:pt>
                <c:pt idx="2014">
                  <c:v>0</c:v>
                </c:pt>
                <c:pt idx="2015">
                  <c:v>0.03</c:v>
                </c:pt>
                <c:pt idx="2016">
                  <c:v>0</c:v>
                </c:pt>
                <c:pt idx="2017">
                  <c:v>0.01</c:v>
                </c:pt>
                <c:pt idx="2018">
                  <c:v>0</c:v>
                </c:pt>
                <c:pt idx="2019">
                  <c:v>0</c:v>
                </c:pt>
                <c:pt idx="2020">
                  <c:v>0.02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0.01</c:v>
                </c:pt>
                <c:pt idx="2025">
                  <c:v>0.04</c:v>
                </c:pt>
                <c:pt idx="2026">
                  <c:v>0.03</c:v>
                </c:pt>
                <c:pt idx="2027">
                  <c:v>0</c:v>
                </c:pt>
                <c:pt idx="2028">
                  <c:v>0.03</c:v>
                </c:pt>
                <c:pt idx="2029">
                  <c:v>0.01</c:v>
                </c:pt>
                <c:pt idx="2030">
                  <c:v>0.02</c:v>
                </c:pt>
                <c:pt idx="2031">
                  <c:v>0</c:v>
                </c:pt>
                <c:pt idx="2032">
                  <c:v>0.03</c:v>
                </c:pt>
                <c:pt idx="2033">
                  <c:v>0</c:v>
                </c:pt>
                <c:pt idx="2034">
                  <c:v>0.01</c:v>
                </c:pt>
                <c:pt idx="2035">
                  <c:v>0</c:v>
                </c:pt>
                <c:pt idx="2036">
                  <c:v>0</c:v>
                </c:pt>
                <c:pt idx="2037">
                  <c:v>0.03</c:v>
                </c:pt>
                <c:pt idx="2038">
                  <c:v>0.04</c:v>
                </c:pt>
                <c:pt idx="2039">
                  <c:v>0.03</c:v>
                </c:pt>
                <c:pt idx="2040">
                  <c:v>0</c:v>
                </c:pt>
                <c:pt idx="2041">
                  <c:v>0.07</c:v>
                </c:pt>
                <c:pt idx="2042">
                  <c:v>0.06</c:v>
                </c:pt>
                <c:pt idx="2043">
                  <c:v>0.02</c:v>
                </c:pt>
                <c:pt idx="2044">
                  <c:v>0.02</c:v>
                </c:pt>
                <c:pt idx="2045">
                  <c:v>0.02</c:v>
                </c:pt>
                <c:pt idx="2046">
                  <c:v>0.07</c:v>
                </c:pt>
                <c:pt idx="2047">
                  <c:v>0.03</c:v>
                </c:pt>
                <c:pt idx="2048">
                  <c:v>0.01</c:v>
                </c:pt>
                <c:pt idx="2049">
                  <c:v>0.01</c:v>
                </c:pt>
                <c:pt idx="2050">
                  <c:v>0.02</c:v>
                </c:pt>
                <c:pt idx="2051">
                  <c:v>0.03</c:v>
                </c:pt>
                <c:pt idx="2052">
                  <c:v>0</c:v>
                </c:pt>
                <c:pt idx="2053">
                  <c:v>0</c:v>
                </c:pt>
                <c:pt idx="2054">
                  <c:v>0.01</c:v>
                </c:pt>
                <c:pt idx="2055">
                  <c:v>0.02</c:v>
                </c:pt>
                <c:pt idx="2056">
                  <c:v>0.02</c:v>
                </c:pt>
                <c:pt idx="2057">
                  <c:v>0</c:v>
                </c:pt>
                <c:pt idx="2058">
                  <c:v>0</c:v>
                </c:pt>
                <c:pt idx="2059">
                  <c:v>0</c:v>
                </c:pt>
                <c:pt idx="2060">
                  <c:v>0.01</c:v>
                </c:pt>
                <c:pt idx="2061">
                  <c:v>0.03</c:v>
                </c:pt>
                <c:pt idx="2062">
                  <c:v>0.02</c:v>
                </c:pt>
                <c:pt idx="2063">
                  <c:v>0.02</c:v>
                </c:pt>
                <c:pt idx="2064">
                  <c:v>0.01</c:v>
                </c:pt>
                <c:pt idx="2065">
                  <c:v>0</c:v>
                </c:pt>
                <c:pt idx="2066">
                  <c:v>0.02</c:v>
                </c:pt>
                <c:pt idx="2067">
                  <c:v>0.02</c:v>
                </c:pt>
                <c:pt idx="2068">
                  <c:v>0.01</c:v>
                </c:pt>
                <c:pt idx="2069">
                  <c:v>0.02</c:v>
                </c:pt>
                <c:pt idx="2070">
                  <c:v>0</c:v>
                </c:pt>
                <c:pt idx="2071">
                  <c:v>0.03</c:v>
                </c:pt>
                <c:pt idx="2072">
                  <c:v>0.01</c:v>
                </c:pt>
                <c:pt idx="2073">
                  <c:v>0</c:v>
                </c:pt>
                <c:pt idx="2074">
                  <c:v>0.01</c:v>
                </c:pt>
                <c:pt idx="2075">
                  <c:v>0</c:v>
                </c:pt>
                <c:pt idx="2076">
                  <c:v>0.05</c:v>
                </c:pt>
                <c:pt idx="2077">
                  <c:v>0.01</c:v>
                </c:pt>
                <c:pt idx="2078">
                  <c:v>0.03</c:v>
                </c:pt>
                <c:pt idx="2079">
                  <c:v>0</c:v>
                </c:pt>
                <c:pt idx="2080">
                  <c:v>0.02</c:v>
                </c:pt>
                <c:pt idx="2081">
                  <c:v>0.02</c:v>
                </c:pt>
                <c:pt idx="2082">
                  <c:v>0.03</c:v>
                </c:pt>
                <c:pt idx="2083">
                  <c:v>0</c:v>
                </c:pt>
                <c:pt idx="2084">
                  <c:v>0</c:v>
                </c:pt>
                <c:pt idx="2085">
                  <c:v>0</c:v>
                </c:pt>
                <c:pt idx="2086">
                  <c:v>0.02</c:v>
                </c:pt>
                <c:pt idx="2087">
                  <c:v>0.01</c:v>
                </c:pt>
                <c:pt idx="2088">
                  <c:v>0</c:v>
                </c:pt>
                <c:pt idx="2089">
                  <c:v>0</c:v>
                </c:pt>
                <c:pt idx="2090">
                  <c:v>0.02</c:v>
                </c:pt>
                <c:pt idx="2091">
                  <c:v>0.03</c:v>
                </c:pt>
                <c:pt idx="2092">
                  <c:v>0.02</c:v>
                </c:pt>
                <c:pt idx="2093">
                  <c:v>0.02</c:v>
                </c:pt>
                <c:pt idx="2094">
                  <c:v>0</c:v>
                </c:pt>
                <c:pt idx="2095">
                  <c:v>0.02</c:v>
                </c:pt>
                <c:pt idx="2096">
                  <c:v>0.02</c:v>
                </c:pt>
                <c:pt idx="2097">
                  <c:v>0.03</c:v>
                </c:pt>
                <c:pt idx="2098">
                  <c:v>0.02</c:v>
                </c:pt>
                <c:pt idx="2099">
                  <c:v>0</c:v>
                </c:pt>
                <c:pt idx="2100">
                  <c:v>0.03</c:v>
                </c:pt>
                <c:pt idx="2101">
                  <c:v>0</c:v>
                </c:pt>
                <c:pt idx="2102">
                  <c:v>0.01</c:v>
                </c:pt>
                <c:pt idx="2103">
                  <c:v>0</c:v>
                </c:pt>
                <c:pt idx="2104">
                  <c:v>0.04</c:v>
                </c:pt>
                <c:pt idx="2105">
                  <c:v>0.04</c:v>
                </c:pt>
                <c:pt idx="2106">
                  <c:v>0.02</c:v>
                </c:pt>
                <c:pt idx="2107">
                  <c:v>0</c:v>
                </c:pt>
                <c:pt idx="2108">
                  <c:v>0.02</c:v>
                </c:pt>
                <c:pt idx="2109">
                  <c:v>0.03</c:v>
                </c:pt>
                <c:pt idx="2110">
                  <c:v>0.02</c:v>
                </c:pt>
                <c:pt idx="2111">
                  <c:v>0</c:v>
                </c:pt>
                <c:pt idx="2112">
                  <c:v>0</c:v>
                </c:pt>
                <c:pt idx="2113">
                  <c:v>0.03</c:v>
                </c:pt>
                <c:pt idx="2114">
                  <c:v>0.02</c:v>
                </c:pt>
                <c:pt idx="2115">
                  <c:v>0.01</c:v>
                </c:pt>
                <c:pt idx="2116">
                  <c:v>0.01</c:v>
                </c:pt>
                <c:pt idx="2117">
                  <c:v>0</c:v>
                </c:pt>
                <c:pt idx="2118">
                  <c:v>0.01</c:v>
                </c:pt>
                <c:pt idx="2119">
                  <c:v>0.02</c:v>
                </c:pt>
                <c:pt idx="2120">
                  <c:v>0.03</c:v>
                </c:pt>
                <c:pt idx="2121">
                  <c:v>0.03</c:v>
                </c:pt>
                <c:pt idx="2122">
                  <c:v>0.03</c:v>
                </c:pt>
                <c:pt idx="2123">
                  <c:v>0.01</c:v>
                </c:pt>
                <c:pt idx="2124">
                  <c:v>0</c:v>
                </c:pt>
                <c:pt idx="2125">
                  <c:v>0.01</c:v>
                </c:pt>
                <c:pt idx="2126">
                  <c:v>0.03</c:v>
                </c:pt>
                <c:pt idx="2127">
                  <c:v>0.05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0.05</c:v>
                </c:pt>
                <c:pt idx="2132">
                  <c:v>0.01</c:v>
                </c:pt>
                <c:pt idx="2133">
                  <c:v>0.06</c:v>
                </c:pt>
                <c:pt idx="2134">
                  <c:v>0.02</c:v>
                </c:pt>
                <c:pt idx="2135">
                  <c:v>0.04</c:v>
                </c:pt>
                <c:pt idx="2136">
                  <c:v>0.01</c:v>
                </c:pt>
                <c:pt idx="2137">
                  <c:v>0</c:v>
                </c:pt>
                <c:pt idx="2138">
                  <c:v>0</c:v>
                </c:pt>
                <c:pt idx="2139">
                  <c:v>0</c:v>
                </c:pt>
                <c:pt idx="2140">
                  <c:v>0.04</c:v>
                </c:pt>
                <c:pt idx="2141">
                  <c:v>0</c:v>
                </c:pt>
                <c:pt idx="2142">
                  <c:v>0</c:v>
                </c:pt>
                <c:pt idx="2143">
                  <c:v>0.03</c:v>
                </c:pt>
                <c:pt idx="2144">
                  <c:v>0</c:v>
                </c:pt>
                <c:pt idx="2145">
                  <c:v>0.02</c:v>
                </c:pt>
                <c:pt idx="2146">
                  <c:v>0.01</c:v>
                </c:pt>
                <c:pt idx="2147">
                  <c:v>0.03</c:v>
                </c:pt>
                <c:pt idx="2148">
                  <c:v>0</c:v>
                </c:pt>
                <c:pt idx="2149">
                  <c:v>0.06</c:v>
                </c:pt>
                <c:pt idx="2150">
                  <c:v>0.05</c:v>
                </c:pt>
                <c:pt idx="2151">
                  <c:v>0.04</c:v>
                </c:pt>
                <c:pt idx="2152">
                  <c:v>0.03</c:v>
                </c:pt>
                <c:pt idx="2153">
                  <c:v>0</c:v>
                </c:pt>
                <c:pt idx="2154">
                  <c:v>0.01</c:v>
                </c:pt>
                <c:pt idx="2155">
                  <c:v>0.02</c:v>
                </c:pt>
                <c:pt idx="2156">
                  <c:v>0</c:v>
                </c:pt>
                <c:pt idx="2157">
                  <c:v>0.03</c:v>
                </c:pt>
                <c:pt idx="2158">
                  <c:v>0</c:v>
                </c:pt>
                <c:pt idx="2159">
                  <c:v>0.04</c:v>
                </c:pt>
                <c:pt idx="2160">
                  <c:v>0.06</c:v>
                </c:pt>
                <c:pt idx="2161">
                  <c:v>0.04</c:v>
                </c:pt>
                <c:pt idx="2162">
                  <c:v>0.03</c:v>
                </c:pt>
                <c:pt idx="2163">
                  <c:v>0.01</c:v>
                </c:pt>
                <c:pt idx="2164">
                  <c:v>0</c:v>
                </c:pt>
                <c:pt idx="2165">
                  <c:v>0</c:v>
                </c:pt>
                <c:pt idx="2166">
                  <c:v>0.02</c:v>
                </c:pt>
                <c:pt idx="2167">
                  <c:v>0.02</c:v>
                </c:pt>
                <c:pt idx="2168">
                  <c:v>0.02</c:v>
                </c:pt>
                <c:pt idx="2169">
                  <c:v>0.01</c:v>
                </c:pt>
                <c:pt idx="2170">
                  <c:v>0.04</c:v>
                </c:pt>
                <c:pt idx="2171">
                  <c:v>0.02</c:v>
                </c:pt>
                <c:pt idx="2172">
                  <c:v>0.01</c:v>
                </c:pt>
                <c:pt idx="2173">
                  <c:v>0.03</c:v>
                </c:pt>
                <c:pt idx="2174">
                  <c:v>0.03</c:v>
                </c:pt>
                <c:pt idx="2175">
                  <c:v>0.02</c:v>
                </c:pt>
                <c:pt idx="2176">
                  <c:v>0.04</c:v>
                </c:pt>
                <c:pt idx="2177">
                  <c:v>0</c:v>
                </c:pt>
                <c:pt idx="2178">
                  <c:v>0.04</c:v>
                </c:pt>
                <c:pt idx="2179">
                  <c:v>0</c:v>
                </c:pt>
                <c:pt idx="2180">
                  <c:v>0.01</c:v>
                </c:pt>
                <c:pt idx="2181">
                  <c:v>0</c:v>
                </c:pt>
                <c:pt idx="2182">
                  <c:v>0.07</c:v>
                </c:pt>
                <c:pt idx="2183">
                  <c:v>0</c:v>
                </c:pt>
                <c:pt idx="2184">
                  <c:v>0.01</c:v>
                </c:pt>
                <c:pt idx="2185">
                  <c:v>0.03</c:v>
                </c:pt>
                <c:pt idx="2186">
                  <c:v>0.03</c:v>
                </c:pt>
                <c:pt idx="2187">
                  <c:v>0.03</c:v>
                </c:pt>
                <c:pt idx="2188">
                  <c:v>0</c:v>
                </c:pt>
                <c:pt idx="2189">
                  <c:v>0.02</c:v>
                </c:pt>
                <c:pt idx="2190">
                  <c:v>0.01</c:v>
                </c:pt>
                <c:pt idx="2191">
                  <c:v>0.03</c:v>
                </c:pt>
                <c:pt idx="2192">
                  <c:v>0</c:v>
                </c:pt>
                <c:pt idx="2193">
                  <c:v>0</c:v>
                </c:pt>
                <c:pt idx="2194">
                  <c:v>0.03</c:v>
                </c:pt>
                <c:pt idx="2195">
                  <c:v>0</c:v>
                </c:pt>
                <c:pt idx="2196">
                  <c:v>0.05</c:v>
                </c:pt>
                <c:pt idx="2197">
                  <c:v>0</c:v>
                </c:pt>
                <c:pt idx="2198">
                  <c:v>0.02</c:v>
                </c:pt>
                <c:pt idx="2199">
                  <c:v>0.01</c:v>
                </c:pt>
                <c:pt idx="2200">
                  <c:v>0.04</c:v>
                </c:pt>
                <c:pt idx="2201">
                  <c:v>0.03</c:v>
                </c:pt>
                <c:pt idx="2202">
                  <c:v>0.02</c:v>
                </c:pt>
                <c:pt idx="2203">
                  <c:v>0.06</c:v>
                </c:pt>
                <c:pt idx="2204">
                  <c:v>0.02</c:v>
                </c:pt>
                <c:pt idx="2205">
                  <c:v>0.01</c:v>
                </c:pt>
                <c:pt idx="2206">
                  <c:v>0.05</c:v>
                </c:pt>
                <c:pt idx="2207">
                  <c:v>0.03</c:v>
                </c:pt>
                <c:pt idx="2208">
                  <c:v>0.01</c:v>
                </c:pt>
                <c:pt idx="2209">
                  <c:v>0</c:v>
                </c:pt>
                <c:pt idx="2210">
                  <c:v>0</c:v>
                </c:pt>
                <c:pt idx="2211">
                  <c:v>0.03</c:v>
                </c:pt>
                <c:pt idx="2212">
                  <c:v>0.01</c:v>
                </c:pt>
                <c:pt idx="2213">
                  <c:v>0.02</c:v>
                </c:pt>
                <c:pt idx="2214">
                  <c:v>0.01</c:v>
                </c:pt>
                <c:pt idx="2215">
                  <c:v>0.02</c:v>
                </c:pt>
                <c:pt idx="2216">
                  <c:v>0</c:v>
                </c:pt>
                <c:pt idx="2217">
                  <c:v>0.03</c:v>
                </c:pt>
                <c:pt idx="2218">
                  <c:v>0.01</c:v>
                </c:pt>
                <c:pt idx="2219">
                  <c:v>0.01</c:v>
                </c:pt>
                <c:pt idx="2220">
                  <c:v>0.03</c:v>
                </c:pt>
                <c:pt idx="2221">
                  <c:v>0</c:v>
                </c:pt>
                <c:pt idx="2222">
                  <c:v>0.02</c:v>
                </c:pt>
                <c:pt idx="2223">
                  <c:v>0.02</c:v>
                </c:pt>
                <c:pt idx="2224">
                  <c:v>0.03</c:v>
                </c:pt>
                <c:pt idx="2225">
                  <c:v>0.02</c:v>
                </c:pt>
                <c:pt idx="2226">
                  <c:v>0</c:v>
                </c:pt>
                <c:pt idx="2227">
                  <c:v>0.02</c:v>
                </c:pt>
                <c:pt idx="2228">
                  <c:v>0.03</c:v>
                </c:pt>
                <c:pt idx="2229">
                  <c:v>0</c:v>
                </c:pt>
                <c:pt idx="2230">
                  <c:v>0</c:v>
                </c:pt>
                <c:pt idx="2231">
                  <c:v>0.02</c:v>
                </c:pt>
                <c:pt idx="2232">
                  <c:v>0.02</c:v>
                </c:pt>
                <c:pt idx="2233">
                  <c:v>0.03</c:v>
                </c:pt>
                <c:pt idx="2234">
                  <c:v>0</c:v>
                </c:pt>
                <c:pt idx="2235">
                  <c:v>0</c:v>
                </c:pt>
                <c:pt idx="2236">
                  <c:v>0</c:v>
                </c:pt>
                <c:pt idx="2237">
                  <c:v>0.03</c:v>
                </c:pt>
                <c:pt idx="2238">
                  <c:v>0</c:v>
                </c:pt>
                <c:pt idx="2239">
                  <c:v>0.03</c:v>
                </c:pt>
                <c:pt idx="2240">
                  <c:v>0.02</c:v>
                </c:pt>
                <c:pt idx="2241">
                  <c:v>0.04</c:v>
                </c:pt>
                <c:pt idx="2242">
                  <c:v>0.08</c:v>
                </c:pt>
                <c:pt idx="2243">
                  <c:v>0</c:v>
                </c:pt>
                <c:pt idx="2244">
                  <c:v>0.03</c:v>
                </c:pt>
                <c:pt idx="2245">
                  <c:v>0.03</c:v>
                </c:pt>
                <c:pt idx="2246">
                  <c:v>0.01</c:v>
                </c:pt>
                <c:pt idx="2247">
                  <c:v>0.04</c:v>
                </c:pt>
                <c:pt idx="2248">
                  <c:v>0</c:v>
                </c:pt>
                <c:pt idx="2249">
                  <c:v>0.03</c:v>
                </c:pt>
                <c:pt idx="2250">
                  <c:v>0.03</c:v>
                </c:pt>
                <c:pt idx="2251">
                  <c:v>0</c:v>
                </c:pt>
                <c:pt idx="2252">
                  <c:v>0.03</c:v>
                </c:pt>
                <c:pt idx="2253">
                  <c:v>0</c:v>
                </c:pt>
                <c:pt idx="2254">
                  <c:v>0</c:v>
                </c:pt>
                <c:pt idx="2255">
                  <c:v>0.01</c:v>
                </c:pt>
                <c:pt idx="2256">
                  <c:v>0.03</c:v>
                </c:pt>
                <c:pt idx="2257">
                  <c:v>0.01</c:v>
                </c:pt>
                <c:pt idx="2258">
                  <c:v>0</c:v>
                </c:pt>
                <c:pt idx="2259">
                  <c:v>0.03</c:v>
                </c:pt>
                <c:pt idx="2260">
                  <c:v>0</c:v>
                </c:pt>
                <c:pt idx="2261">
                  <c:v>0.03</c:v>
                </c:pt>
                <c:pt idx="2262">
                  <c:v>0.02</c:v>
                </c:pt>
                <c:pt idx="2263">
                  <c:v>0.03</c:v>
                </c:pt>
                <c:pt idx="2264">
                  <c:v>0.03</c:v>
                </c:pt>
                <c:pt idx="2265">
                  <c:v>0</c:v>
                </c:pt>
                <c:pt idx="2266">
                  <c:v>0.02</c:v>
                </c:pt>
                <c:pt idx="2267">
                  <c:v>0.02</c:v>
                </c:pt>
                <c:pt idx="2268">
                  <c:v>0.03</c:v>
                </c:pt>
                <c:pt idx="2269">
                  <c:v>0</c:v>
                </c:pt>
                <c:pt idx="2270">
                  <c:v>0</c:v>
                </c:pt>
                <c:pt idx="2271">
                  <c:v>0.02</c:v>
                </c:pt>
                <c:pt idx="2272">
                  <c:v>0.04</c:v>
                </c:pt>
                <c:pt idx="2273">
                  <c:v>0</c:v>
                </c:pt>
                <c:pt idx="2274">
                  <c:v>0.03</c:v>
                </c:pt>
                <c:pt idx="2275">
                  <c:v>0.05</c:v>
                </c:pt>
                <c:pt idx="2276">
                  <c:v>0.02</c:v>
                </c:pt>
                <c:pt idx="2277">
                  <c:v>0.02</c:v>
                </c:pt>
                <c:pt idx="2278">
                  <c:v>0.03</c:v>
                </c:pt>
                <c:pt idx="2279">
                  <c:v>0.02</c:v>
                </c:pt>
                <c:pt idx="2280">
                  <c:v>0.02</c:v>
                </c:pt>
                <c:pt idx="2281">
                  <c:v>0</c:v>
                </c:pt>
                <c:pt idx="2282">
                  <c:v>0.01</c:v>
                </c:pt>
                <c:pt idx="2283">
                  <c:v>0</c:v>
                </c:pt>
                <c:pt idx="2284">
                  <c:v>0</c:v>
                </c:pt>
                <c:pt idx="2285">
                  <c:v>0.04</c:v>
                </c:pt>
                <c:pt idx="2286">
                  <c:v>0.01</c:v>
                </c:pt>
                <c:pt idx="2287">
                  <c:v>0.02</c:v>
                </c:pt>
                <c:pt idx="2288">
                  <c:v>0.02</c:v>
                </c:pt>
                <c:pt idx="2289">
                  <c:v>0.02</c:v>
                </c:pt>
                <c:pt idx="2290">
                  <c:v>0.02</c:v>
                </c:pt>
                <c:pt idx="2291">
                  <c:v>0.02</c:v>
                </c:pt>
                <c:pt idx="2292">
                  <c:v>0.03</c:v>
                </c:pt>
                <c:pt idx="2293">
                  <c:v>0.01</c:v>
                </c:pt>
                <c:pt idx="2294">
                  <c:v>0.02</c:v>
                </c:pt>
                <c:pt idx="2295">
                  <c:v>0.03</c:v>
                </c:pt>
                <c:pt idx="2296">
                  <c:v>0.01</c:v>
                </c:pt>
                <c:pt idx="2297">
                  <c:v>0.02</c:v>
                </c:pt>
                <c:pt idx="2298">
                  <c:v>0.01</c:v>
                </c:pt>
                <c:pt idx="2299">
                  <c:v>0</c:v>
                </c:pt>
                <c:pt idx="2300">
                  <c:v>0.03</c:v>
                </c:pt>
                <c:pt idx="2301">
                  <c:v>0.03</c:v>
                </c:pt>
                <c:pt idx="2302">
                  <c:v>0.01</c:v>
                </c:pt>
                <c:pt idx="2303">
                  <c:v>0.02</c:v>
                </c:pt>
                <c:pt idx="2304">
                  <c:v>0.03</c:v>
                </c:pt>
                <c:pt idx="2305">
                  <c:v>0</c:v>
                </c:pt>
                <c:pt idx="2306">
                  <c:v>0.04</c:v>
                </c:pt>
                <c:pt idx="2307">
                  <c:v>0</c:v>
                </c:pt>
                <c:pt idx="2308">
                  <c:v>0.03</c:v>
                </c:pt>
                <c:pt idx="2309">
                  <c:v>0</c:v>
                </c:pt>
                <c:pt idx="2310">
                  <c:v>0.04</c:v>
                </c:pt>
                <c:pt idx="2311">
                  <c:v>0.03</c:v>
                </c:pt>
                <c:pt idx="2312">
                  <c:v>0.03</c:v>
                </c:pt>
                <c:pt idx="2313">
                  <c:v>0.03</c:v>
                </c:pt>
                <c:pt idx="2314">
                  <c:v>0.01</c:v>
                </c:pt>
                <c:pt idx="2315">
                  <c:v>0.01</c:v>
                </c:pt>
                <c:pt idx="2316">
                  <c:v>0.02</c:v>
                </c:pt>
                <c:pt idx="2317">
                  <c:v>0.03</c:v>
                </c:pt>
                <c:pt idx="2318">
                  <c:v>0</c:v>
                </c:pt>
                <c:pt idx="2319">
                  <c:v>0.01</c:v>
                </c:pt>
                <c:pt idx="2320">
                  <c:v>0.02</c:v>
                </c:pt>
                <c:pt idx="2321">
                  <c:v>0.03</c:v>
                </c:pt>
                <c:pt idx="2322">
                  <c:v>0.03</c:v>
                </c:pt>
                <c:pt idx="2323">
                  <c:v>0.03</c:v>
                </c:pt>
                <c:pt idx="2324">
                  <c:v>0</c:v>
                </c:pt>
                <c:pt idx="2325">
                  <c:v>0.01</c:v>
                </c:pt>
                <c:pt idx="2326">
                  <c:v>0</c:v>
                </c:pt>
                <c:pt idx="2327">
                  <c:v>0.02</c:v>
                </c:pt>
                <c:pt idx="2328">
                  <c:v>0.03</c:v>
                </c:pt>
                <c:pt idx="2329">
                  <c:v>0</c:v>
                </c:pt>
                <c:pt idx="2330">
                  <c:v>0.03</c:v>
                </c:pt>
                <c:pt idx="2331">
                  <c:v>0</c:v>
                </c:pt>
                <c:pt idx="2332">
                  <c:v>0.02</c:v>
                </c:pt>
                <c:pt idx="2333">
                  <c:v>0.01</c:v>
                </c:pt>
                <c:pt idx="2334">
                  <c:v>0.01</c:v>
                </c:pt>
                <c:pt idx="2335">
                  <c:v>0.02</c:v>
                </c:pt>
                <c:pt idx="2336">
                  <c:v>0</c:v>
                </c:pt>
                <c:pt idx="2337">
                  <c:v>0</c:v>
                </c:pt>
                <c:pt idx="2338">
                  <c:v>0.02</c:v>
                </c:pt>
                <c:pt idx="2339">
                  <c:v>0</c:v>
                </c:pt>
                <c:pt idx="2340">
                  <c:v>0.01</c:v>
                </c:pt>
                <c:pt idx="2341">
                  <c:v>0.02</c:v>
                </c:pt>
                <c:pt idx="2342">
                  <c:v>0.01</c:v>
                </c:pt>
                <c:pt idx="2343">
                  <c:v>0</c:v>
                </c:pt>
                <c:pt idx="2344">
                  <c:v>0</c:v>
                </c:pt>
                <c:pt idx="2345">
                  <c:v>0.06</c:v>
                </c:pt>
                <c:pt idx="2346">
                  <c:v>0</c:v>
                </c:pt>
                <c:pt idx="2347">
                  <c:v>0.01</c:v>
                </c:pt>
                <c:pt idx="2348">
                  <c:v>0.03</c:v>
                </c:pt>
                <c:pt idx="2349">
                  <c:v>0.04</c:v>
                </c:pt>
                <c:pt idx="2350">
                  <c:v>0.04</c:v>
                </c:pt>
                <c:pt idx="2351">
                  <c:v>0.03</c:v>
                </c:pt>
                <c:pt idx="2352">
                  <c:v>0.03</c:v>
                </c:pt>
                <c:pt idx="2353">
                  <c:v>0</c:v>
                </c:pt>
                <c:pt idx="2354">
                  <c:v>0.01</c:v>
                </c:pt>
                <c:pt idx="2355">
                  <c:v>0</c:v>
                </c:pt>
                <c:pt idx="2356">
                  <c:v>0.03</c:v>
                </c:pt>
                <c:pt idx="2357">
                  <c:v>0.01</c:v>
                </c:pt>
                <c:pt idx="2358">
                  <c:v>0.01</c:v>
                </c:pt>
                <c:pt idx="2359">
                  <c:v>0</c:v>
                </c:pt>
                <c:pt idx="2360">
                  <c:v>0.03</c:v>
                </c:pt>
                <c:pt idx="2361">
                  <c:v>0.03</c:v>
                </c:pt>
                <c:pt idx="2362">
                  <c:v>0.03</c:v>
                </c:pt>
                <c:pt idx="2363">
                  <c:v>0.01</c:v>
                </c:pt>
                <c:pt idx="2364">
                  <c:v>0.03</c:v>
                </c:pt>
                <c:pt idx="2365">
                  <c:v>0</c:v>
                </c:pt>
                <c:pt idx="2366">
                  <c:v>0.02</c:v>
                </c:pt>
                <c:pt idx="2367">
                  <c:v>0.04</c:v>
                </c:pt>
                <c:pt idx="2368">
                  <c:v>0.02</c:v>
                </c:pt>
                <c:pt idx="2369">
                  <c:v>0</c:v>
                </c:pt>
                <c:pt idx="2370">
                  <c:v>0.02</c:v>
                </c:pt>
                <c:pt idx="2371">
                  <c:v>0.01</c:v>
                </c:pt>
                <c:pt idx="2372">
                  <c:v>0.03</c:v>
                </c:pt>
                <c:pt idx="2373">
                  <c:v>0.02</c:v>
                </c:pt>
                <c:pt idx="2374">
                  <c:v>0.01</c:v>
                </c:pt>
                <c:pt idx="2375">
                  <c:v>0.03</c:v>
                </c:pt>
                <c:pt idx="2376">
                  <c:v>0.03</c:v>
                </c:pt>
                <c:pt idx="2377">
                  <c:v>0</c:v>
                </c:pt>
                <c:pt idx="2378">
                  <c:v>0.02</c:v>
                </c:pt>
                <c:pt idx="2379">
                  <c:v>0</c:v>
                </c:pt>
                <c:pt idx="2380">
                  <c:v>0.06</c:v>
                </c:pt>
                <c:pt idx="2381">
                  <c:v>0.02</c:v>
                </c:pt>
                <c:pt idx="2382">
                  <c:v>0.04</c:v>
                </c:pt>
                <c:pt idx="2383">
                  <c:v>0.03</c:v>
                </c:pt>
                <c:pt idx="2384">
                  <c:v>0.06</c:v>
                </c:pt>
                <c:pt idx="2385">
                  <c:v>0</c:v>
                </c:pt>
                <c:pt idx="2386">
                  <c:v>0.03</c:v>
                </c:pt>
                <c:pt idx="2387">
                  <c:v>0</c:v>
                </c:pt>
                <c:pt idx="2388">
                  <c:v>0.01</c:v>
                </c:pt>
                <c:pt idx="2389">
                  <c:v>0.01</c:v>
                </c:pt>
                <c:pt idx="2390">
                  <c:v>0.02</c:v>
                </c:pt>
                <c:pt idx="2391">
                  <c:v>0</c:v>
                </c:pt>
                <c:pt idx="2392">
                  <c:v>0.01</c:v>
                </c:pt>
                <c:pt idx="2393">
                  <c:v>0.03</c:v>
                </c:pt>
                <c:pt idx="2394">
                  <c:v>0.03</c:v>
                </c:pt>
                <c:pt idx="2395">
                  <c:v>0</c:v>
                </c:pt>
                <c:pt idx="2396">
                  <c:v>0</c:v>
                </c:pt>
                <c:pt idx="2397">
                  <c:v>0.02</c:v>
                </c:pt>
                <c:pt idx="2398">
                  <c:v>0.03</c:v>
                </c:pt>
                <c:pt idx="2399">
                  <c:v>0</c:v>
                </c:pt>
                <c:pt idx="2400">
                  <c:v>0</c:v>
                </c:pt>
                <c:pt idx="2401">
                  <c:v>0.02</c:v>
                </c:pt>
                <c:pt idx="2402">
                  <c:v>0.03</c:v>
                </c:pt>
                <c:pt idx="2403">
                  <c:v>0.01</c:v>
                </c:pt>
                <c:pt idx="2404">
                  <c:v>0.01</c:v>
                </c:pt>
                <c:pt idx="2405">
                  <c:v>0.02</c:v>
                </c:pt>
                <c:pt idx="2406">
                  <c:v>0</c:v>
                </c:pt>
                <c:pt idx="2407">
                  <c:v>0.03</c:v>
                </c:pt>
                <c:pt idx="2408">
                  <c:v>0.03</c:v>
                </c:pt>
                <c:pt idx="2409">
                  <c:v>0</c:v>
                </c:pt>
                <c:pt idx="2410">
                  <c:v>0.03</c:v>
                </c:pt>
                <c:pt idx="2411">
                  <c:v>0.02</c:v>
                </c:pt>
                <c:pt idx="2412">
                  <c:v>0</c:v>
                </c:pt>
                <c:pt idx="2413">
                  <c:v>0</c:v>
                </c:pt>
                <c:pt idx="2414">
                  <c:v>0.02</c:v>
                </c:pt>
                <c:pt idx="2415">
                  <c:v>0.03</c:v>
                </c:pt>
                <c:pt idx="2416">
                  <c:v>0.04</c:v>
                </c:pt>
                <c:pt idx="2417">
                  <c:v>0.02</c:v>
                </c:pt>
                <c:pt idx="2418">
                  <c:v>0</c:v>
                </c:pt>
                <c:pt idx="2419">
                  <c:v>0</c:v>
                </c:pt>
                <c:pt idx="2420">
                  <c:v>0.03</c:v>
                </c:pt>
                <c:pt idx="2421">
                  <c:v>0.01</c:v>
                </c:pt>
                <c:pt idx="2422">
                  <c:v>0</c:v>
                </c:pt>
                <c:pt idx="2423">
                  <c:v>0.04</c:v>
                </c:pt>
                <c:pt idx="2424">
                  <c:v>0.03</c:v>
                </c:pt>
                <c:pt idx="2425">
                  <c:v>0</c:v>
                </c:pt>
                <c:pt idx="2426">
                  <c:v>0.03</c:v>
                </c:pt>
                <c:pt idx="2427">
                  <c:v>0</c:v>
                </c:pt>
                <c:pt idx="2428">
                  <c:v>0.01</c:v>
                </c:pt>
                <c:pt idx="2429">
                  <c:v>0.02</c:v>
                </c:pt>
                <c:pt idx="2430">
                  <c:v>0.02</c:v>
                </c:pt>
                <c:pt idx="2431">
                  <c:v>0.03</c:v>
                </c:pt>
                <c:pt idx="2432">
                  <c:v>0.03</c:v>
                </c:pt>
                <c:pt idx="2433">
                  <c:v>0.01</c:v>
                </c:pt>
                <c:pt idx="2434">
                  <c:v>0.02</c:v>
                </c:pt>
                <c:pt idx="2435">
                  <c:v>0.01</c:v>
                </c:pt>
                <c:pt idx="2436">
                  <c:v>0</c:v>
                </c:pt>
                <c:pt idx="2437">
                  <c:v>0.02</c:v>
                </c:pt>
                <c:pt idx="2438">
                  <c:v>0</c:v>
                </c:pt>
                <c:pt idx="2439">
                  <c:v>0</c:v>
                </c:pt>
                <c:pt idx="2440">
                  <c:v>0.09</c:v>
                </c:pt>
                <c:pt idx="2441">
                  <c:v>0.03</c:v>
                </c:pt>
                <c:pt idx="2442">
                  <c:v>0.01</c:v>
                </c:pt>
                <c:pt idx="2443">
                  <c:v>0.01</c:v>
                </c:pt>
                <c:pt idx="2444">
                  <c:v>0</c:v>
                </c:pt>
                <c:pt idx="2445">
                  <c:v>0.02</c:v>
                </c:pt>
                <c:pt idx="2446">
                  <c:v>0</c:v>
                </c:pt>
                <c:pt idx="2447">
                  <c:v>0.02</c:v>
                </c:pt>
                <c:pt idx="2448">
                  <c:v>0</c:v>
                </c:pt>
                <c:pt idx="2449">
                  <c:v>0.02</c:v>
                </c:pt>
                <c:pt idx="2450">
                  <c:v>0.03</c:v>
                </c:pt>
                <c:pt idx="2451">
                  <c:v>0.02</c:v>
                </c:pt>
                <c:pt idx="2452">
                  <c:v>0</c:v>
                </c:pt>
                <c:pt idx="2453">
                  <c:v>0.03</c:v>
                </c:pt>
                <c:pt idx="2454">
                  <c:v>0.03</c:v>
                </c:pt>
                <c:pt idx="2455">
                  <c:v>0.01</c:v>
                </c:pt>
                <c:pt idx="2456">
                  <c:v>0</c:v>
                </c:pt>
                <c:pt idx="2457">
                  <c:v>0.04</c:v>
                </c:pt>
                <c:pt idx="2458">
                  <c:v>0.02</c:v>
                </c:pt>
                <c:pt idx="2459">
                  <c:v>0.04</c:v>
                </c:pt>
                <c:pt idx="2460">
                  <c:v>0.03</c:v>
                </c:pt>
                <c:pt idx="2461">
                  <c:v>0</c:v>
                </c:pt>
                <c:pt idx="2462">
                  <c:v>0.02</c:v>
                </c:pt>
                <c:pt idx="2463">
                  <c:v>0</c:v>
                </c:pt>
                <c:pt idx="2464">
                  <c:v>0.01</c:v>
                </c:pt>
                <c:pt idx="2465">
                  <c:v>0.04</c:v>
                </c:pt>
                <c:pt idx="2466">
                  <c:v>0.06</c:v>
                </c:pt>
                <c:pt idx="2467">
                  <c:v>0</c:v>
                </c:pt>
                <c:pt idx="2468">
                  <c:v>0.01</c:v>
                </c:pt>
                <c:pt idx="2469">
                  <c:v>0.06</c:v>
                </c:pt>
                <c:pt idx="2470">
                  <c:v>0.01</c:v>
                </c:pt>
                <c:pt idx="2471">
                  <c:v>0.03</c:v>
                </c:pt>
                <c:pt idx="2472">
                  <c:v>0.02</c:v>
                </c:pt>
                <c:pt idx="2473">
                  <c:v>0.03</c:v>
                </c:pt>
                <c:pt idx="2474">
                  <c:v>0</c:v>
                </c:pt>
                <c:pt idx="2475">
                  <c:v>0</c:v>
                </c:pt>
                <c:pt idx="2476">
                  <c:v>0</c:v>
                </c:pt>
                <c:pt idx="2477">
                  <c:v>0.04</c:v>
                </c:pt>
                <c:pt idx="2478">
                  <c:v>0.01</c:v>
                </c:pt>
                <c:pt idx="2479">
                  <c:v>0.03</c:v>
                </c:pt>
                <c:pt idx="2480">
                  <c:v>0.13</c:v>
                </c:pt>
                <c:pt idx="2481">
                  <c:v>0</c:v>
                </c:pt>
                <c:pt idx="2482">
                  <c:v>0</c:v>
                </c:pt>
                <c:pt idx="2483">
                  <c:v>0.01</c:v>
                </c:pt>
                <c:pt idx="2484">
                  <c:v>0.09</c:v>
                </c:pt>
                <c:pt idx="2485">
                  <c:v>0.02</c:v>
                </c:pt>
                <c:pt idx="2486">
                  <c:v>0</c:v>
                </c:pt>
                <c:pt idx="2487">
                  <c:v>0</c:v>
                </c:pt>
                <c:pt idx="2488">
                  <c:v>0.02</c:v>
                </c:pt>
                <c:pt idx="2489">
                  <c:v>0.01</c:v>
                </c:pt>
                <c:pt idx="2490">
                  <c:v>0.02</c:v>
                </c:pt>
                <c:pt idx="2491">
                  <c:v>0.02</c:v>
                </c:pt>
                <c:pt idx="2492">
                  <c:v>0.03</c:v>
                </c:pt>
                <c:pt idx="2493">
                  <c:v>0</c:v>
                </c:pt>
                <c:pt idx="2494">
                  <c:v>0</c:v>
                </c:pt>
                <c:pt idx="2495">
                  <c:v>0.03</c:v>
                </c:pt>
                <c:pt idx="2496">
                  <c:v>0.02</c:v>
                </c:pt>
                <c:pt idx="2497">
                  <c:v>0</c:v>
                </c:pt>
                <c:pt idx="2498">
                  <c:v>0</c:v>
                </c:pt>
                <c:pt idx="2499">
                  <c:v>0</c:v>
                </c:pt>
                <c:pt idx="2500">
                  <c:v>0.02</c:v>
                </c:pt>
                <c:pt idx="2501">
                  <c:v>0.03</c:v>
                </c:pt>
                <c:pt idx="2502">
                  <c:v>0.02</c:v>
                </c:pt>
                <c:pt idx="2503">
                  <c:v>0</c:v>
                </c:pt>
                <c:pt idx="2504">
                  <c:v>0.02</c:v>
                </c:pt>
                <c:pt idx="2505">
                  <c:v>0.03</c:v>
                </c:pt>
                <c:pt idx="2506">
                  <c:v>0.03</c:v>
                </c:pt>
                <c:pt idx="2507">
                  <c:v>0.03</c:v>
                </c:pt>
                <c:pt idx="2508">
                  <c:v>0</c:v>
                </c:pt>
                <c:pt idx="2509">
                  <c:v>0</c:v>
                </c:pt>
                <c:pt idx="2510">
                  <c:v>0</c:v>
                </c:pt>
                <c:pt idx="2511">
                  <c:v>0.03</c:v>
                </c:pt>
                <c:pt idx="2512">
                  <c:v>0.02</c:v>
                </c:pt>
                <c:pt idx="2513">
                  <c:v>0.01</c:v>
                </c:pt>
                <c:pt idx="2514">
                  <c:v>0</c:v>
                </c:pt>
                <c:pt idx="2515">
                  <c:v>0</c:v>
                </c:pt>
                <c:pt idx="2516">
                  <c:v>0.02</c:v>
                </c:pt>
                <c:pt idx="2517">
                  <c:v>0</c:v>
                </c:pt>
                <c:pt idx="2518">
                  <c:v>0.05</c:v>
                </c:pt>
                <c:pt idx="2519">
                  <c:v>0</c:v>
                </c:pt>
                <c:pt idx="2520">
                  <c:v>0.03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0.01</c:v>
                </c:pt>
                <c:pt idx="2525">
                  <c:v>0.02</c:v>
                </c:pt>
                <c:pt idx="2526">
                  <c:v>0.02</c:v>
                </c:pt>
                <c:pt idx="2527">
                  <c:v>0</c:v>
                </c:pt>
                <c:pt idx="2528">
                  <c:v>0.02</c:v>
                </c:pt>
                <c:pt idx="2529">
                  <c:v>0</c:v>
                </c:pt>
                <c:pt idx="2530">
                  <c:v>0.01</c:v>
                </c:pt>
                <c:pt idx="2531">
                  <c:v>0.03</c:v>
                </c:pt>
                <c:pt idx="2532">
                  <c:v>0</c:v>
                </c:pt>
                <c:pt idx="2533">
                  <c:v>0.02</c:v>
                </c:pt>
                <c:pt idx="2534">
                  <c:v>0</c:v>
                </c:pt>
                <c:pt idx="2535">
                  <c:v>0.02</c:v>
                </c:pt>
                <c:pt idx="2536">
                  <c:v>0.02</c:v>
                </c:pt>
                <c:pt idx="2537">
                  <c:v>0.02</c:v>
                </c:pt>
                <c:pt idx="2538">
                  <c:v>0</c:v>
                </c:pt>
                <c:pt idx="2539">
                  <c:v>0</c:v>
                </c:pt>
                <c:pt idx="2540">
                  <c:v>0</c:v>
                </c:pt>
                <c:pt idx="2541">
                  <c:v>0.03</c:v>
                </c:pt>
                <c:pt idx="2542">
                  <c:v>0</c:v>
                </c:pt>
                <c:pt idx="2543">
                  <c:v>0.01</c:v>
                </c:pt>
                <c:pt idx="2544">
                  <c:v>0.01</c:v>
                </c:pt>
                <c:pt idx="2545">
                  <c:v>0.01</c:v>
                </c:pt>
                <c:pt idx="2546">
                  <c:v>0</c:v>
                </c:pt>
                <c:pt idx="2547">
                  <c:v>0.01</c:v>
                </c:pt>
                <c:pt idx="2548">
                  <c:v>0.01</c:v>
                </c:pt>
                <c:pt idx="2549">
                  <c:v>0.03</c:v>
                </c:pt>
                <c:pt idx="2550">
                  <c:v>0.07</c:v>
                </c:pt>
                <c:pt idx="2551">
                  <c:v>0.03</c:v>
                </c:pt>
                <c:pt idx="2552">
                  <c:v>0</c:v>
                </c:pt>
                <c:pt idx="2553">
                  <c:v>0.03</c:v>
                </c:pt>
                <c:pt idx="2554">
                  <c:v>0.02</c:v>
                </c:pt>
                <c:pt idx="2555">
                  <c:v>0</c:v>
                </c:pt>
                <c:pt idx="2556">
                  <c:v>0.02</c:v>
                </c:pt>
                <c:pt idx="2557">
                  <c:v>0.01</c:v>
                </c:pt>
                <c:pt idx="2558">
                  <c:v>0.04</c:v>
                </c:pt>
                <c:pt idx="2559">
                  <c:v>0.01</c:v>
                </c:pt>
                <c:pt idx="2560">
                  <c:v>0.01</c:v>
                </c:pt>
                <c:pt idx="2561">
                  <c:v>0.03</c:v>
                </c:pt>
                <c:pt idx="2562">
                  <c:v>0</c:v>
                </c:pt>
                <c:pt idx="2563">
                  <c:v>0.02</c:v>
                </c:pt>
                <c:pt idx="2564">
                  <c:v>0.02</c:v>
                </c:pt>
                <c:pt idx="2565">
                  <c:v>0.04</c:v>
                </c:pt>
                <c:pt idx="2566">
                  <c:v>0</c:v>
                </c:pt>
                <c:pt idx="2567">
                  <c:v>0</c:v>
                </c:pt>
                <c:pt idx="2568">
                  <c:v>0.02</c:v>
                </c:pt>
                <c:pt idx="2569">
                  <c:v>0.02</c:v>
                </c:pt>
                <c:pt idx="2570">
                  <c:v>0</c:v>
                </c:pt>
                <c:pt idx="2571">
                  <c:v>0.03</c:v>
                </c:pt>
                <c:pt idx="2572">
                  <c:v>0</c:v>
                </c:pt>
                <c:pt idx="2573">
                  <c:v>0</c:v>
                </c:pt>
                <c:pt idx="2574">
                  <c:v>0.02</c:v>
                </c:pt>
                <c:pt idx="2575">
                  <c:v>0.02</c:v>
                </c:pt>
                <c:pt idx="2576">
                  <c:v>0.02</c:v>
                </c:pt>
                <c:pt idx="2577">
                  <c:v>0</c:v>
                </c:pt>
                <c:pt idx="2578">
                  <c:v>0.03</c:v>
                </c:pt>
                <c:pt idx="2579">
                  <c:v>0.03</c:v>
                </c:pt>
                <c:pt idx="2580">
                  <c:v>0.01</c:v>
                </c:pt>
                <c:pt idx="2581">
                  <c:v>0.01</c:v>
                </c:pt>
                <c:pt idx="2582">
                  <c:v>0.01</c:v>
                </c:pt>
                <c:pt idx="2583">
                  <c:v>0.03</c:v>
                </c:pt>
                <c:pt idx="2584">
                  <c:v>0.04</c:v>
                </c:pt>
                <c:pt idx="2585">
                  <c:v>0</c:v>
                </c:pt>
                <c:pt idx="2586">
                  <c:v>0.04</c:v>
                </c:pt>
                <c:pt idx="2587">
                  <c:v>0</c:v>
                </c:pt>
                <c:pt idx="2588">
                  <c:v>0.03</c:v>
                </c:pt>
                <c:pt idx="2589">
                  <c:v>0.02</c:v>
                </c:pt>
                <c:pt idx="2590">
                  <c:v>0.04</c:v>
                </c:pt>
                <c:pt idx="2591">
                  <c:v>0.01</c:v>
                </c:pt>
                <c:pt idx="2592">
                  <c:v>0.01</c:v>
                </c:pt>
                <c:pt idx="2593">
                  <c:v>0.02</c:v>
                </c:pt>
                <c:pt idx="2594">
                  <c:v>0</c:v>
                </c:pt>
                <c:pt idx="2595">
                  <c:v>0.02</c:v>
                </c:pt>
                <c:pt idx="2596">
                  <c:v>0.03</c:v>
                </c:pt>
                <c:pt idx="2597">
                  <c:v>0.01</c:v>
                </c:pt>
                <c:pt idx="2598">
                  <c:v>0</c:v>
                </c:pt>
                <c:pt idx="2599">
                  <c:v>0.02</c:v>
                </c:pt>
                <c:pt idx="2600">
                  <c:v>0</c:v>
                </c:pt>
                <c:pt idx="2601">
                  <c:v>0</c:v>
                </c:pt>
                <c:pt idx="2602">
                  <c:v>0.04</c:v>
                </c:pt>
                <c:pt idx="2603">
                  <c:v>0.03</c:v>
                </c:pt>
                <c:pt idx="2604">
                  <c:v>0.02</c:v>
                </c:pt>
                <c:pt idx="2605">
                  <c:v>0</c:v>
                </c:pt>
                <c:pt idx="2606">
                  <c:v>0</c:v>
                </c:pt>
                <c:pt idx="2607">
                  <c:v>0.01</c:v>
                </c:pt>
                <c:pt idx="2608">
                  <c:v>0.01</c:v>
                </c:pt>
                <c:pt idx="2609">
                  <c:v>0.02</c:v>
                </c:pt>
                <c:pt idx="2610">
                  <c:v>0.02</c:v>
                </c:pt>
                <c:pt idx="2611">
                  <c:v>0.03</c:v>
                </c:pt>
                <c:pt idx="2612">
                  <c:v>0</c:v>
                </c:pt>
                <c:pt idx="2613">
                  <c:v>0.01</c:v>
                </c:pt>
                <c:pt idx="2614">
                  <c:v>0</c:v>
                </c:pt>
                <c:pt idx="2615">
                  <c:v>0</c:v>
                </c:pt>
                <c:pt idx="2616">
                  <c:v>0</c:v>
                </c:pt>
                <c:pt idx="2617">
                  <c:v>0</c:v>
                </c:pt>
                <c:pt idx="2618">
                  <c:v>0.01</c:v>
                </c:pt>
                <c:pt idx="2619">
                  <c:v>0</c:v>
                </c:pt>
                <c:pt idx="2620">
                  <c:v>0.01</c:v>
                </c:pt>
                <c:pt idx="2621">
                  <c:v>0.02</c:v>
                </c:pt>
                <c:pt idx="2622">
                  <c:v>0.01</c:v>
                </c:pt>
                <c:pt idx="2623">
                  <c:v>0.02</c:v>
                </c:pt>
                <c:pt idx="2624">
                  <c:v>0.03</c:v>
                </c:pt>
                <c:pt idx="2625">
                  <c:v>0</c:v>
                </c:pt>
                <c:pt idx="2626">
                  <c:v>0.03</c:v>
                </c:pt>
                <c:pt idx="2627">
                  <c:v>0.03</c:v>
                </c:pt>
                <c:pt idx="2628">
                  <c:v>0.02</c:v>
                </c:pt>
                <c:pt idx="2629">
                  <c:v>0.01</c:v>
                </c:pt>
                <c:pt idx="2630">
                  <c:v>0.03</c:v>
                </c:pt>
                <c:pt idx="2631">
                  <c:v>0.04</c:v>
                </c:pt>
                <c:pt idx="2632">
                  <c:v>0</c:v>
                </c:pt>
                <c:pt idx="2633">
                  <c:v>0.03</c:v>
                </c:pt>
                <c:pt idx="2634">
                  <c:v>0.03</c:v>
                </c:pt>
                <c:pt idx="2635">
                  <c:v>0.01</c:v>
                </c:pt>
                <c:pt idx="2636">
                  <c:v>0</c:v>
                </c:pt>
                <c:pt idx="2637">
                  <c:v>0.03</c:v>
                </c:pt>
                <c:pt idx="2638">
                  <c:v>0</c:v>
                </c:pt>
                <c:pt idx="2639">
                  <c:v>0</c:v>
                </c:pt>
                <c:pt idx="2640">
                  <c:v>0</c:v>
                </c:pt>
                <c:pt idx="2641">
                  <c:v>0.04</c:v>
                </c:pt>
                <c:pt idx="2642">
                  <c:v>0.01</c:v>
                </c:pt>
                <c:pt idx="2643">
                  <c:v>0.02</c:v>
                </c:pt>
                <c:pt idx="2644">
                  <c:v>0</c:v>
                </c:pt>
                <c:pt idx="2645">
                  <c:v>0</c:v>
                </c:pt>
                <c:pt idx="2646">
                  <c:v>0.03</c:v>
                </c:pt>
                <c:pt idx="2647">
                  <c:v>0.04</c:v>
                </c:pt>
                <c:pt idx="2648">
                  <c:v>0.01</c:v>
                </c:pt>
                <c:pt idx="2649">
                  <c:v>0.04</c:v>
                </c:pt>
                <c:pt idx="2650">
                  <c:v>0</c:v>
                </c:pt>
                <c:pt idx="2651">
                  <c:v>0.01</c:v>
                </c:pt>
                <c:pt idx="2652">
                  <c:v>0.03</c:v>
                </c:pt>
                <c:pt idx="2653">
                  <c:v>0.02</c:v>
                </c:pt>
                <c:pt idx="2654">
                  <c:v>0.03</c:v>
                </c:pt>
                <c:pt idx="2655">
                  <c:v>0.01</c:v>
                </c:pt>
                <c:pt idx="2656">
                  <c:v>0.04</c:v>
                </c:pt>
                <c:pt idx="2657">
                  <c:v>0.03</c:v>
                </c:pt>
                <c:pt idx="2658">
                  <c:v>0.01</c:v>
                </c:pt>
                <c:pt idx="2659">
                  <c:v>0.02</c:v>
                </c:pt>
                <c:pt idx="2660">
                  <c:v>0.01</c:v>
                </c:pt>
                <c:pt idx="2661">
                  <c:v>0</c:v>
                </c:pt>
                <c:pt idx="2662">
                  <c:v>0.05</c:v>
                </c:pt>
                <c:pt idx="2663">
                  <c:v>0.06</c:v>
                </c:pt>
                <c:pt idx="2664">
                  <c:v>0.03</c:v>
                </c:pt>
                <c:pt idx="2665">
                  <c:v>0.03</c:v>
                </c:pt>
                <c:pt idx="2666">
                  <c:v>0</c:v>
                </c:pt>
                <c:pt idx="2667">
                  <c:v>0.05</c:v>
                </c:pt>
                <c:pt idx="2668">
                  <c:v>0.02</c:v>
                </c:pt>
                <c:pt idx="2669">
                  <c:v>0</c:v>
                </c:pt>
                <c:pt idx="2670">
                  <c:v>0.03</c:v>
                </c:pt>
                <c:pt idx="2671">
                  <c:v>0.03</c:v>
                </c:pt>
                <c:pt idx="2672">
                  <c:v>0.01</c:v>
                </c:pt>
                <c:pt idx="2673">
                  <c:v>0.05</c:v>
                </c:pt>
                <c:pt idx="2674">
                  <c:v>0</c:v>
                </c:pt>
                <c:pt idx="2675">
                  <c:v>0.02</c:v>
                </c:pt>
                <c:pt idx="2676">
                  <c:v>0.04</c:v>
                </c:pt>
                <c:pt idx="2677">
                  <c:v>0</c:v>
                </c:pt>
                <c:pt idx="2678">
                  <c:v>0.04</c:v>
                </c:pt>
                <c:pt idx="2679">
                  <c:v>0.03</c:v>
                </c:pt>
                <c:pt idx="2680">
                  <c:v>0.03</c:v>
                </c:pt>
                <c:pt idx="2681">
                  <c:v>0.01</c:v>
                </c:pt>
                <c:pt idx="2682">
                  <c:v>0</c:v>
                </c:pt>
                <c:pt idx="2683">
                  <c:v>0</c:v>
                </c:pt>
                <c:pt idx="2684">
                  <c:v>0.04</c:v>
                </c:pt>
                <c:pt idx="2685">
                  <c:v>0.03</c:v>
                </c:pt>
                <c:pt idx="2686">
                  <c:v>0.05</c:v>
                </c:pt>
                <c:pt idx="2687">
                  <c:v>0</c:v>
                </c:pt>
                <c:pt idx="2688">
                  <c:v>0.05</c:v>
                </c:pt>
                <c:pt idx="2689">
                  <c:v>0.03</c:v>
                </c:pt>
                <c:pt idx="2690">
                  <c:v>0.02</c:v>
                </c:pt>
                <c:pt idx="2691">
                  <c:v>0.03</c:v>
                </c:pt>
                <c:pt idx="2692">
                  <c:v>0.03</c:v>
                </c:pt>
                <c:pt idx="2693">
                  <c:v>0</c:v>
                </c:pt>
                <c:pt idx="2694">
                  <c:v>0</c:v>
                </c:pt>
                <c:pt idx="2695">
                  <c:v>0.01</c:v>
                </c:pt>
                <c:pt idx="2696">
                  <c:v>0.02</c:v>
                </c:pt>
                <c:pt idx="2697">
                  <c:v>0.02</c:v>
                </c:pt>
                <c:pt idx="2698">
                  <c:v>0.03</c:v>
                </c:pt>
                <c:pt idx="2699">
                  <c:v>0.01</c:v>
                </c:pt>
                <c:pt idx="2700">
                  <c:v>0.01</c:v>
                </c:pt>
                <c:pt idx="2701">
                  <c:v>0</c:v>
                </c:pt>
                <c:pt idx="2702">
                  <c:v>0.07</c:v>
                </c:pt>
                <c:pt idx="2703">
                  <c:v>0.02</c:v>
                </c:pt>
                <c:pt idx="2704">
                  <c:v>0.03</c:v>
                </c:pt>
                <c:pt idx="2705">
                  <c:v>0.02</c:v>
                </c:pt>
                <c:pt idx="2706">
                  <c:v>0</c:v>
                </c:pt>
                <c:pt idx="2707">
                  <c:v>0.01</c:v>
                </c:pt>
                <c:pt idx="2708">
                  <c:v>0.01</c:v>
                </c:pt>
                <c:pt idx="2709">
                  <c:v>0</c:v>
                </c:pt>
                <c:pt idx="2710">
                  <c:v>0.06</c:v>
                </c:pt>
                <c:pt idx="2711">
                  <c:v>0</c:v>
                </c:pt>
                <c:pt idx="2712">
                  <c:v>0.03</c:v>
                </c:pt>
                <c:pt idx="2713">
                  <c:v>0.04</c:v>
                </c:pt>
                <c:pt idx="2714">
                  <c:v>0.03</c:v>
                </c:pt>
                <c:pt idx="2715">
                  <c:v>0</c:v>
                </c:pt>
                <c:pt idx="2716">
                  <c:v>0</c:v>
                </c:pt>
                <c:pt idx="2717">
                  <c:v>0.02</c:v>
                </c:pt>
                <c:pt idx="2718">
                  <c:v>0.01</c:v>
                </c:pt>
                <c:pt idx="2719">
                  <c:v>0</c:v>
                </c:pt>
                <c:pt idx="2720">
                  <c:v>0</c:v>
                </c:pt>
                <c:pt idx="2721">
                  <c:v>0.03</c:v>
                </c:pt>
                <c:pt idx="2722">
                  <c:v>0.02</c:v>
                </c:pt>
                <c:pt idx="2723">
                  <c:v>0</c:v>
                </c:pt>
                <c:pt idx="2724">
                  <c:v>0.03</c:v>
                </c:pt>
                <c:pt idx="2725">
                  <c:v>0.03</c:v>
                </c:pt>
                <c:pt idx="2726">
                  <c:v>0.03</c:v>
                </c:pt>
                <c:pt idx="2727">
                  <c:v>0</c:v>
                </c:pt>
                <c:pt idx="2728">
                  <c:v>0.03</c:v>
                </c:pt>
                <c:pt idx="2729">
                  <c:v>0.01</c:v>
                </c:pt>
                <c:pt idx="2730">
                  <c:v>0.01</c:v>
                </c:pt>
                <c:pt idx="2731">
                  <c:v>0.01</c:v>
                </c:pt>
                <c:pt idx="2732">
                  <c:v>0.02</c:v>
                </c:pt>
                <c:pt idx="2733">
                  <c:v>0.02</c:v>
                </c:pt>
                <c:pt idx="2734">
                  <c:v>0.02</c:v>
                </c:pt>
                <c:pt idx="2735">
                  <c:v>0.03</c:v>
                </c:pt>
                <c:pt idx="2736">
                  <c:v>0.02</c:v>
                </c:pt>
                <c:pt idx="2737">
                  <c:v>0.02</c:v>
                </c:pt>
                <c:pt idx="2738">
                  <c:v>0</c:v>
                </c:pt>
                <c:pt idx="2739">
                  <c:v>0</c:v>
                </c:pt>
                <c:pt idx="2740">
                  <c:v>0.01</c:v>
                </c:pt>
                <c:pt idx="2741">
                  <c:v>0</c:v>
                </c:pt>
                <c:pt idx="2742">
                  <c:v>0.01</c:v>
                </c:pt>
                <c:pt idx="2743">
                  <c:v>0.13</c:v>
                </c:pt>
                <c:pt idx="2744">
                  <c:v>0.03</c:v>
                </c:pt>
                <c:pt idx="2745">
                  <c:v>0</c:v>
                </c:pt>
                <c:pt idx="2746">
                  <c:v>0.01</c:v>
                </c:pt>
                <c:pt idx="2747">
                  <c:v>0.03</c:v>
                </c:pt>
                <c:pt idx="2748">
                  <c:v>0</c:v>
                </c:pt>
                <c:pt idx="2749">
                  <c:v>0.03</c:v>
                </c:pt>
                <c:pt idx="2750">
                  <c:v>0</c:v>
                </c:pt>
                <c:pt idx="2751">
                  <c:v>0</c:v>
                </c:pt>
                <c:pt idx="2752">
                  <c:v>0.01</c:v>
                </c:pt>
                <c:pt idx="2753">
                  <c:v>0.03</c:v>
                </c:pt>
                <c:pt idx="2754">
                  <c:v>0.03</c:v>
                </c:pt>
                <c:pt idx="2755">
                  <c:v>0.01</c:v>
                </c:pt>
                <c:pt idx="2756">
                  <c:v>0.04</c:v>
                </c:pt>
                <c:pt idx="2757">
                  <c:v>0</c:v>
                </c:pt>
                <c:pt idx="2758">
                  <c:v>0.01</c:v>
                </c:pt>
                <c:pt idx="2759">
                  <c:v>0.02</c:v>
                </c:pt>
                <c:pt idx="2760">
                  <c:v>0</c:v>
                </c:pt>
                <c:pt idx="2761">
                  <c:v>0.01</c:v>
                </c:pt>
                <c:pt idx="2762">
                  <c:v>0.01</c:v>
                </c:pt>
                <c:pt idx="2763">
                  <c:v>0</c:v>
                </c:pt>
                <c:pt idx="2764">
                  <c:v>0</c:v>
                </c:pt>
                <c:pt idx="2765">
                  <c:v>0.01</c:v>
                </c:pt>
                <c:pt idx="2766">
                  <c:v>0.01</c:v>
                </c:pt>
                <c:pt idx="2767">
                  <c:v>0.01</c:v>
                </c:pt>
                <c:pt idx="2768">
                  <c:v>0</c:v>
                </c:pt>
                <c:pt idx="2769">
                  <c:v>0</c:v>
                </c:pt>
                <c:pt idx="2770">
                  <c:v>0.02</c:v>
                </c:pt>
                <c:pt idx="2771">
                  <c:v>0.06</c:v>
                </c:pt>
                <c:pt idx="2772">
                  <c:v>0.01</c:v>
                </c:pt>
                <c:pt idx="2773">
                  <c:v>0.03</c:v>
                </c:pt>
                <c:pt idx="2774">
                  <c:v>0.01</c:v>
                </c:pt>
                <c:pt idx="2775">
                  <c:v>0.03</c:v>
                </c:pt>
                <c:pt idx="2776">
                  <c:v>0.02</c:v>
                </c:pt>
                <c:pt idx="2777">
                  <c:v>0.06</c:v>
                </c:pt>
                <c:pt idx="2778">
                  <c:v>0.01</c:v>
                </c:pt>
                <c:pt idx="2779">
                  <c:v>0</c:v>
                </c:pt>
                <c:pt idx="2780">
                  <c:v>0</c:v>
                </c:pt>
                <c:pt idx="2781">
                  <c:v>0.01</c:v>
                </c:pt>
                <c:pt idx="2782">
                  <c:v>0.02</c:v>
                </c:pt>
                <c:pt idx="2783">
                  <c:v>0.03</c:v>
                </c:pt>
                <c:pt idx="2784">
                  <c:v>0</c:v>
                </c:pt>
                <c:pt idx="2785">
                  <c:v>0.02</c:v>
                </c:pt>
                <c:pt idx="2786">
                  <c:v>0</c:v>
                </c:pt>
                <c:pt idx="2787">
                  <c:v>0.03</c:v>
                </c:pt>
                <c:pt idx="2788">
                  <c:v>0.03</c:v>
                </c:pt>
                <c:pt idx="2789">
                  <c:v>0.01</c:v>
                </c:pt>
                <c:pt idx="2790">
                  <c:v>0.03</c:v>
                </c:pt>
                <c:pt idx="2791">
                  <c:v>0.03</c:v>
                </c:pt>
                <c:pt idx="2792">
                  <c:v>0.03</c:v>
                </c:pt>
                <c:pt idx="2793">
                  <c:v>0</c:v>
                </c:pt>
                <c:pt idx="2794">
                  <c:v>0.03</c:v>
                </c:pt>
                <c:pt idx="2795">
                  <c:v>0.01</c:v>
                </c:pt>
                <c:pt idx="2796">
                  <c:v>0</c:v>
                </c:pt>
                <c:pt idx="2797">
                  <c:v>0.01</c:v>
                </c:pt>
                <c:pt idx="2798">
                  <c:v>0</c:v>
                </c:pt>
                <c:pt idx="2799">
                  <c:v>0.01</c:v>
                </c:pt>
                <c:pt idx="2800">
                  <c:v>0</c:v>
                </c:pt>
                <c:pt idx="2801">
                  <c:v>0.01</c:v>
                </c:pt>
                <c:pt idx="2802">
                  <c:v>0.02</c:v>
                </c:pt>
                <c:pt idx="2803">
                  <c:v>0</c:v>
                </c:pt>
                <c:pt idx="2804">
                  <c:v>0.03</c:v>
                </c:pt>
                <c:pt idx="2805">
                  <c:v>0.03</c:v>
                </c:pt>
                <c:pt idx="2806">
                  <c:v>0</c:v>
                </c:pt>
                <c:pt idx="2807">
                  <c:v>0.02</c:v>
                </c:pt>
                <c:pt idx="2808">
                  <c:v>0.03</c:v>
                </c:pt>
                <c:pt idx="2809">
                  <c:v>0</c:v>
                </c:pt>
                <c:pt idx="2810">
                  <c:v>0.04</c:v>
                </c:pt>
                <c:pt idx="2811">
                  <c:v>0.02</c:v>
                </c:pt>
                <c:pt idx="2812">
                  <c:v>0</c:v>
                </c:pt>
                <c:pt idx="2813">
                  <c:v>0.01</c:v>
                </c:pt>
                <c:pt idx="2814">
                  <c:v>0</c:v>
                </c:pt>
                <c:pt idx="2815">
                  <c:v>0.04</c:v>
                </c:pt>
                <c:pt idx="2816">
                  <c:v>0.01</c:v>
                </c:pt>
                <c:pt idx="2817">
                  <c:v>0.01</c:v>
                </c:pt>
                <c:pt idx="2818">
                  <c:v>0</c:v>
                </c:pt>
                <c:pt idx="2819">
                  <c:v>0</c:v>
                </c:pt>
                <c:pt idx="2820">
                  <c:v>0</c:v>
                </c:pt>
                <c:pt idx="2821">
                  <c:v>0.03</c:v>
                </c:pt>
                <c:pt idx="2822">
                  <c:v>0.03</c:v>
                </c:pt>
                <c:pt idx="2823">
                  <c:v>0</c:v>
                </c:pt>
                <c:pt idx="2824">
                  <c:v>0</c:v>
                </c:pt>
                <c:pt idx="2825">
                  <c:v>0</c:v>
                </c:pt>
                <c:pt idx="2826">
                  <c:v>0.01</c:v>
                </c:pt>
                <c:pt idx="2827">
                  <c:v>0.01</c:v>
                </c:pt>
                <c:pt idx="2828">
                  <c:v>0.02</c:v>
                </c:pt>
                <c:pt idx="2829">
                  <c:v>0.01</c:v>
                </c:pt>
                <c:pt idx="2830">
                  <c:v>0</c:v>
                </c:pt>
                <c:pt idx="2831">
                  <c:v>0.02</c:v>
                </c:pt>
                <c:pt idx="2832">
                  <c:v>0.02</c:v>
                </c:pt>
                <c:pt idx="2833">
                  <c:v>0.03</c:v>
                </c:pt>
                <c:pt idx="2834">
                  <c:v>0.01</c:v>
                </c:pt>
                <c:pt idx="2835">
                  <c:v>0.02</c:v>
                </c:pt>
                <c:pt idx="2836">
                  <c:v>0.03</c:v>
                </c:pt>
                <c:pt idx="2837">
                  <c:v>0.02</c:v>
                </c:pt>
                <c:pt idx="2838">
                  <c:v>0.02</c:v>
                </c:pt>
                <c:pt idx="2839">
                  <c:v>0.02</c:v>
                </c:pt>
                <c:pt idx="2840">
                  <c:v>0.03</c:v>
                </c:pt>
                <c:pt idx="2841">
                  <c:v>0.01</c:v>
                </c:pt>
                <c:pt idx="2842">
                  <c:v>0.03</c:v>
                </c:pt>
                <c:pt idx="2843">
                  <c:v>0</c:v>
                </c:pt>
                <c:pt idx="2844">
                  <c:v>0.03</c:v>
                </c:pt>
                <c:pt idx="2845">
                  <c:v>0.02</c:v>
                </c:pt>
                <c:pt idx="2846">
                  <c:v>0</c:v>
                </c:pt>
                <c:pt idx="2847">
                  <c:v>0.01</c:v>
                </c:pt>
                <c:pt idx="2848">
                  <c:v>0</c:v>
                </c:pt>
                <c:pt idx="2849">
                  <c:v>0.01</c:v>
                </c:pt>
                <c:pt idx="2850">
                  <c:v>0</c:v>
                </c:pt>
                <c:pt idx="2851">
                  <c:v>0</c:v>
                </c:pt>
                <c:pt idx="2852">
                  <c:v>0.02</c:v>
                </c:pt>
                <c:pt idx="2853">
                  <c:v>0</c:v>
                </c:pt>
                <c:pt idx="2854">
                  <c:v>0.02</c:v>
                </c:pt>
                <c:pt idx="2855">
                  <c:v>0.02</c:v>
                </c:pt>
                <c:pt idx="2856">
                  <c:v>0.04</c:v>
                </c:pt>
                <c:pt idx="2857">
                  <c:v>0.02</c:v>
                </c:pt>
                <c:pt idx="2858">
                  <c:v>0.03</c:v>
                </c:pt>
                <c:pt idx="2859">
                  <c:v>0.06</c:v>
                </c:pt>
                <c:pt idx="2860">
                  <c:v>0.01</c:v>
                </c:pt>
                <c:pt idx="2861">
                  <c:v>0.02</c:v>
                </c:pt>
                <c:pt idx="2862">
                  <c:v>0.04</c:v>
                </c:pt>
                <c:pt idx="2863">
                  <c:v>0</c:v>
                </c:pt>
                <c:pt idx="2864">
                  <c:v>0.01</c:v>
                </c:pt>
                <c:pt idx="2865">
                  <c:v>0</c:v>
                </c:pt>
                <c:pt idx="2866">
                  <c:v>0</c:v>
                </c:pt>
                <c:pt idx="2867">
                  <c:v>0.03</c:v>
                </c:pt>
                <c:pt idx="2868">
                  <c:v>0.02</c:v>
                </c:pt>
                <c:pt idx="2869">
                  <c:v>0.03</c:v>
                </c:pt>
                <c:pt idx="2870">
                  <c:v>0.02</c:v>
                </c:pt>
                <c:pt idx="2871">
                  <c:v>0</c:v>
                </c:pt>
                <c:pt idx="2872">
                  <c:v>0.01</c:v>
                </c:pt>
                <c:pt idx="2873">
                  <c:v>0.01</c:v>
                </c:pt>
                <c:pt idx="2874">
                  <c:v>0.03</c:v>
                </c:pt>
                <c:pt idx="2875">
                  <c:v>0.03</c:v>
                </c:pt>
                <c:pt idx="2876">
                  <c:v>0.01</c:v>
                </c:pt>
                <c:pt idx="2877">
                  <c:v>0.01</c:v>
                </c:pt>
                <c:pt idx="2878">
                  <c:v>0.04</c:v>
                </c:pt>
                <c:pt idx="2879">
                  <c:v>0.01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93149020"/>
        <c:axId val="639782705"/>
      </c:lineChart>
      <c:catAx>
        <c:axId val="693149020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39782705"/>
        <c:crosses val="autoZero"/>
        <c:auto val="1"/>
        <c:lblAlgn val="ctr"/>
        <c:lblOffset val="100"/>
        <c:noMultiLvlLbl val="0"/>
      </c:catAx>
      <c:valAx>
        <c:axId val="63978270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314902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f015b7f-88fc-429d-b6a0-710b645a6c7f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'2025-06-22.csv'!$D$1</c:f>
              <c:strCache>
                <c:ptCount val="1"/>
                <c:pt idx="0">
                  <c:v>QuakeData_Z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'2025-06-22.csv'!$A$2:$A$2881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'2025-06-22.csv'!$D$2:$D$2881</c:f>
              <c:numCache>
                <c:formatCode>General</c:formatCode>
                <c:ptCount val="2880"/>
                <c:pt idx="0">
                  <c:v>0</c:v>
                </c:pt>
                <c:pt idx="1">
                  <c:v>0.05</c:v>
                </c:pt>
                <c:pt idx="2">
                  <c:v>0.03</c:v>
                </c:pt>
                <c:pt idx="3">
                  <c:v>0.02</c:v>
                </c:pt>
                <c:pt idx="4">
                  <c:v>0.03</c:v>
                </c:pt>
                <c:pt idx="5">
                  <c:v>0.07</c:v>
                </c:pt>
                <c:pt idx="6">
                  <c:v>0.04</c:v>
                </c:pt>
                <c:pt idx="7">
                  <c:v>0.02</c:v>
                </c:pt>
                <c:pt idx="8">
                  <c:v>0.02</c:v>
                </c:pt>
                <c:pt idx="9">
                  <c:v>0.01</c:v>
                </c:pt>
                <c:pt idx="10">
                  <c:v>0.03</c:v>
                </c:pt>
                <c:pt idx="11">
                  <c:v>0.04</c:v>
                </c:pt>
                <c:pt idx="12">
                  <c:v>0.04</c:v>
                </c:pt>
                <c:pt idx="13">
                  <c:v>0.04</c:v>
                </c:pt>
                <c:pt idx="14">
                  <c:v>0.02</c:v>
                </c:pt>
                <c:pt idx="15">
                  <c:v>0.02</c:v>
                </c:pt>
                <c:pt idx="16">
                  <c:v>0.01</c:v>
                </c:pt>
                <c:pt idx="17">
                  <c:v>0.04</c:v>
                </c:pt>
                <c:pt idx="18">
                  <c:v>0.05</c:v>
                </c:pt>
                <c:pt idx="19">
                  <c:v>0.03</c:v>
                </c:pt>
                <c:pt idx="20">
                  <c:v>0.02</c:v>
                </c:pt>
                <c:pt idx="21">
                  <c:v>0.03</c:v>
                </c:pt>
                <c:pt idx="22">
                  <c:v>0.06</c:v>
                </c:pt>
                <c:pt idx="23">
                  <c:v>0.04</c:v>
                </c:pt>
                <c:pt idx="24">
                  <c:v>0.02</c:v>
                </c:pt>
                <c:pt idx="25">
                  <c:v>0.03</c:v>
                </c:pt>
                <c:pt idx="26">
                  <c:v>0.03</c:v>
                </c:pt>
                <c:pt idx="27">
                  <c:v>0.03</c:v>
                </c:pt>
                <c:pt idx="28">
                  <c:v>0.01</c:v>
                </c:pt>
                <c:pt idx="29">
                  <c:v>0.03</c:v>
                </c:pt>
                <c:pt idx="30">
                  <c:v>0.01</c:v>
                </c:pt>
                <c:pt idx="31">
                  <c:v>0.03</c:v>
                </c:pt>
                <c:pt idx="32">
                  <c:v>0.02</c:v>
                </c:pt>
                <c:pt idx="33">
                  <c:v>0.02</c:v>
                </c:pt>
                <c:pt idx="34">
                  <c:v>0.04</c:v>
                </c:pt>
                <c:pt idx="35">
                  <c:v>0.02</c:v>
                </c:pt>
                <c:pt idx="36">
                  <c:v>0.03</c:v>
                </c:pt>
                <c:pt idx="37">
                  <c:v>0.04</c:v>
                </c:pt>
                <c:pt idx="38">
                  <c:v>0.02</c:v>
                </c:pt>
                <c:pt idx="39">
                  <c:v>0.04</c:v>
                </c:pt>
                <c:pt idx="40">
                  <c:v>0.04</c:v>
                </c:pt>
                <c:pt idx="41">
                  <c:v>0.02</c:v>
                </c:pt>
                <c:pt idx="42">
                  <c:v>0.02</c:v>
                </c:pt>
                <c:pt idx="43">
                  <c:v>0.05</c:v>
                </c:pt>
                <c:pt idx="44">
                  <c:v>0.03</c:v>
                </c:pt>
                <c:pt idx="45">
                  <c:v>0.02</c:v>
                </c:pt>
                <c:pt idx="46">
                  <c:v>0.02</c:v>
                </c:pt>
                <c:pt idx="47">
                  <c:v>0.04</c:v>
                </c:pt>
                <c:pt idx="48">
                  <c:v>0.03</c:v>
                </c:pt>
                <c:pt idx="49">
                  <c:v>0.02</c:v>
                </c:pt>
                <c:pt idx="50">
                  <c:v>0.06</c:v>
                </c:pt>
                <c:pt idx="51">
                  <c:v>0.03</c:v>
                </c:pt>
                <c:pt idx="52">
                  <c:v>0.01</c:v>
                </c:pt>
                <c:pt idx="53">
                  <c:v>0.02</c:v>
                </c:pt>
                <c:pt idx="54">
                  <c:v>0.03</c:v>
                </c:pt>
                <c:pt idx="55">
                  <c:v>0.03</c:v>
                </c:pt>
                <c:pt idx="56">
                  <c:v>0.02</c:v>
                </c:pt>
                <c:pt idx="57">
                  <c:v>0.02</c:v>
                </c:pt>
                <c:pt idx="58">
                  <c:v>0.06</c:v>
                </c:pt>
                <c:pt idx="59">
                  <c:v>0.02</c:v>
                </c:pt>
                <c:pt idx="60">
                  <c:v>0.02</c:v>
                </c:pt>
                <c:pt idx="61">
                  <c:v>0.03</c:v>
                </c:pt>
                <c:pt idx="62">
                  <c:v>0.06</c:v>
                </c:pt>
                <c:pt idx="63">
                  <c:v>0</c:v>
                </c:pt>
                <c:pt idx="64">
                  <c:v>0.02</c:v>
                </c:pt>
                <c:pt idx="65">
                  <c:v>0.01</c:v>
                </c:pt>
                <c:pt idx="66">
                  <c:v>0.01</c:v>
                </c:pt>
                <c:pt idx="67">
                  <c:v>0.13</c:v>
                </c:pt>
                <c:pt idx="68">
                  <c:v>0.18</c:v>
                </c:pt>
                <c:pt idx="69">
                  <c:v>0.15</c:v>
                </c:pt>
                <c:pt idx="70">
                  <c:v>0.02</c:v>
                </c:pt>
                <c:pt idx="71">
                  <c:v>0.03</c:v>
                </c:pt>
                <c:pt idx="72">
                  <c:v>0.03</c:v>
                </c:pt>
                <c:pt idx="73">
                  <c:v>0.01</c:v>
                </c:pt>
                <c:pt idx="74">
                  <c:v>0.03</c:v>
                </c:pt>
                <c:pt idx="75">
                  <c:v>0</c:v>
                </c:pt>
                <c:pt idx="76">
                  <c:v>0.06</c:v>
                </c:pt>
                <c:pt idx="77">
                  <c:v>0.07</c:v>
                </c:pt>
                <c:pt idx="78">
                  <c:v>0.03</c:v>
                </c:pt>
                <c:pt idx="79">
                  <c:v>0.03</c:v>
                </c:pt>
                <c:pt idx="80">
                  <c:v>0.02</c:v>
                </c:pt>
                <c:pt idx="81">
                  <c:v>0.03</c:v>
                </c:pt>
                <c:pt idx="82">
                  <c:v>0.06</c:v>
                </c:pt>
                <c:pt idx="83">
                  <c:v>0.02</c:v>
                </c:pt>
                <c:pt idx="84">
                  <c:v>0.19</c:v>
                </c:pt>
                <c:pt idx="85">
                  <c:v>0.05</c:v>
                </c:pt>
                <c:pt idx="86">
                  <c:v>0.03</c:v>
                </c:pt>
                <c:pt idx="87">
                  <c:v>0.01</c:v>
                </c:pt>
                <c:pt idx="88">
                  <c:v>0.02</c:v>
                </c:pt>
                <c:pt idx="89">
                  <c:v>0.03</c:v>
                </c:pt>
                <c:pt idx="90">
                  <c:v>0.07</c:v>
                </c:pt>
                <c:pt idx="91">
                  <c:v>0.89</c:v>
                </c:pt>
                <c:pt idx="92">
                  <c:v>0.04</c:v>
                </c:pt>
                <c:pt idx="93">
                  <c:v>0.02</c:v>
                </c:pt>
                <c:pt idx="94">
                  <c:v>0.03</c:v>
                </c:pt>
                <c:pt idx="95">
                  <c:v>0.4</c:v>
                </c:pt>
                <c:pt idx="96">
                  <c:v>0.04</c:v>
                </c:pt>
                <c:pt idx="97">
                  <c:v>0.01</c:v>
                </c:pt>
                <c:pt idx="98">
                  <c:v>0.03</c:v>
                </c:pt>
                <c:pt idx="99">
                  <c:v>0.04</c:v>
                </c:pt>
                <c:pt idx="100">
                  <c:v>0.03</c:v>
                </c:pt>
                <c:pt idx="101">
                  <c:v>0.14</c:v>
                </c:pt>
                <c:pt idx="102">
                  <c:v>0.02</c:v>
                </c:pt>
                <c:pt idx="103">
                  <c:v>0.02</c:v>
                </c:pt>
                <c:pt idx="104">
                  <c:v>0.03</c:v>
                </c:pt>
                <c:pt idx="105">
                  <c:v>0.05</c:v>
                </c:pt>
                <c:pt idx="106">
                  <c:v>0.44</c:v>
                </c:pt>
                <c:pt idx="107">
                  <c:v>0.09</c:v>
                </c:pt>
                <c:pt idx="108">
                  <c:v>0.02</c:v>
                </c:pt>
                <c:pt idx="109">
                  <c:v>0.03</c:v>
                </c:pt>
                <c:pt idx="110">
                  <c:v>0.03</c:v>
                </c:pt>
                <c:pt idx="111">
                  <c:v>0.13</c:v>
                </c:pt>
                <c:pt idx="112">
                  <c:v>0.68</c:v>
                </c:pt>
                <c:pt idx="113">
                  <c:v>0.03</c:v>
                </c:pt>
                <c:pt idx="114">
                  <c:v>0.03</c:v>
                </c:pt>
                <c:pt idx="115">
                  <c:v>0.04</c:v>
                </c:pt>
                <c:pt idx="116">
                  <c:v>0.03</c:v>
                </c:pt>
                <c:pt idx="117">
                  <c:v>0.75</c:v>
                </c:pt>
                <c:pt idx="118">
                  <c:v>0.29</c:v>
                </c:pt>
                <c:pt idx="119">
                  <c:v>0.03</c:v>
                </c:pt>
                <c:pt idx="120">
                  <c:v>0.06</c:v>
                </c:pt>
                <c:pt idx="121">
                  <c:v>0.03</c:v>
                </c:pt>
                <c:pt idx="122">
                  <c:v>0.02</c:v>
                </c:pt>
                <c:pt idx="123">
                  <c:v>0.03</c:v>
                </c:pt>
                <c:pt idx="124">
                  <c:v>0.03</c:v>
                </c:pt>
                <c:pt idx="125">
                  <c:v>0.02</c:v>
                </c:pt>
                <c:pt idx="126">
                  <c:v>0.12</c:v>
                </c:pt>
                <c:pt idx="127">
                  <c:v>2.02</c:v>
                </c:pt>
                <c:pt idx="128">
                  <c:v>0.01</c:v>
                </c:pt>
                <c:pt idx="129">
                  <c:v>0.03</c:v>
                </c:pt>
                <c:pt idx="130">
                  <c:v>0.02</c:v>
                </c:pt>
                <c:pt idx="131">
                  <c:v>0.03</c:v>
                </c:pt>
                <c:pt idx="132">
                  <c:v>0.3</c:v>
                </c:pt>
                <c:pt idx="133">
                  <c:v>0.03</c:v>
                </c:pt>
                <c:pt idx="134">
                  <c:v>0.06</c:v>
                </c:pt>
                <c:pt idx="135">
                  <c:v>0.04</c:v>
                </c:pt>
                <c:pt idx="136">
                  <c:v>0.03</c:v>
                </c:pt>
                <c:pt idx="137">
                  <c:v>0.15</c:v>
                </c:pt>
                <c:pt idx="138">
                  <c:v>0.14</c:v>
                </c:pt>
                <c:pt idx="139">
                  <c:v>0.03</c:v>
                </c:pt>
                <c:pt idx="140">
                  <c:v>0.03</c:v>
                </c:pt>
                <c:pt idx="141">
                  <c:v>0.05</c:v>
                </c:pt>
                <c:pt idx="142">
                  <c:v>0.04</c:v>
                </c:pt>
                <c:pt idx="143">
                  <c:v>0.32</c:v>
                </c:pt>
                <c:pt idx="144">
                  <c:v>0.04</c:v>
                </c:pt>
                <c:pt idx="145">
                  <c:v>0.02</c:v>
                </c:pt>
                <c:pt idx="146">
                  <c:v>0.03</c:v>
                </c:pt>
                <c:pt idx="147">
                  <c:v>0.03</c:v>
                </c:pt>
                <c:pt idx="148">
                  <c:v>0.04</c:v>
                </c:pt>
                <c:pt idx="149">
                  <c:v>0.04</c:v>
                </c:pt>
                <c:pt idx="150">
                  <c:v>0.03</c:v>
                </c:pt>
                <c:pt idx="151">
                  <c:v>0.5</c:v>
                </c:pt>
                <c:pt idx="152">
                  <c:v>0.02</c:v>
                </c:pt>
                <c:pt idx="153">
                  <c:v>0.08</c:v>
                </c:pt>
                <c:pt idx="154">
                  <c:v>0.04</c:v>
                </c:pt>
                <c:pt idx="155">
                  <c:v>0.32</c:v>
                </c:pt>
                <c:pt idx="156">
                  <c:v>0.11</c:v>
                </c:pt>
                <c:pt idx="157">
                  <c:v>0.03</c:v>
                </c:pt>
                <c:pt idx="158">
                  <c:v>0.1</c:v>
                </c:pt>
                <c:pt idx="159">
                  <c:v>0.04</c:v>
                </c:pt>
                <c:pt idx="160">
                  <c:v>0.01</c:v>
                </c:pt>
                <c:pt idx="161">
                  <c:v>0.08</c:v>
                </c:pt>
                <c:pt idx="162">
                  <c:v>0.1</c:v>
                </c:pt>
                <c:pt idx="163">
                  <c:v>0.02</c:v>
                </c:pt>
                <c:pt idx="164">
                  <c:v>0.04</c:v>
                </c:pt>
                <c:pt idx="165">
                  <c:v>0</c:v>
                </c:pt>
                <c:pt idx="166">
                  <c:v>0.03</c:v>
                </c:pt>
                <c:pt idx="167">
                  <c:v>0.04</c:v>
                </c:pt>
                <c:pt idx="168">
                  <c:v>0.16</c:v>
                </c:pt>
                <c:pt idx="169">
                  <c:v>0.04</c:v>
                </c:pt>
                <c:pt idx="170">
                  <c:v>0.02</c:v>
                </c:pt>
                <c:pt idx="171">
                  <c:v>0.02</c:v>
                </c:pt>
                <c:pt idx="172">
                  <c:v>0.03</c:v>
                </c:pt>
                <c:pt idx="173">
                  <c:v>0.22</c:v>
                </c:pt>
                <c:pt idx="174">
                  <c:v>0.1</c:v>
                </c:pt>
                <c:pt idx="175">
                  <c:v>0.91</c:v>
                </c:pt>
                <c:pt idx="176">
                  <c:v>0.03</c:v>
                </c:pt>
                <c:pt idx="177">
                  <c:v>0.03</c:v>
                </c:pt>
                <c:pt idx="178">
                  <c:v>0.19</c:v>
                </c:pt>
                <c:pt idx="179">
                  <c:v>0.04</c:v>
                </c:pt>
                <c:pt idx="180">
                  <c:v>0.02</c:v>
                </c:pt>
                <c:pt idx="181">
                  <c:v>0.02</c:v>
                </c:pt>
                <c:pt idx="182">
                  <c:v>0.04</c:v>
                </c:pt>
                <c:pt idx="183">
                  <c:v>0.02</c:v>
                </c:pt>
                <c:pt idx="184">
                  <c:v>0.04</c:v>
                </c:pt>
                <c:pt idx="185">
                  <c:v>0.02</c:v>
                </c:pt>
                <c:pt idx="186">
                  <c:v>0.02</c:v>
                </c:pt>
                <c:pt idx="187">
                  <c:v>0.05</c:v>
                </c:pt>
                <c:pt idx="188">
                  <c:v>0.17</c:v>
                </c:pt>
                <c:pt idx="189">
                  <c:v>0.03</c:v>
                </c:pt>
                <c:pt idx="190">
                  <c:v>0.02</c:v>
                </c:pt>
                <c:pt idx="191">
                  <c:v>0.02</c:v>
                </c:pt>
                <c:pt idx="192">
                  <c:v>0.04</c:v>
                </c:pt>
                <c:pt idx="193">
                  <c:v>0.02</c:v>
                </c:pt>
                <c:pt idx="194">
                  <c:v>0.03</c:v>
                </c:pt>
                <c:pt idx="195">
                  <c:v>0.02</c:v>
                </c:pt>
                <c:pt idx="196">
                  <c:v>0.02</c:v>
                </c:pt>
                <c:pt idx="197">
                  <c:v>0.14</c:v>
                </c:pt>
                <c:pt idx="198">
                  <c:v>0.04</c:v>
                </c:pt>
                <c:pt idx="199">
                  <c:v>0.03</c:v>
                </c:pt>
                <c:pt idx="200">
                  <c:v>0.14</c:v>
                </c:pt>
                <c:pt idx="201">
                  <c:v>0.53</c:v>
                </c:pt>
                <c:pt idx="202">
                  <c:v>0.03</c:v>
                </c:pt>
                <c:pt idx="203">
                  <c:v>0.18</c:v>
                </c:pt>
                <c:pt idx="204">
                  <c:v>0.03</c:v>
                </c:pt>
                <c:pt idx="205">
                  <c:v>0.03</c:v>
                </c:pt>
                <c:pt idx="206">
                  <c:v>0.04</c:v>
                </c:pt>
                <c:pt idx="207">
                  <c:v>0.03</c:v>
                </c:pt>
                <c:pt idx="208">
                  <c:v>0.16</c:v>
                </c:pt>
                <c:pt idx="209">
                  <c:v>0.03</c:v>
                </c:pt>
                <c:pt idx="210">
                  <c:v>0.07</c:v>
                </c:pt>
                <c:pt idx="211">
                  <c:v>0.01</c:v>
                </c:pt>
                <c:pt idx="212">
                  <c:v>0.04</c:v>
                </c:pt>
                <c:pt idx="213">
                  <c:v>0.17</c:v>
                </c:pt>
                <c:pt idx="214">
                  <c:v>0.04</c:v>
                </c:pt>
                <c:pt idx="215">
                  <c:v>0.03</c:v>
                </c:pt>
                <c:pt idx="216">
                  <c:v>0.36</c:v>
                </c:pt>
                <c:pt idx="217">
                  <c:v>0.03</c:v>
                </c:pt>
                <c:pt idx="218">
                  <c:v>0.07</c:v>
                </c:pt>
                <c:pt idx="219">
                  <c:v>0.03</c:v>
                </c:pt>
                <c:pt idx="220">
                  <c:v>0.02</c:v>
                </c:pt>
                <c:pt idx="221">
                  <c:v>0.68</c:v>
                </c:pt>
                <c:pt idx="222">
                  <c:v>0.06</c:v>
                </c:pt>
                <c:pt idx="223">
                  <c:v>0.02</c:v>
                </c:pt>
                <c:pt idx="224">
                  <c:v>0.02</c:v>
                </c:pt>
                <c:pt idx="225">
                  <c:v>0.07</c:v>
                </c:pt>
                <c:pt idx="226">
                  <c:v>0.01</c:v>
                </c:pt>
                <c:pt idx="227">
                  <c:v>0.04</c:v>
                </c:pt>
                <c:pt idx="228">
                  <c:v>0.11</c:v>
                </c:pt>
                <c:pt idx="229">
                  <c:v>0.03</c:v>
                </c:pt>
                <c:pt idx="230">
                  <c:v>0.06</c:v>
                </c:pt>
                <c:pt idx="231">
                  <c:v>0.13</c:v>
                </c:pt>
                <c:pt idx="232">
                  <c:v>0.03</c:v>
                </c:pt>
                <c:pt idx="233">
                  <c:v>0.07</c:v>
                </c:pt>
                <c:pt idx="234">
                  <c:v>1.09</c:v>
                </c:pt>
                <c:pt idx="235">
                  <c:v>0.03</c:v>
                </c:pt>
                <c:pt idx="236">
                  <c:v>0.01</c:v>
                </c:pt>
                <c:pt idx="237">
                  <c:v>0.04</c:v>
                </c:pt>
                <c:pt idx="238">
                  <c:v>0.23</c:v>
                </c:pt>
                <c:pt idx="239">
                  <c:v>0.09</c:v>
                </c:pt>
                <c:pt idx="240">
                  <c:v>0.03</c:v>
                </c:pt>
                <c:pt idx="241">
                  <c:v>0.12</c:v>
                </c:pt>
                <c:pt idx="242">
                  <c:v>0.03</c:v>
                </c:pt>
                <c:pt idx="243">
                  <c:v>0.63</c:v>
                </c:pt>
                <c:pt idx="244">
                  <c:v>0.03</c:v>
                </c:pt>
                <c:pt idx="245">
                  <c:v>0.03</c:v>
                </c:pt>
                <c:pt idx="246">
                  <c:v>0.2</c:v>
                </c:pt>
                <c:pt idx="247">
                  <c:v>0.24</c:v>
                </c:pt>
                <c:pt idx="248">
                  <c:v>0</c:v>
                </c:pt>
                <c:pt idx="249">
                  <c:v>0.19</c:v>
                </c:pt>
                <c:pt idx="250">
                  <c:v>0.02</c:v>
                </c:pt>
                <c:pt idx="251">
                  <c:v>0.01</c:v>
                </c:pt>
                <c:pt idx="252">
                  <c:v>0.03</c:v>
                </c:pt>
                <c:pt idx="253">
                  <c:v>0.39</c:v>
                </c:pt>
                <c:pt idx="254">
                  <c:v>0.03</c:v>
                </c:pt>
                <c:pt idx="255">
                  <c:v>0.09</c:v>
                </c:pt>
                <c:pt idx="256">
                  <c:v>0.02</c:v>
                </c:pt>
                <c:pt idx="257">
                  <c:v>0.01</c:v>
                </c:pt>
                <c:pt idx="258">
                  <c:v>0.03</c:v>
                </c:pt>
                <c:pt idx="259">
                  <c:v>0.09</c:v>
                </c:pt>
                <c:pt idx="260">
                  <c:v>0.03</c:v>
                </c:pt>
                <c:pt idx="261">
                  <c:v>0.02</c:v>
                </c:pt>
                <c:pt idx="262">
                  <c:v>0.02</c:v>
                </c:pt>
                <c:pt idx="263">
                  <c:v>0.03</c:v>
                </c:pt>
                <c:pt idx="264">
                  <c:v>0.06</c:v>
                </c:pt>
                <c:pt idx="265">
                  <c:v>0.03</c:v>
                </c:pt>
                <c:pt idx="266">
                  <c:v>0.02</c:v>
                </c:pt>
                <c:pt idx="267">
                  <c:v>0.05</c:v>
                </c:pt>
                <c:pt idx="268">
                  <c:v>0.03</c:v>
                </c:pt>
                <c:pt idx="269">
                  <c:v>0.08</c:v>
                </c:pt>
                <c:pt idx="270">
                  <c:v>0.05</c:v>
                </c:pt>
                <c:pt idx="271">
                  <c:v>0.05</c:v>
                </c:pt>
                <c:pt idx="272">
                  <c:v>0.05</c:v>
                </c:pt>
                <c:pt idx="273">
                  <c:v>0.02</c:v>
                </c:pt>
                <c:pt idx="274">
                  <c:v>1.21</c:v>
                </c:pt>
                <c:pt idx="275">
                  <c:v>0.03</c:v>
                </c:pt>
                <c:pt idx="276">
                  <c:v>0.04</c:v>
                </c:pt>
                <c:pt idx="277">
                  <c:v>0.03</c:v>
                </c:pt>
                <c:pt idx="278">
                  <c:v>0.03</c:v>
                </c:pt>
                <c:pt idx="279">
                  <c:v>0.03</c:v>
                </c:pt>
                <c:pt idx="280">
                  <c:v>0.04</c:v>
                </c:pt>
                <c:pt idx="281">
                  <c:v>0.03</c:v>
                </c:pt>
                <c:pt idx="282">
                  <c:v>0.27</c:v>
                </c:pt>
                <c:pt idx="283">
                  <c:v>0.03</c:v>
                </c:pt>
                <c:pt idx="284">
                  <c:v>1.02</c:v>
                </c:pt>
                <c:pt idx="285">
                  <c:v>0.44</c:v>
                </c:pt>
                <c:pt idx="286">
                  <c:v>0.04</c:v>
                </c:pt>
                <c:pt idx="287">
                  <c:v>0.03</c:v>
                </c:pt>
                <c:pt idx="288">
                  <c:v>0.01</c:v>
                </c:pt>
                <c:pt idx="289">
                  <c:v>0.03</c:v>
                </c:pt>
                <c:pt idx="290">
                  <c:v>0.03</c:v>
                </c:pt>
                <c:pt idx="291">
                  <c:v>0.03</c:v>
                </c:pt>
                <c:pt idx="292">
                  <c:v>0.02</c:v>
                </c:pt>
                <c:pt idx="293">
                  <c:v>0.02</c:v>
                </c:pt>
                <c:pt idx="294">
                  <c:v>0.06</c:v>
                </c:pt>
                <c:pt idx="295">
                  <c:v>0</c:v>
                </c:pt>
                <c:pt idx="296">
                  <c:v>0.03</c:v>
                </c:pt>
                <c:pt idx="297">
                  <c:v>0</c:v>
                </c:pt>
                <c:pt idx="298">
                  <c:v>0.01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0.02</c:v>
                </c:pt>
                <c:pt idx="303">
                  <c:v>0.01</c:v>
                </c:pt>
                <c:pt idx="304">
                  <c:v>0.02</c:v>
                </c:pt>
                <c:pt idx="305">
                  <c:v>0.02</c:v>
                </c:pt>
                <c:pt idx="306">
                  <c:v>0.04</c:v>
                </c:pt>
                <c:pt idx="307">
                  <c:v>0</c:v>
                </c:pt>
                <c:pt idx="308">
                  <c:v>0</c:v>
                </c:pt>
                <c:pt idx="309">
                  <c:v>0.02</c:v>
                </c:pt>
                <c:pt idx="310">
                  <c:v>0.01</c:v>
                </c:pt>
                <c:pt idx="311">
                  <c:v>0.01</c:v>
                </c:pt>
                <c:pt idx="312">
                  <c:v>0.06</c:v>
                </c:pt>
                <c:pt idx="313">
                  <c:v>0</c:v>
                </c:pt>
                <c:pt idx="314">
                  <c:v>0.03</c:v>
                </c:pt>
                <c:pt idx="315">
                  <c:v>0.03</c:v>
                </c:pt>
                <c:pt idx="316">
                  <c:v>0.03</c:v>
                </c:pt>
                <c:pt idx="317">
                  <c:v>0.03</c:v>
                </c:pt>
                <c:pt idx="318">
                  <c:v>0.06</c:v>
                </c:pt>
                <c:pt idx="319">
                  <c:v>0.05</c:v>
                </c:pt>
                <c:pt idx="320">
                  <c:v>0.03</c:v>
                </c:pt>
                <c:pt idx="321">
                  <c:v>0.03</c:v>
                </c:pt>
                <c:pt idx="322">
                  <c:v>0.03</c:v>
                </c:pt>
                <c:pt idx="323">
                  <c:v>0.02</c:v>
                </c:pt>
                <c:pt idx="324">
                  <c:v>0.03</c:v>
                </c:pt>
                <c:pt idx="325">
                  <c:v>0.03</c:v>
                </c:pt>
                <c:pt idx="326">
                  <c:v>0.02</c:v>
                </c:pt>
                <c:pt idx="327">
                  <c:v>0.04</c:v>
                </c:pt>
                <c:pt idx="328">
                  <c:v>0</c:v>
                </c:pt>
                <c:pt idx="329">
                  <c:v>0.06</c:v>
                </c:pt>
                <c:pt idx="330">
                  <c:v>0.03</c:v>
                </c:pt>
                <c:pt idx="331">
                  <c:v>0.03</c:v>
                </c:pt>
                <c:pt idx="332">
                  <c:v>0.02</c:v>
                </c:pt>
                <c:pt idx="333">
                  <c:v>0.03</c:v>
                </c:pt>
                <c:pt idx="334">
                  <c:v>0.01</c:v>
                </c:pt>
                <c:pt idx="335">
                  <c:v>0.01</c:v>
                </c:pt>
                <c:pt idx="336">
                  <c:v>0.04</c:v>
                </c:pt>
                <c:pt idx="337">
                  <c:v>0.03</c:v>
                </c:pt>
                <c:pt idx="338">
                  <c:v>0.06</c:v>
                </c:pt>
                <c:pt idx="339">
                  <c:v>0.03</c:v>
                </c:pt>
                <c:pt idx="340">
                  <c:v>0.05</c:v>
                </c:pt>
                <c:pt idx="341">
                  <c:v>0.03</c:v>
                </c:pt>
                <c:pt idx="342">
                  <c:v>0.03</c:v>
                </c:pt>
                <c:pt idx="343">
                  <c:v>0.02</c:v>
                </c:pt>
                <c:pt idx="344">
                  <c:v>0.03</c:v>
                </c:pt>
                <c:pt idx="345">
                  <c:v>0.03</c:v>
                </c:pt>
                <c:pt idx="346">
                  <c:v>0.02</c:v>
                </c:pt>
                <c:pt idx="347">
                  <c:v>0.03</c:v>
                </c:pt>
                <c:pt idx="348">
                  <c:v>0.04</c:v>
                </c:pt>
                <c:pt idx="349">
                  <c:v>0.03</c:v>
                </c:pt>
                <c:pt idx="350">
                  <c:v>0.02</c:v>
                </c:pt>
                <c:pt idx="351">
                  <c:v>0.02</c:v>
                </c:pt>
                <c:pt idx="352">
                  <c:v>0.04</c:v>
                </c:pt>
                <c:pt idx="353">
                  <c:v>0.05</c:v>
                </c:pt>
                <c:pt idx="354">
                  <c:v>0.03</c:v>
                </c:pt>
                <c:pt idx="355">
                  <c:v>0.02</c:v>
                </c:pt>
                <c:pt idx="356">
                  <c:v>0.04</c:v>
                </c:pt>
                <c:pt idx="357">
                  <c:v>0.02</c:v>
                </c:pt>
                <c:pt idx="358">
                  <c:v>0.04</c:v>
                </c:pt>
                <c:pt idx="359">
                  <c:v>0.03</c:v>
                </c:pt>
                <c:pt idx="360">
                  <c:v>0.04</c:v>
                </c:pt>
                <c:pt idx="361">
                  <c:v>0</c:v>
                </c:pt>
                <c:pt idx="362">
                  <c:v>0.02</c:v>
                </c:pt>
                <c:pt idx="363">
                  <c:v>0.03</c:v>
                </c:pt>
                <c:pt idx="364">
                  <c:v>0.04</c:v>
                </c:pt>
                <c:pt idx="365">
                  <c:v>0.04</c:v>
                </c:pt>
                <c:pt idx="366">
                  <c:v>0.06</c:v>
                </c:pt>
                <c:pt idx="367">
                  <c:v>0.05</c:v>
                </c:pt>
                <c:pt idx="368">
                  <c:v>0.03</c:v>
                </c:pt>
                <c:pt idx="369">
                  <c:v>0.01</c:v>
                </c:pt>
                <c:pt idx="370">
                  <c:v>0.02</c:v>
                </c:pt>
                <c:pt idx="371">
                  <c:v>0.03</c:v>
                </c:pt>
                <c:pt idx="372">
                  <c:v>0.01</c:v>
                </c:pt>
                <c:pt idx="373">
                  <c:v>0.04</c:v>
                </c:pt>
                <c:pt idx="374">
                  <c:v>0.05</c:v>
                </c:pt>
                <c:pt idx="375">
                  <c:v>0.04</c:v>
                </c:pt>
                <c:pt idx="376">
                  <c:v>0.05</c:v>
                </c:pt>
                <c:pt idx="377">
                  <c:v>0.03</c:v>
                </c:pt>
                <c:pt idx="378">
                  <c:v>0.03</c:v>
                </c:pt>
                <c:pt idx="379">
                  <c:v>0.02</c:v>
                </c:pt>
                <c:pt idx="380">
                  <c:v>0.05</c:v>
                </c:pt>
                <c:pt idx="381">
                  <c:v>0.06</c:v>
                </c:pt>
                <c:pt idx="382">
                  <c:v>0.04</c:v>
                </c:pt>
                <c:pt idx="383">
                  <c:v>0.04</c:v>
                </c:pt>
                <c:pt idx="384">
                  <c:v>0.06</c:v>
                </c:pt>
                <c:pt idx="385">
                  <c:v>0.03</c:v>
                </c:pt>
                <c:pt idx="386">
                  <c:v>0.03</c:v>
                </c:pt>
                <c:pt idx="387">
                  <c:v>0.02</c:v>
                </c:pt>
                <c:pt idx="388">
                  <c:v>0.02</c:v>
                </c:pt>
                <c:pt idx="389">
                  <c:v>0.03</c:v>
                </c:pt>
                <c:pt idx="390">
                  <c:v>0.03</c:v>
                </c:pt>
                <c:pt idx="391">
                  <c:v>0.1</c:v>
                </c:pt>
                <c:pt idx="392">
                  <c:v>0.03</c:v>
                </c:pt>
                <c:pt idx="393">
                  <c:v>0.05</c:v>
                </c:pt>
                <c:pt idx="394">
                  <c:v>0.03</c:v>
                </c:pt>
                <c:pt idx="395">
                  <c:v>0.03</c:v>
                </c:pt>
                <c:pt idx="396">
                  <c:v>0.02</c:v>
                </c:pt>
                <c:pt idx="397">
                  <c:v>0.03</c:v>
                </c:pt>
                <c:pt idx="398">
                  <c:v>0.04</c:v>
                </c:pt>
                <c:pt idx="399">
                  <c:v>0.03</c:v>
                </c:pt>
                <c:pt idx="400">
                  <c:v>0.02</c:v>
                </c:pt>
                <c:pt idx="401">
                  <c:v>0.04</c:v>
                </c:pt>
                <c:pt idx="402">
                  <c:v>0.04</c:v>
                </c:pt>
                <c:pt idx="403">
                  <c:v>0.03</c:v>
                </c:pt>
                <c:pt idx="404">
                  <c:v>0.04</c:v>
                </c:pt>
                <c:pt idx="405">
                  <c:v>0.03</c:v>
                </c:pt>
                <c:pt idx="406">
                  <c:v>0.03</c:v>
                </c:pt>
                <c:pt idx="407">
                  <c:v>0.03</c:v>
                </c:pt>
                <c:pt idx="408">
                  <c:v>0.03</c:v>
                </c:pt>
                <c:pt idx="409">
                  <c:v>0.03</c:v>
                </c:pt>
                <c:pt idx="410">
                  <c:v>0.03</c:v>
                </c:pt>
                <c:pt idx="411">
                  <c:v>0.04</c:v>
                </c:pt>
                <c:pt idx="412">
                  <c:v>0.04</c:v>
                </c:pt>
                <c:pt idx="413">
                  <c:v>0.03</c:v>
                </c:pt>
                <c:pt idx="414">
                  <c:v>0.03</c:v>
                </c:pt>
                <c:pt idx="415">
                  <c:v>0.04</c:v>
                </c:pt>
                <c:pt idx="416">
                  <c:v>0.02</c:v>
                </c:pt>
                <c:pt idx="417">
                  <c:v>0.05</c:v>
                </c:pt>
                <c:pt idx="418">
                  <c:v>0.03</c:v>
                </c:pt>
                <c:pt idx="419">
                  <c:v>0.01</c:v>
                </c:pt>
                <c:pt idx="420">
                  <c:v>0.03</c:v>
                </c:pt>
                <c:pt idx="421">
                  <c:v>0</c:v>
                </c:pt>
                <c:pt idx="422">
                  <c:v>0.04</c:v>
                </c:pt>
                <c:pt idx="423">
                  <c:v>0.03</c:v>
                </c:pt>
                <c:pt idx="424">
                  <c:v>0.09</c:v>
                </c:pt>
                <c:pt idx="425">
                  <c:v>0.05</c:v>
                </c:pt>
                <c:pt idx="426">
                  <c:v>0.02</c:v>
                </c:pt>
                <c:pt idx="427">
                  <c:v>0</c:v>
                </c:pt>
                <c:pt idx="428">
                  <c:v>0.03</c:v>
                </c:pt>
                <c:pt idx="429">
                  <c:v>0</c:v>
                </c:pt>
                <c:pt idx="430">
                  <c:v>0.01</c:v>
                </c:pt>
                <c:pt idx="431">
                  <c:v>0.02</c:v>
                </c:pt>
                <c:pt idx="432">
                  <c:v>0</c:v>
                </c:pt>
                <c:pt idx="433">
                  <c:v>0.03</c:v>
                </c:pt>
                <c:pt idx="434">
                  <c:v>0.04</c:v>
                </c:pt>
                <c:pt idx="435">
                  <c:v>0</c:v>
                </c:pt>
                <c:pt idx="436">
                  <c:v>0.02</c:v>
                </c:pt>
                <c:pt idx="437">
                  <c:v>0.03</c:v>
                </c:pt>
                <c:pt idx="438">
                  <c:v>0.01</c:v>
                </c:pt>
                <c:pt idx="439">
                  <c:v>0.05</c:v>
                </c:pt>
                <c:pt idx="440">
                  <c:v>0.03</c:v>
                </c:pt>
                <c:pt idx="441">
                  <c:v>0.05</c:v>
                </c:pt>
                <c:pt idx="442">
                  <c:v>0.01</c:v>
                </c:pt>
                <c:pt idx="443">
                  <c:v>0.03</c:v>
                </c:pt>
                <c:pt idx="444">
                  <c:v>0.03</c:v>
                </c:pt>
                <c:pt idx="445">
                  <c:v>0.03</c:v>
                </c:pt>
                <c:pt idx="446">
                  <c:v>0.03</c:v>
                </c:pt>
                <c:pt idx="447">
                  <c:v>0.03</c:v>
                </c:pt>
                <c:pt idx="448">
                  <c:v>0.03</c:v>
                </c:pt>
                <c:pt idx="449">
                  <c:v>0.06</c:v>
                </c:pt>
                <c:pt idx="450">
                  <c:v>0.02</c:v>
                </c:pt>
                <c:pt idx="451">
                  <c:v>0.03</c:v>
                </c:pt>
                <c:pt idx="452">
                  <c:v>0.02</c:v>
                </c:pt>
                <c:pt idx="453">
                  <c:v>0.02</c:v>
                </c:pt>
                <c:pt idx="454">
                  <c:v>0.08</c:v>
                </c:pt>
                <c:pt idx="455">
                  <c:v>0.02</c:v>
                </c:pt>
                <c:pt idx="456">
                  <c:v>0.03</c:v>
                </c:pt>
                <c:pt idx="457">
                  <c:v>0.02</c:v>
                </c:pt>
                <c:pt idx="458">
                  <c:v>0.01</c:v>
                </c:pt>
                <c:pt idx="459">
                  <c:v>0.02</c:v>
                </c:pt>
                <c:pt idx="460">
                  <c:v>0.02</c:v>
                </c:pt>
                <c:pt idx="461">
                  <c:v>0.05</c:v>
                </c:pt>
                <c:pt idx="462">
                  <c:v>0.02</c:v>
                </c:pt>
                <c:pt idx="463">
                  <c:v>0.01</c:v>
                </c:pt>
                <c:pt idx="464">
                  <c:v>0.03</c:v>
                </c:pt>
                <c:pt idx="465">
                  <c:v>0.03</c:v>
                </c:pt>
                <c:pt idx="466">
                  <c:v>0.03</c:v>
                </c:pt>
                <c:pt idx="467">
                  <c:v>0.01</c:v>
                </c:pt>
                <c:pt idx="468">
                  <c:v>0.03</c:v>
                </c:pt>
                <c:pt idx="469">
                  <c:v>0.01</c:v>
                </c:pt>
                <c:pt idx="470">
                  <c:v>0.07</c:v>
                </c:pt>
                <c:pt idx="471">
                  <c:v>0.03</c:v>
                </c:pt>
                <c:pt idx="472">
                  <c:v>0.03</c:v>
                </c:pt>
                <c:pt idx="473">
                  <c:v>0.02</c:v>
                </c:pt>
                <c:pt idx="474">
                  <c:v>0.02</c:v>
                </c:pt>
                <c:pt idx="475">
                  <c:v>0</c:v>
                </c:pt>
                <c:pt idx="476">
                  <c:v>0.07</c:v>
                </c:pt>
                <c:pt idx="477">
                  <c:v>0.02</c:v>
                </c:pt>
                <c:pt idx="478">
                  <c:v>0.04</c:v>
                </c:pt>
                <c:pt idx="479">
                  <c:v>0.02</c:v>
                </c:pt>
                <c:pt idx="480">
                  <c:v>0</c:v>
                </c:pt>
                <c:pt idx="481">
                  <c:v>0.01</c:v>
                </c:pt>
                <c:pt idx="482">
                  <c:v>0.03</c:v>
                </c:pt>
                <c:pt idx="483">
                  <c:v>0.01</c:v>
                </c:pt>
                <c:pt idx="484">
                  <c:v>0.02</c:v>
                </c:pt>
                <c:pt idx="485">
                  <c:v>0.03</c:v>
                </c:pt>
                <c:pt idx="486">
                  <c:v>0.02</c:v>
                </c:pt>
                <c:pt idx="487">
                  <c:v>0.03</c:v>
                </c:pt>
                <c:pt idx="488">
                  <c:v>0.04</c:v>
                </c:pt>
                <c:pt idx="489">
                  <c:v>0.02</c:v>
                </c:pt>
                <c:pt idx="490">
                  <c:v>0.02</c:v>
                </c:pt>
                <c:pt idx="491">
                  <c:v>0.01</c:v>
                </c:pt>
                <c:pt idx="492">
                  <c:v>0.06</c:v>
                </c:pt>
                <c:pt idx="493">
                  <c:v>0.02</c:v>
                </c:pt>
                <c:pt idx="494">
                  <c:v>0.04</c:v>
                </c:pt>
                <c:pt idx="495">
                  <c:v>0.02</c:v>
                </c:pt>
                <c:pt idx="496">
                  <c:v>0.01</c:v>
                </c:pt>
                <c:pt idx="497">
                  <c:v>0.04</c:v>
                </c:pt>
                <c:pt idx="498">
                  <c:v>0.02</c:v>
                </c:pt>
                <c:pt idx="499">
                  <c:v>0.03</c:v>
                </c:pt>
                <c:pt idx="500">
                  <c:v>0.04</c:v>
                </c:pt>
                <c:pt idx="501">
                  <c:v>0.04</c:v>
                </c:pt>
                <c:pt idx="502">
                  <c:v>0.03</c:v>
                </c:pt>
                <c:pt idx="503">
                  <c:v>0.02</c:v>
                </c:pt>
                <c:pt idx="504">
                  <c:v>0.02</c:v>
                </c:pt>
                <c:pt idx="505">
                  <c:v>0.02</c:v>
                </c:pt>
                <c:pt idx="506">
                  <c:v>0.01</c:v>
                </c:pt>
                <c:pt idx="507">
                  <c:v>0.03</c:v>
                </c:pt>
                <c:pt idx="508">
                  <c:v>0.02</c:v>
                </c:pt>
                <c:pt idx="509">
                  <c:v>0.01</c:v>
                </c:pt>
                <c:pt idx="510">
                  <c:v>0.04</c:v>
                </c:pt>
                <c:pt idx="511">
                  <c:v>0.03</c:v>
                </c:pt>
                <c:pt idx="512">
                  <c:v>0.04</c:v>
                </c:pt>
                <c:pt idx="513">
                  <c:v>0.03</c:v>
                </c:pt>
                <c:pt idx="514">
                  <c:v>0.03</c:v>
                </c:pt>
                <c:pt idx="515">
                  <c:v>0.04</c:v>
                </c:pt>
                <c:pt idx="516">
                  <c:v>0.03</c:v>
                </c:pt>
                <c:pt idx="517">
                  <c:v>0.04</c:v>
                </c:pt>
                <c:pt idx="518">
                  <c:v>0.03</c:v>
                </c:pt>
                <c:pt idx="519">
                  <c:v>0.01</c:v>
                </c:pt>
                <c:pt idx="520">
                  <c:v>0.05</c:v>
                </c:pt>
                <c:pt idx="521">
                  <c:v>0.03</c:v>
                </c:pt>
                <c:pt idx="522">
                  <c:v>0.03</c:v>
                </c:pt>
                <c:pt idx="523">
                  <c:v>0.03</c:v>
                </c:pt>
                <c:pt idx="524">
                  <c:v>0.03</c:v>
                </c:pt>
                <c:pt idx="525">
                  <c:v>0.01</c:v>
                </c:pt>
                <c:pt idx="526">
                  <c:v>0.03</c:v>
                </c:pt>
                <c:pt idx="527">
                  <c:v>0.01</c:v>
                </c:pt>
                <c:pt idx="528">
                  <c:v>0.03</c:v>
                </c:pt>
                <c:pt idx="529">
                  <c:v>0.03</c:v>
                </c:pt>
                <c:pt idx="530">
                  <c:v>0.03</c:v>
                </c:pt>
                <c:pt idx="531">
                  <c:v>0.01</c:v>
                </c:pt>
                <c:pt idx="532">
                  <c:v>0.02</c:v>
                </c:pt>
                <c:pt idx="533">
                  <c:v>0.02</c:v>
                </c:pt>
                <c:pt idx="534">
                  <c:v>0.02</c:v>
                </c:pt>
                <c:pt idx="535">
                  <c:v>0.02</c:v>
                </c:pt>
                <c:pt idx="536">
                  <c:v>0.01</c:v>
                </c:pt>
                <c:pt idx="537">
                  <c:v>0.03</c:v>
                </c:pt>
                <c:pt idx="538">
                  <c:v>0.03</c:v>
                </c:pt>
                <c:pt idx="539">
                  <c:v>0.03</c:v>
                </c:pt>
                <c:pt idx="540">
                  <c:v>0.02</c:v>
                </c:pt>
                <c:pt idx="541">
                  <c:v>0.03</c:v>
                </c:pt>
                <c:pt idx="542">
                  <c:v>0.03</c:v>
                </c:pt>
                <c:pt idx="543">
                  <c:v>0.03</c:v>
                </c:pt>
                <c:pt idx="544">
                  <c:v>0.03</c:v>
                </c:pt>
                <c:pt idx="545">
                  <c:v>0.03</c:v>
                </c:pt>
                <c:pt idx="546">
                  <c:v>0.05</c:v>
                </c:pt>
                <c:pt idx="547">
                  <c:v>0.02</c:v>
                </c:pt>
                <c:pt idx="548">
                  <c:v>0.03</c:v>
                </c:pt>
                <c:pt idx="549">
                  <c:v>0.03</c:v>
                </c:pt>
                <c:pt idx="550">
                  <c:v>0.01</c:v>
                </c:pt>
                <c:pt idx="551">
                  <c:v>0.03</c:v>
                </c:pt>
                <c:pt idx="552">
                  <c:v>0.01</c:v>
                </c:pt>
                <c:pt idx="553">
                  <c:v>0.02</c:v>
                </c:pt>
                <c:pt idx="554">
                  <c:v>0.03</c:v>
                </c:pt>
                <c:pt idx="555">
                  <c:v>0.04</c:v>
                </c:pt>
                <c:pt idx="556">
                  <c:v>0.06</c:v>
                </c:pt>
                <c:pt idx="557">
                  <c:v>0.03</c:v>
                </c:pt>
                <c:pt idx="558">
                  <c:v>0.01</c:v>
                </c:pt>
                <c:pt idx="559">
                  <c:v>0.02</c:v>
                </c:pt>
                <c:pt idx="560">
                  <c:v>0.04</c:v>
                </c:pt>
                <c:pt idx="561">
                  <c:v>0.06</c:v>
                </c:pt>
                <c:pt idx="562">
                  <c:v>0.02</c:v>
                </c:pt>
                <c:pt idx="563">
                  <c:v>0.02</c:v>
                </c:pt>
                <c:pt idx="564">
                  <c:v>0.03</c:v>
                </c:pt>
                <c:pt idx="565">
                  <c:v>0.05</c:v>
                </c:pt>
                <c:pt idx="566">
                  <c:v>0.02</c:v>
                </c:pt>
                <c:pt idx="567">
                  <c:v>0.04</c:v>
                </c:pt>
                <c:pt idx="568">
                  <c:v>0.03</c:v>
                </c:pt>
                <c:pt idx="569">
                  <c:v>0.04</c:v>
                </c:pt>
                <c:pt idx="570">
                  <c:v>0.02</c:v>
                </c:pt>
                <c:pt idx="571">
                  <c:v>0</c:v>
                </c:pt>
                <c:pt idx="572">
                  <c:v>0.04</c:v>
                </c:pt>
                <c:pt idx="573">
                  <c:v>0.03</c:v>
                </c:pt>
                <c:pt idx="574">
                  <c:v>0.02</c:v>
                </c:pt>
                <c:pt idx="575">
                  <c:v>0.02</c:v>
                </c:pt>
                <c:pt idx="576">
                  <c:v>0.05</c:v>
                </c:pt>
                <c:pt idx="577">
                  <c:v>0.03</c:v>
                </c:pt>
                <c:pt idx="578">
                  <c:v>0.01</c:v>
                </c:pt>
                <c:pt idx="579">
                  <c:v>0.03</c:v>
                </c:pt>
                <c:pt idx="580">
                  <c:v>0.09</c:v>
                </c:pt>
                <c:pt idx="581">
                  <c:v>0.01</c:v>
                </c:pt>
                <c:pt idx="582">
                  <c:v>0</c:v>
                </c:pt>
                <c:pt idx="583">
                  <c:v>0.03</c:v>
                </c:pt>
                <c:pt idx="584">
                  <c:v>0.01</c:v>
                </c:pt>
                <c:pt idx="585">
                  <c:v>0.03</c:v>
                </c:pt>
                <c:pt idx="586">
                  <c:v>0.06</c:v>
                </c:pt>
                <c:pt idx="587">
                  <c:v>0.03</c:v>
                </c:pt>
                <c:pt idx="588">
                  <c:v>0.03</c:v>
                </c:pt>
                <c:pt idx="589">
                  <c:v>0.01</c:v>
                </c:pt>
                <c:pt idx="590">
                  <c:v>0.02</c:v>
                </c:pt>
                <c:pt idx="591">
                  <c:v>0.05</c:v>
                </c:pt>
                <c:pt idx="592">
                  <c:v>0</c:v>
                </c:pt>
                <c:pt idx="593">
                  <c:v>0.02</c:v>
                </c:pt>
                <c:pt idx="594">
                  <c:v>0.03</c:v>
                </c:pt>
                <c:pt idx="595">
                  <c:v>0.03</c:v>
                </c:pt>
                <c:pt idx="596">
                  <c:v>0.06</c:v>
                </c:pt>
                <c:pt idx="597">
                  <c:v>0.04</c:v>
                </c:pt>
                <c:pt idx="598">
                  <c:v>0.02</c:v>
                </c:pt>
                <c:pt idx="599">
                  <c:v>0.03</c:v>
                </c:pt>
                <c:pt idx="600">
                  <c:v>0.03</c:v>
                </c:pt>
                <c:pt idx="601">
                  <c:v>0.09</c:v>
                </c:pt>
                <c:pt idx="602">
                  <c:v>0.03</c:v>
                </c:pt>
                <c:pt idx="603">
                  <c:v>0.02</c:v>
                </c:pt>
                <c:pt idx="604">
                  <c:v>0.03</c:v>
                </c:pt>
                <c:pt idx="605">
                  <c:v>0.02</c:v>
                </c:pt>
                <c:pt idx="606">
                  <c:v>0.06</c:v>
                </c:pt>
                <c:pt idx="607">
                  <c:v>0.01</c:v>
                </c:pt>
                <c:pt idx="608">
                  <c:v>0.03</c:v>
                </c:pt>
                <c:pt idx="609">
                  <c:v>0.01</c:v>
                </c:pt>
                <c:pt idx="610">
                  <c:v>0.03</c:v>
                </c:pt>
                <c:pt idx="611">
                  <c:v>0.02</c:v>
                </c:pt>
                <c:pt idx="612">
                  <c:v>0</c:v>
                </c:pt>
                <c:pt idx="613">
                  <c:v>0.03</c:v>
                </c:pt>
                <c:pt idx="614">
                  <c:v>0.02</c:v>
                </c:pt>
                <c:pt idx="615">
                  <c:v>0.03</c:v>
                </c:pt>
                <c:pt idx="616">
                  <c:v>0.03</c:v>
                </c:pt>
                <c:pt idx="617">
                  <c:v>0.04</c:v>
                </c:pt>
                <c:pt idx="618">
                  <c:v>0.02</c:v>
                </c:pt>
                <c:pt idx="619">
                  <c:v>0.04</c:v>
                </c:pt>
                <c:pt idx="620">
                  <c:v>0.02</c:v>
                </c:pt>
                <c:pt idx="621">
                  <c:v>0.02</c:v>
                </c:pt>
                <c:pt idx="622">
                  <c:v>0.02</c:v>
                </c:pt>
                <c:pt idx="623">
                  <c:v>0.07</c:v>
                </c:pt>
                <c:pt idx="624">
                  <c:v>0.03</c:v>
                </c:pt>
                <c:pt idx="625">
                  <c:v>0.01</c:v>
                </c:pt>
                <c:pt idx="626">
                  <c:v>0.04</c:v>
                </c:pt>
                <c:pt idx="627">
                  <c:v>0.03</c:v>
                </c:pt>
                <c:pt idx="628">
                  <c:v>0.02</c:v>
                </c:pt>
                <c:pt idx="629">
                  <c:v>0.02</c:v>
                </c:pt>
                <c:pt idx="630">
                  <c:v>0.03</c:v>
                </c:pt>
                <c:pt idx="631">
                  <c:v>0.01</c:v>
                </c:pt>
                <c:pt idx="632">
                  <c:v>0.02</c:v>
                </c:pt>
                <c:pt idx="633">
                  <c:v>0.03</c:v>
                </c:pt>
                <c:pt idx="634">
                  <c:v>0.01</c:v>
                </c:pt>
                <c:pt idx="635">
                  <c:v>0.02</c:v>
                </c:pt>
                <c:pt idx="636">
                  <c:v>0.06</c:v>
                </c:pt>
                <c:pt idx="637">
                  <c:v>0.02</c:v>
                </c:pt>
                <c:pt idx="638">
                  <c:v>0.02</c:v>
                </c:pt>
                <c:pt idx="639">
                  <c:v>0.06</c:v>
                </c:pt>
                <c:pt idx="640">
                  <c:v>0.03</c:v>
                </c:pt>
                <c:pt idx="641">
                  <c:v>0.03</c:v>
                </c:pt>
                <c:pt idx="642">
                  <c:v>0.05</c:v>
                </c:pt>
                <c:pt idx="643">
                  <c:v>0.02</c:v>
                </c:pt>
                <c:pt idx="644">
                  <c:v>0.03</c:v>
                </c:pt>
                <c:pt idx="645">
                  <c:v>0.03</c:v>
                </c:pt>
                <c:pt idx="646">
                  <c:v>0.02</c:v>
                </c:pt>
                <c:pt idx="647">
                  <c:v>0.03</c:v>
                </c:pt>
                <c:pt idx="648">
                  <c:v>0.06</c:v>
                </c:pt>
                <c:pt idx="649">
                  <c:v>0.02</c:v>
                </c:pt>
                <c:pt idx="650">
                  <c:v>0.02</c:v>
                </c:pt>
                <c:pt idx="651">
                  <c:v>0.06</c:v>
                </c:pt>
                <c:pt idx="652">
                  <c:v>0.02</c:v>
                </c:pt>
                <c:pt idx="653">
                  <c:v>0</c:v>
                </c:pt>
                <c:pt idx="654">
                  <c:v>0.01</c:v>
                </c:pt>
                <c:pt idx="655">
                  <c:v>0.04</c:v>
                </c:pt>
                <c:pt idx="656">
                  <c:v>0.03</c:v>
                </c:pt>
                <c:pt idx="657">
                  <c:v>0.01</c:v>
                </c:pt>
                <c:pt idx="658">
                  <c:v>0.03</c:v>
                </c:pt>
                <c:pt idx="659">
                  <c:v>0.02</c:v>
                </c:pt>
                <c:pt idx="660">
                  <c:v>0.03</c:v>
                </c:pt>
                <c:pt idx="661">
                  <c:v>0.03</c:v>
                </c:pt>
                <c:pt idx="662">
                  <c:v>0.05</c:v>
                </c:pt>
                <c:pt idx="663">
                  <c:v>0.02</c:v>
                </c:pt>
                <c:pt idx="664">
                  <c:v>0.02</c:v>
                </c:pt>
                <c:pt idx="665">
                  <c:v>0.04</c:v>
                </c:pt>
                <c:pt idx="666">
                  <c:v>0.04</c:v>
                </c:pt>
                <c:pt idx="667">
                  <c:v>0.05</c:v>
                </c:pt>
                <c:pt idx="668">
                  <c:v>0.03</c:v>
                </c:pt>
                <c:pt idx="669">
                  <c:v>0.03</c:v>
                </c:pt>
                <c:pt idx="670">
                  <c:v>0.03</c:v>
                </c:pt>
                <c:pt idx="671">
                  <c:v>0.03</c:v>
                </c:pt>
                <c:pt idx="672">
                  <c:v>0.01</c:v>
                </c:pt>
                <c:pt idx="673">
                  <c:v>0.02</c:v>
                </c:pt>
                <c:pt idx="674">
                  <c:v>0.02</c:v>
                </c:pt>
                <c:pt idx="675">
                  <c:v>0.03</c:v>
                </c:pt>
                <c:pt idx="676">
                  <c:v>0.03</c:v>
                </c:pt>
                <c:pt idx="677">
                  <c:v>0.03</c:v>
                </c:pt>
                <c:pt idx="678">
                  <c:v>0.03</c:v>
                </c:pt>
                <c:pt idx="679">
                  <c:v>0.03</c:v>
                </c:pt>
                <c:pt idx="680">
                  <c:v>0.03</c:v>
                </c:pt>
                <c:pt idx="681">
                  <c:v>0.03</c:v>
                </c:pt>
                <c:pt idx="682">
                  <c:v>0.07</c:v>
                </c:pt>
                <c:pt idx="683">
                  <c:v>0.03</c:v>
                </c:pt>
                <c:pt idx="684">
                  <c:v>0.06</c:v>
                </c:pt>
                <c:pt idx="685">
                  <c:v>0.03</c:v>
                </c:pt>
                <c:pt idx="686">
                  <c:v>0.03</c:v>
                </c:pt>
                <c:pt idx="687">
                  <c:v>0.03</c:v>
                </c:pt>
                <c:pt idx="688">
                  <c:v>0.03</c:v>
                </c:pt>
                <c:pt idx="689">
                  <c:v>0.1</c:v>
                </c:pt>
                <c:pt idx="690">
                  <c:v>0.03</c:v>
                </c:pt>
                <c:pt idx="691">
                  <c:v>0.02</c:v>
                </c:pt>
                <c:pt idx="692">
                  <c:v>0.03</c:v>
                </c:pt>
                <c:pt idx="693">
                  <c:v>0.04</c:v>
                </c:pt>
                <c:pt idx="694">
                  <c:v>0.02</c:v>
                </c:pt>
                <c:pt idx="695">
                  <c:v>0.03</c:v>
                </c:pt>
                <c:pt idx="696">
                  <c:v>0.03</c:v>
                </c:pt>
                <c:pt idx="697">
                  <c:v>0.02</c:v>
                </c:pt>
                <c:pt idx="698">
                  <c:v>0.02</c:v>
                </c:pt>
                <c:pt idx="699">
                  <c:v>0.02</c:v>
                </c:pt>
                <c:pt idx="700">
                  <c:v>0.03</c:v>
                </c:pt>
                <c:pt idx="701">
                  <c:v>0.03</c:v>
                </c:pt>
                <c:pt idx="702">
                  <c:v>0.03</c:v>
                </c:pt>
                <c:pt idx="703">
                  <c:v>0.06</c:v>
                </c:pt>
                <c:pt idx="704">
                  <c:v>0.02</c:v>
                </c:pt>
                <c:pt idx="705">
                  <c:v>0.01</c:v>
                </c:pt>
                <c:pt idx="706">
                  <c:v>0.01</c:v>
                </c:pt>
                <c:pt idx="707">
                  <c:v>0.03</c:v>
                </c:pt>
                <c:pt idx="708">
                  <c:v>0.02</c:v>
                </c:pt>
                <c:pt idx="709">
                  <c:v>0.04</c:v>
                </c:pt>
                <c:pt idx="710">
                  <c:v>0.02</c:v>
                </c:pt>
                <c:pt idx="711">
                  <c:v>0.03</c:v>
                </c:pt>
                <c:pt idx="712">
                  <c:v>0.04</c:v>
                </c:pt>
                <c:pt idx="713">
                  <c:v>0.01</c:v>
                </c:pt>
                <c:pt idx="714">
                  <c:v>0.03</c:v>
                </c:pt>
                <c:pt idx="715">
                  <c:v>0.04</c:v>
                </c:pt>
                <c:pt idx="716">
                  <c:v>0.02</c:v>
                </c:pt>
                <c:pt idx="717">
                  <c:v>0.05</c:v>
                </c:pt>
                <c:pt idx="718">
                  <c:v>0.04</c:v>
                </c:pt>
                <c:pt idx="719">
                  <c:v>0.03</c:v>
                </c:pt>
                <c:pt idx="720">
                  <c:v>0</c:v>
                </c:pt>
                <c:pt idx="721">
                  <c:v>0.02</c:v>
                </c:pt>
                <c:pt idx="722">
                  <c:v>0.02</c:v>
                </c:pt>
                <c:pt idx="723">
                  <c:v>0.03</c:v>
                </c:pt>
                <c:pt idx="724">
                  <c:v>0.01</c:v>
                </c:pt>
                <c:pt idx="725">
                  <c:v>0</c:v>
                </c:pt>
                <c:pt idx="726">
                  <c:v>0.04</c:v>
                </c:pt>
                <c:pt idx="727">
                  <c:v>0.03</c:v>
                </c:pt>
                <c:pt idx="728">
                  <c:v>0.03</c:v>
                </c:pt>
                <c:pt idx="729">
                  <c:v>0.02</c:v>
                </c:pt>
                <c:pt idx="730">
                  <c:v>0.03</c:v>
                </c:pt>
                <c:pt idx="731">
                  <c:v>0.06</c:v>
                </c:pt>
                <c:pt idx="732">
                  <c:v>0.03</c:v>
                </c:pt>
                <c:pt idx="733">
                  <c:v>0.01</c:v>
                </c:pt>
                <c:pt idx="734">
                  <c:v>0.03</c:v>
                </c:pt>
                <c:pt idx="735">
                  <c:v>0.04</c:v>
                </c:pt>
                <c:pt idx="736">
                  <c:v>0.03</c:v>
                </c:pt>
                <c:pt idx="737">
                  <c:v>0.03</c:v>
                </c:pt>
                <c:pt idx="738">
                  <c:v>0.02</c:v>
                </c:pt>
                <c:pt idx="739">
                  <c:v>0.03</c:v>
                </c:pt>
                <c:pt idx="740">
                  <c:v>0.02</c:v>
                </c:pt>
                <c:pt idx="741">
                  <c:v>0.07</c:v>
                </c:pt>
                <c:pt idx="742">
                  <c:v>0.01</c:v>
                </c:pt>
                <c:pt idx="743">
                  <c:v>0.05</c:v>
                </c:pt>
                <c:pt idx="744">
                  <c:v>0.03</c:v>
                </c:pt>
                <c:pt idx="745">
                  <c:v>0.02</c:v>
                </c:pt>
                <c:pt idx="746">
                  <c:v>0.03</c:v>
                </c:pt>
                <c:pt idx="747">
                  <c:v>0.04</c:v>
                </c:pt>
                <c:pt idx="748">
                  <c:v>0.03</c:v>
                </c:pt>
                <c:pt idx="749">
                  <c:v>0.01</c:v>
                </c:pt>
                <c:pt idx="750">
                  <c:v>0.02</c:v>
                </c:pt>
                <c:pt idx="751">
                  <c:v>0.02</c:v>
                </c:pt>
                <c:pt idx="752">
                  <c:v>0.03</c:v>
                </c:pt>
                <c:pt idx="753">
                  <c:v>0.03</c:v>
                </c:pt>
                <c:pt idx="754">
                  <c:v>0.03</c:v>
                </c:pt>
                <c:pt idx="755">
                  <c:v>0.02</c:v>
                </c:pt>
                <c:pt idx="756">
                  <c:v>0.01</c:v>
                </c:pt>
                <c:pt idx="757">
                  <c:v>0.01</c:v>
                </c:pt>
                <c:pt idx="758">
                  <c:v>0.05</c:v>
                </c:pt>
                <c:pt idx="759">
                  <c:v>0.02</c:v>
                </c:pt>
                <c:pt idx="760">
                  <c:v>0.01</c:v>
                </c:pt>
                <c:pt idx="761">
                  <c:v>0.02</c:v>
                </c:pt>
                <c:pt idx="762">
                  <c:v>0.03</c:v>
                </c:pt>
                <c:pt idx="763">
                  <c:v>0.02</c:v>
                </c:pt>
                <c:pt idx="764">
                  <c:v>0.02</c:v>
                </c:pt>
                <c:pt idx="765">
                  <c:v>0.01</c:v>
                </c:pt>
                <c:pt idx="766">
                  <c:v>0.02</c:v>
                </c:pt>
                <c:pt idx="767">
                  <c:v>0.04</c:v>
                </c:pt>
                <c:pt idx="768">
                  <c:v>0.04</c:v>
                </c:pt>
                <c:pt idx="769">
                  <c:v>0.02</c:v>
                </c:pt>
                <c:pt idx="770">
                  <c:v>0.04</c:v>
                </c:pt>
                <c:pt idx="771">
                  <c:v>0.03</c:v>
                </c:pt>
                <c:pt idx="772">
                  <c:v>0.03</c:v>
                </c:pt>
                <c:pt idx="773">
                  <c:v>0.01</c:v>
                </c:pt>
                <c:pt idx="774">
                  <c:v>0</c:v>
                </c:pt>
                <c:pt idx="775">
                  <c:v>0.07</c:v>
                </c:pt>
                <c:pt idx="776">
                  <c:v>0.02</c:v>
                </c:pt>
                <c:pt idx="777">
                  <c:v>0.05</c:v>
                </c:pt>
                <c:pt idx="778">
                  <c:v>0.04</c:v>
                </c:pt>
                <c:pt idx="779">
                  <c:v>0.03</c:v>
                </c:pt>
                <c:pt idx="780">
                  <c:v>0.02</c:v>
                </c:pt>
                <c:pt idx="781">
                  <c:v>0.01</c:v>
                </c:pt>
                <c:pt idx="782">
                  <c:v>0.02</c:v>
                </c:pt>
                <c:pt idx="783">
                  <c:v>0.04</c:v>
                </c:pt>
                <c:pt idx="784">
                  <c:v>0</c:v>
                </c:pt>
                <c:pt idx="785">
                  <c:v>0.04</c:v>
                </c:pt>
                <c:pt idx="786">
                  <c:v>0.03</c:v>
                </c:pt>
                <c:pt idx="787">
                  <c:v>0.09</c:v>
                </c:pt>
                <c:pt idx="788">
                  <c:v>0.02</c:v>
                </c:pt>
                <c:pt idx="789">
                  <c:v>0.03</c:v>
                </c:pt>
                <c:pt idx="790">
                  <c:v>0.03</c:v>
                </c:pt>
                <c:pt idx="791">
                  <c:v>0.02</c:v>
                </c:pt>
                <c:pt idx="792">
                  <c:v>0.03</c:v>
                </c:pt>
                <c:pt idx="793">
                  <c:v>0.05</c:v>
                </c:pt>
                <c:pt idx="794">
                  <c:v>0.03</c:v>
                </c:pt>
                <c:pt idx="795">
                  <c:v>0.01</c:v>
                </c:pt>
                <c:pt idx="796">
                  <c:v>0.02</c:v>
                </c:pt>
                <c:pt idx="797">
                  <c:v>0.04</c:v>
                </c:pt>
                <c:pt idx="798">
                  <c:v>0.04</c:v>
                </c:pt>
                <c:pt idx="799">
                  <c:v>0.07</c:v>
                </c:pt>
                <c:pt idx="800">
                  <c:v>0</c:v>
                </c:pt>
                <c:pt idx="801">
                  <c:v>0.03</c:v>
                </c:pt>
                <c:pt idx="802">
                  <c:v>0.03</c:v>
                </c:pt>
                <c:pt idx="803">
                  <c:v>0.04</c:v>
                </c:pt>
                <c:pt idx="804">
                  <c:v>0.04</c:v>
                </c:pt>
                <c:pt idx="805">
                  <c:v>0.03</c:v>
                </c:pt>
                <c:pt idx="806">
                  <c:v>0.03</c:v>
                </c:pt>
                <c:pt idx="807">
                  <c:v>0.03</c:v>
                </c:pt>
                <c:pt idx="808">
                  <c:v>0.03</c:v>
                </c:pt>
                <c:pt idx="809">
                  <c:v>0.01</c:v>
                </c:pt>
                <c:pt idx="810">
                  <c:v>0.03</c:v>
                </c:pt>
                <c:pt idx="811">
                  <c:v>0.01</c:v>
                </c:pt>
                <c:pt idx="812">
                  <c:v>0.06</c:v>
                </c:pt>
                <c:pt idx="813">
                  <c:v>0.04</c:v>
                </c:pt>
                <c:pt idx="814">
                  <c:v>0.02</c:v>
                </c:pt>
                <c:pt idx="815">
                  <c:v>0.03</c:v>
                </c:pt>
                <c:pt idx="816">
                  <c:v>0.01</c:v>
                </c:pt>
                <c:pt idx="817">
                  <c:v>0.03</c:v>
                </c:pt>
                <c:pt idx="818">
                  <c:v>0.03</c:v>
                </c:pt>
                <c:pt idx="819">
                  <c:v>0.04</c:v>
                </c:pt>
                <c:pt idx="820">
                  <c:v>0.02</c:v>
                </c:pt>
                <c:pt idx="821">
                  <c:v>0.03</c:v>
                </c:pt>
                <c:pt idx="822">
                  <c:v>0.01</c:v>
                </c:pt>
                <c:pt idx="823">
                  <c:v>0.03</c:v>
                </c:pt>
                <c:pt idx="824">
                  <c:v>0.06</c:v>
                </c:pt>
                <c:pt idx="825">
                  <c:v>0.03</c:v>
                </c:pt>
                <c:pt idx="826">
                  <c:v>0.03</c:v>
                </c:pt>
                <c:pt idx="827">
                  <c:v>0.04</c:v>
                </c:pt>
                <c:pt idx="828">
                  <c:v>0.02</c:v>
                </c:pt>
                <c:pt idx="829">
                  <c:v>0.03</c:v>
                </c:pt>
                <c:pt idx="830">
                  <c:v>0</c:v>
                </c:pt>
                <c:pt idx="831">
                  <c:v>0.03</c:v>
                </c:pt>
                <c:pt idx="832">
                  <c:v>0.03</c:v>
                </c:pt>
                <c:pt idx="833">
                  <c:v>0.03</c:v>
                </c:pt>
                <c:pt idx="834">
                  <c:v>0.04</c:v>
                </c:pt>
                <c:pt idx="835">
                  <c:v>0.06</c:v>
                </c:pt>
                <c:pt idx="836">
                  <c:v>0.03</c:v>
                </c:pt>
                <c:pt idx="837">
                  <c:v>0</c:v>
                </c:pt>
                <c:pt idx="838">
                  <c:v>0.02</c:v>
                </c:pt>
                <c:pt idx="839">
                  <c:v>0.03</c:v>
                </c:pt>
                <c:pt idx="840">
                  <c:v>0.02</c:v>
                </c:pt>
                <c:pt idx="841">
                  <c:v>0.05</c:v>
                </c:pt>
                <c:pt idx="842">
                  <c:v>0.02</c:v>
                </c:pt>
                <c:pt idx="843">
                  <c:v>0.03</c:v>
                </c:pt>
                <c:pt idx="844">
                  <c:v>0.03</c:v>
                </c:pt>
                <c:pt idx="845">
                  <c:v>0.04</c:v>
                </c:pt>
                <c:pt idx="846">
                  <c:v>0.06</c:v>
                </c:pt>
                <c:pt idx="847">
                  <c:v>0.02</c:v>
                </c:pt>
                <c:pt idx="848">
                  <c:v>0.05</c:v>
                </c:pt>
                <c:pt idx="849">
                  <c:v>0.03</c:v>
                </c:pt>
                <c:pt idx="850">
                  <c:v>0.03</c:v>
                </c:pt>
                <c:pt idx="851">
                  <c:v>0.03</c:v>
                </c:pt>
                <c:pt idx="852">
                  <c:v>0.06</c:v>
                </c:pt>
                <c:pt idx="853">
                  <c:v>0.03</c:v>
                </c:pt>
                <c:pt idx="854">
                  <c:v>0</c:v>
                </c:pt>
                <c:pt idx="855">
                  <c:v>0.07</c:v>
                </c:pt>
                <c:pt idx="856">
                  <c:v>0.03</c:v>
                </c:pt>
                <c:pt idx="857">
                  <c:v>0.03</c:v>
                </c:pt>
                <c:pt idx="858">
                  <c:v>0.02</c:v>
                </c:pt>
                <c:pt idx="859">
                  <c:v>0.03</c:v>
                </c:pt>
                <c:pt idx="860">
                  <c:v>0</c:v>
                </c:pt>
                <c:pt idx="861">
                  <c:v>0.02</c:v>
                </c:pt>
                <c:pt idx="862">
                  <c:v>0.04</c:v>
                </c:pt>
                <c:pt idx="863">
                  <c:v>0.06</c:v>
                </c:pt>
                <c:pt idx="864">
                  <c:v>0.02</c:v>
                </c:pt>
                <c:pt idx="865">
                  <c:v>0.02</c:v>
                </c:pt>
                <c:pt idx="866">
                  <c:v>0.05</c:v>
                </c:pt>
                <c:pt idx="867">
                  <c:v>0.04</c:v>
                </c:pt>
                <c:pt idx="868">
                  <c:v>0.01</c:v>
                </c:pt>
                <c:pt idx="869">
                  <c:v>0.03</c:v>
                </c:pt>
                <c:pt idx="870">
                  <c:v>0.04</c:v>
                </c:pt>
                <c:pt idx="871">
                  <c:v>0</c:v>
                </c:pt>
                <c:pt idx="872">
                  <c:v>0.02</c:v>
                </c:pt>
                <c:pt idx="873">
                  <c:v>0.01</c:v>
                </c:pt>
                <c:pt idx="874">
                  <c:v>0.04</c:v>
                </c:pt>
                <c:pt idx="875">
                  <c:v>0.03</c:v>
                </c:pt>
                <c:pt idx="876">
                  <c:v>0.05</c:v>
                </c:pt>
                <c:pt idx="877">
                  <c:v>0.03</c:v>
                </c:pt>
                <c:pt idx="878">
                  <c:v>0.02</c:v>
                </c:pt>
                <c:pt idx="879">
                  <c:v>0.03</c:v>
                </c:pt>
                <c:pt idx="880">
                  <c:v>0.01</c:v>
                </c:pt>
                <c:pt idx="881">
                  <c:v>0.01</c:v>
                </c:pt>
                <c:pt idx="882">
                  <c:v>0.01</c:v>
                </c:pt>
                <c:pt idx="883">
                  <c:v>0.03</c:v>
                </c:pt>
                <c:pt idx="884">
                  <c:v>0.01</c:v>
                </c:pt>
                <c:pt idx="885">
                  <c:v>0.04</c:v>
                </c:pt>
                <c:pt idx="886">
                  <c:v>0.04</c:v>
                </c:pt>
                <c:pt idx="887">
                  <c:v>0.03</c:v>
                </c:pt>
                <c:pt idx="888">
                  <c:v>0.05</c:v>
                </c:pt>
                <c:pt idx="889">
                  <c:v>0.06</c:v>
                </c:pt>
                <c:pt idx="890">
                  <c:v>0.03</c:v>
                </c:pt>
                <c:pt idx="891">
                  <c:v>0.02</c:v>
                </c:pt>
                <c:pt idx="892">
                  <c:v>0.02</c:v>
                </c:pt>
                <c:pt idx="893">
                  <c:v>0.06</c:v>
                </c:pt>
                <c:pt idx="894">
                  <c:v>0.02</c:v>
                </c:pt>
                <c:pt idx="895">
                  <c:v>0.03</c:v>
                </c:pt>
                <c:pt idx="896">
                  <c:v>0.06</c:v>
                </c:pt>
                <c:pt idx="897">
                  <c:v>0.03</c:v>
                </c:pt>
                <c:pt idx="898">
                  <c:v>0.03</c:v>
                </c:pt>
                <c:pt idx="899">
                  <c:v>0.02</c:v>
                </c:pt>
                <c:pt idx="900">
                  <c:v>0.02</c:v>
                </c:pt>
                <c:pt idx="901">
                  <c:v>0.05</c:v>
                </c:pt>
                <c:pt idx="902">
                  <c:v>0.04</c:v>
                </c:pt>
                <c:pt idx="903">
                  <c:v>0.02</c:v>
                </c:pt>
                <c:pt idx="904">
                  <c:v>0.02</c:v>
                </c:pt>
                <c:pt idx="905">
                  <c:v>0.05</c:v>
                </c:pt>
                <c:pt idx="906">
                  <c:v>0.02</c:v>
                </c:pt>
                <c:pt idx="907">
                  <c:v>0.04</c:v>
                </c:pt>
                <c:pt idx="908">
                  <c:v>0.03</c:v>
                </c:pt>
                <c:pt idx="909">
                  <c:v>0.03</c:v>
                </c:pt>
                <c:pt idx="910">
                  <c:v>0.01</c:v>
                </c:pt>
                <c:pt idx="911">
                  <c:v>0.03</c:v>
                </c:pt>
                <c:pt idx="912">
                  <c:v>0.04</c:v>
                </c:pt>
                <c:pt idx="913">
                  <c:v>0.03</c:v>
                </c:pt>
                <c:pt idx="914">
                  <c:v>0.03</c:v>
                </c:pt>
                <c:pt idx="915">
                  <c:v>0.04</c:v>
                </c:pt>
                <c:pt idx="916">
                  <c:v>0.03</c:v>
                </c:pt>
                <c:pt idx="917">
                  <c:v>0.03</c:v>
                </c:pt>
                <c:pt idx="918">
                  <c:v>0.03</c:v>
                </c:pt>
                <c:pt idx="919">
                  <c:v>0.03</c:v>
                </c:pt>
                <c:pt idx="920">
                  <c:v>0.01</c:v>
                </c:pt>
                <c:pt idx="921">
                  <c:v>0.03</c:v>
                </c:pt>
                <c:pt idx="922">
                  <c:v>0.03</c:v>
                </c:pt>
                <c:pt idx="923">
                  <c:v>0.03</c:v>
                </c:pt>
                <c:pt idx="924">
                  <c:v>0.03</c:v>
                </c:pt>
                <c:pt idx="925">
                  <c:v>0.03</c:v>
                </c:pt>
                <c:pt idx="926">
                  <c:v>0.03</c:v>
                </c:pt>
                <c:pt idx="927">
                  <c:v>0.02</c:v>
                </c:pt>
                <c:pt idx="928">
                  <c:v>0.03</c:v>
                </c:pt>
                <c:pt idx="929">
                  <c:v>0.02</c:v>
                </c:pt>
                <c:pt idx="930">
                  <c:v>0.03</c:v>
                </c:pt>
                <c:pt idx="931">
                  <c:v>0.01</c:v>
                </c:pt>
                <c:pt idx="932">
                  <c:v>0.02</c:v>
                </c:pt>
                <c:pt idx="933">
                  <c:v>0.03</c:v>
                </c:pt>
                <c:pt idx="934">
                  <c:v>0.03</c:v>
                </c:pt>
                <c:pt idx="935">
                  <c:v>0.02</c:v>
                </c:pt>
                <c:pt idx="936">
                  <c:v>0.03</c:v>
                </c:pt>
                <c:pt idx="937">
                  <c:v>0.01</c:v>
                </c:pt>
                <c:pt idx="938">
                  <c:v>0.02</c:v>
                </c:pt>
                <c:pt idx="939">
                  <c:v>0.02</c:v>
                </c:pt>
                <c:pt idx="940">
                  <c:v>0.03</c:v>
                </c:pt>
                <c:pt idx="941">
                  <c:v>0.02</c:v>
                </c:pt>
                <c:pt idx="942">
                  <c:v>0.03</c:v>
                </c:pt>
                <c:pt idx="943">
                  <c:v>0.02</c:v>
                </c:pt>
                <c:pt idx="944">
                  <c:v>0.03</c:v>
                </c:pt>
                <c:pt idx="945">
                  <c:v>0.04</c:v>
                </c:pt>
                <c:pt idx="946">
                  <c:v>0.03</c:v>
                </c:pt>
                <c:pt idx="947">
                  <c:v>0.03</c:v>
                </c:pt>
                <c:pt idx="948">
                  <c:v>0.05</c:v>
                </c:pt>
                <c:pt idx="949">
                  <c:v>0.02</c:v>
                </c:pt>
                <c:pt idx="950">
                  <c:v>0.03</c:v>
                </c:pt>
                <c:pt idx="951">
                  <c:v>0.04</c:v>
                </c:pt>
                <c:pt idx="952">
                  <c:v>0.02</c:v>
                </c:pt>
                <c:pt idx="953">
                  <c:v>0.09</c:v>
                </c:pt>
                <c:pt idx="954">
                  <c:v>0.01</c:v>
                </c:pt>
                <c:pt idx="955">
                  <c:v>0.02</c:v>
                </c:pt>
                <c:pt idx="956">
                  <c:v>0</c:v>
                </c:pt>
                <c:pt idx="957">
                  <c:v>0.01</c:v>
                </c:pt>
                <c:pt idx="958">
                  <c:v>0.01</c:v>
                </c:pt>
                <c:pt idx="959">
                  <c:v>0.03</c:v>
                </c:pt>
                <c:pt idx="960">
                  <c:v>0.03</c:v>
                </c:pt>
                <c:pt idx="961">
                  <c:v>0.02</c:v>
                </c:pt>
                <c:pt idx="962">
                  <c:v>0.04</c:v>
                </c:pt>
                <c:pt idx="963">
                  <c:v>0.02</c:v>
                </c:pt>
                <c:pt idx="964">
                  <c:v>0</c:v>
                </c:pt>
                <c:pt idx="965">
                  <c:v>0.01</c:v>
                </c:pt>
                <c:pt idx="966">
                  <c:v>0.02</c:v>
                </c:pt>
                <c:pt idx="967">
                  <c:v>0.02</c:v>
                </c:pt>
                <c:pt idx="968">
                  <c:v>0.01</c:v>
                </c:pt>
                <c:pt idx="969">
                  <c:v>0.03</c:v>
                </c:pt>
                <c:pt idx="970">
                  <c:v>0</c:v>
                </c:pt>
                <c:pt idx="971">
                  <c:v>0.02</c:v>
                </c:pt>
                <c:pt idx="972">
                  <c:v>0.02</c:v>
                </c:pt>
                <c:pt idx="973">
                  <c:v>0.02</c:v>
                </c:pt>
                <c:pt idx="974">
                  <c:v>0.02</c:v>
                </c:pt>
                <c:pt idx="975">
                  <c:v>0.02</c:v>
                </c:pt>
                <c:pt idx="976">
                  <c:v>0.02</c:v>
                </c:pt>
                <c:pt idx="977">
                  <c:v>0.05</c:v>
                </c:pt>
                <c:pt idx="978">
                  <c:v>0.01</c:v>
                </c:pt>
                <c:pt idx="979">
                  <c:v>0.03</c:v>
                </c:pt>
                <c:pt idx="980">
                  <c:v>0</c:v>
                </c:pt>
                <c:pt idx="981">
                  <c:v>0.02</c:v>
                </c:pt>
                <c:pt idx="982">
                  <c:v>0</c:v>
                </c:pt>
                <c:pt idx="983">
                  <c:v>0.03</c:v>
                </c:pt>
                <c:pt idx="984">
                  <c:v>0.02</c:v>
                </c:pt>
                <c:pt idx="985">
                  <c:v>0.03</c:v>
                </c:pt>
                <c:pt idx="986">
                  <c:v>0.03</c:v>
                </c:pt>
                <c:pt idx="987">
                  <c:v>0.04</c:v>
                </c:pt>
                <c:pt idx="988">
                  <c:v>0.02</c:v>
                </c:pt>
                <c:pt idx="989">
                  <c:v>0.03</c:v>
                </c:pt>
                <c:pt idx="990">
                  <c:v>0.03</c:v>
                </c:pt>
                <c:pt idx="991">
                  <c:v>0.02</c:v>
                </c:pt>
                <c:pt idx="992">
                  <c:v>0.03</c:v>
                </c:pt>
                <c:pt idx="993">
                  <c:v>0</c:v>
                </c:pt>
                <c:pt idx="994">
                  <c:v>0.03</c:v>
                </c:pt>
                <c:pt idx="995">
                  <c:v>0</c:v>
                </c:pt>
                <c:pt idx="996">
                  <c:v>0.07</c:v>
                </c:pt>
                <c:pt idx="997">
                  <c:v>0.02</c:v>
                </c:pt>
                <c:pt idx="998">
                  <c:v>0</c:v>
                </c:pt>
                <c:pt idx="999">
                  <c:v>0.05</c:v>
                </c:pt>
                <c:pt idx="1000">
                  <c:v>0.03</c:v>
                </c:pt>
                <c:pt idx="1001">
                  <c:v>0.03</c:v>
                </c:pt>
                <c:pt idx="1002">
                  <c:v>0.03</c:v>
                </c:pt>
                <c:pt idx="1003">
                  <c:v>0.01</c:v>
                </c:pt>
                <c:pt idx="1004">
                  <c:v>0.01</c:v>
                </c:pt>
                <c:pt idx="1005">
                  <c:v>0.02</c:v>
                </c:pt>
                <c:pt idx="1006">
                  <c:v>0.02</c:v>
                </c:pt>
                <c:pt idx="1007">
                  <c:v>0.01</c:v>
                </c:pt>
                <c:pt idx="1008">
                  <c:v>0.03</c:v>
                </c:pt>
                <c:pt idx="1009">
                  <c:v>0.03</c:v>
                </c:pt>
                <c:pt idx="1010">
                  <c:v>0.03</c:v>
                </c:pt>
                <c:pt idx="1011">
                  <c:v>0.02</c:v>
                </c:pt>
                <c:pt idx="1012">
                  <c:v>0.07</c:v>
                </c:pt>
                <c:pt idx="1013">
                  <c:v>0.05</c:v>
                </c:pt>
                <c:pt idx="1014">
                  <c:v>0.04</c:v>
                </c:pt>
                <c:pt idx="1015">
                  <c:v>0.02</c:v>
                </c:pt>
                <c:pt idx="1016">
                  <c:v>0.06</c:v>
                </c:pt>
                <c:pt idx="1017">
                  <c:v>0.03</c:v>
                </c:pt>
                <c:pt idx="1018">
                  <c:v>0.03</c:v>
                </c:pt>
                <c:pt idx="1019">
                  <c:v>0.01</c:v>
                </c:pt>
                <c:pt idx="1020">
                  <c:v>0.02</c:v>
                </c:pt>
                <c:pt idx="1021">
                  <c:v>0.03</c:v>
                </c:pt>
                <c:pt idx="1022">
                  <c:v>0.02</c:v>
                </c:pt>
                <c:pt idx="1023">
                  <c:v>0.05</c:v>
                </c:pt>
                <c:pt idx="1024">
                  <c:v>0.02</c:v>
                </c:pt>
                <c:pt idx="1025">
                  <c:v>0.04</c:v>
                </c:pt>
                <c:pt idx="1026">
                  <c:v>0.04</c:v>
                </c:pt>
                <c:pt idx="1027">
                  <c:v>0.03</c:v>
                </c:pt>
                <c:pt idx="1028">
                  <c:v>0.01</c:v>
                </c:pt>
                <c:pt idx="1029">
                  <c:v>0.03</c:v>
                </c:pt>
                <c:pt idx="1030">
                  <c:v>0.03</c:v>
                </c:pt>
                <c:pt idx="1031">
                  <c:v>0.03</c:v>
                </c:pt>
                <c:pt idx="1032">
                  <c:v>0.03</c:v>
                </c:pt>
                <c:pt idx="1033">
                  <c:v>0.02</c:v>
                </c:pt>
                <c:pt idx="1034">
                  <c:v>0.03</c:v>
                </c:pt>
                <c:pt idx="1035">
                  <c:v>0.02</c:v>
                </c:pt>
                <c:pt idx="1036">
                  <c:v>0.02</c:v>
                </c:pt>
                <c:pt idx="1037">
                  <c:v>0.02</c:v>
                </c:pt>
                <c:pt idx="1038">
                  <c:v>0.04</c:v>
                </c:pt>
                <c:pt idx="1039">
                  <c:v>0.07</c:v>
                </c:pt>
                <c:pt idx="1040">
                  <c:v>0.02</c:v>
                </c:pt>
                <c:pt idx="1041">
                  <c:v>0.02</c:v>
                </c:pt>
                <c:pt idx="1042">
                  <c:v>0.04</c:v>
                </c:pt>
                <c:pt idx="1043">
                  <c:v>0.04</c:v>
                </c:pt>
                <c:pt idx="1044">
                  <c:v>0.03</c:v>
                </c:pt>
                <c:pt idx="1045">
                  <c:v>0.03</c:v>
                </c:pt>
                <c:pt idx="1046">
                  <c:v>0.07</c:v>
                </c:pt>
                <c:pt idx="1047">
                  <c:v>0.02</c:v>
                </c:pt>
                <c:pt idx="1048">
                  <c:v>0.03</c:v>
                </c:pt>
                <c:pt idx="1049">
                  <c:v>0.03</c:v>
                </c:pt>
                <c:pt idx="1050">
                  <c:v>0.02</c:v>
                </c:pt>
                <c:pt idx="1051">
                  <c:v>0.01</c:v>
                </c:pt>
                <c:pt idx="1052">
                  <c:v>0.03</c:v>
                </c:pt>
                <c:pt idx="1053">
                  <c:v>0.03</c:v>
                </c:pt>
                <c:pt idx="1054">
                  <c:v>0.02</c:v>
                </c:pt>
                <c:pt idx="1055">
                  <c:v>0.06</c:v>
                </c:pt>
                <c:pt idx="1056">
                  <c:v>0.04</c:v>
                </c:pt>
                <c:pt idx="1057">
                  <c:v>0.06</c:v>
                </c:pt>
                <c:pt idx="1058">
                  <c:v>0.04</c:v>
                </c:pt>
                <c:pt idx="1059">
                  <c:v>0.03</c:v>
                </c:pt>
                <c:pt idx="1060">
                  <c:v>0.03</c:v>
                </c:pt>
                <c:pt idx="1061">
                  <c:v>0.02</c:v>
                </c:pt>
                <c:pt idx="1062">
                  <c:v>0.05</c:v>
                </c:pt>
                <c:pt idx="1063">
                  <c:v>0.04</c:v>
                </c:pt>
                <c:pt idx="1064">
                  <c:v>0.01</c:v>
                </c:pt>
                <c:pt idx="1065">
                  <c:v>0.02</c:v>
                </c:pt>
                <c:pt idx="1066">
                  <c:v>0.03</c:v>
                </c:pt>
                <c:pt idx="1067">
                  <c:v>0.03</c:v>
                </c:pt>
                <c:pt idx="1068">
                  <c:v>0.04</c:v>
                </c:pt>
                <c:pt idx="1069">
                  <c:v>0.02</c:v>
                </c:pt>
                <c:pt idx="1070">
                  <c:v>0.03</c:v>
                </c:pt>
                <c:pt idx="1071">
                  <c:v>0.09</c:v>
                </c:pt>
                <c:pt idx="1072">
                  <c:v>0.02</c:v>
                </c:pt>
                <c:pt idx="1073">
                  <c:v>0.03</c:v>
                </c:pt>
                <c:pt idx="1074">
                  <c:v>0.03</c:v>
                </c:pt>
                <c:pt idx="1075">
                  <c:v>0.05</c:v>
                </c:pt>
                <c:pt idx="1076">
                  <c:v>0.02</c:v>
                </c:pt>
                <c:pt idx="1077">
                  <c:v>0.03</c:v>
                </c:pt>
                <c:pt idx="1078">
                  <c:v>0.04</c:v>
                </c:pt>
                <c:pt idx="1079">
                  <c:v>0.03</c:v>
                </c:pt>
                <c:pt idx="1080">
                  <c:v>0.01</c:v>
                </c:pt>
                <c:pt idx="1081">
                  <c:v>0.06</c:v>
                </c:pt>
                <c:pt idx="1082">
                  <c:v>0.01</c:v>
                </c:pt>
                <c:pt idx="1083">
                  <c:v>0.02</c:v>
                </c:pt>
                <c:pt idx="1084">
                  <c:v>0.04</c:v>
                </c:pt>
                <c:pt idx="1085">
                  <c:v>0.01</c:v>
                </c:pt>
                <c:pt idx="1086">
                  <c:v>0.03</c:v>
                </c:pt>
                <c:pt idx="1087">
                  <c:v>0.02</c:v>
                </c:pt>
                <c:pt idx="1088">
                  <c:v>0.06</c:v>
                </c:pt>
                <c:pt idx="1089">
                  <c:v>0.04</c:v>
                </c:pt>
                <c:pt idx="1090">
                  <c:v>0.04</c:v>
                </c:pt>
                <c:pt idx="1091">
                  <c:v>0.06</c:v>
                </c:pt>
                <c:pt idx="1092">
                  <c:v>0.02</c:v>
                </c:pt>
                <c:pt idx="1093">
                  <c:v>0</c:v>
                </c:pt>
                <c:pt idx="1094">
                  <c:v>0.02</c:v>
                </c:pt>
                <c:pt idx="1095">
                  <c:v>0.02</c:v>
                </c:pt>
                <c:pt idx="1096">
                  <c:v>0.03</c:v>
                </c:pt>
                <c:pt idx="1097">
                  <c:v>0.02</c:v>
                </c:pt>
                <c:pt idx="1098">
                  <c:v>0.04</c:v>
                </c:pt>
                <c:pt idx="1099">
                  <c:v>0.03</c:v>
                </c:pt>
                <c:pt idx="1100">
                  <c:v>0.03</c:v>
                </c:pt>
                <c:pt idx="1101">
                  <c:v>0.03</c:v>
                </c:pt>
                <c:pt idx="1102">
                  <c:v>0.04</c:v>
                </c:pt>
                <c:pt idx="1103">
                  <c:v>0.05</c:v>
                </c:pt>
                <c:pt idx="1104">
                  <c:v>0.03</c:v>
                </c:pt>
                <c:pt idx="1105">
                  <c:v>0.04</c:v>
                </c:pt>
                <c:pt idx="1106">
                  <c:v>0.04</c:v>
                </c:pt>
                <c:pt idx="1107">
                  <c:v>0.03</c:v>
                </c:pt>
                <c:pt idx="1108">
                  <c:v>0.04</c:v>
                </c:pt>
                <c:pt idx="1109">
                  <c:v>0.03</c:v>
                </c:pt>
                <c:pt idx="1110">
                  <c:v>0.04</c:v>
                </c:pt>
                <c:pt idx="1111">
                  <c:v>0.03</c:v>
                </c:pt>
                <c:pt idx="1112">
                  <c:v>0.03</c:v>
                </c:pt>
                <c:pt idx="1113">
                  <c:v>0.03</c:v>
                </c:pt>
                <c:pt idx="1114">
                  <c:v>0.01</c:v>
                </c:pt>
                <c:pt idx="1115">
                  <c:v>0</c:v>
                </c:pt>
                <c:pt idx="1116">
                  <c:v>0.04</c:v>
                </c:pt>
                <c:pt idx="1117">
                  <c:v>0.06</c:v>
                </c:pt>
                <c:pt idx="1118">
                  <c:v>0.03</c:v>
                </c:pt>
                <c:pt idx="1119">
                  <c:v>0.04</c:v>
                </c:pt>
                <c:pt idx="1120">
                  <c:v>0.03</c:v>
                </c:pt>
                <c:pt idx="1121">
                  <c:v>0.02</c:v>
                </c:pt>
                <c:pt idx="1122">
                  <c:v>0.02</c:v>
                </c:pt>
                <c:pt idx="1123">
                  <c:v>0</c:v>
                </c:pt>
                <c:pt idx="1124">
                  <c:v>0.02</c:v>
                </c:pt>
                <c:pt idx="1125">
                  <c:v>0.04</c:v>
                </c:pt>
                <c:pt idx="1126">
                  <c:v>0.02</c:v>
                </c:pt>
                <c:pt idx="1127">
                  <c:v>0.03</c:v>
                </c:pt>
                <c:pt idx="1128">
                  <c:v>0.03</c:v>
                </c:pt>
                <c:pt idx="1129">
                  <c:v>0.01</c:v>
                </c:pt>
                <c:pt idx="1130">
                  <c:v>0.02</c:v>
                </c:pt>
                <c:pt idx="1131">
                  <c:v>0.04</c:v>
                </c:pt>
                <c:pt idx="1132">
                  <c:v>0.02</c:v>
                </c:pt>
                <c:pt idx="1133">
                  <c:v>0.02</c:v>
                </c:pt>
                <c:pt idx="1134">
                  <c:v>0.03</c:v>
                </c:pt>
                <c:pt idx="1135">
                  <c:v>0.01</c:v>
                </c:pt>
                <c:pt idx="1136">
                  <c:v>0</c:v>
                </c:pt>
                <c:pt idx="1137">
                  <c:v>0.02</c:v>
                </c:pt>
                <c:pt idx="1138">
                  <c:v>0.02</c:v>
                </c:pt>
                <c:pt idx="1139">
                  <c:v>0.01</c:v>
                </c:pt>
                <c:pt idx="1140">
                  <c:v>0.03</c:v>
                </c:pt>
                <c:pt idx="1141">
                  <c:v>0.03</c:v>
                </c:pt>
                <c:pt idx="1142">
                  <c:v>0.02</c:v>
                </c:pt>
                <c:pt idx="1143">
                  <c:v>0.03</c:v>
                </c:pt>
                <c:pt idx="1144">
                  <c:v>0.03</c:v>
                </c:pt>
                <c:pt idx="1145">
                  <c:v>0.01</c:v>
                </c:pt>
                <c:pt idx="1146">
                  <c:v>0.01</c:v>
                </c:pt>
                <c:pt idx="1147">
                  <c:v>0.02</c:v>
                </c:pt>
                <c:pt idx="1148">
                  <c:v>0.03</c:v>
                </c:pt>
                <c:pt idx="1149">
                  <c:v>0.03</c:v>
                </c:pt>
                <c:pt idx="1150">
                  <c:v>0.01</c:v>
                </c:pt>
                <c:pt idx="1151">
                  <c:v>0.03</c:v>
                </c:pt>
                <c:pt idx="1152">
                  <c:v>0.02</c:v>
                </c:pt>
                <c:pt idx="1153">
                  <c:v>0.04</c:v>
                </c:pt>
                <c:pt idx="1154">
                  <c:v>0.04</c:v>
                </c:pt>
                <c:pt idx="1155">
                  <c:v>0.03</c:v>
                </c:pt>
                <c:pt idx="1156">
                  <c:v>0.03</c:v>
                </c:pt>
                <c:pt idx="1157">
                  <c:v>0.02</c:v>
                </c:pt>
                <c:pt idx="1158">
                  <c:v>0.05</c:v>
                </c:pt>
                <c:pt idx="1159">
                  <c:v>0.03</c:v>
                </c:pt>
                <c:pt idx="1160">
                  <c:v>0.03</c:v>
                </c:pt>
                <c:pt idx="1161">
                  <c:v>0.03</c:v>
                </c:pt>
                <c:pt idx="1162">
                  <c:v>0.02</c:v>
                </c:pt>
                <c:pt idx="1163">
                  <c:v>0</c:v>
                </c:pt>
                <c:pt idx="1164">
                  <c:v>0.02</c:v>
                </c:pt>
                <c:pt idx="1165">
                  <c:v>0.03</c:v>
                </c:pt>
                <c:pt idx="1166">
                  <c:v>0.02</c:v>
                </c:pt>
                <c:pt idx="1167">
                  <c:v>0</c:v>
                </c:pt>
                <c:pt idx="1168">
                  <c:v>0</c:v>
                </c:pt>
                <c:pt idx="1169">
                  <c:v>0.02</c:v>
                </c:pt>
                <c:pt idx="1170">
                  <c:v>0.03</c:v>
                </c:pt>
                <c:pt idx="1171">
                  <c:v>0.01</c:v>
                </c:pt>
                <c:pt idx="1172">
                  <c:v>0.02</c:v>
                </c:pt>
                <c:pt idx="1173">
                  <c:v>0.02</c:v>
                </c:pt>
                <c:pt idx="1174">
                  <c:v>0.03</c:v>
                </c:pt>
                <c:pt idx="1175">
                  <c:v>0.03</c:v>
                </c:pt>
                <c:pt idx="1176">
                  <c:v>0.04</c:v>
                </c:pt>
                <c:pt idx="1177">
                  <c:v>0.03</c:v>
                </c:pt>
                <c:pt idx="1178">
                  <c:v>0.01</c:v>
                </c:pt>
                <c:pt idx="1179">
                  <c:v>0.03</c:v>
                </c:pt>
                <c:pt idx="1180">
                  <c:v>0.03</c:v>
                </c:pt>
                <c:pt idx="1181">
                  <c:v>0.02</c:v>
                </c:pt>
                <c:pt idx="1182">
                  <c:v>0.03</c:v>
                </c:pt>
                <c:pt idx="1183">
                  <c:v>0.02</c:v>
                </c:pt>
                <c:pt idx="1184">
                  <c:v>0.06</c:v>
                </c:pt>
                <c:pt idx="1185">
                  <c:v>0.04</c:v>
                </c:pt>
                <c:pt idx="1186">
                  <c:v>0.03</c:v>
                </c:pt>
                <c:pt idx="1187">
                  <c:v>0.03</c:v>
                </c:pt>
                <c:pt idx="1188">
                  <c:v>0.03</c:v>
                </c:pt>
                <c:pt idx="1189">
                  <c:v>0.05</c:v>
                </c:pt>
                <c:pt idx="1190">
                  <c:v>0.02</c:v>
                </c:pt>
                <c:pt idx="1191">
                  <c:v>0.03</c:v>
                </c:pt>
                <c:pt idx="1192">
                  <c:v>0.02</c:v>
                </c:pt>
                <c:pt idx="1193">
                  <c:v>0.02</c:v>
                </c:pt>
                <c:pt idx="1194">
                  <c:v>0.04</c:v>
                </c:pt>
                <c:pt idx="1195">
                  <c:v>0.03</c:v>
                </c:pt>
                <c:pt idx="1196">
                  <c:v>0.02</c:v>
                </c:pt>
                <c:pt idx="1197">
                  <c:v>0.01</c:v>
                </c:pt>
                <c:pt idx="1198">
                  <c:v>0.03</c:v>
                </c:pt>
                <c:pt idx="1199">
                  <c:v>0.03</c:v>
                </c:pt>
                <c:pt idx="1200">
                  <c:v>0.03</c:v>
                </c:pt>
                <c:pt idx="1201">
                  <c:v>0.03</c:v>
                </c:pt>
                <c:pt idx="1202">
                  <c:v>0.03</c:v>
                </c:pt>
                <c:pt idx="1203">
                  <c:v>0.03</c:v>
                </c:pt>
                <c:pt idx="1204">
                  <c:v>0.03</c:v>
                </c:pt>
                <c:pt idx="1205">
                  <c:v>0.04</c:v>
                </c:pt>
                <c:pt idx="1206">
                  <c:v>0.03</c:v>
                </c:pt>
                <c:pt idx="1207">
                  <c:v>0.01</c:v>
                </c:pt>
                <c:pt idx="1208">
                  <c:v>0.04</c:v>
                </c:pt>
                <c:pt idx="1209">
                  <c:v>0.04</c:v>
                </c:pt>
                <c:pt idx="1210">
                  <c:v>0.07</c:v>
                </c:pt>
                <c:pt idx="1211">
                  <c:v>0.02</c:v>
                </c:pt>
                <c:pt idx="1212">
                  <c:v>0.04</c:v>
                </c:pt>
                <c:pt idx="1213">
                  <c:v>0.04</c:v>
                </c:pt>
                <c:pt idx="1214">
                  <c:v>0.03</c:v>
                </c:pt>
                <c:pt idx="1215">
                  <c:v>0.02</c:v>
                </c:pt>
                <c:pt idx="1216">
                  <c:v>0.03</c:v>
                </c:pt>
                <c:pt idx="1217">
                  <c:v>0.03</c:v>
                </c:pt>
                <c:pt idx="1218">
                  <c:v>0.06</c:v>
                </c:pt>
                <c:pt idx="1219">
                  <c:v>0.07</c:v>
                </c:pt>
                <c:pt idx="1220">
                  <c:v>0.03</c:v>
                </c:pt>
                <c:pt idx="1221">
                  <c:v>0.02</c:v>
                </c:pt>
                <c:pt idx="1222">
                  <c:v>0.02</c:v>
                </c:pt>
                <c:pt idx="1223">
                  <c:v>0.03</c:v>
                </c:pt>
                <c:pt idx="1224">
                  <c:v>0.02</c:v>
                </c:pt>
                <c:pt idx="1225">
                  <c:v>0.03</c:v>
                </c:pt>
                <c:pt idx="1226">
                  <c:v>0.03</c:v>
                </c:pt>
                <c:pt idx="1227">
                  <c:v>0.04</c:v>
                </c:pt>
                <c:pt idx="1228">
                  <c:v>0.05</c:v>
                </c:pt>
                <c:pt idx="1229">
                  <c:v>0.03</c:v>
                </c:pt>
                <c:pt idx="1230">
                  <c:v>0.01</c:v>
                </c:pt>
                <c:pt idx="1231">
                  <c:v>0.01</c:v>
                </c:pt>
                <c:pt idx="1232">
                  <c:v>0.03</c:v>
                </c:pt>
                <c:pt idx="1233">
                  <c:v>0.03</c:v>
                </c:pt>
                <c:pt idx="1234">
                  <c:v>0.01</c:v>
                </c:pt>
                <c:pt idx="1235">
                  <c:v>0.04</c:v>
                </c:pt>
                <c:pt idx="1236">
                  <c:v>0.03</c:v>
                </c:pt>
                <c:pt idx="1237">
                  <c:v>0.08</c:v>
                </c:pt>
                <c:pt idx="1238">
                  <c:v>0.02</c:v>
                </c:pt>
                <c:pt idx="1239">
                  <c:v>0.03</c:v>
                </c:pt>
                <c:pt idx="1240">
                  <c:v>0.01</c:v>
                </c:pt>
                <c:pt idx="1241">
                  <c:v>0.02</c:v>
                </c:pt>
                <c:pt idx="1242">
                  <c:v>0.03</c:v>
                </c:pt>
                <c:pt idx="1243">
                  <c:v>0.03</c:v>
                </c:pt>
                <c:pt idx="1244">
                  <c:v>0.02</c:v>
                </c:pt>
                <c:pt idx="1245">
                  <c:v>0.02</c:v>
                </c:pt>
                <c:pt idx="1246">
                  <c:v>0.04</c:v>
                </c:pt>
                <c:pt idx="1247">
                  <c:v>0.03</c:v>
                </c:pt>
                <c:pt idx="1248">
                  <c:v>0.03</c:v>
                </c:pt>
                <c:pt idx="1249">
                  <c:v>0.03</c:v>
                </c:pt>
                <c:pt idx="1250">
                  <c:v>0.02</c:v>
                </c:pt>
                <c:pt idx="1251">
                  <c:v>0.03</c:v>
                </c:pt>
                <c:pt idx="1252">
                  <c:v>0.02</c:v>
                </c:pt>
                <c:pt idx="1253">
                  <c:v>0.04</c:v>
                </c:pt>
                <c:pt idx="1254">
                  <c:v>0.04</c:v>
                </c:pt>
                <c:pt idx="1255">
                  <c:v>0.03</c:v>
                </c:pt>
                <c:pt idx="1256">
                  <c:v>0.03</c:v>
                </c:pt>
                <c:pt idx="1257">
                  <c:v>0.03</c:v>
                </c:pt>
                <c:pt idx="1258">
                  <c:v>0.01</c:v>
                </c:pt>
                <c:pt idx="1259">
                  <c:v>0.05</c:v>
                </c:pt>
                <c:pt idx="1260">
                  <c:v>0.02</c:v>
                </c:pt>
                <c:pt idx="1261">
                  <c:v>0.02</c:v>
                </c:pt>
                <c:pt idx="1262">
                  <c:v>0.01</c:v>
                </c:pt>
                <c:pt idx="1263">
                  <c:v>0.04</c:v>
                </c:pt>
                <c:pt idx="1264">
                  <c:v>0.04</c:v>
                </c:pt>
                <c:pt idx="1265">
                  <c:v>0.06</c:v>
                </c:pt>
                <c:pt idx="1266">
                  <c:v>0.01</c:v>
                </c:pt>
                <c:pt idx="1267">
                  <c:v>0.02</c:v>
                </c:pt>
                <c:pt idx="1268">
                  <c:v>0.03</c:v>
                </c:pt>
                <c:pt idx="1269">
                  <c:v>0.03</c:v>
                </c:pt>
                <c:pt idx="1270">
                  <c:v>0.03</c:v>
                </c:pt>
                <c:pt idx="1271">
                  <c:v>0.05</c:v>
                </c:pt>
                <c:pt idx="1272">
                  <c:v>0.06</c:v>
                </c:pt>
                <c:pt idx="1273">
                  <c:v>0.04</c:v>
                </c:pt>
                <c:pt idx="1274">
                  <c:v>0.04</c:v>
                </c:pt>
                <c:pt idx="1275">
                  <c:v>0.01</c:v>
                </c:pt>
                <c:pt idx="1276">
                  <c:v>0.03</c:v>
                </c:pt>
                <c:pt idx="1277">
                  <c:v>0.03</c:v>
                </c:pt>
                <c:pt idx="1278">
                  <c:v>0.03</c:v>
                </c:pt>
                <c:pt idx="1279">
                  <c:v>0.07</c:v>
                </c:pt>
                <c:pt idx="1280">
                  <c:v>0.03</c:v>
                </c:pt>
                <c:pt idx="1281">
                  <c:v>0.03</c:v>
                </c:pt>
                <c:pt idx="1282">
                  <c:v>0.02</c:v>
                </c:pt>
                <c:pt idx="1283">
                  <c:v>0.04</c:v>
                </c:pt>
                <c:pt idx="1284">
                  <c:v>0.03</c:v>
                </c:pt>
                <c:pt idx="1285">
                  <c:v>0.02</c:v>
                </c:pt>
                <c:pt idx="1286">
                  <c:v>0.03</c:v>
                </c:pt>
                <c:pt idx="1287">
                  <c:v>0.03</c:v>
                </c:pt>
                <c:pt idx="1288">
                  <c:v>0.06</c:v>
                </c:pt>
                <c:pt idx="1289">
                  <c:v>0.03</c:v>
                </c:pt>
                <c:pt idx="1290">
                  <c:v>0.01</c:v>
                </c:pt>
                <c:pt idx="1291">
                  <c:v>0.04</c:v>
                </c:pt>
                <c:pt idx="1292">
                  <c:v>0.04</c:v>
                </c:pt>
                <c:pt idx="1293">
                  <c:v>0.03</c:v>
                </c:pt>
                <c:pt idx="1294">
                  <c:v>0.03</c:v>
                </c:pt>
                <c:pt idx="1295">
                  <c:v>0.02</c:v>
                </c:pt>
                <c:pt idx="1296">
                  <c:v>0.04</c:v>
                </c:pt>
                <c:pt idx="1297">
                  <c:v>0.05</c:v>
                </c:pt>
                <c:pt idx="1298">
                  <c:v>0</c:v>
                </c:pt>
                <c:pt idx="1299">
                  <c:v>0.03</c:v>
                </c:pt>
                <c:pt idx="1300">
                  <c:v>0.05</c:v>
                </c:pt>
                <c:pt idx="1301">
                  <c:v>0.01</c:v>
                </c:pt>
                <c:pt idx="1302">
                  <c:v>0.03</c:v>
                </c:pt>
                <c:pt idx="1303">
                  <c:v>0.02</c:v>
                </c:pt>
                <c:pt idx="1304">
                  <c:v>0.03</c:v>
                </c:pt>
                <c:pt idx="1305">
                  <c:v>0.04</c:v>
                </c:pt>
                <c:pt idx="1306">
                  <c:v>0.02</c:v>
                </c:pt>
                <c:pt idx="1307">
                  <c:v>0.01</c:v>
                </c:pt>
                <c:pt idx="1308">
                  <c:v>0.04</c:v>
                </c:pt>
                <c:pt idx="1309">
                  <c:v>0.02</c:v>
                </c:pt>
                <c:pt idx="1310">
                  <c:v>0.04</c:v>
                </c:pt>
                <c:pt idx="1311">
                  <c:v>0.06</c:v>
                </c:pt>
                <c:pt idx="1312">
                  <c:v>0.03</c:v>
                </c:pt>
                <c:pt idx="1313">
                  <c:v>0.02</c:v>
                </c:pt>
                <c:pt idx="1314">
                  <c:v>0.03</c:v>
                </c:pt>
                <c:pt idx="1315">
                  <c:v>0.07</c:v>
                </c:pt>
                <c:pt idx="1316">
                  <c:v>0.04</c:v>
                </c:pt>
                <c:pt idx="1317">
                  <c:v>0.07</c:v>
                </c:pt>
                <c:pt idx="1318">
                  <c:v>0.02</c:v>
                </c:pt>
                <c:pt idx="1319">
                  <c:v>0.03</c:v>
                </c:pt>
                <c:pt idx="1320">
                  <c:v>0.03</c:v>
                </c:pt>
                <c:pt idx="1321">
                  <c:v>0.04</c:v>
                </c:pt>
                <c:pt idx="1322">
                  <c:v>0</c:v>
                </c:pt>
                <c:pt idx="1323">
                  <c:v>0.03</c:v>
                </c:pt>
                <c:pt idx="1324">
                  <c:v>0.05</c:v>
                </c:pt>
                <c:pt idx="1325">
                  <c:v>0.02</c:v>
                </c:pt>
                <c:pt idx="1326">
                  <c:v>0.03</c:v>
                </c:pt>
                <c:pt idx="1327">
                  <c:v>0.01</c:v>
                </c:pt>
                <c:pt idx="1328">
                  <c:v>0.02</c:v>
                </c:pt>
                <c:pt idx="1329">
                  <c:v>0.05</c:v>
                </c:pt>
                <c:pt idx="1330">
                  <c:v>0.03</c:v>
                </c:pt>
                <c:pt idx="1331">
                  <c:v>0.04</c:v>
                </c:pt>
                <c:pt idx="1332">
                  <c:v>0.02</c:v>
                </c:pt>
                <c:pt idx="1333">
                  <c:v>0.02</c:v>
                </c:pt>
                <c:pt idx="1334">
                  <c:v>0.03</c:v>
                </c:pt>
                <c:pt idx="1335">
                  <c:v>0.02</c:v>
                </c:pt>
                <c:pt idx="1336">
                  <c:v>0</c:v>
                </c:pt>
                <c:pt idx="1337">
                  <c:v>0.04</c:v>
                </c:pt>
                <c:pt idx="1338">
                  <c:v>0.03</c:v>
                </c:pt>
                <c:pt idx="1339">
                  <c:v>0.03</c:v>
                </c:pt>
                <c:pt idx="1340">
                  <c:v>0.03</c:v>
                </c:pt>
                <c:pt idx="1341">
                  <c:v>0.04</c:v>
                </c:pt>
                <c:pt idx="1342">
                  <c:v>0.07</c:v>
                </c:pt>
                <c:pt idx="1343">
                  <c:v>0.03</c:v>
                </c:pt>
                <c:pt idx="1344">
                  <c:v>0.02</c:v>
                </c:pt>
                <c:pt idx="1345">
                  <c:v>0.02</c:v>
                </c:pt>
                <c:pt idx="1346">
                  <c:v>0.03</c:v>
                </c:pt>
                <c:pt idx="1347">
                  <c:v>0.03</c:v>
                </c:pt>
                <c:pt idx="1348">
                  <c:v>0.02</c:v>
                </c:pt>
                <c:pt idx="1349">
                  <c:v>0.01</c:v>
                </c:pt>
                <c:pt idx="1350">
                  <c:v>0.03</c:v>
                </c:pt>
                <c:pt idx="1351">
                  <c:v>0.03</c:v>
                </c:pt>
                <c:pt idx="1352">
                  <c:v>0.01</c:v>
                </c:pt>
                <c:pt idx="1353">
                  <c:v>0.03</c:v>
                </c:pt>
                <c:pt idx="1354">
                  <c:v>0.01</c:v>
                </c:pt>
                <c:pt idx="1355">
                  <c:v>0.05</c:v>
                </c:pt>
                <c:pt idx="1356">
                  <c:v>0.06</c:v>
                </c:pt>
                <c:pt idx="1357">
                  <c:v>0.02</c:v>
                </c:pt>
                <c:pt idx="1358">
                  <c:v>0.01</c:v>
                </c:pt>
                <c:pt idx="1359">
                  <c:v>0.01</c:v>
                </c:pt>
                <c:pt idx="1360">
                  <c:v>0.06</c:v>
                </c:pt>
                <c:pt idx="1361">
                  <c:v>0.03</c:v>
                </c:pt>
                <c:pt idx="1362">
                  <c:v>0.03</c:v>
                </c:pt>
                <c:pt idx="1363">
                  <c:v>0.02</c:v>
                </c:pt>
                <c:pt idx="1364">
                  <c:v>0.02</c:v>
                </c:pt>
                <c:pt idx="1365">
                  <c:v>0.02</c:v>
                </c:pt>
                <c:pt idx="1366">
                  <c:v>0.02</c:v>
                </c:pt>
                <c:pt idx="1367">
                  <c:v>0.03</c:v>
                </c:pt>
                <c:pt idx="1368">
                  <c:v>0.03</c:v>
                </c:pt>
                <c:pt idx="1369">
                  <c:v>0.03</c:v>
                </c:pt>
                <c:pt idx="1370">
                  <c:v>0.01</c:v>
                </c:pt>
                <c:pt idx="1371">
                  <c:v>0.03</c:v>
                </c:pt>
                <c:pt idx="1372">
                  <c:v>0.01</c:v>
                </c:pt>
                <c:pt idx="1373">
                  <c:v>0.02</c:v>
                </c:pt>
                <c:pt idx="1374">
                  <c:v>0.02</c:v>
                </c:pt>
                <c:pt idx="1375">
                  <c:v>0.04</c:v>
                </c:pt>
                <c:pt idx="1376">
                  <c:v>0.04</c:v>
                </c:pt>
                <c:pt idx="1377">
                  <c:v>0.02</c:v>
                </c:pt>
                <c:pt idx="1378">
                  <c:v>0.02</c:v>
                </c:pt>
                <c:pt idx="1379">
                  <c:v>0.02</c:v>
                </c:pt>
                <c:pt idx="1380">
                  <c:v>0.03</c:v>
                </c:pt>
                <c:pt idx="1381">
                  <c:v>0.04</c:v>
                </c:pt>
                <c:pt idx="1382">
                  <c:v>0.05</c:v>
                </c:pt>
                <c:pt idx="1383">
                  <c:v>0.04</c:v>
                </c:pt>
                <c:pt idx="1384">
                  <c:v>0.02</c:v>
                </c:pt>
                <c:pt idx="1385">
                  <c:v>0.02</c:v>
                </c:pt>
                <c:pt idx="1386">
                  <c:v>0.03</c:v>
                </c:pt>
                <c:pt idx="1387">
                  <c:v>0.03</c:v>
                </c:pt>
                <c:pt idx="1388">
                  <c:v>0.03</c:v>
                </c:pt>
                <c:pt idx="1389">
                  <c:v>0.02</c:v>
                </c:pt>
                <c:pt idx="1390">
                  <c:v>0.03</c:v>
                </c:pt>
                <c:pt idx="1391">
                  <c:v>0.02</c:v>
                </c:pt>
                <c:pt idx="1392">
                  <c:v>0.02</c:v>
                </c:pt>
                <c:pt idx="1393">
                  <c:v>0.02</c:v>
                </c:pt>
                <c:pt idx="1394">
                  <c:v>0.03</c:v>
                </c:pt>
                <c:pt idx="1395">
                  <c:v>0</c:v>
                </c:pt>
                <c:pt idx="1396">
                  <c:v>0.06</c:v>
                </c:pt>
                <c:pt idx="1397">
                  <c:v>0.03</c:v>
                </c:pt>
                <c:pt idx="1398">
                  <c:v>0</c:v>
                </c:pt>
                <c:pt idx="1399">
                  <c:v>0.04</c:v>
                </c:pt>
                <c:pt idx="1400">
                  <c:v>0.03</c:v>
                </c:pt>
                <c:pt idx="1401">
                  <c:v>0.02</c:v>
                </c:pt>
                <c:pt idx="1402">
                  <c:v>0.02</c:v>
                </c:pt>
                <c:pt idx="1403">
                  <c:v>0.01</c:v>
                </c:pt>
                <c:pt idx="1404">
                  <c:v>0.04</c:v>
                </c:pt>
                <c:pt idx="1405">
                  <c:v>0.03</c:v>
                </c:pt>
                <c:pt idx="1406">
                  <c:v>0.03</c:v>
                </c:pt>
                <c:pt idx="1407">
                  <c:v>0.04</c:v>
                </c:pt>
                <c:pt idx="1408">
                  <c:v>0.03</c:v>
                </c:pt>
                <c:pt idx="1409">
                  <c:v>0.01</c:v>
                </c:pt>
                <c:pt idx="1410">
                  <c:v>0.04</c:v>
                </c:pt>
                <c:pt idx="1411">
                  <c:v>0.01</c:v>
                </c:pt>
                <c:pt idx="1412">
                  <c:v>0</c:v>
                </c:pt>
                <c:pt idx="1413">
                  <c:v>0.03</c:v>
                </c:pt>
                <c:pt idx="1414">
                  <c:v>0.03</c:v>
                </c:pt>
                <c:pt idx="1415">
                  <c:v>0.06</c:v>
                </c:pt>
                <c:pt idx="1416">
                  <c:v>0.06</c:v>
                </c:pt>
                <c:pt idx="1417">
                  <c:v>0.03</c:v>
                </c:pt>
                <c:pt idx="1418">
                  <c:v>0.03</c:v>
                </c:pt>
                <c:pt idx="1419">
                  <c:v>0.03</c:v>
                </c:pt>
                <c:pt idx="1420">
                  <c:v>0.04</c:v>
                </c:pt>
                <c:pt idx="1421">
                  <c:v>0.05</c:v>
                </c:pt>
                <c:pt idx="1422">
                  <c:v>0.03</c:v>
                </c:pt>
                <c:pt idx="1423">
                  <c:v>0.03</c:v>
                </c:pt>
                <c:pt idx="1424">
                  <c:v>0.01</c:v>
                </c:pt>
                <c:pt idx="1425">
                  <c:v>0.01</c:v>
                </c:pt>
                <c:pt idx="1426">
                  <c:v>0.06</c:v>
                </c:pt>
                <c:pt idx="1427">
                  <c:v>0.03</c:v>
                </c:pt>
                <c:pt idx="1428">
                  <c:v>0.02</c:v>
                </c:pt>
                <c:pt idx="1429">
                  <c:v>0.03</c:v>
                </c:pt>
                <c:pt idx="1430">
                  <c:v>0.03</c:v>
                </c:pt>
                <c:pt idx="1431">
                  <c:v>0.03</c:v>
                </c:pt>
                <c:pt idx="1432">
                  <c:v>0.03</c:v>
                </c:pt>
                <c:pt idx="1433">
                  <c:v>0.03</c:v>
                </c:pt>
                <c:pt idx="1434">
                  <c:v>0.02</c:v>
                </c:pt>
                <c:pt idx="1435">
                  <c:v>0.03</c:v>
                </c:pt>
                <c:pt idx="1436">
                  <c:v>0.03</c:v>
                </c:pt>
                <c:pt idx="1437">
                  <c:v>0</c:v>
                </c:pt>
                <c:pt idx="1438">
                  <c:v>0.02</c:v>
                </c:pt>
                <c:pt idx="1439">
                  <c:v>0.03</c:v>
                </c:pt>
                <c:pt idx="1440">
                  <c:v>0.02</c:v>
                </c:pt>
                <c:pt idx="1441">
                  <c:v>0.03</c:v>
                </c:pt>
                <c:pt idx="1442">
                  <c:v>0.01</c:v>
                </c:pt>
                <c:pt idx="1443">
                  <c:v>0.02</c:v>
                </c:pt>
                <c:pt idx="1444">
                  <c:v>0.03</c:v>
                </c:pt>
                <c:pt idx="1445">
                  <c:v>0.06</c:v>
                </c:pt>
                <c:pt idx="1446">
                  <c:v>0.06</c:v>
                </c:pt>
                <c:pt idx="1447">
                  <c:v>0.05</c:v>
                </c:pt>
                <c:pt idx="1448">
                  <c:v>0.06</c:v>
                </c:pt>
                <c:pt idx="1449">
                  <c:v>0.02</c:v>
                </c:pt>
                <c:pt idx="1450">
                  <c:v>0.07</c:v>
                </c:pt>
                <c:pt idx="1451">
                  <c:v>0.04</c:v>
                </c:pt>
                <c:pt idx="1452">
                  <c:v>0.02</c:v>
                </c:pt>
                <c:pt idx="1453">
                  <c:v>0.02</c:v>
                </c:pt>
                <c:pt idx="1454">
                  <c:v>0.04</c:v>
                </c:pt>
                <c:pt idx="1455">
                  <c:v>0.04</c:v>
                </c:pt>
                <c:pt idx="1456">
                  <c:v>0.04</c:v>
                </c:pt>
                <c:pt idx="1457">
                  <c:v>0</c:v>
                </c:pt>
                <c:pt idx="1458">
                  <c:v>0.04</c:v>
                </c:pt>
                <c:pt idx="1459">
                  <c:v>0.03</c:v>
                </c:pt>
                <c:pt idx="1460">
                  <c:v>0.03</c:v>
                </c:pt>
                <c:pt idx="1461">
                  <c:v>0.02</c:v>
                </c:pt>
                <c:pt idx="1462">
                  <c:v>0.02</c:v>
                </c:pt>
                <c:pt idx="1463">
                  <c:v>0.04</c:v>
                </c:pt>
                <c:pt idx="1464">
                  <c:v>0.03</c:v>
                </c:pt>
                <c:pt idx="1465">
                  <c:v>0.04</c:v>
                </c:pt>
                <c:pt idx="1466">
                  <c:v>0.02</c:v>
                </c:pt>
                <c:pt idx="1467">
                  <c:v>0.01</c:v>
                </c:pt>
                <c:pt idx="1468">
                  <c:v>0.03</c:v>
                </c:pt>
                <c:pt idx="1469">
                  <c:v>0.03</c:v>
                </c:pt>
                <c:pt idx="1470">
                  <c:v>0.03</c:v>
                </c:pt>
                <c:pt idx="1471">
                  <c:v>0.04</c:v>
                </c:pt>
                <c:pt idx="1472">
                  <c:v>0.02</c:v>
                </c:pt>
                <c:pt idx="1473">
                  <c:v>0.03</c:v>
                </c:pt>
                <c:pt idx="1474">
                  <c:v>0.03</c:v>
                </c:pt>
                <c:pt idx="1475">
                  <c:v>0.02</c:v>
                </c:pt>
                <c:pt idx="1476">
                  <c:v>0.02</c:v>
                </c:pt>
                <c:pt idx="1477">
                  <c:v>0.03</c:v>
                </c:pt>
                <c:pt idx="1478">
                  <c:v>0.03</c:v>
                </c:pt>
                <c:pt idx="1479">
                  <c:v>0.02</c:v>
                </c:pt>
                <c:pt idx="1480">
                  <c:v>0.03</c:v>
                </c:pt>
                <c:pt idx="1481">
                  <c:v>0.03</c:v>
                </c:pt>
                <c:pt idx="1482">
                  <c:v>0.02</c:v>
                </c:pt>
                <c:pt idx="1483">
                  <c:v>0.04</c:v>
                </c:pt>
                <c:pt idx="1484">
                  <c:v>0</c:v>
                </c:pt>
                <c:pt idx="1485">
                  <c:v>0.02</c:v>
                </c:pt>
                <c:pt idx="1486">
                  <c:v>0.01</c:v>
                </c:pt>
                <c:pt idx="1487">
                  <c:v>0.03</c:v>
                </c:pt>
                <c:pt idx="1488">
                  <c:v>0.03</c:v>
                </c:pt>
                <c:pt idx="1489">
                  <c:v>0.03</c:v>
                </c:pt>
                <c:pt idx="1490">
                  <c:v>0.03</c:v>
                </c:pt>
                <c:pt idx="1491">
                  <c:v>0.03</c:v>
                </c:pt>
                <c:pt idx="1492">
                  <c:v>0.02</c:v>
                </c:pt>
                <c:pt idx="1493">
                  <c:v>0.01</c:v>
                </c:pt>
                <c:pt idx="1494">
                  <c:v>0.03</c:v>
                </c:pt>
                <c:pt idx="1495">
                  <c:v>0.05</c:v>
                </c:pt>
                <c:pt idx="1496">
                  <c:v>0.03</c:v>
                </c:pt>
                <c:pt idx="1497">
                  <c:v>0.01</c:v>
                </c:pt>
                <c:pt idx="1498">
                  <c:v>0.04</c:v>
                </c:pt>
                <c:pt idx="1499">
                  <c:v>0.04</c:v>
                </c:pt>
                <c:pt idx="1500">
                  <c:v>0.01</c:v>
                </c:pt>
                <c:pt idx="1501">
                  <c:v>0.04</c:v>
                </c:pt>
                <c:pt idx="1502">
                  <c:v>0.01</c:v>
                </c:pt>
                <c:pt idx="1503">
                  <c:v>0.03</c:v>
                </c:pt>
                <c:pt idx="1504">
                  <c:v>0.03</c:v>
                </c:pt>
                <c:pt idx="1505">
                  <c:v>0.03</c:v>
                </c:pt>
                <c:pt idx="1506">
                  <c:v>0.03</c:v>
                </c:pt>
                <c:pt idx="1507">
                  <c:v>0.03</c:v>
                </c:pt>
                <c:pt idx="1508">
                  <c:v>0.03</c:v>
                </c:pt>
                <c:pt idx="1509">
                  <c:v>0.03</c:v>
                </c:pt>
                <c:pt idx="1510">
                  <c:v>0.02</c:v>
                </c:pt>
                <c:pt idx="1511">
                  <c:v>0.03</c:v>
                </c:pt>
                <c:pt idx="1512">
                  <c:v>0.02</c:v>
                </c:pt>
                <c:pt idx="1513">
                  <c:v>0.03</c:v>
                </c:pt>
                <c:pt idx="1514">
                  <c:v>0.03</c:v>
                </c:pt>
                <c:pt idx="1515">
                  <c:v>0.04</c:v>
                </c:pt>
                <c:pt idx="1516">
                  <c:v>0.02</c:v>
                </c:pt>
                <c:pt idx="1517">
                  <c:v>0.03</c:v>
                </c:pt>
                <c:pt idx="1518">
                  <c:v>0</c:v>
                </c:pt>
                <c:pt idx="1519">
                  <c:v>0</c:v>
                </c:pt>
                <c:pt idx="1520">
                  <c:v>0.03</c:v>
                </c:pt>
                <c:pt idx="1521">
                  <c:v>0.02</c:v>
                </c:pt>
                <c:pt idx="1522">
                  <c:v>0.03</c:v>
                </c:pt>
                <c:pt idx="1523">
                  <c:v>0.03</c:v>
                </c:pt>
                <c:pt idx="1524">
                  <c:v>0.01</c:v>
                </c:pt>
                <c:pt idx="1525">
                  <c:v>0</c:v>
                </c:pt>
                <c:pt idx="1526">
                  <c:v>0.03</c:v>
                </c:pt>
                <c:pt idx="1527">
                  <c:v>0.05</c:v>
                </c:pt>
                <c:pt idx="1528">
                  <c:v>0.02</c:v>
                </c:pt>
                <c:pt idx="1529">
                  <c:v>0.01</c:v>
                </c:pt>
                <c:pt idx="1530">
                  <c:v>0.03</c:v>
                </c:pt>
                <c:pt idx="1531">
                  <c:v>0.03</c:v>
                </c:pt>
                <c:pt idx="1532">
                  <c:v>0.03</c:v>
                </c:pt>
                <c:pt idx="1533">
                  <c:v>0.03</c:v>
                </c:pt>
                <c:pt idx="1534">
                  <c:v>0.03</c:v>
                </c:pt>
                <c:pt idx="1535">
                  <c:v>0.03</c:v>
                </c:pt>
                <c:pt idx="1536">
                  <c:v>0.01</c:v>
                </c:pt>
                <c:pt idx="1537">
                  <c:v>0.04</c:v>
                </c:pt>
                <c:pt idx="1538">
                  <c:v>0.03</c:v>
                </c:pt>
                <c:pt idx="1539">
                  <c:v>0.03</c:v>
                </c:pt>
                <c:pt idx="1540">
                  <c:v>0.04</c:v>
                </c:pt>
                <c:pt idx="1541">
                  <c:v>0.06</c:v>
                </c:pt>
                <c:pt idx="1542">
                  <c:v>0.03</c:v>
                </c:pt>
                <c:pt idx="1543">
                  <c:v>0.03</c:v>
                </c:pt>
                <c:pt idx="1544">
                  <c:v>0.01</c:v>
                </c:pt>
                <c:pt idx="1545">
                  <c:v>0.02</c:v>
                </c:pt>
                <c:pt idx="1546">
                  <c:v>0.03</c:v>
                </c:pt>
                <c:pt idx="1547">
                  <c:v>0.03</c:v>
                </c:pt>
                <c:pt idx="1548">
                  <c:v>0.03</c:v>
                </c:pt>
                <c:pt idx="1549">
                  <c:v>0.1</c:v>
                </c:pt>
                <c:pt idx="1550">
                  <c:v>0.06</c:v>
                </c:pt>
                <c:pt idx="1551">
                  <c:v>0.03</c:v>
                </c:pt>
                <c:pt idx="1552">
                  <c:v>0.03</c:v>
                </c:pt>
                <c:pt idx="1553">
                  <c:v>0.02</c:v>
                </c:pt>
                <c:pt idx="1554">
                  <c:v>0.04</c:v>
                </c:pt>
                <c:pt idx="1555">
                  <c:v>0.03</c:v>
                </c:pt>
                <c:pt idx="1556">
                  <c:v>0.03</c:v>
                </c:pt>
                <c:pt idx="1557">
                  <c:v>0.01</c:v>
                </c:pt>
                <c:pt idx="1558">
                  <c:v>0.02</c:v>
                </c:pt>
                <c:pt idx="1559">
                  <c:v>0.02</c:v>
                </c:pt>
                <c:pt idx="1560">
                  <c:v>0.01</c:v>
                </c:pt>
                <c:pt idx="1561">
                  <c:v>0.03</c:v>
                </c:pt>
                <c:pt idx="1562">
                  <c:v>0</c:v>
                </c:pt>
                <c:pt idx="1563">
                  <c:v>0.04</c:v>
                </c:pt>
                <c:pt idx="1564">
                  <c:v>0.01</c:v>
                </c:pt>
                <c:pt idx="1565">
                  <c:v>0.02</c:v>
                </c:pt>
                <c:pt idx="1566">
                  <c:v>0.01</c:v>
                </c:pt>
                <c:pt idx="1567">
                  <c:v>0.03</c:v>
                </c:pt>
                <c:pt idx="1568">
                  <c:v>0.03</c:v>
                </c:pt>
                <c:pt idx="1569">
                  <c:v>0.03</c:v>
                </c:pt>
                <c:pt idx="1570">
                  <c:v>0.03</c:v>
                </c:pt>
                <c:pt idx="1571">
                  <c:v>0.02</c:v>
                </c:pt>
                <c:pt idx="1572">
                  <c:v>0.03</c:v>
                </c:pt>
                <c:pt idx="1573">
                  <c:v>0.03</c:v>
                </c:pt>
                <c:pt idx="1574">
                  <c:v>0.05</c:v>
                </c:pt>
                <c:pt idx="1575">
                  <c:v>0.04</c:v>
                </c:pt>
                <c:pt idx="1576">
                  <c:v>0.02</c:v>
                </c:pt>
                <c:pt idx="1577">
                  <c:v>0.05</c:v>
                </c:pt>
                <c:pt idx="1578">
                  <c:v>0.04</c:v>
                </c:pt>
                <c:pt idx="1579">
                  <c:v>0.02</c:v>
                </c:pt>
                <c:pt idx="1580">
                  <c:v>0.04</c:v>
                </c:pt>
                <c:pt idx="1581">
                  <c:v>0.03</c:v>
                </c:pt>
                <c:pt idx="1582">
                  <c:v>0.03</c:v>
                </c:pt>
                <c:pt idx="1583">
                  <c:v>0</c:v>
                </c:pt>
                <c:pt idx="1584">
                  <c:v>0.04</c:v>
                </c:pt>
                <c:pt idx="1585">
                  <c:v>0.02</c:v>
                </c:pt>
                <c:pt idx="1586">
                  <c:v>0.02</c:v>
                </c:pt>
                <c:pt idx="1587">
                  <c:v>0.04</c:v>
                </c:pt>
                <c:pt idx="1588">
                  <c:v>0.02</c:v>
                </c:pt>
                <c:pt idx="1589">
                  <c:v>0.02</c:v>
                </c:pt>
                <c:pt idx="1590">
                  <c:v>0.02</c:v>
                </c:pt>
                <c:pt idx="1591">
                  <c:v>0.01</c:v>
                </c:pt>
                <c:pt idx="1592">
                  <c:v>0.02</c:v>
                </c:pt>
                <c:pt idx="1593">
                  <c:v>0.04</c:v>
                </c:pt>
                <c:pt idx="1594">
                  <c:v>0.06</c:v>
                </c:pt>
                <c:pt idx="1595">
                  <c:v>0.03</c:v>
                </c:pt>
                <c:pt idx="1596">
                  <c:v>0.05</c:v>
                </c:pt>
                <c:pt idx="1597">
                  <c:v>0.03</c:v>
                </c:pt>
                <c:pt idx="1598">
                  <c:v>0.03</c:v>
                </c:pt>
                <c:pt idx="1599">
                  <c:v>0.07</c:v>
                </c:pt>
                <c:pt idx="1600">
                  <c:v>0.06</c:v>
                </c:pt>
                <c:pt idx="1601">
                  <c:v>0.03</c:v>
                </c:pt>
                <c:pt idx="1602">
                  <c:v>0.03</c:v>
                </c:pt>
                <c:pt idx="1603">
                  <c:v>0.07</c:v>
                </c:pt>
                <c:pt idx="1604">
                  <c:v>0</c:v>
                </c:pt>
                <c:pt idx="1605">
                  <c:v>0.02</c:v>
                </c:pt>
                <c:pt idx="1606">
                  <c:v>0.02</c:v>
                </c:pt>
                <c:pt idx="1607">
                  <c:v>0.03</c:v>
                </c:pt>
                <c:pt idx="1608">
                  <c:v>0.03</c:v>
                </c:pt>
                <c:pt idx="1609">
                  <c:v>0.03</c:v>
                </c:pt>
                <c:pt idx="1610">
                  <c:v>0.03</c:v>
                </c:pt>
                <c:pt idx="1611">
                  <c:v>0.02</c:v>
                </c:pt>
                <c:pt idx="1612">
                  <c:v>0.04</c:v>
                </c:pt>
                <c:pt idx="1613">
                  <c:v>0.02</c:v>
                </c:pt>
                <c:pt idx="1614">
                  <c:v>0.04</c:v>
                </c:pt>
                <c:pt idx="1615">
                  <c:v>0.02</c:v>
                </c:pt>
                <c:pt idx="1616">
                  <c:v>0.02</c:v>
                </c:pt>
                <c:pt idx="1617">
                  <c:v>0.05</c:v>
                </c:pt>
                <c:pt idx="1618">
                  <c:v>0.04</c:v>
                </c:pt>
                <c:pt idx="1619">
                  <c:v>0.03</c:v>
                </c:pt>
                <c:pt idx="1620">
                  <c:v>0.03</c:v>
                </c:pt>
                <c:pt idx="1621">
                  <c:v>0.03</c:v>
                </c:pt>
                <c:pt idx="1622">
                  <c:v>0.03</c:v>
                </c:pt>
                <c:pt idx="1623">
                  <c:v>0.03</c:v>
                </c:pt>
                <c:pt idx="1624">
                  <c:v>0.03</c:v>
                </c:pt>
                <c:pt idx="1625">
                  <c:v>0.03</c:v>
                </c:pt>
                <c:pt idx="1626">
                  <c:v>0.05</c:v>
                </c:pt>
                <c:pt idx="1627">
                  <c:v>0</c:v>
                </c:pt>
                <c:pt idx="1628">
                  <c:v>0.03</c:v>
                </c:pt>
                <c:pt idx="1629">
                  <c:v>0.02</c:v>
                </c:pt>
                <c:pt idx="1630">
                  <c:v>0.01</c:v>
                </c:pt>
                <c:pt idx="1631">
                  <c:v>0.03</c:v>
                </c:pt>
                <c:pt idx="1632">
                  <c:v>0.03</c:v>
                </c:pt>
                <c:pt idx="1633">
                  <c:v>0.01</c:v>
                </c:pt>
                <c:pt idx="1634">
                  <c:v>0.04</c:v>
                </c:pt>
                <c:pt idx="1635">
                  <c:v>0.02</c:v>
                </c:pt>
                <c:pt idx="1636">
                  <c:v>0.04</c:v>
                </c:pt>
                <c:pt idx="1637">
                  <c:v>0.06</c:v>
                </c:pt>
                <c:pt idx="1638">
                  <c:v>0.02</c:v>
                </c:pt>
                <c:pt idx="1639">
                  <c:v>0.05</c:v>
                </c:pt>
                <c:pt idx="1640">
                  <c:v>0.04</c:v>
                </c:pt>
                <c:pt idx="1641">
                  <c:v>0.09</c:v>
                </c:pt>
                <c:pt idx="1642">
                  <c:v>0.03</c:v>
                </c:pt>
                <c:pt idx="1643">
                  <c:v>0.01</c:v>
                </c:pt>
                <c:pt idx="1644">
                  <c:v>0.03</c:v>
                </c:pt>
                <c:pt idx="1645">
                  <c:v>0.03</c:v>
                </c:pt>
                <c:pt idx="1646">
                  <c:v>0.04</c:v>
                </c:pt>
                <c:pt idx="1647">
                  <c:v>0.03</c:v>
                </c:pt>
                <c:pt idx="1648">
                  <c:v>0.02</c:v>
                </c:pt>
                <c:pt idx="1649">
                  <c:v>0.06</c:v>
                </c:pt>
                <c:pt idx="1650">
                  <c:v>0.04</c:v>
                </c:pt>
                <c:pt idx="1651">
                  <c:v>0.02</c:v>
                </c:pt>
                <c:pt idx="1652">
                  <c:v>0.03</c:v>
                </c:pt>
                <c:pt idx="1653">
                  <c:v>0.01</c:v>
                </c:pt>
                <c:pt idx="1654">
                  <c:v>0.01</c:v>
                </c:pt>
                <c:pt idx="1655">
                  <c:v>0.04</c:v>
                </c:pt>
                <c:pt idx="1656">
                  <c:v>0.04</c:v>
                </c:pt>
                <c:pt idx="1657">
                  <c:v>0.02</c:v>
                </c:pt>
                <c:pt idx="1658">
                  <c:v>0.04</c:v>
                </c:pt>
                <c:pt idx="1659">
                  <c:v>0.02</c:v>
                </c:pt>
                <c:pt idx="1660">
                  <c:v>0.04</c:v>
                </c:pt>
                <c:pt idx="1661">
                  <c:v>0.02</c:v>
                </c:pt>
                <c:pt idx="1662">
                  <c:v>0.03</c:v>
                </c:pt>
                <c:pt idx="1663">
                  <c:v>0.03</c:v>
                </c:pt>
                <c:pt idx="1664">
                  <c:v>0.03</c:v>
                </c:pt>
                <c:pt idx="1665">
                  <c:v>0.02</c:v>
                </c:pt>
                <c:pt idx="1666">
                  <c:v>0.02</c:v>
                </c:pt>
                <c:pt idx="1667">
                  <c:v>0.04</c:v>
                </c:pt>
                <c:pt idx="1668">
                  <c:v>0.02</c:v>
                </c:pt>
                <c:pt idx="1669">
                  <c:v>0.01</c:v>
                </c:pt>
                <c:pt idx="1670">
                  <c:v>0.02</c:v>
                </c:pt>
                <c:pt idx="1671">
                  <c:v>0.05</c:v>
                </c:pt>
                <c:pt idx="1672">
                  <c:v>0.02</c:v>
                </c:pt>
                <c:pt idx="1673">
                  <c:v>0.02</c:v>
                </c:pt>
                <c:pt idx="1674">
                  <c:v>0.03</c:v>
                </c:pt>
                <c:pt idx="1675">
                  <c:v>0.02</c:v>
                </c:pt>
                <c:pt idx="1676">
                  <c:v>0.06</c:v>
                </c:pt>
                <c:pt idx="1677">
                  <c:v>0.04</c:v>
                </c:pt>
                <c:pt idx="1678">
                  <c:v>0.03</c:v>
                </c:pt>
                <c:pt idx="1679">
                  <c:v>0.04</c:v>
                </c:pt>
                <c:pt idx="1680">
                  <c:v>0.04</c:v>
                </c:pt>
                <c:pt idx="1681">
                  <c:v>0.03</c:v>
                </c:pt>
                <c:pt idx="1682">
                  <c:v>0.02</c:v>
                </c:pt>
                <c:pt idx="1683">
                  <c:v>0.03</c:v>
                </c:pt>
                <c:pt idx="1684">
                  <c:v>0.03</c:v>
                </c:pt>
                <c:pt idx="1685">
                  <c:v>0.03</c:v>
                </c:pt>
                <c:pt idx="1686">
                  <c:v>0.03</c:v>
                </c:pt>
                <c:pt idx="1687">
                  <c:v>0.02</c:v>
                </c:pt>
                <c:pt idx="1688">
                  <c:v>0.06</c:v>
                </c:pt>
                <c:pt idx="1689">
                  <c:v>0.01</c:v>
                </c:pt>
                <c:pt idx="1690">
                  <c:v>0.03</c:v>
                </c:pt>
                <c:pt idx="1691">
                  <c:v>0.07</c:v>
                </c:pt>
                <c:pt idx="1692">
                  <c:v>0.03</c:v>
                </c:pt>
                <c:pt idx="1693">
                  <c:v>0.03</c:v>
                </c:pt>
                <c:pt idx="1694">
                  <c:v>0.01</c:v>
                </c:pt>
                <c:pt idx="1695">
                  <c:v>0.03</c:v>
                </c:pt>
                <c:pt idx="1696">
                  <c:v>0.04</c:v>
                </c:pt>
                <c:pt idx="1697">
                  <c:v>0.03</c:v>
                </c:pt>
                <c:pt idx="1698">
                  <c:v>0.02</c:v>
                </c:pt>
                <c:pt idx="1699">
                  <c:v>0.03</c:v>
                </c:pt>
                <c:pt idx="1700">
                  <c:v>0.03</c:v>
                </c:pt>
                <c:pt idx="1701">
                  <c:v>0.01</c:v>
                </c:pt>
                <c:pt idx="1702">
                  <c:v>0.03</c:v>
                </c:pt>
                <c:pt idx="1703">
                  <c:v>0.03</c:v>
                </c:pt>
                <c:pt idx="1704">
                  <c:v>0</c:v>
                </c:pt>
                <c:pt idx="1705">
                  <c:v>0.03</c:v>
                </c:pt>
                <c:pt idx="1706">
                  <c:v>0.03</c:v>
                </c:pt>
                <c:pt idx="1707">
                  <c:v>0.02</c:v>
                </c:pt>
                <c:pt idx="1708">
                  <c:v>0.03</c:v>
                </c:pt>
                <c:pt idx="1709">
                  <c:v>0.03</c:v>
                </c:pt>
                <c:pt idx="1710">
                  <c:v>0.03</c:v>
                </c:pt>
                <c:pt idx="1711">
                  <c:v>0.01</c:v>
                </c:pt>
                <c:pt idx="1712">
                  <c:v>0.03</c:v>
                </c:pt>
                <c:pt idx="1713">
                  <c:v>0.03</c:v>
                </c:pt>
                <c:pt idx="1714">
                  <c:v>0.03</c:v>
                </c:pt>
                <c:pt idx="1715">
                  <c:v>0.03</c:v>
                </c:pt>
                <c:pt idx="1716">
                  <c:v>0.01</c:v>
                </c:pt>
                <c:pt idx="1717">
                  <c:v>0.04</c:v>
                </c:pt>
                <c:pt idx="1718">
                  <c:v>0.02</c:v>
                </c:pt>
                <c:pt idx="1719">
                  <c:v>0.04</c:v>
                </c:pt>
                <c:pt idx="1720">
                  <c:v>0.02</c:v>
                </c:pt>
                <c:pt idx="1721">
                  <c:v>0.03</c:v>
                </c:pt>
                <c:pt idx="1722">
                  <c:v>0.03</c:v>
                </c:pt>
                <c:pt idx="1723">
                  <c:v>0.03</c:v>
                </c:pt>
                <c:pt idx="1724">
                  <c:v>0.02</c:v>
                </c:pt>
                <c:pt idx="1725">
                  <c:v>0.03</c:v>
                </c:pt>
                <c:pt idx="1726">
                  <c:v>0.01</c:v>
                </c:pt>
                <c:pt idx="1727">
                  <c:v>0.03</c:v>
                </c:pt>
                <c:pt idx="1728">
                  <c:v>0.02</c:v>
                </c:pt>
                <c:pt idx="1729">
                  <c:v>0.03</c:v>
                </c:pt>
                <c:pt idx="1730">
                  <c:v>0.01</c:v>
                </c:pt>
                <c:pt idx="1731">
                  <c:v>0.03</c:v>
                </c:pt>
                <c:pt idx="1732">
                  <c:v>0.08</c:v>
                </c:pt>
                <c:pt idx="1733">
                  <c:v>0.05</c:v>
                </c:pt>
                <c:pt idx="1734">
                  <c:v>0.01</c:v>
                </c:pt>
                <c:pt idx="1735">
                  <c:v>0.02</c:v>
                </c:pt>
                <c:pt idx="1736">
                  <c:v>0.02</c:v>
                </c:pt>
                <c:pt idx="1737">
                  <c:v>0.04</c:v>
                </c:pt>
                <c:pt idx="1738">
                  <c:v>0.03</c:v>
                </c:pt>
                <c:pt idx="1739">
                  <c:v>0.02</c:v>
                </c:pt>
                <c:pt idx="1740">
                  <c:v>0.03</c:v>
                </c:pt>
                <c:pt idx="1741">
                  <c:v>0.04</c:v>
                </c:pt>
                <c:pt idx="1742">
                  <c:v>0.03</c:v>
                </c:pt>
                <c:pt idx="1743">
                  <c:v>0.02</c:v>
                </c:pt>
                <c:pt idx="1744">
                  <c:v>0.03</c:v>
                </c:pt>
                <c:pt idx="1745">
                  <c:v>0.04</c:v>
                </c:pt>
                <c:pt idx="1746">
                  <c:v>0.01</c:v>
                </c:pt>
                <c:pt idx="1747">
                  <c:v>0.05</c:v>
                </c:pt>
                <c:pt idx="1748">
                  <c:v>0.03</c:v>
                </c:pt>
                <c:pt idx="1749">
                  <c:v>0.02</c:v>
                </c:pt>
                <c:pt idx="1750">
                  <c:v>0.02</c:v>
                </c:pt>
                <c:pt idx="1751">
                  <c:v>0.07</c:v>
                </c:pt>
                <c:pt idx="1752">
                  <c:v>0.03</c:v>
                </c:pt>
                <c:pt idx="1753">
                  <c:v>0.03</c:v>
                </c:pt>
                <c:pt idx="1754">
                  <c:v>0.03</c:v>
                </c:pt>
                <c:pt idx="1755">
                  <c:v>0.03</c:v>
                </c:pt>
                <c:pt idx="1756">
                  <c:v>0</c:v>
                </c:pt>
                <c:pt idx="1757">
                  <c:v>0.03</c:v>
                </c:pt>
                <c:pt idx="1758">
                  <c:v>0.03</c:v>
                </c:pt>
                <c:pt idx="1759">
                  <c:v>0.03</c:v>
                </c:pt>
                <c:pt idx="1760">
                  <c:v>0.04</c:v>
                </c:pt>
                <c:pt idx="1761">
                  <c:v>0.03</c:v>
                </c:pt>
                <c:pt idx="1762">
                  <c:v>0</c:v>
                </c:pt>
                <c:pt idx="1763">
                  <c:v>0.07</c:v>
                </c:pt>
                <c:pt idx="1764">
                  <c:v>0.03</c:v>
                </c:pt>
                <c:pt idx="1765">
                  <c:v>0.02</c:v>
                </c:pt>
                <c:pt idx="1766">
                  <c:v>0.05</c:v>
                </c:pt>
                <c:pt idx="1767">
                  <c:v>0.02</c:v>
                </c:pt>
                <c:pt idx="1768">
                  <c:v>0.01</c:v>
                </c:pt>
                <c:pt idx="1769">
                  <c:v>0.04</c:v>
                </c:pt>
                <c:pt idx="1770">
                  <c:v>0.03</c:v>
                </c:pt>
                <c:pt idx="1771">
                  <c:v>0.01</c:v>
                </c:pt>
                <c:pt idx="1772">
                  <c:v>0.03</c:v>
                </c:pt>
                <c:pt idx="1773">
                  <c:v>0.1</c:v>
                </c:pt>
                <c:pt idx="1774">
                  <c:v>0.02</c:v>
                </c:pt>
                <c:pt idx="1775">
                  <c:v>0.02</c:v>
                </c:pt>
                <c:pt idx="1776">
                  <c:v>0.03</c:v>
                </c:pt>
                <c:pt idx="1777">
                  <c:v>0.02</c:v>
                </c:pt>
                <c:pt idx="1778">
                  <c:v>0.04</c:v>
                </c:pt>
                <c:pt idx="1779">
                  <c:v>0.01</c:v>
                </c:pt>
                <c:pt idx="1780">
                  <c:v>0.01</c:v>
                </c:pt>
                <c:pt idx="1781">
                  <c:v>0.04</c:v>
                </c:pt>
                <c:pt idx="1782">
                  <c:v>0.03</c:v>
                </c:pt>
                <c:pt idx="1783">
                  <c:v>0.01</c:v>
                </c:pt>
                <c:pt idx="1784">
                  <c:v>0.04</c:v>
                </c:pt>
                <c:pt idx="1785">
                  <c:v>0.03</c:v>
                </c:pt>
                <c:pt idx="1786">
                  <c:v>0.03</c:v>
                </c:pt>
                <c:pt idx="1787">
                  <c:v>0.02</c:v>
                </c:pt>
                <c:pt idx="1788">
                  <c:v>0.03</c:v>
                </c:pt>
                <c:pt idx="1789">
                  <c:v>0.03</c:v>
                </c:pt>
                <c:pt idx="1790">
                  <c:v>0.04</c:v>
                </c:pt>
                <c:pt idx="1791">
                  <c:v>0.03</c:v>
                </c:pt>
                <c:pt idx="1792">
                  <c:v>0.01</c:v>
                </c:pt>
                <c:pt idx="1793">
                  <c:v>0.03</c:v>
                </c:pt>
                <c:pt idx="1794">
                  <c:v>0.03</c:v>
                </c:pt>
                <c:pt idx="1795">
                  <c:v>0.03</c:v>
                </c:pt>
                <c:pt idx="1796">
                  <c:v>0.02</c:v>
                </c:pt>
                <c:pt idx="1797">
                  <c:v>0.02</c:v>
                </c:pt>
                <c:pt idx="1798">
                  <c:v>0.03</c:v>
                </c:pt>
                <c:pt idx="1799">
                  <c:v>0.02</c:v>
                </c:pt>
                <c:pt idx="1800">
                  <c:v>0.03</c:v>
                </c:pt>
                <c:pt idx="1801">
                  <c:v>0.03</c:v>
                </c:pt>
                <c:pt idx="1802">
                  <c:v>0</c:v>
                </c:pt>
                <c:pt idx="1803">
                  <c:v>0.01</c:v>
                </c:pt>
                <c:pt idx="1804">
                  <c:v>0.05</c:v>
                </c:pt>
                <c:pt idx="1805">
                  <c:v>0.03</c:v>
                </c:pt>
                <c:pt idx="1806">
                  <c:v>0.02</c:v>
                </c:pt>
                <c:pt idx="1807">
                  <c:v>0.03</c:v>
                </c:pt>
                <c:pt idx="1808">
                  <c:v>0.09</c:v>
                </c:pt>
                <c:pt idx="1809">
                  <c:v>0.02</c:v>
                </c:pt>
                <c:pt idx="1810">
                  <c:v>0.02</c:v>
                </c:pt>
                <c:pt idx="1811">
                  <c:v>0.03</c:v>
                </c:pt>
                <c:pt idx="1812">
                  <c:v>0.03</c:v>
                </c:pt>
                <c:pt idx="1813">
                  <c:v>0.06</c:v>
                </c:pt>
                <c:pt idx="1814">
                  <c:v>0.04</c:v>
                </c:pt>
                <c:pt idx="1815">
                  <c:v>0.02</c:v>
                </c:pt>
                <c:pt idx="1816">
                  <c:v>0.02</c:v>
                </c:pt>
                <c:pt idx="1817">
                  <c:v>0.03</c:v>
                </c:pt>
                <c:pt idx="1818">
                  <c:v>0.04</c:v>
                </c:pt>
                <c:pt idx="1819">
                  <c:v>0.03</c:v>
                </c:pt>
                <c:pt idx="1820">
                  <c:v>0.01</c:v>
                </c:pt>
                <c:pt idx="1821">
                  <c:v>0.03</c:v>
                </c:pt>
                <c:pt idx="1822">
                  <c:v>0.01</c:v>
                </c:pt>
                <c:pt idx="1823">
                  <c:v>0.02</c:v>
                </c:pt>
                <c:pt idx="1824">
                  <c:v>0.04</c:v>
                </c:pt>
                <c:pt idx="1825">
                  <c:v>0.07</c:v>
                </c:pt>
                <c:pt idx="1826">
                  <c:v>0.01</c:v>
                </c:pt>
                <c:pt idx="1827">
                  <c:v>0.03</c:v>
                </c:pt>
                <c:pt idx="1828">
                  <c:v>0.01</c:v>
                </c:pt>
                <c:pt idx="1829">
                  <c:v>0.06</c:v>
                </c:pt>
                <c:pt idx="1830">
                  <c:v>0.01</c:v>
                </c:pt>
                <c:pt idx="1831">
                  <c:v>0</c:v>
                </c:pt>
                <c:pt idx="1832">
                  <c:v>0.01</c:v>
                </c:pt>
                <c:pt idx="1833">
                  <c:v>0.02</c:v>
                </c:pt>
                <c:pt idx="1834">
                  <c:v>0.02</c:v>
                </c:pt>
                <c:pt idx="1835">
                  <c:v>0.04</c:v>
                </c:pt>
                <c:pt idx="1836">
                  <c:v>0.03</c:v>
                </c:pt>
                <c:pt idx="1837">
                  <c:v>0.05</c:v>
                </c:pt>
                <c:pt idx="1838">
                  <c:v>0.03</c:v>
                </c:pt>
                <c:pt idx="1839">
                  <c:v>0.03</c:v>
                </c:pt>
                <c:pt idx="1840">
                  <c:v>0.05</c:v>
                </c:pt>
                <c:pt idx="1841">
                  <c:v>0.03</c:v>
                </c:pt>
                <c:pt idx="1842">
                  <c:v>0.01</c:v>
                </c:pt>
                <c:pt idx="1843">
                  <c:v>0.05</c:v>
                </c:pt>
                <c:pt idx="1844">
                  <c:v>0.02</c:v>
                </c:pt>
                <c:pt idx="1845">
                  <c:v>0.02</c:v>
                </c:pt>
                <c:pt idx="1846">
                  <c:v>0.03</c:v>
                </c:pt>
                <c:pt idx="1847">
                  <c:v>0.05</c:v>
                </c:pt>
                <c:pt idx="1848">
                  <c:v>0.03</c:v>
                </c:pt>
                <c:pt idx="1849">
                  <c:v>0.04</c:v>
                </c:pt>
                <c:pt idx="1850">
                  <c:v>0.01</c:v>
                </c:pt>
                <c:pt idx="1851">
                  <c:v>0.01</c:v>
                </c:pt>
                <c:pt idx="1852">
                  <c:v>0.04</c:v>
                </c:pt>
                <c:pt idx="1853">
                  <c:v>0.02</c:v>
                </c:pt>
                <c:pt idx="1854">
                  <c:v>0.03</c:v>
                </c:pt>
                <c:pt idx="1855">
                  <c:v>0.03</c:v>
                </c:pt>
                <c:pt idx="1856">
                  <c:v>0.01</c:v>
                </c:pt>
                <c:pt idx="1857">
                  <c:v>0.04</c:v>
                </c:pt>
                <c:pt idx="1858">
                  <c:v>0.02</c:v>
                </c:pt>
                <c:pt idx="1859">
                  <c:v>0.03</c:v>
                </c:pt>
                <c:pt idx="1860">
                  <c:v>0.03</c:v>
                </c:pt>
                <c:pt idx="1861">
                  <c:v>0.04</c:v>
                </c:pt>
                <c:pt idx="1862">
                  <c:v>0.04</c:v>
                </c:pt>
                <c:pt idx="1863">
                  <c:v>0.03</c:v>
                </c:pt>
                <c:pt idx="1864">
                  <c:v>0.05</c:v>
                </c:pt>
                <c:pt idx="1865">
                  <c:v>0.03</c:v>
                </c:pt>
                <c:pt idx="1866">
                  <c:v>0.02</c:v>
                </c:pt>
                <c:pt idx="1867">
                  <c:v>0.03</c:v>
                </c:pt>
                <c:pt idx="1868">
                  <c:v>0.03</c:v>
                </c:pt>
                <c:pt idx="1869">
                  <c:v>0.02</c:v>
                </c:pt>
                <c:pt idx="1870">
                  <c:v>0.02</c:v>
                </c:pt>
                <c:pt idx="1871">
                  <c:v>0.03</c:v>
                </c:pt>
                <c:pt idx="1872">
                  <c:v>0.01</c:v>
                </c:pt>
                <c:pt idx="1873">
                  <c:v>0.04</c:v>
                </c:pt>
                <c:pt idx="1874">
                  <c:v>0.05</c:v>
                </c:pt>
                <c:pt idx="1875">
                  <c:v>0.03</c:v>
                </c:pt>
                <c:pt idx="1876">
                  <c:v>0</c:v>
                </c:pt>
                <c:pt idx="1877">
                  <c:v>0.03</c:v>
                </c:pt>
                <c:pt idx="1878">
                  <c:v>0.02</c:v>
                </c:pt>
                <c:pt idx="1879">
                  <c:v>0.02</c:v>
                </c:pt>
                <c:pt idx="1880">
                  <c:v>0.03</c:v>
                </c:pt>
                <c:pt idx="1881">
                  <c:v>0.03</c:v>
                </c:pt>
                <c:pt idx="1882">
                  <c:v>0.03</c:v>
                </c:pt>
                <c:pt idx="1883">
                  <c:v>0.03</c:v>
                </c:pt>
                <c:pt idx="1884">
                  <c:v>0.05</c:v>
                </c:pt>
                <c:pt idx="1885">
                  <c:v>0.01</c:v>
                </c:pt>
                <c:pt idx="1886">
                  <c:v>0.02</c:v>
                </c:pt>
                <c:pt idx="1887">
                  <c:v>0.04</c:v>
                </c:pt>
                <c:pt idx="1888">
                  <c:v>0.03</c:v>
                </c:pt>
                <c:pt idx="1889">
                  <c:v>0.03</c:v>
                </c:pt>
                <c:pt idx="1890">
                  <c:v>0.03</c:v>
                </c:pt>
                <c:pt idx="1891">
                  <c:v>0.04</c:v>
                </c:pt>
                <c:pt idx="1892">
                  <c:v>0.03</c:v>
                </c:pt>
                <c:pt idx="1893">
                  <c:v>0.03</c:v>
                </c:pt>
                <c:pt idx="1894">
                  <c:v>0.03</c:v>
                </c:pt>
                <c:pt idx="1895">
                  <c:v>0.01</c:v>
                </c:pt>
                <c:pt idx="1896">
                  <c:v>0.03</c:v>
                </c:pt>
                <c:pt idx="1897">
                  <c:v>0.03</c:v>
                </c:pt>
                <c:pt idx="1898">
                  <c:v>0.03</c:v>
                </c:pt>
                <c:pt idx="1899">
                  <c:v>0.03</c:v>
                </c:pt>
                <c:pt idx="1900">
                  <c:v>0.04</c:v>
                </c:pt>
                <c:pt idx="1901">
                  <c:v>0.01</c:v>
                </c:pt>
                <c:pt idx="1902">
                  <c:v>0.08</c:v>
                </c:pt>
                <c:pt idx="1903">
                  <c:v>0.01</c:v>
                </c:pt>
                <c:pt idx="1904">
                  <c:v>0.02</c:v>
                </c:pt>
                <c:pt idx="1905">
                  <c:v>0.03</c:v>
                </c:pt>
                <c:pt idx="1906">
                  <c:v>0.03</c:v>
                </c:pt>
                <c:pt idx="1907">
                  <c:v>0.04</c:v>
                </c:pt>
                <c:pt idx="1908">
                  <c:v>0.03</c:v>
                </c:pt>
                <c:pt idx="1909">
                  <c:v>0.03</c:v>
                </c:pt>
                <c:pt idx="1910">
                  <c:v>0.03</c:v>
                </c:pt>
                <c:pt idx="1911">
                  <c:v>0.01</c:v>
                </c:pt>
                <c:pt idx="1912">
                  <c:v>0.05</c:v>
                </c:pt>
                <c:pt idx="1913">
                  <c:v>0.02</c:v>
                </c:pt>
                <c:pt idx="1914">
                  <c:v>0.01</c:v>
                </c:pt>
                <c:pt idx="1915">
                  <c:v>0.01</c:v>
                </c:pt>
                <c:pt idx="1916">
                  <c:v>0.01</c:v>
                </c:pt>
                <c:pt idx="1917">
                  <c:v>0.04</c:v>
                </c:pt>
                <c:pt idx="1918">
                  <c:v>0.03</c:v>
                </c:pt>
                <c:pt idx="1919">
                  <c:v>0.03</c:v>
                </c:pt>
                <c:pt idx="1920">
                  <c:v>0.03</c:v>
                </c:pt>
                <c:pt idx="1921">
                  <c:v>0.02</c:v>
                </c:pt>
                <c:pt idx="1922">
                  <c:v>0.03</c:v>
                </c:pt>
                <c:pt idx="1923">
                  <c:v>0.04</c:v>
                </c:pt>
                <c:pt idx="1924">
                  <c:v>0.07</c:v>
                </c:pt>
                <c:pt idx="1925">
                  <c:v>0.03</c:v>
                </c:pt>
                <c:pt idx="1926">
                  <c:v>0.03</c:v>
                </c:pt>
                <c:pt idx="1927">
                  <c:v>0.02</c:v>
                </c:pt>
                <c:pt idx="1928">
                  <c:v>0.03</c:v>
                </c:pt>
                <c:pt idx="1929">
                  <c:v>0.01</c:v>
                </c:pt>
                <c:pt idx="1930">
                  <c:v>0.03</c:v>
                </c:pt>
                <c:pt idx="1931">
                  <c:v>0.01</c:v>
                </c:pt>
                <c:pt idx="1932">
                  <c:v>0.03</c:v>
                </c:pt>
                <c:pt idx="1933">
                  <c:v>0.03</c:v>
                </c:pt>
                <c:pt idx="1934">
                  <c:v>0.03</c:v>
                </c:pt>
                <c:pt idx="1935">
                  <c:v>0</c:v>
                </c:pt>
                <c:pt idx="1936">
                  <c:v>0.02</c:v>
                </c:pt>
                <c:pt idx="1937">
                  <c:v>0.03</c:v>
                </c:pt>
                <c:pt idx="1938">
                  <c:v>0.01</c:v>
                </c:pt>
                <c:pt idx="1939">
                  <c:v>0.03</c:v>
                </c:pt>
                <c:pt idx="1940">
                  <c:v>0.02</c:v>
                </c:pt>
                <c:pt idx="1941">
                  <c:v>0.03</c:v>
                </c:pt>
                <c:pt idx="1942">
                  <c:v>0.03</c:v>
                </c:pt>
                <c:pt idx="1943">
                  <c:v>0.03</c:v>
                </c:pt>
                <c:pt idx="1944">
                  <c:v>0.02</c:v>
                </c:pt>
                <c:pt idx="1945">
                  <c:v>0.02</c:v>
                </c:pt>
                <c:pt idx="1946">
                  <c:v>0.02</c:v>
                </c:pt>
                <c:pt idx="1947">
                  <c:v>0.02</c:v>
                </c:pt>
                <c:pt idx="1948">
                  <c:v>0.02</c:v>
                </c:pt>
                <c:pt idx="1949">
                  <c:v>0.02</c:v>
                </c:pt>
                <c:pt idx="1950">
                  <c:v>0.03</c:v>
                </c:pt>
                <c:pt idx="1951">
                  <c:v>0.05</c:v>
                </c:pt>
                <c:pt idx="1952">
                  <c:v>0.03</c:v>
                </c:pt>
                <c:pt idx="1953">
                  <c:v>0</c:v>
                </c:pt>
                <c:pt idx="1954">
                  <c:v>0.03</c:v>
                </c:pt>
                <c:pt idx="1955">
                  <c:v>0.04</c:v>
                </c:pt>
                <c:pt idx="1956">
                  <c:v>0.06</c:v>
                </c:pt>
                <c:pt idx="1957">
                  <c:v>0.02</c:v>
                </c:pt>
                <c:pt idx="1958">
                  <c:v>0.02</c:v>
                </c:pt>
                <c:pt idx="1959">
                  <c:v>0.02</c:v>
                </c:pt>
                <c:pt idx="1960">
                  <c:v>0.02</c:v>
                </c:pt>
                <c:pt idx="1961">
                  <c:v>0.01</c:v>
                </c:pt>
                <c:pt idx="1962">
                  <c:v>0.02</c:v>
                </c:pt>
                <c:pt idx="1963">
                  <c:v>0.02</c:v>
                </c:pt>
                <c:pt idx="1964">
                  <c:v>0.06</c:v>
                </c:pt>
                <c:pt idx="1965">
                  <c:v>0.03</c:v>
                </c:pt>
                <c:pt idx="1966">
                  <c:v>0.01</c:v>
                </c:pt>
                <c:pt idx="1967">
                  <c:v>0</c:v>
                </c:pt>
                <c:pt idx="1968">
                  <c:v>0.04</c:v>
                </c:pt>
                <c:pt idx="1969">
                  <c:v>0.03</c:v>
                </c:pt>
                <c:pt idx="1970">
                  <c:v>0.03</c:v>
                </c:pt>
                <c:pt idx="1971">
                  <c:v>0.02</c:v>
                </c:pt>
                <c:pt idx="1972">
                  <c:v>0.03</c:v>
                </c:pt>
                <c:pt idx="1973">
                  <c:v>0.06</c:v>
                </c:pt>
                <c:pt idx="1974">
                  <c:v>0.03</c:v>
                </c:pt>
                <c:pt idx="1975">
                  <c:v>0</c:v>
                </c:pt>
                <c:pt idx="1976">
                  <c:v>0.02</c:v>
                </c:pt>
                <c:pt idx="1977">
                  <c:v>0.04</c:v>
                </c:pt>
                <c:pt idx="1978">
                  <c:v>0.02</c:v>
                </c:pt>
                <c:pt idx="1979">
                  <c:v>0.03</c:v>
                </c:pt>
                <c:pt idx="1980">
                  <c:v>0.04</c:v>
                </c:pt>
                <c:pt idx="1981">
                  <c:v>0.02</c:v>
                </c:pt>
                <c:pt idx="1982">
                  <c:v>0.06</c:v>
                </c:pt>
                <c:pt idx="1983">
                  <c:v>0.03</c:v>
                </c:pt>
                <c:pt idx="1984">
                  <c:v>0.04</c:v>
                </c:pt>
                <c:pt idx="1985">
                  <c:v>0.02</c:v>
                </c:pt>
                <c:pt idx="1986">
                  <c:v>0.02</c:v>
                </c:pt>
                <c:pt idx="1987">
                  <c:v>0.03</c:v>
                </c:pt>
                <c:pt idx="1988">
                  <c:v>0.05</c:v>
                </c:pt>
                <c:pt idx="1989">
                  <c:v>0.03</c:v>
                </c:pt>
                <c:pt idx="1990">
                  <c:v>0.03</c:v>
                </c:pt>
                <c:pt idx="1991">
                  <c:v>0.03</c:v>
                </c:pt>
                <c:pt idx="1992">
                  <c:v>0.04</c:v>
                </c:pt>
                <c:pt idx="1993">
                  <c:v>0.03</c:v>
                </c:pt>
                <c:pt idx="1994">
                  <c:v>0.02</c:v>
                </c:pt>
                <c:pt idx="1995">
                  <c:v>0.03</c:v>
                </c:pt>
                <c:pt idx="1996">
                  <c:v>0.02</c:v>
                </c:pt>
                <c:pt idx="1997">
                  <c:v>0.04</c:v>
                </c:pt>
                <c:pt idx="1998">
                  <c:v>0.02</c:v>
                </c:pt>
                <c:pt idx="1999">
                  <c:v>0.03</c:v>
                </c:pt>
                <c:pt idx="2000">
                  <c:v>0.03</c:v>
                </c:pt>
                <c:pt idx="2001">
                  <c:v>0.06</c:v>
                </c:pt>
                <c:pt idx="2002">
                  <c:v>0.03</c:v>
                </c:pt>
                <c:pt idx="2003">
                  <c:v>0.02</c:v>
                </c:pt>
                <c:pt idx="2004">
                  <c:v>0.01</c:v>
                </c:pt>
                <c:pt idx="2005">
                  <c:v>0</c:v>
                </c:pt>
                <c:pt idx="2006">
                  <c:v>0.04</c:v>
                </c:pt>
                <c:pt idx="2007">
                  <c:v>0.02</c:v>
                </c:pt>
                <c:pt idx="2008">
                  <c:v>0.03</c:v>
                </c:pt>
                <c:pt idx="2009">
                  <c:v>0.05</c:v>
                </c:pt>
                <c:pt idx="2010">
                  <c:v>0.01</c:v>
                </c:pt>
                <c:pt idx="2011">
                  <c:v>0.02</c:v>
                </c:pt>
                <c:pt idx="2012">
                  <c:v>0</c:v>
                </c:pt>
                <c:pt idx="2013">
                  <c:v>0.02</c:v>
                </c:pt>
                <c:pt idx="2014">
                  <c:v>0.02</c:v>
                </c:pt>
                <c:pt idx="2015">
                  <c:v>0.01</c:v>
                </c:pt>
                <c:pt idx="2016">
                  <c:v>0.03</c:v>
                </c:pt>
                <c:pt idx="2017">
                  <c:v>0.02</c:v>
                </c:pt>
                <c:pt idx="2018">
                  <c:v>0.05</c:v>
                </c:pt>
                <c:pt idx="2019">
                  <c:v>0</c:v>
                </c:pt>
                <c:pt idx="2020">
                  <c:v>0.02</c:v>
                </c:pt>
                <c:pt idx="2021">
                  <c:v>0.04</c:v>
                </c:pt>
                <c:pt idx="2022">
                  <c:v>0.03</c:v>
                </c:pt>
                <c:pt idx="2023">
                  <c:v>0.03</c:v>
                </c:pt>
                <c:pt idx="2024">
                  <c:v>0.04</c:v>
                </c:pt>
                <c:pt idx="2025">
                  <c:v>0.03</c:v>
                </c:pt>
                <c:pt idx="2026">
                  <c:v>0.02</c:v>
                </c:pt>
                <c:pt idx="2027">
                  <c:v>0.01</c:v>
                </c:pt>
                <c:pt idx="2028">
                  <c:v>0.03</c:v>
                </c:pt>
                <c:pt idx="2029">
                  <c:v>0.04</c:v>
                </c:pt>
                <c:pt idx="2030">
                  <c:v>0.03</c:v>
                </c:pt>
                <c:pt idx="2031">
                  <c:v>0.02</c:v>
                </c:pt>
                <c:pt idx="2032">
                  <c:v>0.03</c:v>
                </c:pt>
                <c:pt idx="2033">
                  <c:v>0.03</c:v>
                </c:pt>
                <c:pt idx="2034">
                  <c:v>0.03</c:v>
                </c:pt>
                <c:pt idx="2035">
                  <c:v>0.01</c:v>
                </c:pt>
                <c:pt idx="2036">
                  <c:v>0.03</c:v>
                </c:pt>
                <c:pt idx="2037">
                  <c:v>0.07</c:v>
                </c:pt>
                <c:pt idx="2038">
                  <c:v>0.02</c:v>
                </c:pt>
                <c:pt idx="2039">
                  <c:v>0.02</c:v>
                </c:pt>
                <c:pt idx="2040">
                  <c:v>0.02</c:v>
                </c:pt>
                <c:pt idx="2041">
                  <c:v>0.03</c:v>
                </c:pt>
                <c:pt idx="2042">
                  <c:v>0.03</c:v>
                </c:pt>
                <c:pt idx="2043">
                  <c:v>0.02</c:v>
                </c:pt>
                <c:pt idx="2044">
                  <c:v>0.02</c:v>
                </c:pt>
                <c:pt idx="2045">
                  <c:v>0.04</c:v>
                </c:pt>
                <c:pt idx="2046">
                  <c:v>0.04</c:v>
                </c:pt>
                <c:pt idx="2047">
                  <c:v>0.03</c:v>
                </c:pt>
                <c:pt idx="2048">
                  <c:v>0.04</c:v>
                </c:pt>
                <c:pt idx="2049">
                  <c:v>0.02</c:v>
                </c:pt>
                <c:pt idx="2050">
                  <c:v>0.03</c:v>
                </c:pt>
                <c:pt idx="2051">
                  <c:v>0.02</c:v>
                </c:pt>
                <c:pt idx="2052">
                  <c:v>0.02</c:v>
                </c:pt>
                <c:pt idx="2053">
                  <c:v>0</c:v>
                </c:pt>
                <c:pt idx="2054">
                  <c:v>0.03</c:v>
                </c:pt>
                <c:pt idx="2055">
                  <c:v>0.04</c:v>
                </c:pt>
                <c:pt idx="2056">
                  <c:v>0.06</c:v>
                </c:pt>
                <c:pt idx="2057">
                  <c:v>0.03</c:v>
                </c:pt>
                <c:pt idx="2058">
                  <c:v>0.02</c:v>
                </c:pt>
                <c:pt idx="2059">
                  <c:v>0.01</c:v>
                </c:pt>
                <c:pt idx="2060">
                  <c:v>0.02</c:v>
                </c:pt>
                <c:pt idx="2061">
                  <c:v>0.06</c:v>
                </c:pt>
                <c:pt idx="2062">
                  <c:v>0.05</c:v>
                </c:pt>
                <c:pt idx="2063">
                  <c:v>0.04</c:v>
                </c:pt>
                <c:pt idx="2064">
                  <c:v>0.01</c:v>
                </c:pt>
                <c:pt idx="2065">
                  <c:v>0.03</c:v>
                </c:pt>
                <c:pt idx="2066">
                  <c:v>0.03</c:v>
                </c:pt>
                <c:pt idx="2067">
                  <c:v>0.03</c:v>
                </c:pt>
                <c:pt idx="2068">
                  <c:v>0.03</c:v>
                </c:pt>
                <c:pt idx="2069">
                  <c:v>0.02</c:v>
                </c:pt>
                <c:pt idx="2070">
                  <c:v>0.09</c:v>
                </c:pt>
                <c:pt idx="2071">
                  <c:v>0.03</c:v>
                </c:pt>
                <c:pt idx="2072">
                  <c:v>0.03</c:v>
                </c:pt>
                <c:pt idx="2073">
                  <c:v>0.03</c:v>
                </c:pt>
                <c:pt idx="2074">
                  <c:v>0.03</c:v>
                </c:pt>
                <c:pt idx="2075">
                  <c:v>0.02</c:v>
                </c:pt>
                <c:pt idx="2076">
                  <c:v>0.03</c:v>
                </c:pt>
                <c:pt idx="2077">
                  <c:v>0.03</c:v>
                </c:pt>
                <c:pt idx="2078">
                  <c:v>0.03</c:v>
                </c:pt>
                <c:pt idx="2079">
                  <c:v>0.01</c:v>
                </c:pt>
                <c:pt idx="2080">
                  <c:v>0.06</c:v>
                </c:pt>
                <c:pt idx="2081">
                  <c:v>0.02</c:v>
                </c:pt>
                <c:pt idx="2082">
                  <c:v>0</c:v>
                </c:pt>
                <c:pt idx="2083">
                  <c:v>0.03</c:v>
                </c:pt>
                <c:pt idx="2084">
                  <c:v>0.02</c:v>
                </c:pt>
                <c:pt idx="2085">
                  <c:v>0.03</c:v>
                </c:pt>
                <c:pt idx="2086">
                  <c:v>0.06</c:v>
                </c:pt>
                <c:pt idx="2087">
                  <c:v>0.08</c:v>
                </c:pt>
                <c:pt idx="2088">
                  <c:v>0.02</c:v>
                </c:pt>
                <c:pt idx="2089">
                  <c:v>0.03</c:v>
                </c:pt>
                <c:pt idx="2090">
                  <c:v>0.03</c:v>
                </c:pt>
                <c:pt idx="2091">
                  <c:v>0.03</c:v>
                </c:pt>
                <c:pt idx="2092">
                  <c:v>0.01</c:v>
                </c:pt>
                <c:pt idx="2093">
                  <c:v>0.04</c:v>
                </c:pt>
                <c:pt idx="2094">
                  <c:v>0.03</c:v>
                </c:pt>
                <c:pt idx="2095">
                  <c:v>0.03</c:v>
                </c:pt>
                <c:pt idx="2096">
                  <c:v>0.04</c:v>
                </c:pt>
                <c:pt idx="2097">
                  <c:v>0.04</c:v>
                </c:pt>
                <c:pt idx="2098">
                  <c:v>0.03</c:v>
                </c:pt>
                <c:pt idx="2099">
                  <c:v>0.03</c:v>
                </c:pt>
                <c:pt idx="2100">
                  <c:v>0.02</c:v>
                </c:pt>
                <c:pt idx="2101">
                  <c:v>0.03</c:v>
                </c:pt>
                <c:pt idx="2102">
                  <c:v>0.02</c:v>
                </c:pt>
                <c:pt idx="2103">
                  <c:v>0.01</c:v>
                </c:pt>
                <c:pt idx="2104">
                  <c:v>0.03</c:v>
                </c:pt>
                <c:pt idx="2105">
                  <c:v>0.05</c:v>
                </c:pt>
                <c:pt idx="2106">
                  <c:v>0.03</c:v>
                </c:pt>
                <c:pt idx="2107">
                  <c:v>0.02</c:v>
                </c:pt>
                <c:pt idx="2108">
                  <c:v>0.04</c:v>
                </c:pt>
                <c:pt idx="2109">
                  <c:v>0.03</c:v>
                </c:pt>
                <c:pt idx="2110">
                  <c:v>0.01</c:v>
                </c:pt>
                <c:pt idx="2111">
                  <c:v>0.06</c:v>
                </c:pt>
                <c:pt idx="2112">
                  <c:v>0.06</c:v>
                </c:pt>
                <c:pt idx="2113">
                  <c:v>0.03</c:v>
                </c:pt>
                <c:pt idx="2114">
                  <c:v>0.04</c:v>
                </c:pt>
                <c:pt idx="2115">
                  <c:v>0.02</c:v>
                </c:pt>
                <c:pt idx="2116">
                  <c:v>0.02</c:v>
                </c:pt>
                <c:pt idx="2117">
                  <c:v>0.02</c:v>
                </c:pt>
                <c:pt idx="2118">
                  <c:v>0.02</c:v>
                </c:pt>
                <c:pt idx="2119">
                  <c:v>0.08</c:v>
                </c:pt>
                <c:pt idx="2120">
                  <c:v>0.03</c:v>
                </c:pt>
                <c:pt idx="2121">
                  <c:v>0</c:v>
                </c:pt>
                <c:pt idx="2122">
                  <c:v>0.02</c:v>
                </c:pt>
                <c:pt idx="2123">
                  <c:v>0.03</c:v>
                </c:pt>
                <c:pt idx="2124">
                  <c:v>0.03</c:v>
                </c:pt>
                <c:pt idx="2125">
                  <c:v>0.02</c:v>
                </c:pt>
                <c:pt idx="2126">
                  <c:v>0.02</c:v>
                </c:pt>
                <c:pt idx="2127">
                  <c:v>0.05</c:v>
                </c:pt>
                <c:pt idx="2128">
                  <c:v>0.04</c:v>
                </c:pt>
                <c:pt idx="2129">
                  <c:v>0.03</c:v>
                </c:pt>
                <c:pt idx="2130">
                  <c:v>0.03</c:v>
                </c:pt>
                <c:pt idx="2131">
                  <c:v>0.04</c:v>
                </c:pt>
                <c:pt idx="2132">
                  <c:v>0.02</c:v>
                </c:pt>
                <c:pt idx="2133">
                  <c:v>0.02</c:v>
                </c:pt>
                <c:pt idx="2134">
                  <c:v>0.04</c:v>
                </c:pt>
                <c:pt idx="2135">
                  <c:v>0.03</c:v>
                </c:pt>
                <c:pt idx="2136">
                  <c:v>0.04</c:v>
                </c:pt>
                <c:pt idx="2137">
                  <c:v>0.04</c:v>
                </c:pt>
                <c:pt idx="2138">
                  <c:v>0.03</c:v>
                </c:pt>
                <c:pt idx="2139">
                  <c:v>0.04</c:v>
                </c:pt>
                <c:pt idx="2140">
                  <c:v>0.03</c:v>
                </c:pt>
                <c:pt idx="2141">
                  <c:v>0.07</c:v>
                </c:pt>
                <c:pt idx="2142">
                  <c:v>0.05</c:v>
                </c:pt>
                <c:pt idx="2143">
                  <c:v>0.02</c:v>
                </c:pt>
                <c:pt idx="2144">
                  <c:v>0.04</c:v>
                </c:pt>
                <c:pt idx="2145">
                  <c:v>0.03</c:v>
                </c:pt>
                <c:pt idx="2146">
                  <c:v>0.03</c:v>
                </c:pt>
                <c:pt idx="2147">
                  <c:v>0.04</c:v>
                </c:pt>
                <c:pt idx="2148">
                  <c:v>0.01</c:v>
                </c:pt>
                <c:pt idx="2149">
                  <c:v>0.03</c:v>
                </c:pt>
                <c:pt idx="2150">
                  <c:v>0.01</c:v>
                </c:pt>
                <c:pt idx="2151">
                  <c:v>0.01</c:v>
                </c:pt>
                <c:pt idx="2152">
                  <c:v>0.02</c:v>
                </c:pt>
                <c:pt idx="2153">
                  <c:v>0.01</c:v>
                </c:pt>
                <c:pt idx="2154">
                  <c:v>0.03</c:v>
                </c:pt>
                <c:pt idx="2155">
                  <c:v>0.02</c:v>
                </c:pt>
                <c:pt idx="2156">
                  <c:v>0.03</c:v>
                </c:pt>
                <c:pt idx="2157">
                  <c:v>0.03</c:v>
                </c:pt>
                <c:pt idx="2158">
                  <c:v>0.03</c:v>
                </c:pt>
                <c:pt idx="2159">
                  <c:v>0.03</c:v>
                </c:pt>
                <c:pt idx="2160">
                  <c:v>0.03</c:v>
                </c:pt>
                <c:pt idx="2161">
                  <c:v>0</c:v>
                </c:pt>
                <c:pt idx="2162">
                  <c:v>0.02</c:v>
                </c:pt>
                <c:pt idx="2163">
                  <c:v>0.02</c:v>
                </c:pt>
                <c:pt idx="2164">
                  <c:v>0.03</c:v>
                </c:pt>
                <c:pt idx="2165">
                  <c:v>0.03</c:v>
                </c:pt>
                <c:pt idx="2166">
                  <c:v>0.04</c:v>
                </c:pt>
                <c:pt idx="2167">
                  <c:v>0.02</c:v>
                </c:pt>
                <c:pt idx="2168">
                  <c:v>0.04</c:v>
                </c:pt>
                <c:pt idx="2169">
                  <c:v>0.09</c:v>
                </c:pt>
                <c:pt idx="2170">
                  <c:v>0.02</c:v>
                </c:pt>
                <c:pt idx="2171">
                  <c:v>0.03</c:v>
                </c:pt>
                <c:pt idx="2172">
                  <c:v>0.03</c:v>
                </c:pt>
                <c:pt idx="2173">
                  <c:v>0.04</c:v>
                </c:pt>
                <c:pt idx="2174">
                  <c:v>0.04</c:v>
                </c:pt>
                <c:pt idx="2175">
                  <c:v>0.04</c:v>
                </c:pt>
                <c:pt idx="2176">
                  <c:v>0.03</c:v>
                </c:pt>
                <c:pt idx="2177">
                  <c:v>0.03</c:v>
                </c:pt>
                <c:pt idx="2178">
                  <c:v>0.04</c:v>
                </c:pt>
                <c:pt idx="2179">
                  <c:v>0.04</c:v>
                </c:pt>
                <c:pt idx="2180">
                  <c:v>0.07</c:v>
                </c:pt>
                <c:pt idx="2181">
                  <c:v>0.02</c:v>
                </c:pt>
                <c:pt idx="2182">
                  <c:v>0.03</c:v>
                </c:pt>
                <c:pt idx="2183">
                  <c:v>0.04</c:v>
                </c:pt>
                <c:pt idx="2184">
                  <c:v>0.01</c:v>
                </c:pt>
                <c:pt idx="2185">
                  <c:v>0.01</c:v>
                </c:pt>
                <c:pt idx="2186">
                  <c:v>0.02</c:v>
                </c:pt>
                <c:pt idx="2187">
                  <c:v>0.02</c:v>
                </c:pt>
                <c:pt idx="2188">
                  <c:v>0.01</c:v>
                </c:pt>
                <c:pt idx="2189">
                  <c:v>0.02</c:v>
                </c:pt>
                <c:pt idx="2190">
                  <c:v>0.03</c:v>
                </c:pt>
                <c:pt idx="2191">
                  <c:v>0.03</c:v>
                </c:pt>
                <c:pt idx="2192">
                  <c:v>0.03</c:v>
                </c:pt>
                <c:pt idx="2193">
                  <c:v>0.03</c:v>
                </c:pt>
                <c:pt idx="2194">
                  <c:v>0.03</c:v>
                </c:pt>
                <c:pt idx="2195">
                  <c:v>0.03</c:v>
                </c:pt>
                <c:pt idx="2196">
                  <c:v>0.02</c:v>
                </c:pt>
                <c:pt idx="2197">
                  <c:v>0.03</c:v>
                </c:pt>
                <c:pt idx="2198">
                  <c:v>0.02</c:v>
                </c:pt>
                <c:pt idx="2199">
                  <c:v>0.04</c:v>
                </c:pt>
                <c:pt idx="2200">
                  <c:v>0.03</c:v>
                </c:pt>
                <c:pt idx="2201">
                  <c:v>0.03</c:v>
                </c:pt>
                <c:pt idx="2202">
                  <c:v>0.02</c:v>
                </c:pt>
                <c:pt idx="2203">
                  <c:v>0.03</c:v>
                </c:pt>
                <c:pt idx="2204">
                  <c:v>0.03</c:v>
                </c:pt>
                <c:pt idx="2205">
                  <c:v>0.05</c:v>
                </c:pt>
                <c:pt idx="2206">
                  <c:v>0.04</c:v>
                </c:pt>
                <c:pt idx="2207">
                  <c:v>0.03</c:v>
                </c:pt>
                <c:pt idx="2208">
                  <c:v>0.03</c:v>
                </c:pt>
                <c:pt idx="2209">
                  <c:v>0.01</c:v>
                </c:pt>
                <c:pt idx="2210">
                  <c:v>0.03</c:v>
                </c:pt>
                <c:pt idx="2211">
                  <c:v>0.04</c:v>
                </c:pt>
                <c:pt idx="2212">
                  <c:v>0.02</c:v>
                </c:pt>
                <c:pt idx="2213">
                  <c:v>0.06</c:v>
                </c:pt>
                <c:pt idx="2214">
                  <c:v>0.01</c:v>
                </c:pt>
                <c:pt idx="2215">
                  <c:v>0.02</c:v>
                </c:pt>
                <c:pt idx="2216">
                  <c:v>0.03</c:v>
                </c:pt>
                <c:pt idx="2217">
                  <c:v>0.06</c:v>
                </c:pt>
                <c:pt idx="2218">
                  <c:v>0.03</c:v>
                </c:pt>
                <c:pt idx="2219">
                  <c:v>0.02</c:v>
                </c:pt>
                <c:pt idx="2220">
                  <c:v>0.01</c:v>
                </c:pt>
                <c:pt idx="2221">
                  <c:v>0.04</c:v>
                </c:pt>
                <c:pt idx="2222">
                  <c:v>0.05</c:v>
                </c:pt>
                <c:pt idx="2223">
                  <c:v>0.03</c:v>
                </c:pt>
                <c:pt idx="2224">
                  <c:v>0.01</c:v>
                </c:pt>
                <c:pt idx="2225">
                  <c:v>0.01</c:v>
                </c:pt>
                <c:pt idx="2226">
                  <c:v>0.05</c:v>
                </c:pt>
                <c:pt idx="2227">
                  <c:v>0.03</c:v>
                </c:pt>
                <c:pt idx="2228">
                  <c:v>0.04</c:v>
                </c:pt>
                <c:pt idx="2229">
                  <c:v>0.03</c:v>
                </c:pt>
                <c:pt idx="2230">
                  <c:v>0.03</c:v>
                </c:pt>
                <c:pt idx="2231">
                  <c:v>0.03</c:v>
                </c:pt>
                <c:pt idx="2232">
                  <c:v>0.04</c:v>
                </c:pt>
                <c:pt idx="2233">
                  <c:v>0.04</c:v>
                </c:pt>
                <c:pt idx="2234">
                  <c:v>0.05</c:v>
                </c:pt>
                <c:pt idx="2235">
                  <c:v>0</c:v>
                </c:pt>
                <c:pt idx="2236">
                  <c:v>0.03</c:v>
                </c:pt>
                <c:pt idx="2237">
                  <c:v>0.03</c:v>
                </c:pt>
                <c:pt idx="2238">
                  <c:v>0.04</c:v>
                </c:pt>
                <c:pt idx="2239">
                  <c:v>0.02</c:v>
                </c:pt>
                <c:pt idx="2240">
                  <c:v>0.03</c:v>
                </c:pt>
                <c:pt idx="2241">
                  <c:v>0.02</c:v>
                </c:pt>
                <c:pt idx="2242">
                  <c:v>0.04</c:v>
                </c:pt>
                <c:pt idx="2243">
                  <c:v>0.02</c:v>
                </c:pt>
                <c:pt idx="2244">
                  <c:v>0.02</c:v>
                </c:pt>
                <c:pt idx="2245">
                  <c:v>0.03</c:v>
                </c:pt>
                <c:pt idx="2246">
                  <c:v>0.02</c:v>
                </c:pt>
                <c:pt idx="2247">
                  <c:v>0.05</c:v>
                </c:pt>
                <c:pt idx="2248">
                  <c:v>0.03</c:v>
                </c:pt>
                <c:pt idx="2249">
                  <c:v>0</c:v>
                </c:pt>
                <c:pt idx="2250">
                  <c:v>0.02</c:v>
                </c:pt>
                <c:pt idx="2251">
                  <c:v>0.02</c:v>
                </c:pt>
                <c:pt idx="2252">
                  <c:v>0.04</c:v>
                </c:pt>
                <c:pt idx="2253">
                  <c:v>0.03</c:v>
                </c:pt>
                <c:pt idx="2254">
                  <c:v>0.02</c:v>
                </c:pt>
                <c:pt idx="2255">
                  <c:v>0.04</c:v>
                </c:pt>
                <c:pt idx="2256">
                  <c:v>0.04</c:v>
                </c:pt>
                <c:pt idx="2257">
                  <c:v>0.09</c:v>
                </c:pt>
                <c:pt idx="2258">
                  <c:v>0.02</c:v>
                </c:pt>
                <c:pt idx="2259">
                  <c:v>0.04</c:v>
                </c:pt>
                <c:pt idx="2260">
                  <c:v>0.02</c:v>
                </c:pt>
                <c:pt idx="2261">
                  <c:v>0.03</c:v>
                </c:pt>
                <c:pt idx="2262">
                  <c:v>0.01</c:v>
                </c:pt>
                <c:pt idx="2263">
                  <c:v>0.01</c:v>
                </c:pt>
                <c:pt idx="2264">
                  <c:v>0.01</c:v>
                </c:pt>
                <c:pt idx="2265">
                  <c:v>0.04</c:v>
                </c:pt>
                <c:pt idx="2266">
                  <c:v>0.03</c:v>
                </c:pt>
                <c:pt idx="2267">
                  <c:v>0.02</c:v>
                </c:pt>
                <c:pt idx="2268">
                  <c:v>0.04</c:v>
                </c:pt>
                <c:pt idx="2269">
                  <c:v>0.01</c:v>
                </c:pt>
                <c:pt idx="2270">
                  <c:v>0.02</c:v>
                </c:pt>
                <c:pt idx="2271">
                  <c:v>0.04</c:v>
                </c:pt>
                <c:pt idx="2272">
                  <c:v>0.03</c:v>
                </c:pt>
                <c:pt idx="2273">
                  <c:v>0.03</c:v>
                </c:pt>
                <c:pt idx="2274">
                  <c:v>0.03</c:v>
                </c:pt>
                <c:pt idx="2275">
                  <c:v>0.02</c:v>
                </c:pt>
                <c:pt idx="2276">
                  <c:v>0.03</c:v>
                </c:pt>
                <c:pt idx="2277">
                  <c:v>0.01</c:v>
                </c:pt>
                <c:pt idx="2278">
                  <c:v>0.03</c:v>
                </c:pt>
                <c:pt idx="2279">
                  <c:v>0.03</c:v>
                </c:pt>
                <c:pt idx="2280">
                  <c:v>0.03</c:v>
                </c:pt>
                <c:pt idx="2281">
                  <c:v>0.03</c:v>
                </c:pt>
                <c:pt idx="2282">
                  <c:v>0.02</c:v>
                </c:pt>
                <c:pt idx="2283">
                  <c:v>0.04</c:v>
                </c:pt>
                <c:pt idx="2284">
                  <c:v>0.03</c:v>
                </c:pt>
                <c:pt idx="2285">
                  <c:v>0.04</c:v>
                </c:pt>
                <c:pt idx="2286">
                  <c:v>0.03</c:v>
                </c:pt>
                <c:pt idx="2287">
                  <c:v>0.02</c:v>
                </c:pt>
                <c:pt idx="2288">
                  <c:v>0.03</c:v>
                </c:pt>
                <c:pt idx="2289">
                  <c:v>0.06</c:v>
                </c:pt>
                <c:pt idx="2290">
                  <c:v>0.03</c:v>
                </c:pt>
                <c:pt idx="2291">
                  <c:v>0.04</c:v>
                </c:pt>
                <c:pt idx="2292">
                  <c:v>0.03</c:v>
                </c:pt>
                <c:pt idx="2293">
                  <c:v>0.04</c:v>
                </c:pt>
                <c:pt idx="2294">
                  <c:v>0.06</c:v>
                </c:pt>
                <c:pt idx="2295">
                  <c:v>0</c:v>
                </c:pt>
                <c:pt idx="2296">
                  <c:v>0.02</c:v>
                </c:pt>
                <c:pt idx="2297">
                  <c:v>0.02</c:v>
                </c:pt>
                <c:pt idx="2298">
                  <c:v>0.02</c:v>
                </c:pt>
                <c:pt idx="2299">
                  <c:v>0.03</c:v>
                </c:pt>
                <c:pt idx="2300">
                  <c:v>0.02</c:v>
                </c:pt>
                <c:pt idx="2301">
                  <c:v>0.02</c:v>
                </c:pt>
                <c:pt idx="2302">
                  <c:v>0.03</c:v>
                </c:pt>
                <c:pt idx="2303">
                  <c:v>0.01</c:v>
                </c:pt>
                <c:pt idx="2304">
                  <c:v>0.03</c:v>
                </c:pt>
                <c:pt idx="2305">
                  <c:v>0.05</c:v>
                </c:pt>
                <c:pt idx="2306">
                  <c:v>0.03</c:v>
                </c:pt>
                <c:pt idx="2307">
                  <c:v>0</c:v>
                </c:pt>
                <c:pt idx="2308">
                  <c:v>0.02</c:v>
                </c:pt>
                <c:pt idx="2309">
                  <c:v>0.03</c:v>
                </c:pt>
                <c:pt idx="2310">
                  <c:v>0.02</c:v>
                </c:pt>
                <c:pt idx="2311">
                  <c:v>0.03</c:v>
                </c:pt>
                <c:pt idx="2312">
                  <c:v>0.01</c:v>
                </c:pt>
                <c:pt idx="2313">
                  <c:v>0.03</c:v>
                </c:pt>
                <c:pt idx="2314">
                  <c:v>0.05</c:v>
                </c:pt>
                <c:pt idx="2315">
                  <c:v>0.03</c:v>
                </c:pt>
                <c:pt idx="2316">
                  <c:v>0.03</c:v>
                </c:pt>
                <c:pt idx="2317">
                  <c:v>0.03</c:v>
                </c:pt>
                <c:pt idx="2318">
                  <c:v>0.01</c:v>
                </c:pt>
                <c:pt idx="2319">
                  <c:v>0.02</c:v>
                </c:pt>
                <c:pt idx="2320">
                  <c:v>0.02</c:v>
                </c:pt>
                <c:pt idx="2321">
                  <c:v>0.04</c:v>
                </c:pt>
                <c:pt idx="2322">
                  <c:v>0.03</c:v>
                </c:pt>
                <c:pt idx="2323">
                  <c:v>0.03</c:v>
                </c:pt>
                <c:pt idx="2324">
                  <c:v>0.03</c:v>
                </c:pt>
                <c:pt idx="2325">
                  <c:v>0.02</c:v>
                </c:pt>
                <c:pt idx="2326">
                  <c:v>0.01</c:v>
                </c:pt>
                <c:pt idx="2327">
                  <c:v>0.03</c:v>
                </c:pt>
                <c:pt idx="2328">
                  <c:v>0.04</c:v>
                </c:pt>
                <c:pt idx="2329">
                  <c:v>0.04</c:v>
                </c:pt>
                <c:pt idx="2330">
                  <c:v>0.03</c:v>
                </c:pt>
                <c:pt idx="2331">
                  <c:v>0.01</c:v>
                </c:pt>
                <c:pt idx="2332">
                  <c:v>0.06</c:v>
                </c:pt>
                <c:pt idx="2333">
                  <c:v>0.03</c:v>
                </c:pt>
                <c:pt idx="2334">
                  <c:v>0.03</c:v>
                </c:pt>
                <c:pt idx="2335">
                  <c:v>0.03</c:v>
                </c:pt>
                <c:pt idx="2336">
                  <c:v>0.06</c:v>
                </c:pt>
                <c:pt idx="2337">
                  <c:v>0.04</c:v>
                </c:pt>
                <c:pt idx="2338">
                  <c:v>0.05</c:v>
                </c:pt>
                <c:pt idx="2339">
                  <c:v>0.01</c:v>
                </c:pt>
                <c:pt idx="2340">
                  <c:v>0.05</c:v>
                </c:pt>
                <c:pt idx="2341">
                  <c:v>0.02</c:v>
                </c:pt>
                <c:pt idx="2342">
                  <c:v>0.01</c:v>
                </c:pt>
                <c:pt idx="2343">
                  <c:v>0.03</c:v>
                </c:pt>
                <c:pt idx="2344">
                  <c:v>0.03</c:v>
                </c:pt>
                <c:pt idx="2345">
                  <c:v>0.02</c:v>
                </c:pt>
                <c:pt idx="2346">
                  <c:v>0.01</c:v>
                </c:pt>
                <c:pt idx="2347">
                  <c:v>0.03</c:v>
                </c:pt>
                <c:pt idx="2348">
                  <c:v>0</c:v>
                </c:pt>
                <c:pt idx="2349">
                  <c:v>0</c:v>
                </c:pt>
                <c:pt idx="2350">
                  <c:v>0.01</c:v>
                </c:pt>
                <c:pt idx="2351">
                  <c:v>0.02</c:v>
                </c:pt>
                <c:pt idx="2352">
                  <c:v>0.01</c:v>
                </c:pt>
                <c:pt idx="2353">
                  <c:v>0.03</c:v>
                </c:pt>
                <c:pt idx="2354">
                  <c:v>0.02</c:v>
                </c:pt>
                <c:pt idx="2355">
                  <c:v>0.03</c:v>
                </c:pt>
                <c:pt idx="2356">
                  <c:v>0.01</c:v>
                </c:pt>
                <c:pt idx="2357">
                  <c:v>0.02</c:v>
                </c:pt>
                <c:pt idx="2358">
                  <c:v>0.05</c:v>
                </c:pt>
                <c:pt idx="2359">
                  <c:v>0.03</c:v>
                </c:pt>
                <c:pt idx="2360">
                  <c:v>0.04</c:v>
                </c:pt>
                <c:pt idx="2361">
                  <c:v>0.04</c:v>
                </c:pt>
                <c:pt idx="2362">
                  <c:v>0.03</c:v>
                </c:pt>
                <c:pt idx="2363">
                  <c:v>0</c:v>
                </c:pt>
                <c:pt idx="2364">
                  <c:v>0.05</c:v>
                </c:pt>
                <c:pt idx="2365">
                  <c:v>0.03</c:v>
                </c:pt>
                <c:pt idx="2366">
                  <c:v>0.01</c:v>
                </c:pt>
                <c:pt idx="2367">
                  <c:v>0.03</c:v>
                </c:pt>
                <c:pt idx="2368">
                  <c:v>0.03</c:v>
                </c:pt>
                <c:pt idx="2369">
                  <c:v>0.02</c:v>
                </c:pt>
                <c:pt idx="2370">
                  <c:v>0.04</c:v>
                </c:pt>
                <c:pt idx="2371">
                  <c:v>0.06</c:v>
                </c:pt>
                <c:pt idx="2372">
                  <c:v>0.03</c:v>
                </c:pt>
                <c:pt idx="2373">
                  <c:v>0.02</c:v>
                </c:pt>
                <c:pt idx="2374">
                  <c:v>0.02</c:v>
                </c:pt>
                <c:pt idx="2375">
                  <c:v>0.05</c:v>
                </c:pt>
                <c:pt idx="2376">
                  <c:v>0.04</c:v>
                </c:pt>
                <c:pt idx="2377">
                  <c:v>0.02</c:v>
                </c:pt>
                <c:pt idx="2378">
                  <c:v>0.01</c:v>
                </c:pt>
                <c:pt idx="2379">
                  <c:v>0.04</c:v>
                </c:pt>
                <c:pt idx="2380">
                  <c:v>0.03</c:v>
                </c:pt>
                <c:pt idx="2381">
                  <c:v>0.03</c:v>
                </c:pt>
                <c:pt idx="2382">
                  <c:v>0.03</c:v>
                </c:pt>
                <c:pt idx="2383">
                  <c:v>0.03</c:v>
                </c:pt>
                <c:pt idx="2384">
                  <c:v>0.01</c:v>
                </c:pt>
                <c:pt idx="2385">
                  <c:v>0.01</c:v>
                </c:pt>
                <c:pt idx="2386">
                  <c:v>0.03</c:v>
                </c:pt>
                <c:pt idx="2387">
                  <c:v>0.04</c:v>
                </c:pt>
                <c:pt idx="2388">
                  <c:v>0.04</c:v>
                </c:pt>
                <c:pt idx="2389">
                  <c:v>0.01</c:v>
                </c:pt>
                <c:pt idx="2390">
                  <c:v>0.03</c:v>
                </c:pt>
                <c:pt idx="2391">
                  <c:v>0.04</c:v>
                </c:pt>
                <c:pt idx="2392">
                  <c:v>0.03</c:v>
                </c:pt>
                <c:pt idx="2393">
                  <c:v>0.03</c:v>
                </c:pt>
                <c:pt idx="2394">
                  <c:v>0.02</c:v>
                </c:pt>
                <c:pt idx="2395">
                  <c:v>0.02</c:v>
                </c:pt>
                <c:pt idx="2396">
                  <c:v>0.03</c:v>
                </c:pt>
                <c:pt idx="2397">
                  <c:v>0.03</c:v>
                </c:pt>
                <c:pt idx="2398">
                  <c:v>0.01</c:v>
                </c:pt>
                <c:pt idx="2399">
                  <c:v>0.02</c:v>
                </c:pt>
                <c:pt idx="2400">
                  <c:v>0.05</c:v>
                </c:pt>
                <c:pt idx="2401">
                  <c:v>0.03</c:v>
                </c:pt>
                <c:pt idx="2402">
                  <c:v>0.03</c:v>
                </c:pt>
                <c:pt idx="2403">
                  <c:v>0.03</c:v>
                </c:pt>
                <c:pt idx="2404">
                  <c:v>0.02</c:v>
                </c:pt>
                <c:pt idx="2405">
                  <c:v>0.02</c:v>
                </c:pt>
                <c:pt idx="2406">
                  <c:v>0.03</c:v>
                </c:pt>
                <c:pt idx="2407">
                  <c:v>0.03</c:v>
                </c:pt>
                <c:pt idx="2408">
                  <c:v>0.02</c:v>
                </c:pt>
                <c:pt idx="2409">
                  <c:v>0.03</c:v>
                </c:pt>
                <c:pt idx="2410">
                  <c:v>0.03</c:v>
                </c:pt>
                <c:pt idx="2411">
                  <c:v>0.04</c:v>
                </c:pt>
                <c:pt idx="2412">
                  <c:v>0.04</c:v>
                </c:pt>
                <c:pt idx="2413">
                  <c:v>0.03</c:v>
                </c:pt>
                <c:pt idx="2414">
                  <c:v>0.03</c:v>
                </c:pt>
                <c:pt idx="2415">
                  <c:v>0.01</c:v>
                </c:pt>
                <c:pt idx="2416">
                  <c:v>0.02</c:v>
                </c:pt>
                <c:pt idx="2417">
                  <c:v>0.02</c:v>
                </c:pt>
                <c:pt idx="2418">
                  <c:v>0.01</c:v>
                </c:pt>
                <c:pt idx="2419">
                  <c:v>0.02</c:v>
                </c:pt>
                <c:pt idx="2420">
                  <c:v>0.01</c:v>
                </c:pt>
                <c:pt idx="2421">
                  <c:v>0.01</c:v>
                </c:pt>
                <c:pt idx="2422">
                  <c:v>0.03</c:v>
                </c:pt>
                <c:pt idx="2423">
                  <c:v>0.04</c:v>
                </c:pt>
                <c:pt idx="2424">
                  <c:v>0.06</c:v>
                </c:pt>
                <c:pt idx="2425">
                  <c:v>0.01</c:v>
                </c:pt>
                <c:pt idx="2426">
                  <c:v>0.03</c:v>
                </c:pt>
                <c:pt idx="2427">
                  <c:v>0.05</c:v>
                </c:pt>
                <c:pt idx="2428">
                  <c:v>0.03</c:v>
                </c:pt>
                <c:pt idx="2429">
                  <c:v>0.05</c:v>
                </c:pt>
                <c:pt idx="2430">
                  <c:v>0.01</c:v>
                </c:pt>
                <c:pt idx="2431">
                  <c:v>0.03</c:v>
                </c:pt>
                <c:pt idx="2432">
                  <c:v>0.02</c:v>
                </c:pt>
                <c:pt idx="2433">
                  <c:v>0.03</c:v>
                </c:pt>
                <c:pt idx="2434">
                  <c:v>0.04</c:v>
                </c:pt>
                <c:pt idx="2435">
                  <c:v>0.02</c:v>
                </c:pt>
                <c:pt idx="2436">
                  <c:v>0.03</c:v>
                </c:pt>
                <c:pt idx="2437">
                  <c:v>0.04</c:v>
                </c:pt>
                <c:pt idx="2438">
                  <c:v>0.03</c:v>
                </c:pt>
                <c:pt idx="2439">
                  <c:v>0</c:v>
                </c:pt>
                <c:pt idx="2440">
                  <c:v>0.03</c:v>
                </c:pt>
                <c:pt idx="2441">
                  <c:v>0.03</c:v>
                </c:pt>
                <c:pt idx="2442">
                  <c:v>0.02</c:v>
                </c:pt>
                <c:pt idx="2443">
                  <c:v>0.03</c:v>
                </c:pt>
                <c:pt idx="2444">
                  <c:v>0.05</c:v>
                </c:pt>
                <c:pt idx="2445">
                  <c:v>0.02</c:v>
                </c:pt>
                <c:pt idx="2446">
                  <c:v>0.03</c:v>
                </c:pt>
                <c:pt idx="2447">
                  <c:v>0.02</c:v>
                </c:pt>
                <c:pt idx="2448">
                  <c:v>0.04</c:v>
                </c:pt>
                <c:pt idx="2449">
                  <c:v>0.03</c:v>
                </c:pt>
                <c:pt idx="2450">
                  <c:v>0.02</c:v>
                </c:pt>
                <c:pt idx="2451">
                  <c:v>0.03</c:v>
                </c:pt>
                <c:pt idx="2452">
                  <c:v>0</c:v>
                </c:pt>
                <c:pt idx="2453">
                  <c:v>0.04</c:v>
                </c:pt>
                <c:pt idx="2454">
                  <c:v>0.01</c:v>
                </c:pt>
                <c:pt idx="2455">
                  <c:v>0.06</c:v>
                </c:pt>
                <c:pt idx="2456">
                  <c:v>0.05</c:v>
                </c:pt>
                <c:pt idx="2457">
                  <c:v>0.01</c:v>
                </c:pt>
                <c:pt idx="2458">
                  <c:v>0.03</c:v>
                </c:pt>
                <c:pt idx="2459">
                  <c:v>0.03</c:v>
                </c:pt>
                <c:pt idx="2460">
                  <c:v>0</c:v>
                </c:pt>
                <c:pt idx="2461">
                  <c:v>0.06</c:v>
                </c:pt>
                <c:pt idx="2462">
                  <c:v>0.03</c:v>
                </c:pt>
                <c:pt idx="2463">
                  <c:v>0.04</c:v>
                </c:pt>
                <c:pt idx="2464">
                  <c:v>0</c:v>
                </c:pt>
                <c:pt idx="2465">
                  <c:v>0.04</c:v>
                </c:pt>
                <c:pt idx="2466">
                  <c:v>0.03</c:v>
                </c:pt>
                <c:pt idx="2467">
                  <c:v>0.02</c:v>
                </c:pt>
                <c:pt idx="2468">
                  <c:v>0.03</c:v>
                </c:pt>
                <c:pt idx="2469">
                  <c:v>0.07</c:v>
                </c:pt>
                <c:pt idx="2470">
                  <c:v>0.03</c:v>
                </c:pt>
                <c:pt idx="2471">
                  <c:v>0</c:v>
                </c:pt>
                <c:pt idx="2472">
                  <c:v>0.03</c:v>
                </c:pt>
                <c:pt idx="2473">
                  <c:v>0.03</c:v>
                </c:pt>
                <c:pt idx="2474">
                  <c:v>0.01</c:v>
                </c:pt>
                <c:pt idx="2475">
                  <c:v>0.03</c:v>
                </c:pt>
                <c:pt idx="2476">
                  <c:v>0.01</c:v>
                </c:pt>
                <c:pt idx="2477">
                  <c:v>0.02</c:v>
                </c:pt>
                <c:pt idx="2478">
                  <c:v>0.03</c:v>
                </c:pt>
                <c:pt idx="2479">
                  <c:v>0.01</c:v>
                </c:pt>
                <c:pt idx="2480">
                  <c:v>0.05</c:v>
                </c:pt>
                <c:pt idx="2481">
                  <c:v>0.01</c:v>
                </c:pt>
                <c:pt idx="2482">
                  <c:v>0.03</c:v>
                </c:pt>
                <c:pt idx="2483">
                  <c:v>0.06</c:v>
                </c:pt>
                <c:pt idx="2484">
                  <c:v>0.03</c:v>
                </c:pt>
                <c:pt idx="2485">
                  <c:v>0.02</c:v>
                </c:pt>
                <c:pt idx="2486">
                  <c:v>0.01</c:v>
                </c:pt>
                <c:pt idx="2487">
                  <c:v>0.03</c:v>
                </c:pt>
                <c:pt idx="2488">
                  <c:v>0.01</c:v>
                </c:pt>
                <c:pt idx="2489">
                  <c:v>0.03</c:v>
                </c:pt>
                <c:pt idx="2490">
                  <c:v>0.03</c:v>
                </c:pt>
                <c:pt idx="2491">
                  <c:v>0.02</c:v>
                </c:pt>
                <c:pt idx="2492">
                  <c:v>0.03</c:v>
                </c:pt>
                <c:pt idx="2493">
                  <c:v>0.03</c:v>
                </c:pt>
                <c:pt idx="2494">
                  <c:v>0.03</c:v>
                </c:pt>
                <c:pt idx="2495">
                  <c:v>0.02</c:v>
                </c:pt>
                <c:pt idx="2496">
                  <c:v>0.03</c:v>
                </c:pt>
                <c:pt idx="2497">
                  <c:v>0.01</c:v>
                </c:pt>
                <c:pt idx="2498">
                  <c:v>0.03</c:v>
                </c:pt>
                <c:pt idx="2499">
                  <c:v>0.04</c:v>
                </c:pt>
                <c:pt idx="2500">
                  <c:v>0.02</c:v>
                </c:pt>
                <c:pt idx="2501">
                  <c:v>0.02</c:v>
                </c:pt>
                <c:pt idx="2502">
                  <c:v>0.03</c:v>
                </c:pt>
                <c:pt idx="2503">
                  <c:v>0.03</c:v>
                </c:pt>
                <c:pt idx="2504">
                  <c:v>0.02</c:v>
                </c:pt>
                <c:pt idx="2505">
                  <c:v>0.02</c:v>
                </c:pt>
                <c:pt idx="2506">
                  <c:v>0.02</c:v>
                </c:pt>
                <c:pt idx="2507">
                  <c:v>0.01</c:v>
                </c:pt>
                <c:pt idx="2508">
                  <c:v>0.03</c:v>
                </c:pt>
                <c:pt idx="2509">
                  <c:v>0.03</c:v>
                </c:pt>
                <c:pt idx="2510">
                  <c:v>0.03</c:v>
                </c:pt>
                <c:pt idx="2511">
                  <c:v>0.03</c:v>
                </c:pt>
                <c:pt idx="2512">
                  <c:v>0.02</c:v>
                </c:pt>
                <c:pt idx="2513">
                  <c:v>0.03</c:v>
                </c:pt>
                <c:pt idx="2514">
                  <c:v>0.03</c:v>
                </c:pt>
                <c:pt idx="2515">
                  <c:v>0.05</c:v>
                </c:pt>
                <c:pt idx="2516">
                  <c:v>0.02</c:v>
                </c:pt>
                <c:pt idx="2517">
                  <c:v>0.04</c:v>
                </c:pt>
                <c:pt idx="2518">
                  <c:v>0.04</c:v>
                </c:pt>
                <c:pt idx="2519">
                  <c:v>0.01</c:v>
                </c:pt>
                <c:pt idx="2520">
                  <c:v>0.03</c:v>
                </c:pt>
                <c:pt idx="2521">
                  <c:v>0.02</c:v>
                </c:pt>
                <c:pt idx="2522">
                  <c:v>0.02</c:v>
                </c:pt>
                <c:pt idx="2523">
                  <c:v>0.04</c:v>
                </c:pt>
                <c:pt idx="2524">
                  <c:v>0.02</c:v>
                </c:pt>
                <c:pt idx="2525">
                  <c:v>0.01</c:v>
                </c:pt>
                <c:pt idx="2526">
                  <c:v>0.03</c:v>
                </c:pt>
                <c:pt idx="2527">
                  <c:v>0.02</c:v>
                </c:pt>
                <c:pt idx="2528">
                  <c:v>0.03</c:v>
                </c:pt>
                <c:pt idx="2529">
                  <c:v>0.04</c:v>
                </c:pt>
                <c:pt idx="2530">
                  <c:v>0.03</c:v>
                </c:pt>
                <c:pt idx="2531">
                  <c:v>0.04</c:v>
                </c:pt>
                <c:pt idx="2532">
                  <c:v>0.03</c:v>
                </c:pt>
                <c:pt idx="2533">
                  <c:v>0.03</c:v>
                </c:pt>
                <c:pt idx="2534">
                  <c:v>0.03</c:v>
                </c:pt>
                <c:pt idx="2535">
                  <c:v>0.02</c:v>
                </c:pt>
                <c:pt idx="2536">
                  <c:v>0.02</c:v>
                </c:pt>
                <c:pt idx="2537">
                  <c:v>0.06</c:v>
                </c:pt>
                <c:pt idx="2538">
                  <c:v>0.02</c:v>
                </c:pt>
                <c:pt idx="2539">
                  <c:v>0.03</c:v>
                </c:pt>
                <c:pt idx="2540">
                  <c:v>0.03</c:v>
                </c:pt>
                <c:pt idx="2541">
                  <c:v>0.03</c:v>
                </c:pt>
                <c:pt idx="2542">
                  <c:v>0.03</c:v>
                </c:pt>
                <c:pt idx="2543">
                  <c:v>0.02</c:v>
                </c:pt>
                <c:pt idx="2544">
                  <c:v>0.04</c:v>
                </c:pt>
                <c:pt idx="2545">
                  <c:v>0.02</c:v>
                </c:pt>
                <c:pt idx="2546">
                  <c:v>0.02</c:v>
                </c:pt>
                <c:pt idx="2547">
                  <c:v>0.03</c:v>
                </c:pt>
                <c:pt idx="2548">
                  <c:v>0</c:v>
                </c:pt>
                <c:pt idx="2549">
                  <c:v>0.03</c:v>
                </c:pt>
                <c:pt idx="2550">
                  <c:v>0.01</c:v>
                </c:pt>
                <c:pt idx="2551">
                  <c:v>0.03</c:v>
                </c:pt>
                <c:pt idx="2552">
                  <c:v>0.03</c:v>
                </c:pt>
                <c:pt idx="2553">
                  <c:v>0.02</c:v>
                </c:pt>
                <c:pt idx="2554">
                  <c:v>0.04</c:v>
                </c:pt>
                <c:pt idx="2555">
                  <c:v>0</c:v>
                </c:pt>
                <c:pt idx="2556">
                  <c:v>0.02</c:v>
                </c:pt>
                <c:pt idx="2557">
                  <c:v>0.03</c:v>
                </c:pt>
                <c:pt idx="2558">
                  <c:v>0.03</c:v>
                </c:pt>
                <c:pt idx="2559">
                  <c:v>0.02</c:v>
                </c:pt>
                <c:pt idx="2560">
                  <c:v>0.06</c:v>
                </c:pt>
                <c:pt idx="2561">
                  <c:v>0.03</c:v>
                </c:pt>
                <c:pt idx="2562">
                  <c:v>0.02</c:v>
                </c:pt>
                <c:pt idx="2563">
                  <c:v>0.03</c:v>
                </c:pt>
                <c:pt idx="2564">
                  <c:v>0.02</c:v>
                </c:pt>
                <c:pt idx="2565">
                  <c:v>0.03</c:v>
                </c:pt>
                <c:pt idx="2566">
                  <c:v>0.04</c:v>
                </c:pt>
                <c:pt idx="2567">
                  <c:v>0.04</c:v>
                </c:pt>
                <c:pt idx="2568">
                  <c:v>0.03</c:v>
                </c:pt>
                <c:pt idx="2569">
                  <c:v>0.04</c:v>
                </c:pt>
                <c:pt idx="2570">
                  <c:v>0.02</c:v>
                </c:pt>
                <c:pt idx="2571">
                  <c:v>0.03</c:v>
                </c:pt>
                <c:pt idx="2572">
                  <c:v>0.02</c:v>
                </c:pt>
                <c:pt idx="2573">
                  <c:v>0.02</c:v>
                </c:pt>
                <c:pt idx="2574">
                  <c:v>0.02</c:v>
                </c:pt>
                <c:pt idx="2575">
                  <c:v>0.03</c:v>
                </c:pt>
                <c:pt idx="2576">
                  <c:v>0.03</c:v>
                </c:pt>
                <c:pt idx="2577">
                  <c:v>0</c:v>
                </c:pt>
                <c:pt idx="2578">
                  <c:v>0.02</c:v>
                </c:pt>
                <c:pt idx="2579">
                  <c:v>0.04</c:v>
                </c:pt>
                <c:pt idx="2580">
                  <c:v>0.03</c:v>
                </c:pt>
                <c:pt idx="2581">
                  <c:v>0.03</c:v>
                </c:pt>
                <c:pt idx="2582">
                  <c:v>0.03</c:v>
                </c:pt>
                <c:pt idx="2583">
                  <c:v>0.05</c:v>
                </c:pt>
                <c:pt idx="2584">
                  <c:v>0.01</c:v>
                </c:pt>
                <c:pt idx="2585">
                  <c:v>0.02</c:v>
                </c:pt>
                <c:pt idx="2586">
                  <c:v>0</c:v>
                </c:pt>
                <c:pt idx="2587">
                  <c:v>0.03</c:v>
                </c:pt>
                <c:pt idx="2588">
                  <c:v>0.03</c:v>
                </c:pt>
                <c:pt idx="2589">
                  <c:v>0.02</c:v>
                </c:pt>
                <c:pt idx="2590">
                  <c:v>0.03</c:v>
                </c:pt>
                <c:pt idx="2591">
                  <c:v>0.03</c:v>
                </c:pt>
                <c:pt idx="2592">
                  <c:v>0</c:v>
                </c:pt>
                <c:pt idx="2593">
                  <c:v>0.02</c:v>
                </c:pt>
                <c:pt idx="2594">
                  <c:v>0.03</c:v>
                </c:pt>
                <c:pt idx="2595">
                  <c:v>0.06</c:v>
                </c:pt>
                <c:pt idx="2596">
                  <c:v>0.01</c:v>
                </c:pt>
                <c:pt idx="2597">
                  <c:v>0.02</c:v>
                </c:pt>
                <c:pt idx="2598">
                  <c:v>0.03</c:v>
                </c:pt>
                <c:pt idx="2599">
                  <c:v>0.02</c:v>
                </c:pt>
                <c:pt idx="2600">
                  <c:v>0.03</c:v>
                </c:pt>
                <c:pt idx="2601">
                  <c:v>0.01</c:v>
                </c:pt>
                <c:pt idx="2602">
                  <c:v>0.02</c:v>
                </c:pt>
                <c:pt idx="2603">
                  <c:v>0.02</c:v>
                </c:pt>
                <c:pt idx="2604">
                  <c:v>0.02</c:v>
                </c:pt>
                <c:pt idx="2605">
                  <c:v>0.01</c:v>
                </c:pt>
                <c:pt idx="2606">
                  <c:v>0.03</c:v>
                </c:pt>
                <c:pt idx="2607">
                  <c:v>0.04</c:v>
                </c:pt>
                <c:pt idx="2608">
                  <c:v>0.03</c:v>
                </c:pt>
                <c:pt idx="2609">
                  <c:v>0.01</c:v>
                </c:pt>
                <c:pt idx="2610">
                  <c:v>0.02</c:v>
                </c:pt>
                <c:pt idx="2611">
                  <c:v>0.06</c:v>
                </c:pt>
                <c:pt idx="2612">
                  <c:v>0.02</c:v>
                </c:pt>
                <c:pt idx="2613">
                  <c:v>0.04</c:v>
                </c:pt>
                <c:pt idx="2614">
                  <c:v>0.03</c:v>
                </c:pt>
                <c:pt idx="2615">
                  <c:v>0.03</c:v>
                </c:pt>
                <c:pt idx="2616">
                  <c:v>0.01</c:v>
                </c:pt>
                <c:pt idx="2617">
                  <c:v>0.04</c:v>
                </c:pt>
                <c:pt idx="2618">
                  <c:v>0.03</c:v>
                </c:pt>
                <c:pt idx="2619">
                  <c:v>0.01</c:v>
                </c:pt>
                <c:pt idx="2620">
                  <c:v>0.03</c:v>
                </c:pt>
                <c:pt idx="2621">
                  <c:v>0.01</c:v>
                </c:pt>
                <c:pt idx="2622">
                  <c:v>0.02</c:v>
                </c:pt>
                <c:pt idx="2623">
                  <c:v>0.03</c:v>
                </c:pt>
                <c:pt idx="2624">
                  <c:v>0.05</c:v>
                </c:pt>
                <c:pt idx="2625">
                  <c:v>0.03</c:v>
                </c:pt>
                <c:pt idx="2626">
                  <c:v>0.03</c:v>
                </c:pt>
                <c:pt idx="2627">
                  <c:v>0.04</c:v>
                </c:pt>
                <c:pt idx="2628">
                  <c:v>0.04</c:v>
                </c:pt>
                <c:pt idx="2629">
                  <c:v>0.04</c:v>
                </c:pt>
                <c:pt idx="2630">
                  <c:v>0.05</c:v>
                </c:pt>
                <c:pt idx="2631">
                  <c:v>0.02</c:v>
                </c:pt>
                <c:pt idx="2632">
                  <c:v>0.03</c:v>
                </c:pt>
                <c:pt idx="2633">
                  <c:v>0.01</c:v>
                </c:pt>
                <c:pt idx="2634">
                  <c:v>0.04</c:v>
                </c:pt>
                <c:pt idx="2635">
                  <c:v>0</c:v>
                </c:pt>
                <c:pt idx="2636">
                  <c:v>0.02</c:v>
                </c:pt>
                <c:pt idx="2637">
                  <c:v>0.02</c:v>
                </c:pt>
                <c:pt idx="2638">
                  <c:v>0.02</c:v>
                </c:pt>
                <c:pt idx="2639">
                  <c:v>0.03</c:v>
                </c:pt>
                <c:pt idx="2640">
                  <c:v>0.04</c:v>
                </c:pt>
                <c:pt idx="2641">
                  <c:v>0.03</c:v>
                </c:pt>
                <c:pt idx="2642">
                  <c:v>0.01</c:v>
                </c:pt>
                <c:pt idx="2643">
                  <c:v>0.01</c:v>
                </c:pt>
                <c:pt idx="2644">
                  <c:v>0.02</c:v>
                </c:pt>
                <c:pt idx="2645">
                  <c:v>0.03</c:v>
                </c:pt>
                <c:pt idx="2646">
                  <c:v>0.04</c:v>
                </c:pt>
                <c:pt idx="2647">
                  <c:v>0.03</c:v>
                </c:pt>
                <c:pt idx="2648">
                  <c:v>0.02</c:v>
                </c:pt>
                <c:pt idx="2649">
                  <c:v>0.03</c:v>
                </c:pt>
                <c:pt idx="2650">
                  <c:v>0.01</c:v>
                </c:pt>
                <c:pt idx="2651">
                  <c:v>0.03</c:v>
                </c:pt>
                <c:pt idx="2652">
                  <c:v>0.02</c:v>
                </c:pt>
                <c:pt idx="2653">
                  <c:v>0.03</c:v>
                </c:pt>
                <c:pt idx="2654">
                  <c:v>0.06</c:v>
                </c:pt>
                <c:pt idx="2655">
                  <c:v>0.03</c:v>
                </c:pt>
                <c:pt idx="2656">
                  <c:v>0.03</c:v>
                </c:pt>
                <c:pt idx="2657">
                  <c:v>0.03</c:v>
                </c:pt>
                <c:pt idx="2658">
                  <c:v>0.02</c:v>
                </c:pt>
                <c:pt idx="2659">
                  <c:v>0.02</c:v>
                </c:pt>
                <c:pt idx="2660">
                  <c:v>0.01</c:v>
                </c:pt>
                <c:pt idx="2661">
                  <c:v>0.02</c:v>
                </c:pt>
                <c:pt idx="2662">
                  <c:v>0.04</c:v>
                </c:pt>
                <c:pt idx="2663">
                  <c:v>0.04</c:v>
                </c:pt>
                <c:pt idx="2664">
                  <c:v>0.03</c:v>
                </c:pt>
                <c:pt idx="2665">
                  <c:v>0.03</c:v>
                </c:pt>
                <c:pt idx="2666">
                  <c:v>0.03</c:v>
                </c:pt>
                <c:pt idx="2667">
                  <c:v>0.02</c:v>
                </c:pt>
                <c:pt idx="2668">
                  <c:v>0.03</c:v>
                </c:pt>
                <c:pt idx="2669">
                  <c:v>0.03</c:v>
                </c:pt>
                <c:pt idx="2670">
                  <c:v>0.02</c:v>
                </c:pt>
                <c:pt idx="2671">
                  <c:v>0.04</c:v>
                </c:pt>
                <c:pt idx="2672">
                  <c:v>0.02</c:v>
                </c:pt>
                <c:pt idx="2673">
                  <c:v>0.03</c:v>
                </c:pt>
                <c:pt idx="2674">
                  <c:v>0.01</c:v>
                </c:pt>
                <c:pt idx="2675">
                  <c:v>0.02</c:v>
                </c:pt>
                <c:pt idx="2676">
                  <c:v>0.03</c:v>
                </c:pt>
                <c:pt idx="2677">
                  <c:v>0.01</c:v>
                </c:pt>
                <c:pt idx="2678">
                  <c:v>0.06</c:v>
                </c:pt>
                <c:pt idx="2679">
                  <c:v>0.02</c:v>
                </c:pt>
                <c:pt idx="2680">
                  <c:v>0.01</c:v>
                </c:pt>
                <c:pt idx="2681">
                  <c:v>0.01</c:v>
                </c:pt>
                <c:pt idx="2682">
                  <c:v>0.04</c:v>
                </c:pt>
                <c:pt idx="2683">
                  <c:v>0.01</c:v>
                </c:pt>
                <c:pt idx="2684">
                  <c:v>0.03</c:v>
                </c:pt>
                <c:pt idx="2685">
                  <c:v>0.03</c:v>
                </c:pt>
                <c:pt idx="2686">
                  <c:v>0.01</c:v>
                </c:pt>
                <c:pt idx="2687">
                  <c:v>0.02</c:v>
                </c:pt>
                <c:pt idx="2688">
                  <c:v>0.01</c:v>
                </c:pt>
                <c:pt idx="2689">
                  <c:v>0.02</c:v>
                </c:pt>
                <c:pt idx="2690">
                  <c:v>0.02</c:v>
                </c:pt>
                <c:pt idx="2691">
                  <c:v>0.02</c:v>
                </c:pt>
                <c:pt idx="2692">
                  <c:v>0.01</c:v>
                </c:pt>
                <c:pt idx="2693">
                  <c:v>0.03</c:v>
                </c:pt>
                <c:pt idx="2694">
                  <c:v>0.04</c:v>
                </c:pt>
                <c:pt idx="2695">
                  <c:v>0.03</c:v>
                </c:pt>
                <c:pt idx="2696">
                  <c:v>0.03</c:v>
                </c:pt>
                <c:pt idx="2697">
                  <c:v>0.05</c:v>
                </c:pt>
                <c:pt idx="2698">
                  <c:v>0.03</c:v>
                </c:pt>
                <c:pt idx="2699">
                  <c:v>0.03</c:v>
                </c:pt>
                <c:pt idx="2700">
                  <c:v>0.02</c:v>
                </c:pt>
                <c:pt idx="2701">
                  <c:v>0.02</c:v>
                </c:pt>
                <c:pt idx="2702">
                  <c:v>0.03</c:v>
                </c:pt>
                <c:pt idx="2703">
                  <c:v>0.03</c:v>
                </c:pt>
                <c:pt idx="2704">
                  <c:v>0.03</c:v>
                </c:pt>
                <c:pt idx="2705">
                  <c:v>0.01</c:v>
                </c:pt>
                <c:pt idx="2706">
                  <c:v>0.02</c:v>
                </c:pt>
                <c:pt idx="2707">
                  <c:v>0.02</c:v>
                </c:pt>
                <c:pt idx="2708">
                  <c:v>0.02</c:v>
                </c:pt>
                <c:pt idx="2709">
                  <c:v>0.02</c:v>
                </c:pt>
                <c:pt idx="2710">
                  <c:v>0.03</c:v>
                </c:pt>
                <c:pt idx="2711">
                  <c:v>0.02</c:v>
                </c:pt>
                <c:pt idx="2712">
                  <c:v>0.01</c:v>
                </c:pt>
                <c:pt idx="2713">
                  <c:v>0.03</c:v>
                </c:pt>
                <c:pt idx="2714">
                  <c:v>0.02</c:v>
                </c:pt>
                <c:pt idx="2715">
                  <c:v>0.01</c:v>
                </c:pt>
                <c:pt idx="2716">
                  <c:v>0.04</c:v>
                </c:pt>
                <c:pt idx="2717">
                  <c:v>0.05</c:v>
                </c:pt>
                <c:pt idx="2718">
                  <c:v>0.05</c:v>
                </c:pt>
                <c:pt idx="2719">
                  <c:v>0.03</c:v>
                </c:pt>
                <c:pt idx="2720">
                  <c:v>0.02</c:v>
                </c:pt>
                <c:pt idx="2721">
                  <c:v>0.02</c:v>
                </c:pt>
                <c:pt idx="2722">
                  <c:v>0.04</c:v>
                </c:pt>
                <c:pt idx="2723">
                  <c:v>0.03</c:v>
                </c:pt>
                <c:pt idx="2724">
                  <c:v>0.02</c:v>
                </c:pt>
                <c:pt idx="2725">
                  <c:v>0.04</c:v>
                </c:pt>
                <c:pt idx="2726">
                  <c:v>0.03</c:v>
                </c:pt>
                <c:pt idx="2727">
                  <c:v>0.02</c:v>
                </c:pt>
                <c:pt idx="2728">
                  <c:v>0.04</c:v>
                </c:pt>
                <c:pt idx="2729">
                  <c:v>0.01</c:v>
                </c:pt>
                <c:pt idx="2730">
                  <c:v>0.04</c:v>
                </c:pt>
                <c:pt idx="2731">
                  <c:v>0.03</c:v>
                </c:pt>
                <c:pt idx="2732">
                  <c:v>0.03</c:v>
                </c:pt>
                <c:pt idx="2733">
                  <c:v>0.01</c:v>
                </c:pt>
                <c:pt idx="2734">
                  <c:v>0.02</c:v>
                </c:pt>
                <c:pt idx="2735">
                  <c:v>0.04</c:v>
                </c:pt>
                <c:pt idx="2736">
                  <c:v>0.04</c:v>
                </c:pt>
                <c:pt idx="2737">
                  <c:v>0.02</c:v>
                </c:pt>
                <c:pt idx="2738">
                  <c:v>0.03</c:v>
                </c:pt>
                <c:pt idx="2739">
                  <c:v>0.02</c:v>
                </c:pt>
                <c:pt idx="2740">
                  <c:v>0.02</c:v>
                </c:pt>
                <c:pt idx="2741">
                  <c:v>0.01</c:v>
                </c:pt>
                <c:pt idx="2742">
                  <c:v>0.06</c:v>
                </c:pt>
                <c:pt idx="2743">
                  <c:v>0.02</c:v>
                </c:pt>
                <c:pt idx="2744">
                  <c:v>0.02</c:v>
                </c:pt>
                <c:pt idx="2745">
                  <c:v>0.04</c:v>
                </c:pt>
                <c:pt idx="2746">
                  <c:v>0.02</c:v>
                </c:pt>
                <c:pt idx="2747">
                  <c:v>0.04</c:v>
                </c:pt>
                <c:pt idx="2748">
                  <c:v>0.02</c:v>
                </c:pt>
                <c:pt idx="2749">
                  <c:v>0.03</c:v>
                </c:pt>
                <c:pt idx="2750">
                  <c:v>0.03</c:v>
                </c:pt>
                <c:pt idx="2751">
                  <c:v>0.03</c:v>
                </c:pt>
                <c:pt idx="2752">
                  <c:v>0.03</c:v>
                </c:pt>
                <c:pt idx="2753">
                  <c:v>0.03</c:v>
                </c:pt>
                <c:pt idx="2754">
                  <c:v>0.06</c:v>
                </c:pt>
                <c:pt idx="2755">
                  <c:v>0.03</c:v>
                </c:pt>
                <c:pt idx="2756">
                  <c:v>0.03</c:v>
                </c:pt>
                <c:pt idx="2757">
                  <c:v>0.02</c:v>
                </c:pt>
                <c:pt idx="2758">
                  <c:v>0.01</c:v>
                </c:pt>
                <c:pt idx="2759">
                  <c:v>0.03</c:v>
                </c:pt>
                <c:pt idx="2760">
                  <c:v>0.02</c:v>
                </c:pt>
                <c:pt idx="2761">
                  <c:v>0.03</c:v>
                </c:pt>
                <c:pt idx="2762">
                  <c:v>0.02</c:v>
                </c:pt>
                <c:pt idx="2763">
                  <c:v>0</c:v>
                </c:pt>
                <c:pt idx="2764">
                  <c:v>0.02</c:v>
                </c:pt>
                <c:pt idx="2765">
                  <c:v>0.04</c:v>
                </c:pt>
                <c:pt idx="2766">
                  <c:v>0.02</c:v>
                </c:pt>
                <c:pt idx="2767">
                  <c:v>0</c:v>
                </c:pt>
                <c:pt idx="2768">
                  <c:v>0.01</c:v>
                </c:pt>
                <c:pt idx="2769">
                  <c:v>0.04</c:v>
                </c:pt>
                <c:pt idx="2770">
                  <c:v>0.01</c:v>
                </c:pt>
                <c:pt idx="2771">
                  <c:v>0.02</c:v>
                </c:pt>
                <c:pt idx="2772">
                  <c:v>0.04</c:v>
                </c:pt>
                <c:pt idx="2773">
                  <c:v>0.02</c:v>
                </c:pt>
                <c:pt idx="2774">
                  <c:v>0.02</c:v>
                </c:pt>
                <c:pt idx="2775">
                  <c:v>0.02</c:v>
                </c:pt>
                <c:pt idx="2776">
                  <c:v>0.05</c:v>
                </c:pt>
                <c:pt idx="2777">
                  <c:v>0.04</c:v>
                </c:pt>
                <c:pt idx="2778">
                  <c:v>0.03</c:v>
                </c:pt>
                <c:pt idx="2779">
                  <c:v>0.03</c:v>
                </c:pt>
                <c:pt idx="2780">
                  <c:v>0.02</c:v>
                </c:pt>
                <c:pt idx="2781">
                  <c:v>0.05</c:v>
                </c:pt>
                <c:pt idx="2782">
                  <c:v>0.03</c:v>
                </c:pt>
                <c:pt idx="2783">
                  <c:v>0.02</c:v>
                </c:pt>
                <c:pt idx="2784">
                  <c:v>0.02</c:v>
                </c:pt>
                <c:pt idx="2785">
                  <c:v>0.04</c:v>
                </c:pt>
                <c:pt idx="2786">
                  <c:v>0.01</c:v>
                </c:pt>
                <c:pt idx="2787">
                  <c:v>0.02</c:v>
                </c:pt>
                <c:pt idx="2788">
                  <c:v>0.02</c:v>
                </c:pt>
                <c:pt idx="2789">
                  <c:v>0.03</c:v>
                </c:pt>
                <c:pt idx="2790">
                  <c:v>0.03</c:v>
                </c:pt>
                <c:pt idx="2791">
                  <c:v>0.04</c:v>
                </c:pt>
                <c:pt idx="2792">
                  <c:v>0.06</c:v>
                </c:pt>
                <c:pt idx="2793">
                  <c:v>0.02</c:v>
                </c:pt>
                <c:pt idx="2794">
                  <c:v>0.03</c:v>
                </c:pt>
                <c:pt idx="2795">
                  <c:v>0.02</c:v>
                </c:pt>
                <c:pt idx="2796">
                  <c:v>0.02</c:v>
                </c:pt>
                <c:pt idx="2797">
                  <c:v>0.02</c:v>
                </c:pt>
                <c:pt idx="2798">
                  <c:v>0.04</c:v>
                </c:pt>
                <c:pt idx="2799">
                  <c:v>0.04</c:v>
                </c:pt>
                <c:pt idx="2800">
                  <c:v>0.03</c:v>
                </c:pt>
                <c:pt idx="2801">
                  <c:v>0.06</c:v>
                </c:pt>
                <c:pt idx="2802">
                  <c:v>0.03</c:v>
                </c:pt>
                <c:pt idx="2803">
                  <c:v>0.02</c:v>
                </c:pt>
                <c:pt idx="2804">
                  <c:v>0.03</c:v>
                </c:pt>
                <c:pt idx="2805">
                  <c:v>0.04</c:v>
                </c:pt>
                <c:pt idx="2806">
                  <c:v>0.03</c:v>
                </c:pt>
                <c:pt idx="2807">
                  <c:v>0.03</c:v>
                </c:pt>
                <c:pt idx="2808">
                  <c:v>0.04</c:v>
                </c:pt>
                <c:pt idx="2809">
                  <c:v>0.02</c:v>
                </c:pt>
                <c:pt idx="2810">
                  <c:v>0.03</c:v>
                </c:pt>
                <c:pt idx="2811">
                  <c:v>0.03</c:v>
                </c:pt>
                <c:pt idx="2812">
                  <c:v>0.06</c:v>
                </c:pt>
                <c:pt idx="2813">
                  <c:v>0.06</c:v>
                </c:pt>
                <c:pt idx="2814">
                  <c:v>0.02</c:v>
                </c:pt>
                <c:pt idx="2815">
                  <c:v>0.01</c:v>
                </c:pt>
                <c:pt idx="2816">
                  <c:v>0.02</c:v>
                </c:pt>
                <c:pt idx="2817">
                  <c:v>0.03</c:v>
                </c:pt>
                <c:pt idx="2818">
                  <c:v>0.03</c:v>
                </c:pt>
                <c:pt idx="2819">
                  <c:v>0.04</c:v>
                </c:pt>
                <c:pt idx="2820">
                  <c:v>0.03</c:v>
                </c:pt>
                <c:pt idx="2821">
                  <c:v>0.03</c:v>
                </c:pt>
                <c:pt idx="2822">
                  <c:v>0.03</c:v>
                </c:pt>
                <c:pt idx="2823">
                  <c:v>0.02</c:v>
                </c:pt>
                <c:pt idx="2824">
                  <c:v>0.03</c:v>
                </c:pt>
                <c:pt idx="2825">
                  <c:v>0.04</c:v>
                </c:pt>
                <c:pt idx="2826">
                  <c:v>0.07</c:v>
                </c:pt>
                <c:pt idx="2827">
                  <c:v>0.03</c:v>
                </c:pt>
                <c:pt idx="2828">
                  <c:v>0.02</c:v>
                </c:pt>
                <c:pt idx="2829">
                  <c:v>0.06</c:v>
                </c:pt>
                <c:pt idx="2830">
                  <c:v>0.02</c:v>
                </c:pt>
                <c:pt idx="2831">
                  <c:v>0.03</c:v>
                </c:pt>
                <c:pt idx="2832">
                  <c:v>0.04</c:v>
                </c:pt>
                <c:pt idx="2833">
                  <c:v>0.05</c:v>
                </c:pt>
                <c:pt idx="2834">
                  <c:v>0.06</c:v>
                </c:pt>
                <c:pt idx="2835">
                  <c:v>0</c:v>
                </c:pt>
                <c:pt idx="2836">
                  <c:v>0.02</c:v>
                </c:pt>
                <c:pt idx="2837">
                  <c:v>0.04</c:v>
                </c:pt>
                <c:pt idx="2838">
                  <c:v>0.02</c:v>
                </c:pt>
                <c:pt idx="2839">
                  <c:v>0.03</c:v>
                </c:pt>
                <c:pt idx="2840">
                  <c:v>0.02</c:v>
                </c:pt>
                <c:pt idx="2841">
                  <c:v>0.03</c:v>
                </c:pt>
                <c:pt idx="2842">
                  <c:v>0.03</c:v>
                </c:pt>
                <c:pt idx="2843">
                  <c:v>0.03</c:v>
                </c:pt>
                <c:pt idx="2844">
                  <c:v>0.04</c:v>
                </c:pt>
                <c:pt idx="2845">
                  <c:v>0.03</c:v>
                </c:pt>
                <c:pt idx="2846">
                  <c:v>0.03</c:v>
                </c:pt>
                <c:pt idx="2847">
                  <c:v>0.03</c:v>
                </c:pt>
                <c:pt idx="2848">
                  <c:v>0.02</c:v>
                </c:pt>
                <c:pt idx="2849">
                  <c:v>0.04</c:v>
                </c:pt>
                <c:pt idx="2850">
                  <c:v>0.02</c:v>
                </c:pt>
                <c:pt idx="2851">
                  <c:v>0.03</c:v>
                </c:pt>
                <c:pt idx="2852">
                  <c:v>0.01</c:v>
                </c:pt>
                <c:pt idx="2853">
                  <c:v>0.03</c:v>
                </c:pt>
                <c:pt idx="2854">
                  <c:v>0.03</c:v>
                </c:pt>
                <c:pt idx="2855">
                  <c:v>0.01</c:v>
                </c:pt>
                <c:pt idx="2856">
                  <c:v>0.02</c:v>
                </c:pt>
                <c:pt idx="2857">
                  <c:v>0.04</c:v>
                </c:pt>
                <c:pt idx="2858">
                  <c:v>0.04</c:v>
                </c:pt>
                <c:pt idx="2859">
                  <c:v>0.03</c:v>
                </c:pt>
                <c:pt idx="2860">
                  <c:v>0.02</c:v>
                </c:pt>
                <c:pt idx="2861">
                  <c:v>0.03</c:v>
                </c:pt>
                <c:pt idx="2862">
                  <c:v>0.02</c:v>
                </c:pt>
                <c:pt idx="2863">
                  <c:v>0.04</c:v>
                </c:pt>
                <c:pt idx="2864">
                  <c:v>0.01</c:v>
                </c:pt>
                <c:pt idx="2865">
                  <c:v>0.06</c:v>
                </c:pt>
                <c:pt idx="2866">
                  <c:v>0.03</c:v>
                </c:pt>
                <c:pt idx="2867">
                  <c:v>0.03</c:v>
                </c:pt>
                <c:pt idx="2868">
                  <c:v>0.05</c:v>
                </c:pt>
                <c:pt idx="2869">
                  <c:v>0.02</c:v>
                </c:pt>
                <c:pt idx="2870">
                  <c:v>0.03</c:v>
                </c:pt>
                <c:pt idx="2871">
                  <c:v>0.03</c:v>
                </c:pt>
                <c:pt idx="2872">
                  <c:v>0.03</c:v>
                </c:pt>
                <c:pt idx="2873">
                  <c:v>0.04</c:v>
                </c:pt>
                <c:pt idx="2874">
                  <c:v>0.03</c:v>
                </c:pt>
                <c:pt idx="2875">
                  <c:v>0.03</c:v>
                </c:pt>
                <c:pt idx="2876">
                  <c:v>0.01</c:v>
                </c:pt>
                <c:pt idx="2877">
                  <c:v>0.03</c:v>
                </c:pt>
                <c:pt idx="2878">
                  <c:v>0.04</c:v>
                </c:pt>
                <c:pt idx="287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21028964"/>
        <c:axId val="145167788"/>
      </c:lineChart>
      <c:catAx>
        <c:axId val="92102896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45167788"/>
        <c:crosses val="autoZero"/>
        <c:auto val="1"/>
        <c:lblAlgn val="ctr"/>
        <c:lblOffset val="100"/>
        <c:noMultiLvlLbl val="0"/>
      </c:catAx>
      <c:valAx>
        <c:axId val="14516778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2102896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1237d564-dfdb-40cd-b76d-7238f7be39a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'2025-06-22.csv'!$E$1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'2025-06-22.csv'!$A$2:$A$2881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'2025-06-22.csv'!$E$2:$E$2881</c:f>
              <c:numCache>
                <c:formatCode>General</c:formatCode>
                <c:ptCount val="2880"/>
                <c:pt idx="0">
                  <c:v>27.2</c:v>
                </c:pt>
                <c:pt idx="1">
                  <c:v>27.2</c:v>
                </c:pt>
                <c:pt idx="2">
                  <c:v>27.3</c:v>
                </c:pt>
                <c:pt idx="3">
                  <c:v>27.2</c:v>
                </c:pt>
                <c:pt idx="4">
                  <c:v>27.3</c:v>
                </c:pt>
                <c:pt idx="5">
                  <c:v>27.3</c:v>
                </c:pt>
                <c:pt idx="6">
                  <c:v>27.3</c:v>
                </c:pt>
                <c:pt idx="7">
                  <c:v>27.2</c:v>
                </c:pt>
                <c:pt idx="8">
                  <c:v>27.2</c:v>
                </c:pt>
                <c:pt idx="9">
                  <c:v>27.2</c:v>
                </c:pt>
                <c:pt idx="10">
                  <c:v>27.2</c:v>
                </c:pt>
                <c:pt idx="11">
                  <c:v>27.2</c:v>
                </c:pt>
                <c:pt idx="12">
                  <c:v>27.3</c:v>
                </c:pt>
                <c:pt idx="13">
                  <c:v>27.3</c:v>
                </c:pt>
                <c:pt idx="14">
                  <c:v>27.2</c:v>
                </c:pt>
                <c:pt idx="15">
                  <c:v>27.2</c:v>
                </c:pt>
                <c:pt idx="16">
                  <c:v>27.3</c:v>
                </c:pt>
                <c:pt idx="17">
                  <c:v>27.2</c:v>
                </c:pt>
                <c:pt idx="18">
                  <c:v>27.2</c:v>
                </c:pt>
                <c:pt idx="19">
                  <c:v>27.2</c:v>
                </c:pt>
                <c:pt idx="20">
                  <c:v>27.2</c:v>
                </c:pt>
                <c:pt idx="21">
                  <c:v>27.2</c:v>
                </c:pt>
                <c:pt idx="22">
                  <c:v>27.1</c:v>
                </c:pt>
                <c:pt idx="23">
                  <c:v>27.2</c:v>
                </c:pt>
                <c:pt idx="24">
                  <c:v>27.1</c:v>
                </c:pt>
                <c:pt idx="25">
                  <c:v>27.2</c:v>
                </c:pt>
                <c:pt idx="26">
                  <c:v>27.2</c:v>
                </c:pt>
                <c:pt idx="27">
                  <c:v>27.1</c:v>
                </c:pt>
                <c:pt idx="28">
                  <c:v>27.1</c:v>
                </c:pt>
                <c:pt idx="29">
                  <c:v>27.2</c:v>
                </c:pt>
                <c:pt idx="30">
                  <c:v>27.2</c:v>
                </c:pt>
                <c:pt idx="31">
                  <c:v>27.2</c:v>
                </c:pt>
                <c:pt idx="32">
                  <c:v>27.1</c:v>
                </c:pt>
                <c:pt idx="33">
                  <c:v>27.2</c:v>
                </c:pt>
                <c:pt idx="34">
                  <c:v>27.1</c:v>
                </c:pt>
                <c:pt idx="35">
                  <c:v>27.1</c:v>
                </c:pt>
                <c:pt idx="36">
                  <c:v>27.1</c:v>
                </c:pt>
                <c:pt idx="37">
                  <c:v>27</c:v>
                </c:pt>
                <c:pt idx="38">
                  <c:v>27.1</c:v>
                </c:pt>
                <c:pt idx="39">
                  <c:v>27.1</c:v>
                </c:pt>
                <c:pt idx="40">
                  <c:v>27.1</c:v>
                </c:pt>
                <c:pt idx="41">
                  <c:v>27.1</c:v>
                </c:pt>
                <c:pt idx="42">
                  <c:v>27.1</c:v>
                </c:pt>
                <c:pt idx="43">
                  <c:v>27.1</c:v>
                </c:pt>
                <c:pt idx="44">
                  <c:v>27.2</c:v>
                </c:pt>
                <c:pt idx="45">
                  <c:v>27.1</c:v>
                </c:pt>
                <c:pt idx="46">
                  <c:v>27</c:v>
                </c:pt>
                <c:pt idx="47">
                  <c:v>27.1</c:v>
                </c:pt>
                <c:pt idx="48">
                  <c:v>27.1</c:v>
                </c:pt>
                <c:pt idx="49">
                  <c:v>27.1</c:v>
                </c:pt>
                <c:pt idx="50">
                  <c:v>27.1</c:v>
                </c:pt>
                <c:pt idx="51">
                  <c:v>27.2</c:v>
                </c:pt>
                <c:pt idx="52">
                  <c:v>27</c:v>
                </c:pt>
                <c:pt idx="53">
                  <c:v>27.1</c:v>
                </c:pt>
                <c:pt idx="54">
                  <c:v>27</c:v>
                </c:pt>
                <c:pt idx="55">
                  <c:v>27.1</c:v>
                </c:pt>
                <c:pt idx="56">
                  <c:v>27</c:v>
                </c:pt>
                <c:pt idx="57">
                  <c:v>27</c:v>
                </c:pt>
                <c:pt idx="58">
                  <c:v>27.1</c:v>
                </c:pt>
                <c:pt idx="59">
                  <c:v>27</c:v>
                </c:pt>
                <c:pt idx="60">
                  <c:v>27.1</c:v>
                </c:pt>
                <c:pt idx="61">
                  <c:v>27</c:v>
                </c:pt>
                <c:pt idx="62">
                  <c:v>27.1</c:v>
                </c:pt>
                <c:pt idx="63">
                  <c:v>27.1</c:v>
                </c:pt>
                <c:pt idx="64">
                  <c:v>27</c:v>
                </c:pt>
                <c:pt idx="65">
                  <c:v>27.1</c:v>
                </c:pt>
                <c:pt idx="66">
                  <c:v>27.1</c:v>
                </c:pt>
                <c:pt idx="67">
                  <c:v>27.1</c:v>
                </c:pt>
                <c:pt idx="68">
                  <c:v>27.1</c:v>
                </c:pt>
                <c:pt idx="69">
                  <c:v>27.1</c:v>
                </c:pt>
                <c:pt idx="70">
                  <c:v>27.1</c:v>
                </c:pt>
                <c:pt idx="71">
                  <c:v>27.1</c:v>
                </c:pt>
                <c:pt idx="72">
                  <c:v>27.1</c:v>
                </c:pt>
                <c:pt idx="73">
                  <c:v>27.1</c:v>
                </c:pt>
                <c:pt idx="74">
                  <c:v>27.1</c:v>
                </c:pt>
                <c:pt idx="75">
                  <c:v>27.1</c:v>
                </c:pt>
                <c:pt idx="76">
                  <c:v>27.2</c:v>
                </c:pt>
                <c:pt idx="77">
                  <c:v>27.1</c:v>
                </c:pt>
                <c:pt idx="78">
                  <c:v>27.1</c:v>
                </c:pt>
                <c:pt idx="79">
                  <c:v>27.1</c:v>
                </c:pt>
                <c:pt idx="80">
                  <c:v>27.1</c:v>
                </c:pt>
                <c:pt idx="81">
                  <c:v>27</c:v>
                </c:pt>
                <c:pt idx="82">
                  <c:v>27.2</c:v>
                </c:pt>
                <c:pt idx="83">
                  <c:v>27.2</c:v>
                </c:pt>
                <c:pt idx="84">
                  <c:v>27.2</c:v>
                </c:pt>
                <c:pt idx="85">
                  <c:v>27.2</c:v>
                </c:pt>
                <c:pt idx="86">
                  <c:v>27.2</c:v>
                </c:pt>
                <c:pt idx="87">
                  <c:v>27.2</c:v>
                </c:pt>
                <c:pt idx="88">
                  <c:v>27.2</c:v>
                </c:pt>
                <c:pt idx="89">
                  <c:v>27.1</c:v>
                </c:pt>
                <c:pt idx="90">
                  <c:v>27.2</c:v>
                </c:pt>
                <c:pt idx="91">
                  <c:v>27.1</c:v>
                </c:pt>
                <c:pt idx="92">
                  <c:v>27.2</c:v>
                </c:pt>
                <c:pt idx="93">
                  <c:v>27.2</c:v>
                </c:pt>
                <c:pt idx="94">
                  <c:v>27.2</c:v>
                </c:pt>
                <c:pt idx="95">
                  <c:v>27.1</c:v>
                </c:pt>
                <c:pt idx="96">
                  <c:v>27.2</c:v>
                </c:pt>
                <c:pt idx="97">
                  <c:v>27.1</c:v>
                </c:pt>
                <c:pt idx="98">
                  <c:v>27.1</c:v>
                </c:pt>
                <c:pt idx="99">
                  <c:v>27.2</c:v>
                </c:pt>
                <c:pt idx="100">
                  <c:v>27.2</c:v>
                </c:pt>
                <c:pt idx="101">
                  <c:v>27.2</c:v>
                </c:pt>
                <c:pt idx="102">
                  <c:v>27.1</c:v>
                </c:pt>
                <c:pt idx="103">
                  <c:v>27.2</c:v>
                </c:pt>
                <c:pt idx="104">
                  <c:v>27.2</c:v>
                </c:pt>
                <c:pt idx="105">
                  <c:v>27.1</c:v>
                </c:pt>
                <c:pt idx="106">
                  <c:v>27.1</c:v>
                </c:pt>
                <c:pt idx="107">
                  <c:v>27.2</c:v>
                </c:pt>
                <c:pt idx="108">
                  <c:v>27.2</c:v>
                </c:pt>
                <c:pt idx="109">
                  <c:v>27.1</c:v>
                </c:pt>
                <c:pt idx="110">
                  <c:v>27.2</c:v>
                </c:pt>
                <c:pt idx="111">
                  <c:v>27.2</c:v>
                </c:pt>
                <c:pt idx="112">
                  <c:v>27.1</c:v>
                </c:pt>
                <c:pt idx="113">
                  <c:v>27.1</c:v>
                </c:pt>
                <c:pt idx="114">
                  <c:v>27.1</c:v>
                </c:pt>
                <c:pt idx="115">
                  <c:v>27.1</c:v>
                </c:pt>
                <c:pt idx="116">
                  <c:v>27.2</c:v>
                </c:pt>
                <c:pt idx="117">
                  <c:v>27.2</c:v>
                </c:pt>
                <c:pt idx="118">
                  <c:v>27.2</c:v>
                </c:pt>
                <c:pt idx="119">
                  <c:v>27.1</c:v>
                </c:pt>
                <c:pt idx="120">
                  <c:v>27.3</c:v>
                </c:pt>
                <c:pt idx="121">
                  <c:v>27.2</c:v>
                </c:pt>
                <c:pt idx="122">
                  <c:v>27.2</c:v>
                </c:pt>
                <c:pt idx="123">
                  <c:v>27.3</c:v>
                </c:pt>
                <c:pt idx="124">
                  <c:v>27.3</c:v>
                </c:pt>
                <c:pt idx="125">
                  <c:v>27.3</c:v>
                </c:pt>
                <c:pt idx="126">
                  <c:v>27.1</c:v>
                </c:pt>
                <c:pt idx="127">
                  <c:v>27.2</c:v>
                </c:pt>
                <c:pt idx="128">
                  <c:v>27.3</c:v>
                </c:pt>
                <c:pt idx="129">
                  <c:v>27.2</c:v>
                </c:pt>
                <c:pt idx="130">
                  <c:v>27.2</c:v>
                </c:pt>
                <c:pt idx="131">
                  <c:v>27.3</c:v>
                </c:pt>
                <c:pt idx="132">
                  <c:v>27.3</c:v>
                </c:pt>
                <c:pt idx="133">
                  <c:v>27.2</c:v>
                </c:pt>
                <c:pt idx="134">
                  <c:v>27.2</c:v>
                </c:pt>
                <c:pt idx="135">
                  <c:v>27.3</c:v>
                </c:pt>
                <c:pt idx="136">
                  <c:v>27.3</c:v>
                </c:pt>
                <c:pt idx="137">
                  <c:v>27.3</c:v>
                </c:pt>
                <c:pt idx="138">
                  <c:v>27.2</c:v>
                </c:pt>
                <c:pt idx="139">
                  <c:v>27.3</c:v>
                </c:pt>
                <c:pt idx="140">
                  <c:v>27.4</c:v>
                </c:pt>
                <c:pt idx="141">
                  <c:v>27.3</c:v>
                </c:pt>
                <c:pt idx="142">
                  <c:v>27.3</c:v>
                </c:pt>
                <c:pt idx="143">
                  <c:v>27.3</c:v>
                </c:pt>
                <c:pt idx="144">
                  <c:v>27.2</c:v>
                </c:pt>
                <c:pt idx="145">
                  <c:v>27.3</c:v>
                </c:pt>
                <c:pt idx="146">
                  <c:v>27.3</c:v>
                </c:pt>
                <c:pt idx="147">
                  <c:v>27.3</c:v>
                </c:pt>
                <c:pt idx="148">
                  <c:v>27.2</c:v>
                </c:pt>
                <c:pt idx="149">
                  <c:v>27.3</c:v>
                </c:pt>
                <c:pt idx="150">
                  <c:v>27.3</c:v>
                </c:pt>
                <c:pt idx="151">
                  <c:v>27.2</c:v>
                </c:pt>
                <c:pt idx="152">
                  <c:v>27.3</c:v>
                </c:pt>
                <c:pt idx="153">
                  <c:v>27.3</c:v>
                </c:pt>
                <c:pt idx="154">
                  <c:v>27.3</c:v>
                </c:pt>
                <c:pt idx="155">
                  <c:v>27.3</c:v>
                </c:pt>
                <c:pt idx="156">
                  <c:v>27.3</c:v>
                </c:pt>
                <c:pt idx="157">
                  <c:v>27.2</c:v>
                </c:pt>
                <c:pt idx="158">
                  <c:v>27.2</c:v>
                </c:pt>
                <c:pt idx="159">
                  <c:v>27.3</c:v>
                </c:pt>
                <c:pt idx="160">
                  <c:v>27.3</c:v>
                </c:pt>
                <c:pt idx="161">
                  <c:v>27.3</c:v>
                </c:pt>
                <c:pt idx="162">
                  <c:v>27.1</c:v>
                </c:pt>
                <c:pt idx="163">
                  <c:v>27.2</c:v>
                </c:pt>
                <c:pt idx="164">
                  <c:v>27.3</c:v>
                </c:pt>
                <c:pt idx="165">
                  <c:v>27.3</c:v>
                </c:pt>
                <c:pt idx="166">
                  <c:v>27.3</c:v>
                </c:pt>
                <c:pt idx="167">
                  <c:v>27.3</c:v>
                </c:pt>
                <c:pt idx="168">
                  <c:v>27.2</c:v>
                </c:pt>
                <c:pt idx="169">
                  <c:v>27.2</c:v>
                </c:pt>
                <c:pt idx="170">
                  <c:v>27.2</c:v>
                </c:pt>
                <c:pt idx="171">
                  <c:v>27.3</c:v>
                </c:pt>
                <c:pt idx="172">
                  <c:v>27.3</c:v>
                </c:pt>
                <c:pt idx="173">
                  <c:v>27.2</c:v>
                </c:pt>
                <c:pt idx="174">
                  <c:v>27.2</c:v>
                </c:pt>
                <c:pt idx="175">
                  <c:v>27.4</c:v>
                </c:pt>
                <c:pt idx="176">
                  <c:v>27.3</c:v>
                </c:pt>
                <c:pt idx="177">
                  <c:v>27.3</c:v>
                </c:pt>
                <c:pt idx="178">
                  <c:v>27.2</c:v>
                </c:pt>
                <c:pt idx="179">
                  <c:v>27.2</c:v>
                </c:pt>
                <c:pt idx="180">
                  <c:v>27.3</c:v>
                </c:pt>
                <c:pt idx="181">
                  <c:v>27.4</c:v>
                </c:pt>
                <c:pt idx="182">
                  <c:v>27.4</c:v>
                </c:pt>
                <c:pt idx="183">
                  <c:v>27.3</c:v>
                </c:pt>
                <c:pt idx="184">
                  <c:v>27.3</c:v>
                </c:pt>
                <c:pt idx="185">
                  <c:v>27.3</c:v>
                </c:pt>
                <c:pt idx="186">
                  <c:v>27.3</c:v>
                </c:pt>
                <c:pt idx="187">
                  <c:v>27.3</c:v>
                </c:pt>
                <c:pt idx="188">
                  <c:v>27.2</c:v>
                </c:pt>
                <c:pt idx="189">
                  <c:v>27.2</c:v>
                </c:pt>
                <c:pt idx="190">
                  <c:v>27.3</c:v>
                </c:pt>
                <c:pt idx="191">
                  <c:v>27.3</c:v>
                </c:pt>
                <c:pt idx="192">
                  <c:v>27.3</c:v>
                </c:pt>
                <c:pt idx="193">
                  <c:v>27.2</c:v>
                </c:pt>
                <c:pt idx="194">
                  <c:v>27.2</c:v>
                </c:pt>
                <c:pt idx="195">
                  <c:v>27.3</c:v>
                </c:pt>
                <c:pt idx="196">
                  <c:v>27.4</c:v>
                </c:pt>
                <c:pt idx="197">
                  <c:v>27.3</c:v>
                </c:pt>
                <c:pt idx="198">
                  <c:v>27.2</c:v>
                </c:pt>
                <c:pt idx="199">
                  <c:v>27.3</c:v>
                </c:pt>
                <c:pt idx="200">
                  <c:v>27.4</c:v>
                </c:pt>
                <c:pt idx="201">
                  <c:v>27.3</c:v>
                </c:pt>
                <c:pt idx="202">
                  <c:v>27.3</c:v>
                </c:pt>
                <c:pt idx="203">
                  <c:v>27.3</c:v>
                </c:pt>
                <c:pt idx="204">
                  <c:v>27.4</c:v>
                </c:pt>
                <c:pt idx="205">
                  <c:v>27.3</c:v>
                </c:pt>
                <c:pt idx="206">
                  <c:v>27.3</c:v>
                </c:pt>
                <c:pt idx="207">
                  <c:v>27.2</c:v>
                </c:pt>
                <c:pt idx="208">
                  <c:v>27.4</c:v>
                </c:pt>
                <c:pt idx="209">
                  <c:v>27.3</c:v>
                </c:pt>
                <c:pt idx="210">
                  <c:v>27.2</c:v>
                </c:pt>
                <c:pt idx="211">
                  <c:v>27.4</c:v>
                </c:pt>
                <c:pt idx="212">
                  <c:v>27.4</c:v>
                </c:pt>
                <c:pt idx="213">
                  <c:v>27.4</c:v>
                </c:pt>
                <c:pt idx="214">
                  <c:v>27.3</c:v>
                </c:pt>
                <c:pt idx="215">
                  <c:v>27.3</c:v>
                </c:pt>
                <c:pt idx="216">
                  <c:v>27.4</c:v>
                </c:pt>
                <c:pt idx="217">
                  <c:v>27.3</c:v>
                </c:pt>
                <c:pt idx="218">
                  <c:v>27.4</c:v>
                </c:pt>
                <c:pt idx="219">
                  <c:v>27.4</c:v>
                </c:pt>
                <c:pt idx="220">
                  <c:v>27.3</c:v>
                </c:pt>
                <c:pt idx="221">
                  <c:v>27.3</c:v>
                </c:pt>
                <c:pt idx="222">
                  <c:v>27.3</c:v>
                </c:pt>
                <c:pt idx="223">
                  <c:v>27.4</c:v>
                </c:pt>
                <c:pt idx="224">
                  <c:v>27.4</c:v>
                </c:pt>
                <c:pt idx="225">
                  <c:v>27.3</c:v>
                </c:pt>
                <c:pt idx="226">
                  <c:v>27.4</c:v>
                </c:pt>
                <c:pt idx="227">
                  <c:v>27.3</c:v>
                </c:pt>
                <c:pt idx="228">
                  <c:v>27.4</c:v>
                </c:pt>
                <c:pt idx="229">
                  <c:v>27.4</c:v>
                </c:pt>
                <c:pt idx="230">
                  <c:v>27.4</c:v>
                </c:pt>
                <c:pt idx="231">
                  <c:v>27.4</c:v>
                </c:pt>
                <c:pt idx="232">
                  <c:v>27.3</c:v>
                </c:pt>
                <c:pt idx="233">
                  <c:v>27.3</c:v>
                </c:pt>
                <c:pt idx="234">
                  <c:v>27.3</c:v>
                </c:pt>
                <c:pt idx="235">
                  <c:v>27.3</c:v>
                </c:pt>
                <c:pt idx="236">
                  <c:v>27.5</c:v>
                </c:pt>
                <c:pt idx="237">
                  <c:v>27.4</c:v>
                </c:pt>
                <c:pt idx="238">
                  <c:v>27.3</c:v>
                </c:pt>
                <c:pt idx="239">
                  <c:v>27.3</c:v>
                </c:pt>
                <c:pt idx="240">
                  <c:v>27.3</c:v>
                </c:pt>
                <c:pt idx="241">
                  <c:v>27.4</c:v>
                </c:pt>
                <c:pt idx="242">
                  <c:v>27.3</c:v>
                </c:pt>
                <c:pt idx="243">
                  <c:v>27.4</c:v>
                </c:pt>
                <c:pt idx="244">
                  <c:v>27.3</c:v>
                </c:pt>
                <c:pt idx="245">
                  <c:v>27.3</c:v>
                </c:pt>
                <c:pt idx="246">
                  <c:v>27.4</c:v>
                </c:pt>
                <c:pt idx="247">
                  <c:v>27.4</c:v>
                </c:pt>
                <c:pt idx="248">
                  <c:v>27.3</c:v>
                </c:pt>
                <c:pt idx="249">
                  <c:v>27.4</c:v>
                </c:pt>
                <c:pt idx="250">
                  <c:v>27.3</c:v>
                </c:pt>
                <c:pt idx="251">
                  <c:v>27.3</c:v>
                </c:pt>
                <c:pt idx="252">
                  <c:v>27.4</c:v>
                </c:pt>
                <c:pt idx="253">
                  <c:v>27.3</c:v>
                </c:pt>
                <c:pt idx="254">
                  <c:v>27.3</c:v>
                </c:pt>
                <c:pt idx="255">
                  <c:v>27.3</c:v>
                </c:pt>
                <c:pt idx="256">
                  <c:v>27.3</c:v>
                </c:pt>
                <c:pt idx="257">
                  <c:v>27.3</c:v>
                </c:pt>
                <c:pt idx="258">
                  <c:v>27.4</c:v>
                </c:pt>
                <c:pt idx="259">
                  <c:v>27.2</c:v>
                </c:pt>
                <c:pt idx="260">
                  <c:v>27.2</c:v>
                </c:pt>
                <c:pt idx="261">
                  <c:v>27.5</c:v>
                </c:pt>
                <c:pt idx="262">
                  <c:v>27.3</c:v>
                </c:pt>
                <c:pt idx="263">
                  <c:v>27.3</c:v>
                </c:pt>
                <c:pt idx="264">
                  <c:v>27.5</c:v>
                </c:pt>
                <c:pt idx="265">
                  <c:v>27.3</c:v>
                </c:pt>
                <c:pt idx="266">
                  <c:v>27.3</c:v>
                </c:pt>
                <c:pt idx="267">
                  <c:v>27.4</c:v>
                </c:pt>
                <c:pt idx="268">
                  <c:v>27.4</c:v>
                </c:pt>
                <c:pt idx="269">
                  <c:v>27.4</c:v>
                </c:pt>
                <c:pt idx="270">
                  <c:v>27.3</c:v>
                </c:pt>
                <c:pt idx="271">
                  <c:v>27.3</c:v>
                </c:pt>
                <c:pt idx="272">
                  <c:v>27.2</c:v>
                </c:pt>
                <c:pt idx="273">
                  <c:v>27.2</c:v>
                </c:pt>
                <c:pt idx="274">
                  <c:v>27.3</c:v>
                </c:pt>
                <c:pt idx="275">
                  <c:v>27.3</c:v>
                </c:pt>
                <c:pt idx="276">
                  <c:v>27.3</c:v>
                </c:pt>
                <c:pt idx="277">
                  <c:v>27.1</c:v>
                </c:pt>
                <c:pt idx="278">
                  <c:v>27.3</c:v>
                </c:pt>
                <c:pt idx="279">
                  <c:v>27.3</c:v>
                </c:pt>
                <c:pt idx="280">
                  <c:v>27.3</c:v>
                </c:pt>
                <c:pt idx="281">
                  <c:v>27.2</c:v>
                </c:pt>
                <c:pt idx="282">
                  <c:v>27.2</c:v>
                </c:pt>
                <c:pt idx="283">
                  <c:v>27.3</c:v>
                </c:pt>
                <c:pt idx="284">
                  <c:v>27.2</c:v>
                </c:pt>
                <c:pt idx="285">
                  <c:v>27.3</c:v>
                </c:pt>
                <c:pt idx="286">
                  <c:v>27.3</c:v>
                </c:pt>
                <c:pt idx="287">
                  <c:v>27.3</c:v>
                </c:pt>
                <c:pt idx="288">
                  <c:v>27.3</c:v>
                </c:pt>
                <c:pt idx="289">
                  <c:v>27.3</c:v>
                </c:pt>
                <c:pt idx="290">
                  <c:v>27.2</c:v>
                </c:pt>
                <c:pt idx="291">
                  <c:v>27.2</c:v>
                </c:pt>
                <c:pt idx="292">
                  <c:v>27.3</c:v>
                </c:pt>
                <c:pt idx="293">
                  <c:v>27.1</c:v>
                </c:pt>
                <c:pt idx="294">
                  <c:v>27.3</c:v>
                </c:pt>
                <c:pt idx="295">
                  <c:v>27.3</c:v>
                </c:pt>
                <c:pt idx="296">
                  <c:v>27.2</c:v>
                </c:pt>
                <c:pt idx="297">
                  <c:v>27.3</c:v>
                </c:pt>
                <c:pt idx="298">
                  <c:v>27.3</c:v>
                </c:pt>
                <c:pt idx="299">
                  <c:v>27.2</c:v>
                </c:pt>
                <c:pt idx="300">
                  <c:v>27.2</c:v>
                </c:pt>
                <c:pt idx="301">
                  <c:v>27.1</c:v>
                </c:pt>
                <c:pt idx="302">
                  <c:v>27.3</c:v>
                </c:pt>
                <c:pt idx="303">
                  <c:v>27.2</c:v>
                </c:pt>
                <c:pt idx="304">
                  <c:v>27.3</c:v>
                </c:pt>
                <c:pt idx="305">
                  <c:v>27.3</c:v>
                </c:pt>
                <c:pt idx="306">
                  <c:v>27.1</c:v>
                </c:pt>
                <c:pt idx="307">
                  <c:v>27.2</c:v>
                </c:pt>
                <c:pt idx="308">
                  <c:v>27.2</c:v>
                </c:pt>
                <c:pt idx="309">
                  <c:v>27.2</c:v>
                </c:pt>
                <c:pt idx="310">
                  <c:v>27.3</c:v>
                </c:pt>
                <c:pt idx="311">
                  <c:v>27.2</c:v>
                </c:pt>
                <c:pt idx="312">
                  <c:v>27.2</c:v>
                </c:pt>
                <c:pt idx="313">
                  <c:v>27.2</c:v>
                </c:pt>
                <c:pt idx="314">
                  <c:v>27.3</c:v>
                </c:pt>
                <c:pt idx="315">
                  <c:v>27.2</c:v>
                </c:pt>
                <c:pt idx="316">
                  <c:v>27.3</c:v>
                </c:pt>
                <c:pt idx="317">
                  <c:v>27.3</c:v>
                </c:pt>
                <c:pt idx="318">
                  <c:v>27.2</c:v>
                </c:pt>
                <c:pt idx="319">
                  <c:v>27.2</c:v>
                </c:pt>
                <c:pt idx="320">
                  <c:v>27.2</c:v>
                </c:pt>
                <c:pt idx="321">
                  <c:v>27.2</c:v>
                </c:pt>
                <c:pt idx="322">
                  <c:v>27.2</c:v>
                </c:pt>
                <c:pt idx="323">
                  <c:v>27.2</c:v>
                </c:pt>
                <c:pt idx="324">
                  <c:v>27.2</c:v>
                </c:pt>
                <c:pt idx="325">
                  <c:v>27</c:v>
                </c:pt>
                <c:pt idx="326">
                  <c:v>27.1</c:v>
                </c:pt>
                <c:pt idx="327">
                  <c:v>27.1</c:v>
                </c:pt>
                <c:pt idx="328">
                  <c:v>27</c:v>
                </c:pt>
                <c:pt idx="329">
                  <c:v>27.1</c:v>
                </c:pt>
                <c:pt idx="330">
                  <c:v>27.1</c:v>
                </c:pt>
                <c:pt idx="331">
                  <c:v>27.1</c:v>
                </c:pt>
                <c:pt idx="332">
                  <c:v>27.1</c:v>
                </c:pt>
                <c:pt idx="333">
                  <c:v>27.1</c:v>
                </c:pt>
                <c:pt idx="334">
                  <c:v>27</c:v>
                </c:pt>
                <c:pt idx="335">
                  <c:v>27.1</c:v>
                </c:pt>
                <c:pt idx="336">
                  <c:v>27</c:v>
                </c:pt>
                <c:pt idx="337">
                  <c:v>27</c:v>
                </c:pt>
                <c:pt idx="338">
                  <c:v>27.1</c:v>
                </c:pt>
                <c:pt idx="339">
                  <c:v>27.2</c:v>
                </c:pt>
                <c:pt idx="340">
                  <c:v>27.1</c:v>
                </c:pt>
                <c:pt idx="341">
                  <c:v>27.1</c:v>
                </c:pt>
                <c:pt idx="342">
                  <c:v>27.1</c:v>
                </c:pt>
                <c:pt idx="343">
                  <c:v>27.1</c:v>
                </c:pt>
                <c:pt idx="344">
                  <c:v>27.1</c:v>
                </c:pt>
                <c:pt idx="345">
                  <c:v>27</c:v>
                </c:pt>
                <c:pt idx="346">
                  <c:v>27.1</c:v>
                </c:pt>
                <c:pt idx="347">
                  <c:v>27.1</c:v>
                </c:pt>
                <c:pt idx="348">
                  <c:v>27.1</c:v>
                </c:pt>
                <c:pt idx="349">
                  <c:v>27.1</c:v>
                </c:pt>
                <c:pt idx="350">
                  <c:v>27</c:v>
                </c:pt>
                <c:pt idx="351">
                  <c:v>27.2</c:v>
                </c:pt>
                <c:pt idx="352">
                  <c:v>27.1</c:v>
                </c:pt>
                <c:pt idx="353">
                  <c:v>27.1</c:v>
                </c:pt>
                <c:pt idx="354">
                  <c:v>27.1</c:v>
                </c:pt>
                <c:pt idx="355">
                  <c:v>27</c:v>
                </c:pt>
                <c:pt idx="356">
                  <c:v>27.1</c:v>
                </c:pt>
                <c:pt idx="357">
                  <c:v>27.1</c:v>
                </c:pt>
                <c:pt idx="358">
                  <c:v>27</c:v>
                </c:pt>
                <c:pt idx="359">
                  <c:v>27.1</c:v>
                </c:pt>
                <c:pt idx="360">
                  <c:v>27</c:v>
                </c:pt>
                <c:pt idx="361">
                  <c:v>26.9</c:v>
                </c:pt>
                <c:pt idx="362">
                  <c:v>27.1</c:v>
                </c:pt>
                <c:pt idx="363">
                  <c:v>27.1</c:v>
                </c:pt>
                <c:pt idx="364">
                  <c:v>27</c:v>
                </c:pt>
                <c:pt idx="365">
                  <c:v>27.1</c:v>
                </c:pt>
                <c:pt idx="366">
                  <c:v>27</c:v>
                </c:pt>
                <c:pt idx="367">
                  <c:v>27.1</c:v>
                </c:pt>
                <c:pt idx="368">
                  <c:v>27</c:v>
                </c:pt>
                <c:pt idx="369">
                  <c:v>27</c:v>
                </c:pt>
                <c:pt idx="370">
                  <c:v>27</c:v>
                </c:pt>
                <c:pt idx="371">
                  <c:v>27</c:v>
                </c:pt>
                <c:pt idx="372">
                  <c:v>27</c:v>
                </c:pt>
                <c:pt idx="373">
                  <c:v>27.1</c:v>
                </c:pt>
                <c:pt idx="374">
                  <c:v>27</c:v>
                </c:pt>
                <c:pt idx="375">
                  <c:v>27.1</c:v>
                </c:pt>
                <c:pt idx="376">
                  <c:v>27</c:v>
                </c:pt>
                <c:pt idx="377">
                  <c:v>27.1</c:v>
                </c:pt>
                <c:pt idx="378">
                  <c:v>27</c:v>
                </c:pt>
                <c:pt idx="379">
                  <c:v>27.1</c:v>
                </c:pt>
                <c:pt idx="380">
                  <c:v>27.1</c:v>
                </c:pt>
                <c:pt idx="381">
                  <c:v>27</c:v>
                </c:pt>
                <c:pt idx="382">
                  <c:v>27</c:v>
                </c:pt>
                <c:pt idx="383">
                  <c:v>27</c:v>
                </c:pt>
                <c:pt idx="384">
                  <c:v>26.9</c:v>
                </c:pt>
                <c:pt idx="385">
                  <c:v>27</c:v>
                </c:pt>
                <c:pt idx="386">
                  <c:v>27</c:v>
                </c:pt>
                <c:pt idx="387">
                  <c:v>27</c:v>
                </c:pt>
                <c:pt idx="388">
                  <c:v>27</c:v>
                </c:pt>
                <c:pt idx="389">
                  <c:v>26.9</c:v>
                </c:pt>
                <c:pt idx="390">
                  <c:v>27</c:v>
                </c:pt>
                <c:pt idx="391">
                  <c:v>27</c:v>
                </c:pt>
                <c:pt idx="392">
                  <c:v>26.9</c:v>
                </c:pt>
                <c:pt idx="393">
                  <c:v>27</c:v>
                </c:pt>
                <c:pt idx="394">
                  <c:v>26.9</c:v>
                </c:pt>
                <c:pt idx="395">
                  <c:v>27.1</c:v>
                </c:pt>
                <c:pt idx="396">
                  <c:v>27</c:v>
                </c:pt>
                <c:pt idx="397">
                  <c:v>27.1</c:v>
                </c:pt>
                <c:pt idx="398">
                  <c:v>27</c:v>
                </c:pt>
                <c:pt idx="399">
                  <c:v>27</c:v>
                </c:pt>
                <c:pt idx="400">
                  <c:v>26.9</c:v>
                </c:pt>
                <c:pt idx="401">
                  <c:v>26.9</c:v>
                </c:pt>
                <c:pt idx="402">
                  <c:v>26.9</c:v>
                </c:pt>
                <c:pt idx="403">
                  <c:v>26.9</c:v>
                </c:pt>
                <c:pt idx="404">
                  <c:v>26.9</c:v>
                </c:pt>
                <c:pt idx="405">
                  <c:v>26.9</c:v>
                </c:pt>
                <c:pt idx="406">
                  <c:v>27</c:v>
                </c:pt>
                <c:pt idx="407">
                  <c:v>27</c:v>
                </c:pt>
                <c:pt idx="408">
                  <c:v>26.9</c:v>
                </c:pt>
                <c:pt idx="409">
                  <c:v>27</c:v>
                </c:pt>
                <c:pt idx="410">
                  <c:v>26.8</c:v>
                </c:pt>
                <c:pt idx="411">
                  <c:v>26.8</c:v>
                </c:pt>
                <c:pt idx="412">
                  <c:v>26.9</c:v>
                </c:pt>
                <c:pt idx="413">
                  <c:v>26.9</c:v>
                </c:pt>
                <c:pt idx="414">
                  <c:v>27</c:v>
                </c:pt>
                <c:pt idx="415">
                  <c:v>27</c:v>
                </c:pt>
                <c:pt idx="416">
                  <c:v>26.9</c:v>
                </c:pt>
                <c:pt idx="417">
                  <c:v>26.9</c:v>
                </c:pt>
                <c:pt idx="418">
                  <c:v>26.8</c:v>
                </c:pt>
                <c:pt idx="419">
                  <c:v>26.8</c:v>
                </c:pt>
                <c:pt idx="420">
                  <c:v>26.9</c:v>
                </c:pt>
                <c:pt idx="421">
                  <c:v>26.9</c:v>
                </c:pt>
                <c:pt idx="422">
                  <c:v>26.9</c:v>
                </c:pt>
                <c:pt idx="423">
                  <c:v>26.9</c:v>
                </c:pt>
                <c:pt idx="424">
                  <c:v>26.9</c:v>
                </c:pt>
                <c:pt idx="425">
                  <c:v>26.9</c:v>
                </c:pt>
                <c:pt idx="426">
                  <c:v>26.9</c:v>
                </c:pt>
                <c:pt idx="427">
                  <c:v>27</c:v>
                </c:pt>
                <c:pt idx="428">
                  <c:v>27</c:v>
                </c:pt>
                <c:pt idx="429">
                  <c:v>26.9</c:v>
                </c:pt>
                <c:pt idx="430">
                  <c:v>26.9</c:v>
                </c:pt>
                <c:pt idx="431">
                  <c:v>26.8</c:v>
                </c:pt>
                <c:pt idx="432">
                  <c:v>26.8</c:v>
                </c:pt>
                <c:pt idx="433">
                  <c:v>26.8</c:v>
                </c:pt>
                <c:pt idx="434">
                  <c:v>26.9</c:v>
                </c:pt>
                <c:pt idx="435">
                  <c:v>26.9</c:v>
                </c:pt>
                <c:pt idx="436">
                  <c:v>26.9</c:v>
                </c:pt>
                <c:pt idx="437">
                  <c:v>26.8</c:v>
                </c:pt>
                <c:pt idx="438">
                  <c:v>26.9</c:v>
                </c:pt>
                <c:pt idx="439">
                  <c:v>26.9</c:v>
                </c:pt>
                <c:pt idx="440">
                  <c:v>26.9</c:v>
                </c:pt>
                <c:pt idx="441">
                  <c:v>27</c:v>
                </c:pt>
                <c:pt idx="442">
                  <c:v>26.9</c:v>
                </c:pt>
                <c:pt idx="443">
                  <c:v>26.8</c:v>
                </c:pt>
                <c:pt idx="444">
                  <c:v>26.8</c:v>
                </c:pt>
                <c:pt idx="445">
                  <c:v>26.9</c:v>
                </c:pt>
                <c:pt idx="446">
                  <c:v>26.9</c:v>
                </c:pt>
                <c:pt idx="447">
                  <c:v>26.8</c:v>
                </c:pt>
                <c:pt idx="448">
                  <c:v>26.7</c:v>
                </c:pt>
                <c:pt idx="449">
                  <c:v>26.9</c:v>
                </c:pt>
                <c:pt idx="450">
                  <c:v>26.9</c:v>
                </c:pt>
                <c:pt idx="451">
                  <c:v>26.9</c:v>
                </c:pt>
                <c:pt idx="452">
                  <c:v>26.9</c:v>
                </c:pt>
                <c:pt idx="453">
                  <c:v>26.8</c:v>
                </c:pt>
                <c:pt idx="454">
                  <c:v>26.9</c:v>
                </c:pt>
                <c:pt idx="455">
                  <c:v>26.8</c:v>
                </c:pt>
                <c:pt idx="456">
                  <c:v>26.8</c:v>
                </c:pt>
                <c:pt idx="457">
                  <c:v>26.8</c:v>
                </c:pt>
                <c:pt idx="458">
                  <c:v>26.9</c:v>
                </c:pt>
                <c:pt idx="459">
                  <c:v>26.7</c:v>
                </c:pt>
                <c:pt idx="460">
                  <c:v>26.8</c:v>
                </c:pt>
                <c:pt idx="461">
                  <c:v>26.8</c:v>
                </c:pt>
                <c:pt idx="462">
                  <c:v>26.7</c:v>
                </c:pt>
                <c:pt idx="463">
                  <c:v>26.9</c:v>
                </c:pt>
                <c:pt idx="464">
                  <c:v>26.7</c:v>
                </c:pt>
                <c:pt idx="465">
                  <c:v>26.7</c:v>
                </c:pt>
                <c:pt idx="466">
                  <c:v>26.9</c:v>
                </c:pt>
                <c:pt idx="467">
                  <c:v>26.7</c:v>
                </c:pt>
                <c:pt idx="468">
                  <c:v>26.8</c:v>
                </c:pt>
                <c:pt idx="469">
                  <c:v>26.8</c:v>
                </c:pt>
                <c:pt idx="470">
                  <c:v>26.9</c:v>
                </c:pt>
                <c:pt idx="471">
                  <c:v>26.7</c:v>
                </c:pt>
                <c:pt idx="472">
                  <c:v>26.7</c:v>
                </c:pt>
                <c:pt idx="473">
                  <c:v>26.8</c:v>
                </c:pt>
                <c:pt idx="474">
                  <c:v>26.9</c:v>
                </c:pt>
                <c:pt idx="475">
                  <c:v>26.8</c:v>
                </c:pt>
                <c:pt idx="476">
                  <c:v>26.8</c:v>
                </c:pt>
                <c:pt idx="477">
                  <c:v>26.8</c:v>
                </c:pt>
                <c:pt idx="478">
                  <c:v>26.8</c:v>
                </c:pt>
                <c:pt idx="479">
                  <c:v>26.7</c:v>
                </c:pt>
                <c:pt idx="480">
                  <c:v>26.7</c:v>
                </c:pt>
                <c:pt idx="481">
                  <c:v>26.8</c:v>
                </c:pt>
                <c:pt idx="482">
                  <c:v>26.7</c:v>
                </c:pt>
                <c:pt idx="483">
                  <c:v>26.7</c:v>
                </c:pt>
                <c:pt idx="484">
                  <c:v>26.7</c:v>
                </c:pt>
                <c:pt idx="485">
                  <c:v>26.8</c:v>
                </c:pt>
                <c:pt idx="486">
                  <c:v>26.8</c:v>
                </c:pt>
                <c:pt idx="487">
                  <c:v>26.8</c:v>
                </c:pt>
                <c:pt idx="488">
                  <c:v>26.8</c:v>
                </c:pt>
                <c:pt idx="489">
                  <c:v>26.8</c:v>
                </c:pt>
                <c:pt idx="490">
                  <c:v>26.7</c:v>
                </c:pt>
                <c:pt idx="491">
                  <c:v>26.7</c:v>
                </c:pt>
                <c:pt idx="492">
                  <c:v>26.8</c:v>
                </c:pt>
                <c:pt idx="493">
                  <c:v>26.7</c:v>
                </c:pt>
                <c:pt idx="494">
                  <c:v>26.6</c:v>
                </c:pt>
                <c:pt idx="495">
                  <c:v>26.6</c:v>
                </c:pt>
                <c:pt idx="496">
                  <c:v>26.7</c:v>
                </c:pt>
                <c:pt idx="497">
                  <c:v>26.8</c:v>
                </c:pt>
                <c:pt idx="498">
                  <c:v>26.7</c:v>
                </c:pt>
                <c:pt idx="499">
                  <c:v>26.7</c:v>
                </c:pt>
                <c:pt idx="500">
                  <c:v>26.7</c:v>
                </c:pt>
                <c:pt idx="501">
                  <c:v>26.7</c:v>
                </c:pt>
                <c:pt idx="502">
                  <c:v>26.7</c:v>
                </c:pt>
                <c:pt idx="503">
                  <c:v>26.8</c:v>
                </c:pt>
                <c:pt idx="504">
                  <c:v>26.7</c:v>
                </c:pt>
                <c:pt idx="505">
                  <c:v>26.7</c:v>
                </c:pt>
                <c:pt idx="506">
                  <c:v>26.7</c:v>
                </c:pt>
                <c:pt idx="507">
                  <c:v>26.7</c:v>
                </c:pt>
                <c:pt idx="508">
                  <c:v>26.8</c:v>
                </c:pt>
                <c:pt idx="509">
                  <c:v>26.7</c:v>
                </c:pt>
                <c:pt idx="510">
                  <c:v>26.7</c:v>
                </c:pt>
                <c:pt idx="511">
                  <c:v>26.7</c:v>
                </c:pt>
                <c:pt idx="512">
                  <c:v>26.7</c:v>
                </c:pt>
                <c:pt idx="513">
                  <c:v>26.8</c:v>
                </c:pt>
                <c:pt idx="514">
                  <c:v>26.7</c:v>
                </c:pt>
                <c:pt idx="515">
                  <c:v>26.6</c:v>
                </c:pt>
                <c:pt idx="516">
                  <c:v>26.7</c:v>
                </c:pt>
                <c:pt idx="517">
                  <c:v>26.7</c:v>
                </c:pt>
                <c:pt idx="518">
                  <c:v>26.7</c:v>
                </c:pt>
                <c:pt idx="519">
                  <c:v>26.7</c:v>
                </c:pt>
                <c:pt idx="520">
                  <c:v>26.8</c:v>
                </c:pt>
                <c:pt idx="521">
                  <c:v>26.6</c:v>
                </c:pt>
                <c:pt idx="522">
                  <c:v>26.7</c:v>
                </c:pt>
                <c:pt idx="523">
                  <c:v>26.8</c:v>
                </c:pt>
                <c:pt idx="524">
                  <c:v>26.7</c:v>
                </c:pt>
                <c:pt idx="525">
                  <c:v>26.7</c:v>
                </c:pt>
                <c:pt idx="526">
                  <c:v>26.7</c:v>
                </c:pt>
                <c:pt idx="527">
                  <c:v>26.7</c:v>
                </c:pt>
                <c:pt idx="528">
                  <c:v>26.7</c:v>
                </c:pt>
                <c:pt idx="529">
                  <c:v>26.6</c:v>
                </c:pt>
                <c:pt idx="530">
                  <c:v>26.7</c:v>
                </c:pt>
                <c:pt idx="531">
                  <c:v>26.6</c:v>
                </c:pt>
                <c:pt idx="532">
                  <c:v>26.6</c:v>
                </c:pt>
                <c:pt idx="533">
                  <c:v>26.7</c:v>
                </c:pt>
                <c:pt idx="534">
                  <c:v>26.7</c:v>
                </c:pt>
                <c:pt idx="535">
                  <c:v>26.7</c:v>
                </c:pt>
                <c:pt idx="536">
                  <c:v>26.6</c:v>
                </c:pt>
                <c:pt idx="537">
                  <c:v>26.7</c:v>
                </c:pt>
                <c:pt idx="538">
                  <c:v>26.7</c:v>
                </c:pt>
                <c:pt idx="539">
                  <c:v>26.6</c:v>
                </c:pt>
                <c:pt idx="540">
                  <c:v>26.7</c:v>
                </c:pt>
                <c:pt idx="541">
                  <c:v>26.7</c:v>
                </c:pt>
                <c:pt idx="542">
                  <c:v>26.7</c:v>
                </c:pt>
                <c:pt idx="543">
                  <c:v>26.7</c:v>
                </c:pt>
                <c:pt idx="544">
                  <c:v>26.6</c:v>
                </c:pt>
                <c:pt idx="545">
                  <c:v>26.6</c:v>
                </c:pt>
                <c:pt idx="546">
                  <c:v>26.6</c:v>
                </c:pt>
                <c:pt idx="547">
                  <c:v>26.5</c:v>
                </c:pt>
                <c:pt idx="548">
                  <c:v>26.6</c:v>
                </c:pt>
                <c:pt idx="549">
                  <c:v>26.6</c:v>
                </c:pt>
                <c:pt idx="550">
                  <c:v>26.6</c:v>
                </c:pt>
                <c:pt idx="551">
                  <c:v>26.5</c:v>
                </c:pt>
                <c:pt idx="552">
                  <c:v>26.7</c:v>
                </c:pt>
                <c:pt idx="553">
                  <c:v>26.6</c:v>
                </c:pt>
                <c:pt idx="554">
                  <c:v>26.6</c:v>
                </c:pt>
                <c:pt idx="555">
                  <c:v>26.6</c:v>
                </c:pt>
                <c:pt idx="556">
                  <c:v>26.6</c:v>
                </c:pt>
                <c:pt idx="557">
                  <c:v>26.5</c:v>
                </c:pt>
                <c:pt idx="558">
                  <c:v>26.6</c:v>
                </c:pt>
                <c:pt idx="559">
                  <c:v>26.6</c:v>
                </c:pt>
                <c:pt idx="560">
                  <c:v>26.7</c:v>
                </c:pt>
                <c:pt idx="561">
                  <c:v>26.6</c:v>
                </c:pt>
                <c:pt idx="562">
                  <c:v>26.6</c:v>
                </c:pt>
                <c:pt idx="563">
                  <c:v>26.5</c:v>
                </c:pt>
                <c:pt idx="564">
                  <c:v>26.6</c:v>
                </c:pt>
                <c:pt idx="565">
                  <c:v>26.6</c:v>
                </c:pt>
                <c:pt idx="566">
                  <c:v>26.6</c:v>
                </c:pt>
                <c:pt idx="567">
                  <c:v>26.5</c:v>
                </c:pt>
                <c:pt idx="568">
                  <c:v>26.6</c:v>
                </c:pt>
                <c:pt idx="569">
                  <c:v>26.6</c:v>
                </c:pt>
                <c:pt idx="570">
                  <c:v>26.5</c:v>
                </c:pt>
                <c:pt idx="571">
                  <c:v>26.5</c:v>
                </c:pt>
                <c:pt idx="572">
                  <c:v>26.5</c:v>
                </c:pt>
                <c:pt idx="573">
                  <c:v>26.5</c:v>
                </c:pt>
                <c:pt idx="574">
                  <c:v>26.5</c:v>
                </c:pt>
                <c:pt idx="575">
                  <c:v>26.4</c:v>
                </c:pt>
                <c:pt idx="576">
                  <c:v>26.6</c:v>
                </c:pt>
                <c:pt idx="577">
                  <c:v>26.5</c:v>
                </c:pt>
                <c:pt idx="578">
                  <c:v>26.6</c:v>
                </c:pt>
                <c:pt idx="579">
                  <c:v>26.5</c:v>
                </c:pt>
                <c:pt idx="580">
                  <c:v>26.5</c:v>
                </c:pt>
                <c:pt idx="581">
                  <c:v>26.6</c:v>
                </c:pt>
                <c:pt idx="582">
                  <c:v>26.5</c:v>
                </c:pt>
                <c:pt idx="583">
                  <c:v>26.5</c:v>
                </c:pt>
                <c:pt idx="584">
                  <c:v>26.6</c:v>
                </c:pt>
                <c:pt idx="585">
                  <c:v>26.6</c:v>
                </c:pt>
                <c:pt idx="586">
                  <c:v>26.5</c:v>
                </c:pt>
                <c:pt idx="587">
                  <c:v>26.6</c:v>
                </c:pt>
                <c:pt idx="588">
                  <c:v>26.5</c:v>
                </c:pt>
                <c:pt idx="589">
                  <c:v>26.5</c:v>
                </c:pt>
                <c:pt idx="590">
                  <c:v>26.4</c:v>
                </c:pt>
                <c:pt idx="591">
                  <c:v>26.5</c:v>
                </c:pt>
                <c:pt idx="592">
                  <c:v>26.4</c:v>
                </c:pt>
                <c:pt idx="593">
                  <c:v>26.4</c:v>
                </c:pt>
                <c:pt idx="594">
                  <c:v>26.5</c:v>
                </c:pt>
                <c:pt idx="595">
                  <c:v>26.5</c:v>
                </c:pt>
                <c:pt idx="596">
                  <c:v>26.5</c:v>
                </c:pt>
                <c:pt idx="597">
                  <c:v>26.4</c:v>
                </c:pt>
                <c:pt idx="598">
                  <c:v>26.5</c:v>
                </c:pt>
                <c:pt idx="599">
                  <c:v>26.5</c:v>
                </c:pt>
                <c:pt idx="600">
                  <c:v>26.5</c:v>
                </c:pt>
                <c:pt idx="601">
                  <c:v>26.4</c:v>
                </c:pt>
                <c:pt idx="602">
                  <c:v>26.5</c:v>
                </c:pt>
                <c:pt idx="603">
                  <c:v>26.5</c:v>
                </c:pt>
                <c:pt idx="604">
                  <c:v>26.4</c:v>
                </c:pt>
                <c:pt idx="605">
                  <c:v>26.5</c:v>
                </c:pt>
                <c:pt idx="606">
                  <c:v>26.4</c:v>
                </c:pt>
                <c:pt idx="607">
                  <c:v>26.5</c:v>
                </c:pt>
                <c:pt idx="608">
                  <c:v>26.4</c:v>
                </c:pt>
                <c:pt idx="609">
                  <c:v>26.5</c:v>
                </c:pt>
                <c:pt idx="610">
                  <c:v>26.4</c:v>
                </c:pt>
                <c:pt idx="611">
                  <c:v>26.4</c:v>
                </c:pt>
                <c:pt idx="612">
                  <c:v>26.5</c:v>
                </c:pt>
                <c:pt idx="613">
                  <c:v>26.4</c:v>
                </c:pt>
                <c:pt idx="614">
                  <c:v>26.5</c:v>
                </c:pt>
                <c:pt idx="615">
                  <c:v>26.5</c:v>
                </c:pt>
                <c:pt idx="616">
                  <c:v>26.5</c:v>
                </c:pt>
                <c:pt idx="617">
                  <c:v>26.4</c:v>
                </c:pt>
                <c:pt idx="618">
                  <c:v>26.4</c:v>
                </c:pt>
                <c:pt idx="619">
                  <c:v>26.4</c:v>
                </c:pt>
                <c:pt idx="620">
                  <c:v>26.4</c:v>
                </c:pt>
                <c:pt idx="621">
                  <c:v>26.4</c:v>
                </c:pt>
                <c:pt idx="622">
                  <c:v>26.4</c:v>
                </c:pt>
                <c:pt idx="623">
                  <c:v>26.5</c:v>
                </c:pt>
                <c:pt idx="624">
                  <c:v>26.4</c:v>
                </c:pt>
                <c:pt idx="625">
                  <c:v>26.4</c:v>
                </c:pt>
                <c:pt idx="626">
                  <c:v>26.5</c:v>
                </c:pt>
                <c:pt idx="627">
                  <c:v>26.4</c:v>
                </c:pt>
                <c:pt idx="628">
                  <c:v>26.4</c:v>
                </c:pt>
                <c:pt idx="629">
                  <c:v>26.5</c:v>
                </c:pt>
                <c:pt idx="630">
                  <c:v>26.3</c:v>
                </c:pt>
                <c:pt idx="631">
                  <c:v>26.4</c:v>
                </c:pt>
                <c:pt idx="632">
                  <c:v>26.4</c:v>
                </c:pt>
                <c:pt idx="633">
                  <c:v>26.4</c:v>
                </c:pt>
                <c:pt idx="634">
                  <c:v>26.4</c:v>
                </c:pt>
                <c:pt idx="635">
                  <c:v>26.4</c:v>
                </c:pt>
                <c:pt idx="636">
                  <c:v>26.4</c:v>
                </c:pt>
                <c:pt idx="637">
                  <c:v>26.4</c:v>
                </c:pt>
                <c:pt idx="638">
                  <c:v>26.4</c:v>
                </c:pt>
                <c:pt idx="639">
                  <c:v>26.4</c:v>
                </c:pt>
                <c:pt idx="640">
                  <c:v>26.3</c:v>
                </c:pt>
                <c:pt idx="641">
                  <c:v>26.3</c:v>
                </c:pt>
                <c:pt idx="642">
                  <c:v>26.5</c:v>
                </c:pt>
                <c:pt idx="643">
                  <c:v>26.4</c:v>
                </c:pt>
                <c:pt idx="644">
                  <c:v>26.5</c:v>
                </c:pt>
                <c:pt idx="645">
                  <c:v>26.4</c:v>
                </c:pt>
                <c:pt idx="646">
                  <c:v>26.4</c:v>
                </c:pt>
                <c:pt idx="647">
                  <c:v>26.4</c:v>
                </c:pt>
                <c:pt idx="648">
                  <c:v>26.4</c:v>
                </c:pt>
                <c:pt idx="649">
                  <c:v>26.4</c:v>
                </c:pt>
                <c:pt idx="650">
                  <c:v>26.5</c:v>
                </c:pt>
                <c:pt idx="651">
                  <c:v>26.4</c:v>
                </c:pt>
                <c:pt idx="652">
                  <c:v>26.5</c:v>
                </c:pt>
                <c:pt idx="653">
                  <c:v>26.4</c:v>
                </c:pt>
                <c:pt idx="654">
                  <c:v>26.5</c:v>
                </c:pt>
                <c:pt idx="655">
                  <c:v>26.5</c:v>
                </c:pt>
                <c:pt idx="656">
                  <c:v>26.3</c:v>
                </c:pt>
                <c:pt idx="657">
                  <c:v>26.4</c:v>
                </c:pt>
                <c:pt idx="658">
                  <c:v>26.4</c:v>
                </c:pt>
                <c:pt idx="659">
                  <c:v>26.4</c:v>
                </c:pt>
                <c:pt idx="660">
                  <c:v>26.4</c:v>
                </c:pt>
                <c:pt idx="661">
                  <c:v>26.4</c:v>
                </c:pt>
                <c:pt idx="662">
                  <c:v>26.4</c:v>
                </c:pt>
                <c:pt idx="663">
                  <c:v>26.4</c:v>
                </c:pt>
                <c:pt idx="664">
                  <c:v>26.4</c:v>
                </c:pt>
                <c:pt idx="665">
                  <c:v>26.4</c:v>
                </c:pt>
                <c:pt idx="666">
                  <c:v>26.4</c:v>
                </c:pt>
                <c:pt idx="667">
                  <c:v>26.4</c:v>
                </c:pt>
                <c:pt idx="668">
                  <c:v>26.3</c:v>
                </c:pt>
                <c:pt idx="669">
                  <c:v>26.4</c:v>
                </c:pt>
                <c:pt idx="670">
                  <c:v>26.4</c:v>
                </c:pt>
                <c:pt idx="671">
                  <c:v>26.4</c:v>
                </c:pt>
                <c:pt idx="672">
                  <c:v>26.2</c:v>
                </c:pt>
                <c:pt idx="673">
                  <c:v>26.3</c:v>
                </c:pt>
                <c:pt idx="674">
                  <c:v>26.4</c:v>
                </c:pt>
                <c:pt idx="675">
                  <c:v>26.3</c:v>
                </c:pt>
                <c:pt idx="676">
                  <c:v>26.4</c:v>
                </c:pt>
                <c:pt idx="677">
                  <c:v>26.4</c:v>
                </c:pt>
                <c:pt idx="678">
                  <c:v>26.4</c:v>
                </c:pt>
                <c:pt idx="679">
                  <c:v>26.2</c:v>
                </c:pt>
                <c:pt idx="680">
                  <c:v>26.3</c:v>
                </c:pt>
                <c:pt idx="681">
                  <c:v>26.3</c:v>
                </c:pt>
                <c:pt idx="682">
                  <c:v>26.4</c:v>
                </c:pt>
                <c:pt idx="683">
                  <c:v>26.3</c:v>
                </c:pt>
                <c:pt idx="684">
                  <c:v>26.4</c:v>
                </c:pt>
                <c:pt idx="685">
                  <c:v>26.3</c:v>
                </c:pt>
                <c:pt idx="686">
                  <c:v>26.4</c:v>
                </c:pt>
                <c:pt idx="687">
                  <c:v>26.4</c:v>
                </c:pt>
                <c:pt idx="688">
                  <c:v>26.4</c:v>
                </c:pt>
                <c:pt idx="689">
                  <c:v>26.3</c:v>
                </c:pt>
                <c:pt idx="690">
                  <c:v>26.4</c:v>
                </c:pt>
                <c:pt idx="691">
                  <c:v>26.4</c:v>
                </c:pt>
                <c:pt idx="692">
                  <c:v>26.5</c:v>
                </c:pt>
                <c:pt idx="693">
                  <c:v>26.4</c:v>
                </c:pt>
                <c:pt idx="694">
                  <c:v>26.3</c:v>
                </c:pt>
                <c:pt idx="695">
                  <c:v>26.3</c:v>
                </c:pt>
                <c:pt idx="696">
                  <c:v>26.4</c:v>
                </c:pt>
                <c:pt idx="697">
                  <c:v>26.2</c:v>
                </c:pt>
                <c:pt idx="698">
                  <c:v>26.4</c:v>
                </c:pt>
                <c:pt idx="699">
                  <c:v>26.4</c:v>
                </c:pt>
                <c:pt idx="700">
                  <c:v>26.4</c:v>
                </c:pt>
                <c:pt idx="701">
                  <c:v>26.4</c:v>
                </c:pt>
                <c:pt idx="702">
                  <c:v>26.4</c:v>
                </c:pt>
                <c:pt idx="703">
                  <c:v>26.4</c:v>
                </c:pt>
                <c:pt idx="704">
                  <c:v>26.4</c:v>
                </c:pt>
                <c:pt idx="705">
                  <c:v>26.4</c:v>
                </c:pt>
                <c:pt idx="706">
                  <c:v>26.4</c:v>
                </c:pt>
                <c:pt idx="707">
                  <c:v>26.4</c:v>
                </c:pt>
                <c:pt idx="708">
                  <c:v>26.4</c:v>
                </c:pt>
                <c:pt idx="709">
                  <c:v>26.3</c:v>
                </c:pt>
                <c:pt idx="710">
                  <c:v>26.3</c:v>
                </c:pt>
                <c:pt idx="711">
                  <c:v>26.3</c:v>
                </c:pt>
                <c:pt idx="712">
                  <c:v>26.4</c:v>
                </c:pt>
                <c:pt idx="713">
                  <c:v>26.4</c:v>
                </c:pt>
                <c:pt idx="714">
                  <c:v>26.4</c:v>
                </c:pt>
                <c:pt idx="715">
                  <c:v>26.3</c:v>
                </c:pt>
                <c:pt idx="716">
                  <c:v>26.3</c:v>
                </c:pt>
                <c:pt idx="717">
                  <c:v>26.3</c:v>
                </c:pt>
                <c:pt idx="718">
                  <c:v>26.3</c:v>
                </c:pt>
                <c:pt idx="719">
                  <c:v>26.4</c:v>
                </c:pt>
                <c:pt idx="720">
                  <c:v>26.4</c:v>
                </c:pt>
                <c:pt idx="721">
                  <c:v>26.4</c:v>
                </c:pt>
                <c:pt idx="722">
                  <c:v>26.4</c:v>
                </c:pt>
                <c:pt idx="723">
                  <c:v>26.4</c:v>
                </c:pt>
                <c:pt idx="724">
                  <c:v>26.4</c:v>
                </c:pt>
                <c:pt idx="725">
                  <c:v>26.4</c:v>
                </c:pt>
                <c:pt idx="726">
                  <c:v>26.3</c:v>
                </c:pt>
                <c:pt idx="727">
                  <c:v>26.3</c:v>
                </c:pt>
                <c:pt idx="728">
                  <c:v>26.3</c:v>
                </c:pt>
                <c:pt idx="729">
                  <c:v>26.4</c:v>
                </c:pt>
                <c:pt idx="730">
                  <c:v>26.3</c:v>
                </c:pt>
                <c:pt idx="731">
                  <c:v>26.4</c:v>
                </c:pt>
                <c:pt idx="732">
                  <c:v>26.3</c:v>
                </c:pt>
                <c:pt idx="733">
                  <c:v>26.3</c:v>
                </c:pt>
                <c:pt idx="734">
                  <c:v>26.4</c:v>
                </c:pt>
                <c:pt idx="735">
                  <c:v>26.3</c:v>
                </c:pt>
                <c:pt idx="736">
                  <c:v>26.4</c:v>
                </c:pt>
                <c:pt idx="737">
                  <c:v>26.4</c:v>
                </c:pt>
                <c:pt idx="738">
                  <c:v>26.3</c:v>
                </c:pt>
                <c:pt idx="739">
                  <c:v>26.3</c:v>
                </c:pt>
                <c:pt idx="740">
                  <c:v>26.3</c:v>
                </c:pt>
                <c:pt idx="741">
                  <c:v>26.3</c:v>
                </c:pt>
                <c:pt idx="742">
                  <c:v>26.3</c:v>
                </c:pt>
                <c:pt idx="743">
                  <c:v>26.4</c:v>
                </c:pt>
                <c:pt idx="744">
                  <c:v>26.3</c:v>
                </c:pt>
                <c:pt idx="745">
                  <c:v>26.3</c:v>
                </c:pt>
                <c:pt idx="746">
                  <c:v>26.3</c:v>
                </c:pt>
                <c:pt idx="747">
                  <c:v>26.3</c:v>
                </c:pt>
                <c:pt idx="748">
                  <c:v>26.3</c:v>
                </c:pt>
                <c:pt idx="749">
                  <c:v>26.2</c:v>
                </c:pt>
                <c:pt idx="750">
                  <c:v>26.3</c:v>
                </c:pt>
                <c:pt idx="751">
                  <c:v>26.3</c:v>
                </c:pt>
                <c:pt idx="752">
                  <c:v>26.3</c:v>
                </c:pt>
                <c:pt idx="753">
                  <c:v>26.3</c:v>
                </c:pt>
                <c:pt idx="754">
                  <c:v>26.2</c:v>
                </c:pt>
                <c:pt idx="755">
                  <c:v>26.3</c:v>
                </c:pt>
                <c:pt idx="756">
                  <c:v>26.4</c:v>
                </c:pt>
                <c:pt idx="757">
                  <c:v>26.3</c:v>
                </c:pt>
                <c:pt idx="758">
                  <c:v>26.3</c:v>
                </c:pt>
                <c:pt idx="759">
                  <c:v>26.3</c:v>
                </c:pt>
                <c:pt idx="760">
                  <c:v>26.3</c:v>
                </c:pt>
                <c:pt idx="761">
                  <c:v>26.4</c:v>
                </c:pt>
                <c:pt idx="762">
                  <c:v>26.3</c:v>
                </c:pt>
                <c:pt idx="763">
                  <c:v>26.3</c:v>
                </c:pt>
                <c:pt idx="764">
                  <c:v>26.3</c:v>
                </c:pt>
                <c:pt idx="765">
                  <c:v>26.3</c:v>
                </c:pt>
                <c:pt idx="766">
                  <c:v>26.3</c:v>
                </c:pt>
                <c:pt idx="767">
                  <c:v>26.4</c:v>
                </c:pt>
                <c:pt idx="768">
                  <c:v>26.3</c:v>
                </c:pt>
                <c:pt idx="769">
                  <c:v>26.3</c:v>
                </c:pt>
                <c:pt idx="770">
                  <c:v>26.3</c:v>
                </c:pt>
                <c:pt idx="771">
                  <c:v>26.3</c:v>
                </c:pt>
                <c:pt idx="772">
                  <c:v>26.3</c:v>
                </c:pt>
                <c:pt idx="773">
                  <c:v>26.3</c:v>
                </c:pt>
                <c:pt idx="774">
                  <c:v>26.3</c:v>
                </c:pt>
                <c:pt idx="775">
                  <c:v>26.3</c:v>
                </c:pt>
                <c:pt idx="776">
                  <c:v>26.2</c:v>
                </c:pt>
                <c:pt idx="777">
                  <c:v>26.3</c:v>
                </c:pt>
                <c:pt idx="778">
                  <c:v>26.3</c:v>
                </c:pt>
                <c:pt idx="779">
                  <c:v>26.3</c:v>
                </c:pt>
                <c:pt idx="780">
                  <c:v>26.3</c:v>
                </c:pt>
                <c:pt idx="781">
                  <c:v>26.3</c:v>
                </c:pt>
                <c:pt idx="782">
                  <c:v>26.3</c:v>
                </c:pt>
                <c:pt idx="783">
                  <c:v>26.3</c:v>
                </c:pt>
                <c:pt idx="784">
                  <c:v>26.3</c:v>
                </c:pt>
                <c:pt idx="785">
                  <c:v>26.3</c:v>
                </c:pt>
                <c:pt idx="786">
                  <c:v>26.3</c:v>
                </c:pt>
                <c:pt idx="787">
                  <c:v>26.3</c:v>
                </c:pt>
                <c:pt idx="788">
                  <c:v>26.2</c:v>
                </c:pt>
                <c:pt idx="789">
                  <c:v>26.3</c:v>
                </c:pt>
                <c:pt idx="790">
                  <c:v>26.4</c:v>
                </c:pt>
                <c:pt idx="791">
                  <c:v>26.3</c:v>
                </c:pt>
                <c:pt idx="792">
                  <c:v>26.3</c:v>
                </c:pt>
                <c:pt idx="793">
                  <c:v>26.3</c:v>
                </c:pt>
                <c:pt idx="794">
                  <c:v>26.3</c:v>
                </c:pt>
                <c:pt idx="795">
                  <c:v>26.2</c:v>
                </c:pt>
                <c:pt idx="796">
                  <c:v>26.3</c:v>
                </c:pt>
                <c:pt idx="797">
                  <c:v>26.4</c:v>
                </c:pt>
                <c:pt idx="798">
                  <c:v>26.3</c:v>
                </c:pt>
                <c:pt idx="799">
                  <c:v>26.4</c:v>
                </c:pt>
                <c:pt idx="800">
                  <c:v>26.3</c:v>
                </c:pt>
                <c:pt idx="801">
                  <c:v>26.4</c:v>
                </c:pt>
                <c:pt idx="802">
                  <c:v>26.3</c:v>
                </c:pt>
                <c:pt idx="803">
                  <c:v>26.3</c:v>
                </c:pt>
                <c:pt idx="804">
                  <c:v>26.2</c:v>
                </c:pt>
                <c:pt idx="805">
                  <c:v>26.2</c:v>
                </c:pt>
                <c:pt idx="806">
                  <c:v>26.3</c:v>
                </c:pt>
                <c:pt idx="807">
                  <c:v>26.3</c:v>
                </c:pt>
                <c:pt idx="808">
                  <c:v>26.3</c:v>
                </c:pt>
                <c:pt idx="809">
                  <c:v>26.4</c:v>
                </c:pt>
                <c:pt idx="810">
                  <c:v>26.3</c:v>
                </c:pt>
                <c:pt idx="811">
                  <c:v>26.3</c:v>
                </c:pt>
                <c:pt idx="812">
                  <c:v>26.4</c:v>
                </c:pt>
                <c:pt idx="813">
                  <c:v>26.3</c:v>
                </c:pt>
                <c:pt idx="814">
                  <c:v>26.3</c:v>
                </c:pt>
                <c:pt idx="815">
                  <c:v>26.3</c:v>
                </c:pt>
                <c:pt idx="816">
                  <c:v>26.3</c:v>
                </c:pt>
                <c:pt idx="817">
                  <c:v>26.3</c:v>
                </c:pt>
                <c:pt idx="818">
                  <c:v>26.4</c:v>
                </c:pt>
                <c:pt idx="819">
                  <c:v>26.3</c:v>
                </c:pt>
                <c:pt idx="820">
                  <c:v>26.3</c:v>
                </c:pt>
                <c:pt idx="821">
                  <c:v>26.3</c:v>
                </c:pt>
                <c:pt idx="822">
                  <c:v>26.3</c:v>
                </c:pt>
                <c:pt idx="823">
                  <c:v>26.3</c:v>
                </c:pt>
                <c:pt idx="824">
                  <c:v>26.2</c:v>
                </c:pt>
                <c:pt idx="825">
                  <c:v>26.3</c:v>
                </c:pt>
                <c:pt idx="826">
                  <c:v>26.3</c:v>
                </c:pt>
                <c:pt idx="827">
                  <c:v>26.2</c:v>
                </c:pt>
                <c:pt idx="828">
                  <c:v>26.3</c:v>
                </c:pt>
                <c:pt idx="829">
                  <c:v>26.3</c:v>
                </c:pt>
                <c:pt idx="830">
                  <c:v>26.2</c:v>
                </c:pt>
                <c:pt idx="831">
                  <c:v>26.3</c:v>
                </c:pt>
                <c:pt idx="832">
                  <c:v>26.3</c:v>
                </c:pt>
                <c:pt idx="833">
                  <c:v>26.2</c:v>
                </c:pt>
                <c:pt idx="834">
                  <c:v>26.2</c:v>
                </c:pt>
                <c:pt idx="835">
                  <c:v>26.3</c:v>
                </c:pt>
                <c:pt idx="836">
                  <c:v>26.3</c:v>
                </c:pt>
                <c:pt idx="837">
                  <c:v>26.2</c:v>
                </c:pt>
                <c:pt idx="838">
                  <c:v>26.3</c:v>
                </c:pt>
                <c:pt idx="839">
                  <c:v>26.4</c:v>
                </c:pt>
                <c:pt idx="840">
                  <c:v>26.3</c:v>
                </c:pt>
                <c:pt idx="841">
                  <c:v>26.2</c:v>
                </c:pt>
                <c:pt idx="842">
                  <c:v>26.3</c:v>
                </c:pt>
                <c:pt idx="843">
                  <c:v>26.3</c:v>
                </c:pt>
                <c:pt idx="844">
                  <c:v>26.3</c:v>
                </c:pt>
                <c:pt idx="845">
                  <c:v>26.3</c:v>
                </c:pt>
                <c:pt idx="846">
                  <c:v>26.3</c:v>
                </c:pt>
                <c:pt idx="847">
                  <c:v>26.3</c:v>
                </c:pt>
                <c:pt idx="848">
                  <c:v>26.3</c:v>
                </c:pt>
                <c:pt idx="849">
                  <c:v>26.3</c:v>
                </c:pt>
                <c:pt idx="850">
                  <c:v>26.3</c:v>
                </c:pt>
                <c:pt idx="851">
                  <c:v>26.3</c:v>
                </c:pt>
                <c:pt idx="852">
                  <c:v>26.3</c:v>
                </c:pt>
                <c:pt idx="853">
                  <c:v>26.2</c:v>
                </c:pt>
                <c:pt idx="854">
                  <c:v>26.2</c:v>
                </c:pt>
                <c:pt idx="855">
                  <c:v>26.2</c:v>
                </c:pt>
                <c:pt idx="856">
                  <c:v>26.4</c:v>
                </c:pt>
                <c:pt idx="857">
                  <c:v>26.3</c:v>
                </c:pt>
                <c:pt idx="858">
                  <c:v>26.3</c:v>
                </c:pt>
                <c:pt idx="859">
                  <c:v>26.2</c:v>
                </c:pt>
                <c:pt idx="860">
                  <c:v>26.3</c:v>
                </c:pt>
                <c:pt idx="861">
                  <c:v>26.3</c:v>
                </c:pt>
                <c:pt idx="862">
                  <c:v>26.2</c:v>
                </c:pt>
                <c:pt idx="863">
                  <c:v>26.3</c:v>
                </c:pt>
                <c:pt idx="864">
                  <c:v>26.3</c:v>
                </c:pt>
                <c:pt idx="865">
                  <c:v>26.2</c:v>
                </c:pt>
                <c:pt idx="866">
                  <c:v>26.3</c:v>
                </c:pt>
                <c:pt idx="867">
                  <c:v>26.3</c:v>
                </c:pt>
                <c:pt idx="868">
                  <c:v>26.3</c:v>
                </c:pt>
                <c:pt idx="869">
                  <c:v>26.2</c:v>
                </c:pt>
                <c:pt idx="870">
                  <c:v>26.3</c:v>
                </c:pt>
                <c:pt idx="871">
                  <c:v>26.3</c:v>
                </c:pt>
                <c:pt idx="872">
                  <c:v>26.2</c:v>
                </c:pt>
                <c:pt idx="873">
                  <c:v>26.2</c:v>
                </c:pt>
                <c:pt idx="874">
                  <c:v>26.3</c:v>
                </c:pt>
                <c:pt idx="875">
                  <c:v>26.2</c:v>
                </c:pt>
                <c:pt idx="876">
                  <c:v>26.2</c:v>
                </c:pt>
                <c:pt idx="877">
                  <c:v>26.2</c:v>
                </c:pt>
                <c:pt idx="878">
                  <c:v>26.2</c:v>
                </c:pt>
                <c:pt idx="879">
                  <c:v>26.3</c:v>
                </c:pt>
                <c:pt idx="880">
                  <c:v>26.2</c:v>
                </c:pt>
                <c:pt idx="881">
                  <c:v>26.2</c:v>
                </c:pt>
                <c:pt idx="882">
                  <c:v>26.2</c:v>
                </c:pt>
                <c:pt idx="883">
                  <c:v>26.3</c:v>
                </c:pt>
                <c:pt idx="884">
                  <c:v>26.2</c:v>
                </c:pt>
                <c:pt idx="885">
                  <c:v>26.3</c:v>
                </c:pt>
                <c:pt idx="886">
                  <c:v>26.1</c:v>
                </c:pt>
                <c:pt idx="887">
                  <c:v>26.3</c:v>
                </c:pt>
                <c:pt idx="888">
                  <c:v>26.3</c:v>
                </c:pt>
                <c:pt idx="889">
                  <c:v>26.3</c:v>
                </c:pt>
                <c:pt idx="890">
                  <c:v>26.3</c:v>
                </c:pt>
                <c:pt idx="891">
                  <c:v>26.3</c:v>
                </c:pt>
                <c:pt idx="892">
                  <c:v>26.2</c:v>
                </c:pt>
                <c:pt idx="893">
                  <c:v>26.2</c:v>
                </c:pt>
                <c:pt idx="894">
                  <c:v>26.3</c:v>
                </c:pt>
                <c:pt idx="895">
                  <c:v>26.3</c:v>
                </c:pt>
                <c:pt idx="896">
                  <c:v>26.2</c:v>
                </c:pt>
                <c:pt idx="897">
                  <c:v>26.2</c:v>
                </c:pt>
                <c:pt idx="898">
                  <c:v>26.3</c:v>
                </c:pt>
                <c:pt idx="899">
                  <c:v>26.2</c:v>
                </c:pt>
                <c:pt idx="900">
                  <c:v>26.2</c:v>
                </c:pt>
                <c:pt idx="901">
                  <c:v>26.2</c:v>
                </c:pt>
                <c:pt idx="902">
                  <c:v>26.3</c:v>
                </c:pt>
                <c:pt idx="903">
                  <c:v>26.2</c:v>
                </c:pt>
                <c:pt idx="904">
                  <c:v>26.3</c:v>
                </c:pt>
                <c:pt idx="905">
                  <c:v>26.3</c:v>
                </c:pt>
                <c:pt idx="906">
                  <c:v>26.3</c:v>
                </c:pt>
                <c:pt idx="907">
                  <c:v>26.3</c:v>
                </c:pt>
                <c:pt idx="908">
                  <c:v>26.3</c:v>
                </c:pt>
                <c:pt idx="909">
                  <c:v>26.2</c:v>
                </c:pt>
                <c:pt idx="910">
                  <c:v>26.3</c:v>
                </c:pt>
                <c:pt idx="911">
                  <c:v>26.3</c:v>
                </c:pt>
                <c:pt idx="912">
                  <c:v>26.3</c:v>
                </c:pt>
                <c:pt idx="913">
                  <c:v>26.3</c:v>
                </c:pt>
                <c:pt idx="914">
                  <c:v>26.2</c:v>
                </c:pt>
                <c:pt idx="915">
                  <c:v>26.2</c:v>
                </c:pt>
                <c:pt idx="916">
                  <c:v>26.2</c:v>
                </c:pt>
                <c:pt idx="917">
                  <c:v>26.3</c:v>
                </c:pt>
                <c:pt idx="918">
                  <c:v>26.3</c:v>
                </c:pt>
                <c:pt idx="919">
                  <c:v>26.2</c:v>
                </c:pt>
                <c:pt idx="920">
                  <c:v>26.2</c:v>
                </c:pt>
                <c:pt idx="921">
                  <c:v>26.2</c:v>
                </c:pt>
                <c:pt idx="922">
                  <c:v>26.3</c:v>
                </c:pt>
                <c:pt idx="923">
                  <c:v>26.2</c:v>
                </c:pt>
                <c:pt idx="924">
                  <c:v>26.3</c:v>
                </c:pt>
                <c:pt idx="925">
                  <c:v>26.2</c:v>
                </c:pt>
                <c:pt idx="926">
                  <c:v>26.2</c:v>
                </c:pt>
                <c:pt idx="927">
                  <c:v>26.3</c:v>
                </c:pt>
                <c:pt idx="928">
                  <c:v>26.2</c:v>
                </c:pt>
                <c:pt idx="929">
                  <c:v>26.3</c:v>
                </c:pt>
                <c:pt idx="930">
                  <c:v>26.2</c:v>
                </c:pt>
                <c:pt idx="931">
                  <c:v>26.3</c:v>
                </c:pt>
                <c:pt idx="932">
                  <c:v>26.2</c:v>
                </c:pt>
                <c:pt idx="933">
                  <c:v>26.3</c:v>
                </c:pt>
                <c:pt idx="934">
                  <c:v>26.3</c:v>
                </c:pt>
                <c:pt idx="935">
                  <c:v>26.3</c:v>
                </c:pt>
                <c:pt idx="936">
                  <c:v>26.3</c:v>
                </c:pt>
                <c:pt idx="937">
                  <c:v>26.2</c:v>
                </c:pt>
                <c:pt idx="938">
                  <c:v>26.3</c:v>
                </c:pt>
                <c:pt idx="939">
                  <c:v>26.2</c:v>
                </c:pt>
                <c:pt idx="940">
                  <c:v>26.2</c:v>
                </c:pt>
                <c:pt idx="941">
                  <c:v>26.2</c:v>
                </c:pt>
                <c:pt idx="942">
                  <c:v>26.3</c:v>
                </c:pt>
                <c:pt idx="943">
                  <c:v>26.2</c:v>
                </c:pt>
                <c:pt idx="944">
                  <c:v>26.3</c:v>
                </c:pt>
                <c:pt idx="945">
                  <c:v>26.3</c:v>
                </c:pt>
                <c:pt idx="946">
                  <c:v>26.3</c:v>
                </c:pt>
                <c:pt idx="947">
                  <c:v>26.2</c:v>
                </c:pt>
                <c:pt idx="948">
                  <c:v>26.3</c:v>
                </c:pt>
                <c:pt idx="949">
                  <c:v>26.3</c:v>
                </c:pt>
                <c:pt idx="950">
                  <c:v>26.2</c:v>
                </c:pt>
                <c:pt idx="951">
                  <c:v>26.2</c:v>
                </c:pt>
                <c:pt idx="952">
                  <c:v>26.2</c:v>
                </c:pt>
                <c:pt idx="953">
                  <c:v>26.3</c:v>
                </c:pt>
                <c:pt idx="954">
                  <c:v>26.3</c:v>
                </c:pt>
                <c:pt idx="955">
                  <c:v>26.2</c:v>
                </c:pt>
                <c:pt idx="956">
                  <c:v>26.3</c:v>
                </c:pt>
                <c:pt idx="957">
                  <c:v>26.2</c:v>
                </c:pt>
                <c:pt idx="958">
                  <c:v>26.2</c:v>
                </c:pt>
                <c:pt idx="959">
                  <c:v>26.3</c:v>
                </c:pt>
                <c:pt idx="960">
                  <c:v>26.3</c:v>
                </c:pt>
                <c:pt idx="961">
                  <c:v>26.2</c:v>
                </c:pt>
                <c:pt idx="962">
                  <c:v>26.2</c:v>
                </c:pt>
                <c:pt idx="963">
                  <c:v>26.2</c:v>
                </c:pt>
                <c:pt idx="964">
                  <c:v>26.2</c:v>
                </c:pt>
                <c:pt idx="965">
                  <c:v>26.3</c:v>
                </c:pt>
                <c:pt idx="966">
                  <c:v>26.3</c:v>
                </c:pt>
                <c:pt idx="967">
                  <c:v>26.2</c:v>
                </c:pt>
                <c:pt idx="968">
                  <c:v>26.2</c:v>
                </c:pt>
                <c:pt idx="969">
                  <c:v>26.2</c:v>
                </c:pt>
                <c:pt idx="970">
                  <c:v>26.2</c:v>
                </c:pt>
                <c:pt idx="971">
                  <c:v>26.2</c:v>
                </c:pt>
                <c:pt idx="972">
                  <c:v>26.3</c:v>
                </c:pt>
                <c:pt idx="973">
                  <c:v>26.3</c:v>
                </c:pt>
                <c:pt idx="974">
                  <c:v>26.2</c:v>
                </c:pt>
                <c:pt idx="975">
                  <c:v>26.3</c:v>
                </c:pt>
                <c:pt idx="976">
                  <c:v>26.2</c:v>
                </c:pt>
                <c:pt idx="977">
                  <c:v>26.2</c:v>
                </c:pt>
                <c:pt idx="978">
                  <c:v>26.3</c:v>
                </c:pt>
                <c:pt idx="979">
                  <c:v>26.3</c:v>
                </c:pt>
                <c:pt idx="980">
                  <c:v>26.2</c:v>
                </c:pt>
                <c:pt idx="981">
                  <c:v>26.2</c:v>
                </c:pt>
                <c:pt idx="982">
                  <c:v>26.2</c:v>
                </c:pt>
                <c:pt idx="983">
                  <c:v>26.2</c:v>
                </c:pt>
                <c:pt idx="984">
                  <c:v>26.2</c:v>
                </c:pt>
                <c:pt idx="985">
                  <c:v>26.3</c:v>
                </c:pt>
                <c:pt idx="986">
                  <c:v>26.2</c:v>
                </c:pt>
                <c:pt idx="987">
                  <c:v>26.1</c:v>
                </c:pt>
                <c:pt idx="988">
                  <c:v>26.2</c:v>
                </c:pt>
                <c:pt idx="989">
                  <c:v>26.1</c:v>
                </c:pt>
                <c:pt idx="990">
                  <c:v>26.2</c:v>
                </c:pt>
                <c:pt idx="991">
                  <c:v>26.2</c:v>
                </c:pt>
                <c:pt idx="992">
                  <c:v>26.3</c:v>
                </c:pt>
                <c:pt idx="993">
                  <c:v>26.3</c:v>
                </c:pt>
                <c:pt idx="994">
                  <c:v>26.2</c:v>
                </c:pt>
                <c:pt idx="995">
                  <c:v>26.2</c:v>
                </c:pt>
                <c:pt idx="996">
                  <c:v>26.2</c:v>
                </c:pt>
                <c:pt idx="997">
                  <c:v>26.1</c:v>
                </c:pt>
                <c:pt idx="998">
                  <c:v>26.2</c:v>
                </c:pt>
                <c:pt idx="999">
                  <c:v>26.1</c:v>
                </c:pt>
                <c:pt idx="1000">
                  <c:v>26.2</c:v>
                </c:pt>
                <c:pt idx="1001">
                  <c:v>26.2</c:v>
                </c:pt>
                <c:pt idx="1002">
                  <c:v>26.3</c:v>
                </c:pt>
                <c:pt idx="1003">
                  <c:v>26.2</c:v>
                </c:pt>
                <c:pt idx="1004">
                  <c:v>26.2</c:v>
                </c:pt>
                <c:pt idx="1005">
                  <c:v>26.2</c:v>
                </c:pt>
                <c:pt idx="1006">
                  <c:v>26.2</c:v>
                </c:pt>
                <c:pt idx="1007">
                  <c:v>26.2</c:v>
                </c:pt>
                <c:pt idx="1008">
                  <c:v>26.2</c:v>
                </c:pt>
                <c:pt idx="1009">
                  <c:v>26.2</c:v>
                </c:pt>
                <c:pt idx="1010">
                  <c:v>26.1</c:v>
                </c:pt>
                <c:pt idx="1011">
                  <c:v>26.1</c:v>
                </c:pt>
                <c:pt idx="1012">
                  <c:v>26.2</c:v>
                </c:pt>
                <c:pt idx="1013">
                  <c:v>26.2</c:v>
                </c:pt>
                <c:pt idx="1014">
                  <c:v>26.2</c:v>
                </c:pt>
                <c:pt idx="1015">
                  <c:v>26.1</c:v>
                </c:pt>
                <c:pt idx="1016">
                  <c:v>26.2</c:v>
                </c:pt>
                <c:pt idx="1017">
                  <c:v>26.2</c:v>
                </c:pt>
                <c:pt idx="1018">
                  <c:v>26.2</c:v>
                </c:pt>
                <c:pt idx="1019">
                  <c:v>26.2</c:v>
                </c:pt>
                <c:pt idx="1020">
                  <c:v>26.1</c:v>
                </c:pt>
                <c:pt idx="1021">
                  <c:v>26.2</c:v>
                </c:pt>
                <c:pt idx="1022">
                  <c:v>26.2</c:v>
                </c:pt>
                <c:pt idx="1023">
                  <c:v>26.2</c:v>
                </c:pt>
                <c:pt idx="1024">
                  <c:v>26.1</c:v>
                </c:pt>
                <c:pt idx="1025">
                  <c:v>26.2</c:v>
                </c:pt>
                <c:pt idx="1026">
                  <c:v>26.2</c:v>
                </c:pt>
                <c:pt idx="1027">
                  <c:v>26.2</c:v>
                </c:pt>
                <c:pt idx="1028">
                  <c:v>26.2</c:v>
                </c:pt>
                <c:pt idx="1029">
                  <c:v>26.2</c:v>
                </c:pt>
                <c:pt idx="1030">
                  <c:v>26.2</c:v>
                </c:pt>
                <c:pt idx="1031">
                  <c:v>26.2</c:v>
                </c:pt>
                <c:pt idx="1032">
                  <c:v>26.1</c:v>
                </c:pt>
                <c:pt idx="1033">
                  <c:v>26.1</c:v>
                </c:pt>
                <c:pt idx="1034">
                  <c:v>26.1</c:v>
                </c:pt>
                <c:pt idx="1035">
                  <c:v>26.1</c:v>
                </c:pt>
                <c:pt idx="1036">
                  <c:v>26.1</c:v>
                </c:pt>
                <c:pt idx="1037">
                  <c:v>26.3</c:v>
                </c:pt>
                <c:pt idx="1038">
                  <c:v>26.2</c:v>
                </c:pt>
                <c:pt idx="1039">
                  <c:v>26.2</c:v>
                </c:pt>
                <c:pt idx="1040">
                  <c:v>26.2</c:v>
                </c:pt>
                <c:pt idx="1041">
                  <c:v>26.1</c:v>
                </c:pt>
                <c:pt idx="1042">
                  <c:v>26.2</c:v>
                </c:pt>
                <c:pt idx="1043">
                  <c:v>26.2</c:v>
                </c:pt>
                <c:pt idx="1044">
                  <c:v>26.1</c:v>
                </c:pt>
                <c:pt idx="1045">
                  <c:v>26.1</c:v>
                </c:pt>
                <c:pt idx="1046">
                  <c:v>26.2</c:v>
                </c:pt>
                <c:pt idx="1047">
                  <c:v>26.2</c:v>
                </c:pt>
                <c:pt idx="1048">
                  <c:v>26.2</c:v>
                </c:pt>
                <c:pt idx="1049">
                  <c:v>26.2</c:v>
                </c:pt>
                <c:pt idx="1050">
                  <c:v>26.1</c:v>
                </c:pt>
                <c:pt idx="1051">
                  <c:v>26.2</c:v>
                </c:pt>
                <c:pt idx="1052">
                  <c:v>26.2</c:v>
                </c:pt>
                <c:pt idx="1053">
                  <c:v>26.2</c:v>
                </c:pt>
                <c:pt idx="1054">
                  <c:v>26.1</c:v>
                </c:pt>
                <c:pt idx="1055">
                  <c:v>26.1</c:v>
                </c:pt>
                <c:pt idx="1056">
                  <c:v>26.1</c:v>
                </c:pt>
                <c:pt idx="1057">
                  <c:v>26.2</c:v>
                </c:pt>
                <c:pt idx="1058">
                  <c:v>26.1</c:v>
                </c:pt>
                <c:pt idx="1059">
                  <c:v>26.1</c:v>
                </c:pt>
                <c:pt idx="1060">
                  <c:v>26.2</c:v>
                </c:pt>
                <c:pt idx="1061">
                  <c:v>26.1</c:v>
                </c:pt>
                <c:pt idx="1062">
                  <c:v>26.2</c:v>
                </c:pt>
                <c:pt idx="1063">
                  <c:v>26.2</c:v>
                </c:pt>
                <c:pt idx="1064">
                  <c:v>26.2</c:v>
                </c:pt>
                <c:pt idx="1065">
                  <c:v>26.1</c:v>
                </c:pt>
                <c:pt idx="1066">
                  <c:v>26.1</c:v>
                </c:pt>
                <c:pt idx="1067">
                  <c:v>26.2</c:v>
                </c:pt>
                <c:pt idx="1068">
                  <c:v>26.1</c:v>
                </c:pt>
                <c:pt idx="1069">
                  <c:v>26.2</c:v>
                </c:pt>
                <c:pt idx="1070">
                  <c:v>26.2</c:v>
                </c:pt>
                <c:pt idx="1071">
                  <c:v>26.2</c:v>
                </c:pt>
                <c:pt idx="1072">
                  <c:v>26.1</c:v>
                </c:pt>
                <c:pt idx="1073">
                  <c:v>26.2</c:v>
                </c:pt>
                <c:pt idx="1074">
                  <c:v>26.1</c:v>
                </c:pt>
                <c:pt idx="1075">
                  <c:v>26.2</c:v>
                </c:pt>
                <c:pt idx="1076">
                  <c:v>26.3</c:v>
                </c:pt>
                <c:pt idx="1077">
                  <c:v>26.2</c:v>
                </c:pt>
                <c:pt idx="1078">
                  <c:v>26.1</c:v>
                </c:pt>
                <c:pt idx="1079">
                  <c:v>26.2</c:v>
                </c:pt>
                <c:pt idx="1080">
                  <c:v>26.1</c:v>
                </c:pt>
                <c:pt idx="1081">
                  <c:v>26.2</c:v>
                </c:pt>
                <c:pt idx="1082">
                  <c:v>26.1</c:v>
                </c:pt>
                <c:pt idx="1083">
                  <c:v>26.2</c:v>
                </c:pt>
                <c:pt idx="1084">
                  <c:v>26.2</c:v>
                </c:pt>
                <c:pt idx="1085">
                  <c:v>26.1</c:v>
                </c:pt>
                <c:pt idx="1086">
                  <c:v>26.2</c:v>
                </c:pt>
                <c:pt idx="1087">
                  <c:v>26.2</c:v>
                </c:pt>
                <c:pt idx="1088">
                  <c:v>26.1</c:v>
                </c:pt>
                <c:pt idx="1089">
                  <c:v>26.2</c:v>
                </c:pt>
                <c:pt idx="1090">
                  <c:v>26.2</c:v>
                </c:pt>
                <c:pt idx="1091">
                  <c:v>26.2</c:v>
                </c:pt>
                <c:pt idx="1092">
                  <c:v>26.2</c:v>
                </c:pt>
                <c:pt idx="1093">
                  <c:v>26.2</c:v>
                </c:pt>
                <c:pt idx="1094">
                  <c:v>26.2</c:v>
                </c:pt>
                <c:pt idx="1095">
                  <c:v>26.2</c:v>
                </c:pt>
                <c:pt idx="1096">
                  <c:v>26.2</c:v>
                </c:pt>
                <c:pt idx="1097">
                  <c:v>26.1</c:v>
                </c:pt>
                <c:pt idx="1098">
                  <c:v>26.2</c:v>
                </c:pt>
                <c:pt idx="1099">
                  <c:v>26.1</c:v>
                </c:pt>
                <c:pt idx="1100">
                  <c:v>26.2</c:v>
                </c:pt>
                <c:pt idx="1101">
                  <c:v>26.1</c:v>
                </c:pt>
                <c:pt idx="1102">
                  <c:v>26.2</c:v>
                </c:pt>
                <c:pt idx="1103">
                  <c:v>26.2</c:v>
                </c:pt>
                <c:pt idx="1104">
                  <c:v>26.2</c:v>
                </c:pt>
                <c:pt idx="1105">
                  <c:v>26.2</c:v>
                </c:pt>
                <c:pt idx="1106">
                  <c:v>26.2</c:v>
                </c:pt>
                <c:pt idx="1107">
                  <c:v>26.1</c:v>
                </c:pt>
                <c:pt idx="1108">
                  <c:v>26.2</c:v>
                </c:pt>
                <c:pt idx="1109">
                  <c:v>26.2</c:v>
                </c:pt>
                <c:pt idx="1110">
                  <c:v>26.2</c:v>
                </c:pt>
                <c:pt idx="1111">
                  <c:v>26.1</c:v>
                </c:pt>
                <c:pt idx="1112">
                  <c:v>26.1</c:v>
                </c:pt>
                <c:pt idx="1113">
                  <c:v>26.2</c:v>
                </c:pt>
                <c:pt idx="1114">
                  <c:v>26.1</c:v>
                </c:pt>
                <c:pt idx="1115">
                  <c:v>26.2</c:v>
                </c:pt>
                <c:pt idx="1116">
                  <c:v>26.1</c:v>
                </c:pt>
                <c:pt idx="1117">
                  <c:v>26.2</c:v>
                </c:pt>
                <c:pt idx="1118">
                  <c:v>26.2</c:v>
                </c:pt>
                <c:pt idx="1119">
                  <c:v>26.2</c:v>
                </c:pt>
                <c:pt idx="1120">
                  <c:v>26.1</c:v>
                </c:pt>
                <c:pt idx="1121">
                  <c:v>26.1</c:v>
                </c:pt>
                <c:pt idx="1122">
                  <c:v>26.2</c:v>
                </c:pt>
                <c:pt idx="1123">
                  <c:v>26.1</c:v>
                </c:pt>
                <c:pt idx="1124">
                  <c:v>26.2</c:v>
                </c:pt>
                <c:pt idx="1125">
                  <c:v>26.2</c:v>
                </c:pt>
                <c:pt idx="1126">
                  <c:v>26.2</c:v>
                </c:pt>
                <c:pt idx="1127">
                  <c:v>26.2</c:v>
                </c:pt>
                <c:pt idx="1128">
                  <c:v>26.1</c:v>
                </c:pt>
                <c:pt idx="1129">
                  <c:v>26.1</c:v>
                </c:pt>
                <c:pt idx="1130">
                  <c:v>26.1</c:v>
                </c:pt>
                <c:pt idx="1131">
                  <c:v>26.2</c:v>
                </c:pt>
                <c:pt idx="1132">
                  <c:v>26.2</c:v>
                </c:pt>
                <c:pt idx="1133">
                  <c:v>26.2</c:v>
                </c:pt>
                <c:pt idx="1134">
                  <c:v>26.2</c:v>
                </c:pt>
                <c:pt idx="1135">
                  <c:v>26.1</c:v>
                </c:pt>
                <c:pt idx="1136">
                  <c:v>26.1</c:v>
                </c:pt>
                <c:pt idx="1137">
                  <c:v>26</c:v>
                </c:pt>
                <c:pt idx="1138">
                  <c:v>26.1</c:v>
                </c:pt>
                <c:pt idx="1139">
                  <c:v>26.1</c:v>
                </c:pt>
                <c:pt idx="1140">
                  <c:v>26.2</c:v>
                </c:pt>
                <c:pt idx="1141">
                  <c:v>26.2</c:v>
                </c:pt>
                <c:pt idx="1142">
                  <c:v>26.2</c:v>
                </c:pt>
                <c:pt idx="1143">
                  <c:v>26.1</c:v>
                </c:pt>
                <c:pt idx="1144">
                  <c:v>26.2</c:v>
                </c:pt>
                <c:pt idx="1145">
                  <c:v>26.2</c:v>
                </c:pt>
                <c:pt idx="1146">
                  <c:v>26</c:v>
                </c:pt>
                <c:pt idx="1147">
                  <c:v>26.2</c:v>
                </c:pt>
                <c:pt idx="1148">
                  <c:v>26.1</c:v>
                </c:pt>
                <c:pt idx="1149">
                  <c:v>26.1</c:v>
                </c:pt>
                <c:pt idx="1150">
                  <c:v>26.1</c:v>
                </c:pt>
                <c:pt idx="1151">
                  <c:v>26.1</c:v>
                </c:pt>
                <c:pt idx="1152">
                  <c:v>26.1</c:v>
                </c:pt>
                <c:pt idx="1153">
                  <c:v>26.2</c:v>
                </c:pt>
                <c:pt idx="1154">
                  <c:v>26.2</c:v>
                </c:pt>
                <c:pt idx="1155">
                  <c:v>26</c:v>
                </c:pt>
                <c:pt idx="1156">
                  <c:v>26.2</c:v>
                </c:pt>
                <c:pt idx="1157">
                  <c:v>26.2</c:v>
                </c:pt>
                <c:pt idx="1158">
                  <c:v>26.2</c:v>
                </c:pt>
                <c:pt idx="1159">
                  <c:v>26.1</c:v>
                </c:pt>
                <c:pt idx="1160">
                  <c:v>26.1</c:v>
                </c:pt>
                <c:pt idx="1161">
                  <c:v>26.2</c:v>
                </c:pt>
                <c:pt idx="1162">
                  <c:v>26.1</c:v>
                </c:pt>
                <c:pt idx="1163">
                  <c:v>26.2</c:v>
                </c:pt>
                <c:pt idx="1164">
                  <c:v>26.1</c:v>
                </c:pt>
                <c:pt idx="1165">
                  <c:v>26.1</c:v>
                </c:pt>
                <c:pt idx="1166">
                  <c:v>26.1</c:v>
                </c:pt>
                <c:pt idx="1167">
                  <c:v>26.1</c:v>
                </c:pt>
                <c:pt idx="1168">
                  <c:v>26.1</c:v>
                </c:pt>
                <c:pt idx="1169">
                  <c:v>26.1</c:v>
                </c:pt>
                <c:pt idx="1170">
                  <c:v>26.1</c:v>
                </c:pt>
                <c:pt idx="1171">
                  <c:v>26.1</c:v>
                </c:pt>
                <c:pt idx="1172">
                  <c:v>26.1</c:v>
                </c:pt>
                <c:pt idx="1173">
                  <c:v>26.1</c:v>
                </c:pt>
                <c:pt idx="1174">
                  <c:v>26.1</c:v>
                </c:pt>
                <c:pt idx="1175">
                  <c:v>26.1</c:v>
                </c:pt>
                <c:pt idx="1176">
                  <c:v>26.2</c:v>
                </c:pt>
                <c:pt idx="1177">
                  <c:v>26.2</c:v>
                </c:pt>
                <c:pt idx="1178">
                  <c:v>26.1</c:v>
                </c:pt>
                <c:pt idx="1179">
                  <c:v>26.1</c:v>
                </c:pt>
                <c:pt idx="1180">
                  <c:v>26.1</c:v>
                </c:pt>
                <c:pt idx="1181">
                  <c:v>26</c:v>
                </c:pt>
                <c:pt idx="1182">
                  <c:v>26.1</c:v>
                </c:pt>
                <c:pt idx="1183">
                  <c:v>26.1</c:v>
                </c:pt>
                <c:pt idx="1184">
                  <c:v>26.1</c:v>
                </c:pt>
                <c:pt idx="1185">
                  <c:v>26.1</c:v>
                </c:pt>
                <c:pt idx="1186">
                  <c:v>26.2</c:v>
                </c:pt>
                <c:pt idx="1187">
                  <c:v>26.1</c:v>
                </c:pt>
                <c:pt idx="1188">
                  <c:v>26.1</c:v>
                </c:pt>
                <c:pt idx="1189">
                  <c:v>26.1</c:v>
                </c:pt>
                <c:pt idx="1190">
                  <c:v>26</c:v>
                </c:pt>
                <c:pt idx="1191">
                  <c:v>26.1</c:v>
                </c:pt>
                <c:pt idx="1192">
                  <c:v>26.2</c:v>
                </c:pt>
                <c:pt idx="1193">
                  <c:v>26.1</c:v>
                </c:pt>
                <c:pt idx="1194">
                  <c:v>26.1</c:v>
                </c:pt>
                <c:pt idx="1195">
                  <c:v>26.3</c:v>
                </c:pt>
                <c:pt idx="1196">
                  <c:v>26.2</c:v>
                </c:pt>
                <c:pt idx="1197">
                  <c:v>26.1</c:v>
                </c:pt>
                <c:pt idx="1198">
                  <c:v>26.2</c:v>
                </c:pt>
                <c:pt idx="1199">
                  <c:v>26.2</c:v>
                </c:pt>
                <c:pt idx="1200">
                  <c:v>26.1</c:v>
                </c:pt>
                <c:pt idx="1201">
                  <c:v>26.2</c:v>
                </c:pt>
                <c:pt idx="1202">
                  <c:v>26.1</c:v>
                </c:pt>
                <c:pt idx="1203">
                  <c:v>26.1</c:v>
                </c:pt>
                <c:pt idx="1204">
                  <c:v>26.1</c:v>
                </c:pt>
                <c:pt idx="1205">
                  <c:v>26.1</c:v>
                </c:pt>
                <c:pt idx="1206">
                  <c:v>26.1</c:v>
                </c:pt>
                <c:pt idx="1207">
                  <c:v>26.1</c:v>
                </c:pt>
                <c:pt idx="1208">
                  <c:v>26</c:v>
                </c:pt>
                <c:pt idx="1209">
                  <c:v>26.1</c:v>
                </c:pt>
                <c:pt idx="1210">
                  <c:v>26.1</c:v>
                </c:pt>
                <c:pt idx="1211">
                  <c:v>26.1</c:v>
                </c:pt>
                <c:pt idx="1212">
                  <c:v>26.1</c:v>
                </c:pt>
                <c:pt idx="1213">
                  <c:v>26</c:v>
                </c:pt>
                <c:pt idx="1214">
                  <c:v>26</c:v>
                </c:pt>
                <c:pt idx="1215">
                  <c:v>26.1</c:v>
                </c:pt>
                <c:pt idx="1216">
                  <c:v>26.1</c:v>
                </c:pt>
                <c:pt idx="1217">
                  <c:v>26.1</c:v>
                </c:pt>
                <c:pt idx="1218">
                  <c:v>26.1</c:v>
                </c:pt>
                <c:pt idx="1219">
                  <c:v>26.1</c:v>
                </c:pt>
                <c:pt idx="1220">
                  <c:v>26.1</c:v>
                </c:pt>
                <c:pt idx="1221">
                  <c:v>26.1</c:v>
                </c:pt>
                <c:pt idx="1222">
                  <c:v>26.1</c:v>
                </c:pt>
                <c:pt idx="1223">
                  <c:v>26.1</c:v>
                </c:pt>
                <c:pt idx="1224">
                  <c:v>26.1</c:v>
                </c:pt>
                <c:pt idx="1225">
                  <c:v>26.1</c:v>
                </c:pt>
                <c:pt idx="1226">
                  <c:v>26.1</c:v>
                </c:pt>
                <c:pt idx="1227">
                  <c:v>26.1</c:v>
                </c:pt>
                <c:pt idx="1228">
                  <c:v>26</c:v>
                </c:pt>
                <c:pt idx="1229">
                  <c:v>26.1</c:v>
                </c:pt>
                <c:pt idx="1230">
                  <c:v>26</c:v>
                </c:pt>
                <c:pt idx="1231">
                  <c:v>26.1</c:v>
                </c:pt>
                <c:pt idx="1232">
                  <c:v>26.1</c:v>
                </c:pt>
                <c:pt idx="1233">
                  <c:v>26</c:v>
                </c:pt>
                <c:pt idx="1234">
                  <c:v>26.1</c:v>
                </c:pt>
                <c:pt idx="1235">
                  <c:v>26</c:v>
                </c:pt>
                <c:pt idx="1236">
                  <c:v>26.1</c:v>
                </c:pt>
                <c:pt idx="1237">
                  <c:v>26</c:v>
                </c:pt>
                <c:pt idx="1238">
                  <c:v>26</c:v>
                </c:pt>
                <c:pt idx="1239">
                  <c:v>26.1</c:v>
                </c:pt>
                <c:pt idx="1240">
                  <c:v>26</c:v>
                </c:pt>
                <c:pt idx="1241">
                  <c:v>26.1</c:v>
                </c:pt>
                <c:pt idx="1242">
                  <c:v>26</c:v>
                </c:pt>
                <c:pt idx="1243">
                  <c:v>26</c:v>
                </c:pt>
                <c:pt idx="1244">
                  <c:v>26</c:v>
                </c:pt>
                <c:pt idx="1245">
                  <c:v>26.1</c:v>
                </c:pt>
                <c:pt idx="1246">
                  <c:v>26</c:v>
                </c:pt>
                <c:pt idx="1247">
                  <c:v>26</c:v>
                </c:pt>
                <c:pt idx="1248">
                  <c:v>26.1</c:v>
                </c:pt>
                <c:pt idx="1249">
                  <c:v>26.1</c:v>
                </c:pt>
                <c:pt idx="1250">
                  <c:v>26</c:v>
                </c:pt>
                <c:pt idx="1251">
                  <c:v>26.1</c:v>
                </c:pt>
                <c:pt idx="1252">
                  <c:v>26.1</c:v>
                </c:pt>
                <c:pt idx="1253">
                  <c:v>26.1</c:v>
                </c:pt>
                <c:pt idx="1254">
                  <c:v>26</c:v>
                </c:pt>
                <c:pt idx="1255">
                  <c:v>26</c:v>
                </c:pt>
                <c:pt idx="1256">
                  <c:v>26.1</c:v>
                </c:pt>
                <c:pt idx="1257">
                  <c:v>26</c:v>
                </c:pt>
                <c:pt idx="1258">
                  <c:v>26.1</c:v>
                </c:pt>
                <c:pt idx="1259">
                  <c:v>26.1</c:v>
                </c:pt>
                <c:pt idx="1260">
                  <c:v>26.1</c:v>
                </c:pt>
                <c:pt idx="1261">
                  <c:v>26</c:v>
                </c:pt>
                <c:pt idx="1262">
                  <c:v>26.1</c:v>
                </c:pt>
                <c:pt idx="1263">
                  <c:v>26.1</c:v>
                </c:pt>
                <c:pt idx="1264">
                  <c:v>26.1</c:v>
                </c:pt>
                <c:pt idx="1265">
                  <c:v>26</c:v>
                </c:pt>
                <c:pt idx="1266">
                  <c:v>26</c:v>
                </c:pt>
                <c:pt idx="1267">
                  <c:v>26</c:v>
                </c:pt>
                <c:pt idx="1268">
                  <c:v>26.1</c:v>
                </c:pt>
                <c:pt idx="1269">
                  <c:v>26</c:v>
                </c:pt>
                <c:pt idx="1270">
                  <c:v>26</c:v>
                </c:pt>
                <c:pt idx="1271">
                  <c:v>26</c:v>
                </c:pt>
                <c:pt idx="1272">
                  <c:v>26</c:v>
                </c:pt>
                <c:pt idx="1273">
                  <c:v>26.1</c:v>
                </c:pt>
                <c:pt idx="1274">
                  <c:v>26</c:v>
                </c:pt>
                <c:pt idx="1275">
                  <c:v>26</c:v>
                </c:pt>
                <c:pt idx="1276">
                  <c:v>26.1</c:v>
                </c:pt>
                <c:pt idx="1277">
                  <c:v>26</c:v>
                </c:pt>
                <c:pt idx="1278">
                  <c:v>26.1</c:v>
                </c:pt>
                <c:pt idx="1279">
                  <c:v>26.1</c:v>
                </c:pt>
                <c:pt idx="1280">
                  <c:v>26.1</c:v>
                </c:pt>
                <c:pt idx="1281">
                  <c:v>26.1</c:v>
                </c:pt>
                <c:pt idx="1282">
                  <c:v>26</c:v>
                </c:pt>
                <c:pt idx="1283">
                  <c:v>26.1</c:v>
                </c:pt>
                <c:pt idx="1284">
                  <c:v>26.2</c:v>
                </c:pt>
                <c:pt idx="1285">
                  <c:v>26.1</c:v>
                </c:pt>
                <c:pt idx="1286">
                  <c:v>26.1</c:v>
                </c:pt>
                <c:pt idx="1287">
                  <c:v>26</c:v>
                </c:pt>
                <c:pt idx="1288">
                  <c:v>26.1</c:v>
                </c:pt>
                <c:pt idx="1289">
                  <c:v>26.2</c:v>
                </c:pt>
                <c:pt idx="1290">
                  <c:v>26.1</c:v>
                </c:pt>
                <c:pt idx="1291">
                  <c:v>26.1</c:v>
                </c:pt>
                <c:pt idx="1292">
                  <c:v>26</c:v>
                </c:pt>
                <c:pt idx="1293">
                  <c:v>26.2</c:v>
                </c:pt>
                <c:pt idx="1294">
                  <c:v>26.1</c:v>
                </c:pt>
                <c:pt idx="1295">
                  <c:v>26.1</c:v>
                </c:pt>
                <c:pt idx="1296">
                  <c:v>26</c:v>
                </c:pt>
                <c:pt idx="1297">
                  <c:v>26.1</c:v>
                </c:pt>
                <c:pt idx="1298">
                  <c:v>26.1</c:v>
                </c:pt>
                <c:pt idx="1299">
                  <c:v>26</c:v>
                </c:pt>
                <c:pt idx="1300">
                  <c:v>26.2</c:v>
                </c:pt>
                <c:pt idx="1301">
                  <c:v>26.1</c:v>
                </c:pt>
                <c:pt idx="1302">
                  <c:v>26.2</c:v>
                </c:pt>
                <c:pt idx="1303">
                  <c:v>26.1</c:v>
                </c:pt>
                <c:pt idx="1304">
                  <c:v>26.1</c:v>
                </c:pt>
                <c:pt idx="1305">
                  <c:v>25.9</c:v>
                </c:pt>
                <c:pt idx="1306">
                  <c:v>26</c:v>
                </c:pt>
                <c:pt idx="1307">
                  <c:v>26.1</c:v>
                </c:pt>
                <c:pt idx="1308">
                  <c:v>26</c:v>
                </c:pt>
                <c:pt idx="1309">
                  <c:v>26.1</c:v>
                </c:pt>
                <c:pt idx="1310">
                  <c:v>26.1</c:v>
                </c:pt>
                <c:pt idx="1311">
                  <c:v>26</c:v>
                </c:pt>
                <c:pt idx="1312">
                  <c:v>26</c:v>
                </c:pt>
                <c:pt idx="1313">
                  <c:v>26</c:v>
                </c:pt>
                <c:pt idx="1314">
                  <c:v>26.1</c:v>
                </c:pt>
                <c:pt idx="1315">
                  <c:v>26</c:v>
                </c:pt>
                <c:pt idx="1316">
                  <c:v>26.1</c:v>
                </c:pt>
                <c:pt idx="1317">
                  <c:v>26.1</c:v>
                </c:pt>
                <c:pt idx="1318">
                  <c:v>26.1</c:v>
                </c:pt>
                <c:pt idx="1319">
                  <c:v>26.1</c:v>
                </c:pt>
                <c:pt idx="1320">
                  <c:v>26.1</c:v>
                </c:pt>
                <c:pt idx="1321">
                  <c:v>26.1</c:v>
                </c:pt>
                <c:pt idx="1322">
                  <c:v>26.1</c:v>
                </c:pt>
                <c:pt idx="1323">
                  <c:v>26.1</c:v>
                </c:pt>
                <c:pt idx="1324">
                  <c:v>26.1</c:v>
                </c:pt>
                <c:pt idx="1325">
                  <c:v>26.1</c:v>
                </c:pt>
                <c:pt idx="1326">
                  <c:v>26.1</c:v>
                </c:pt>
                <c:pt idx="1327">
                  <c:v>26.1</c:v>
                </c:pt>
                <c:pt idx="1328">
                  <c:v>26.1</c:v>
                </c:pt>
                <c:pt idx="1329">
                  <c:v>26.1</c:v>
                </c:pt>
                <c:pt idx="1330">
                  <c:v>26.2</c:v>
                </c:pt>
                <c:pt idx="1331">
                  <c:v>26.1</c:v>
                </c:pt>
                <c:pt idx="1332">
                  <c:v>26</c:v>
                </c:pt>
                <c:pt idx="1333">
                  <c:v>26.2</c:v>
                </c:pt>
                <c:pt idx="1334">
                  <c:v>26.2</c:v>
                </c:pt>
                <c:pt idx="1335">
                  <c:v>26.1</c:v>
                </c:pt>
                <c:pt idx="1336">
                  <c:v>26.1</c:v>
                </c:pt>
                <c:pt idx="1337">
                  <c:v>26</c:v>
                </c:pt>
                <c:pt idx="1338">
                  <c:v>26.2</c:v>
                </c:pt>
                <c:pt idx="1339">
                  <c:v>26.2</c:v>
                </c:pt>
                <c:pt idx="1340">
                  <c:v>26.2</c:v>
                </c:pt>
                <c:pt idx="1341">
                  <c:v>26.2</c:v>
                </c:pt>
                <c:pt idx="1342">
                  <c:v>26</c:v>
                </c:pt>
                <c:pt idx="1343">
                  <c:v>26.1</c:v>
                </c:pt>
                <c:pt idx="1344">
                  <c:v>26.2</c:v>
                </c:pt>
                <c:pt idx="1345">
                  <c:v>26.1</c:v>
                </c:pt>
                <c:pt idx="1346">
                  <c:v>26.1</c:v>
                </c:pt>
                <c:pt idx="1347">
                  <c:v>26.1</c:v>
                </c:pt>
                <c:pt idx="1348">
                  <c:v>26.2</c:v>
                </c:pt>
                <c:pt idx="1349">
                  <c:v>26.2</c:v>
                </c:pt>
                <c:pt idx="1350">
                  <c:v>26.1</c:v>
                </c:pt>
                <c:pt idx="1351">
                  <c:v>26.2</c:v>
                </c:pt>
                <c:pt idx="1352">
                  <c:v>26.1</c:v>
                </c:pt>
                <c:pt idx="1353">
                  <c:v>26.1</c:v>
                </c:pt>
                <c:pt idx="1354">
                  <c:v>26</c:v>
                </c:pt>
                <c:pt idx="1355">
                  <c:v>26.2</c:v>
                </c:pt>
                <c:pt idx="1356">
                  <c:v>26.1</c:v>
                </c:pt>
                <c:pt idx="1357">
                  <c:v>26.2</c:v>
                </c:pt>
                <c:pt idx="1358">
                  <c:v>26.2</c:v>
                </c:pt>
                <c:pt idx="1359">
                  <c:v>26.1</c:v>
                </c:pt>
                <c:pt idx="1360">
                  <c:v>26.2</c:v>
                </c:pt>
                <c:pt idx="1361">
                  <c:v>26.2</c:v>
                </c:pt>
                <c:pt idx="1362">
                  <c:v>26.1</c:v>
                </c:pt>
                <c:pt idx="1363">
                  <c:v>26.2</c:v>
                </c:pt>
                <c:pt idx="1364">
                  <c:v>26.2</c:v>
                </c:pt>
                <c:pt idx="1365">
                  <c:v>26.2</c:v>
                </c:pt>
                <c:pt idx="1366">
                  <c:v>26.2</c:v>
                </c:pt>
                <c:pt idx="1367">
                  <c:v>26.2</c:v>
                </c:pt>
                <c:pt idx="1368">
                  <c:v>26.2</c:v>
                </c:pt>
                <c:pt idx="1369">
                  <c:v>26.2</c:v>
                </c:pt>
                <c:pt idx="1370">
                  <c:v>26.2</c:v>
                </c:pt>
                <c:pt idx="1371">
                  <c:v>26.2</c:v>
                </c:pt>
                <c:pt idx="1372">
                  <c:v>26.2</c:v>
                </c:pt>
                <c:pt idx="1373">
                  <c:v>26.1</c:v>
                </c:pt>
                <c:pt idx="1374">
                  <c:v>26.1</c:v>
                </c:pt>
                <c:pt idx="1375">
                  <c:v>26.2</c:v>
                </c:pt>
                <c:pt idx="1376">
                  <c:v>26.2</c:v>
                </c:pt>
                <c:pt idx="1377">
                  <c:v>26.1</c:v>
                </c:pt>
                <c:pt idx="1378">
                  <c:v>26.2</c:v>
                </c:pt>
                <c:pt idx="1379">
                  <c:v>26.3</c:v>
                </c:pt>
                <c:pt idx="1380">
                  <c:v>26.3</c:v>
                </c:pt>
                <c:pt idx="1381">
                  <c:v>26.3</c:v>
                </c:pt>
                <c:pt idx="1382">
                  <c:v>26.2</c:v>
                </c:pt>
                <c:pt idx="1383">
                  <c:v>26.2</c:v>
                </c:pt>
                <c:pt idx="1384">
                  <c:v>26.2</c:v>
                </c:pt>
                <c:pt idx="1385">
                  <c:v>26.2</c:v>
                </c:pt>
                <c:pt idx="1386">
                  <c:v>26.3</c:v>
                </c:pt>
                <c:pt idx="1387">
                  <c:v>26.2</c:v>
                </c:pt>
                <c:pt idx="1388">
                  <c:v>26.2</c:v>
                </c:pt>
                <c:pt idx="1389">
                  <c:v>26.3</c:v>
                </c:pt>
                <c:pt idx="1390">
                  <c:v>26.3</c:v>
                </c:pt>
                <c:pt idx="1391">
                  <c:v>26.2</c:v>
                </c:pt>
                <c:pt idx="1392">
                  <c:v>26.2</c:v>
                </c:pt>
                <c:pt idx="1393">
                  <c:v>26.2</c:v>
                </c:pt>
                <c:pt idx="1394">
                  <c:v>26.3</c:v>
                </c:pt>
                <c:pt idx="1395">
                  <c:v>26.2</c:v>
                </c:pt>
                <c:pt idx="1396">
                  <c:v>26.1</c:v>
                </c:pt>
                <c:pt idx="1397">
                  <c:v>26.1</c:v>
                </c:pt>
                <c:pt idx="1398">
                  <c:v>26.3</c:v>
                </c:pt>
                <c:pt idx="1399">
                  <c:v>26.2</c:v>
                </c:pt>
                <c:pt idx="1400">
                  <c:v>26.2</c:v>
                </c:pt>
                <c:pt idx="1401">
                  <c:v>26.3</c:v>
                </c:pt>
                <c:pt idx="1402">
                  <c:v>26.3</c:v>
                </c:pt>
                <c:pt idx="1403">
                  <c:v>26.3</c:v>
                </c:pt>
                <c:pt idx="1404">
                  <c:v>26.2</c:v>
                </c:pt>
                <c:pt idx="1405">
                  <c:v>26.2</c:v>
                </c:pt>
                <c:pt idx="1406">
                  <c:v>26.2</c:v>
                </c:pt>
                <c:pt idx="1407">
                  <c:v>26.3</c:v>
                </c:pt>
                <c:pt idx="1408">
                  <c:v>26.3</c:v>
                </c:pt>
                <c:pt idx="1409">
                  <c:v>26.3</c:v>
                </c:pt>
                <c:pt idx="1410">
                  <c:v>26.2</c:v>
                </c:pt>
                <c:pt idx="1411">
                  <c:v>26.2</c:v>
                </c:pt>
                <c:pt idx="1412">
                  <c:v>26.2</c:v>
                </c:pt>
                <c:pt idx="1413">
                  <c:v>26.2</c:v>
                </c:pt>
                <c:pt idx="1414">
                  <c:v>26.3</c:v>
                </c:pt>
                <c:pt idx="1415">
                  <c:v>26.3</c:v>
                </c:pt>
                <c:pt idx="1416">
                  <c:v>26.2</c:v>
                </c:pt>
                <c:pt idx="1417">
                  <c:v>26.2</c:v>
                </c:pt>
                <c:pt idx="1418">
                  <c:v>26.3</c:v>
                </c:pt>
                <c:pt idx="1419">
                  <c:v>26.3</c:v>
                </c:pt>
                <c:pt idx="1420">
                  <c:v>26.3</c:v>
                </c:pt>
                <c:pt idx="1421">
                  <c:v>26.3</c:v>
                </c:pt>
                <c:pt idx="1422">
                  <c:v>26.4</c:v>
                </c:pt>
                <c:pt idx="1423">
                  <c:v>26.3</c:v>
                </c:pt>
                <c:pt idx="1424">
                  <c:v>26.3</c:v>
                </c:pt>
                <c:pt idx="1425">
                  <c:v>26.3</c:v>
                </c:pt>
                <c:pt idx="1426">
                  <c:v>26.3</c:v>
                </c:pt>
                <c:pt idx="1427">
                  <c:v>26.3</c:v>
                </c:pt>
                <c:pt idx="1428">
                  <c:v>26.2</c:v>
                </c:pt>
                <c:pt idx="1429">
                  <c:v>26.3</c:v>
                </c:pt>
                <c:pt idx="1430">
                  <c:v>26.3</c:v>
                </c:pt>
                <c:pt idx="1431">
                  <c:v>26.3</c:v>
                </c:pt>
                <c:pt idx="1432">
                  <c:v>26.3</c:v>
                </c:pt>
                <c:pt idx="1433">
                  <c:v>26.3</c:v>
                </c:pt>
                <c:pt idx="1434">
                  <c:v>26.3</c:v>
                </c:pt>
                <c:pt idx="1435">
                  <c:v>26.3</c:v>
                </c:pt>
                <c:pt idx="1436">
                  <c:v>26.3</c:v>
                </c:pt>
                <c:pt idx="1437">
                  <c:v>26.3</c:v>
                </c:pt>
                <c:pt idx="1438">
                  <c:v>26.2</c:v>
                </c:pt>
                <c:pt idx="1439">
                  <c:v>26.3</c:v>
                </c:pt>
                <c:pt idx="1440">
                  <c:v>26.2</c:v>
                </c:pt>
                <c:pt idx="1441">
                  <c:v>26.3</c:v>
                </c:pt>
                <c:pt idx="1442">
                  <c:v>26.3</c:v>
                </c:pt>
                <c:pt idx="1443">
                  <c:v>26.2</c:v>
                </c:pt>
                <c:pt idx="1444">
                  <c:v>26.3</c:v>
                </c:pt>
                <c:pt idx="1445">
                  <c:v>26.3</c:v>
                </c:pt>
                <c:pt idx="1446">
                  <c:v>26.3</c:v>
                </c:pt>
                <c:pt idx="1447">
                  <c:v>26.4</c:v>
                </c:pt>
                <c:pt idx="1448">
                  <c:v>26.4</c:v>
                </c:pt>
                <c:pt idx="1449">
                  <c:v>26.3</c:v>
                </c:pt>
                <c:pt idx="1450">
                  <c:v>26.3</c:v>
                </c:pt>
                <c:pt idx="1451">
                  <c:v>26.3</c:v>
                </c:pt>
                <c:pt idx="1452">
                  <c:v>26.3</c:v>
                </c:pt>
                <c:pt idx="1453">
                  <c:v>26.4</c:v>
                </c:pt>
                <c:pt idx="1454">
                  <c:v>26.3</c:v>
                </c:pt>
                <c:pt idx="1455">
                  <c:v>26.3</c:v>
                </c:pt>
                <c:pt idx="1456">
                  <c:v>26.2</c:v>
                </c:pt>
                <c:pt idx="1457">
                  <c:v>26.3</c:v>
                </c:pt>
                <c:pt idx="1458">
                  <c:v>26.3</c:v>
                </c:pt>
                <c:pt idx="1459">
                  <c:v>26.3</c:v>
                </c:pt>
                <c:pt idx="1460">
                  <c:v>26.3</c:v>
                </c:pt>
                <c:pt idx="1461">
                  <c:v>26.3</c:v>
                </c:pt>
                <c:pt idx="1462">
                  <c:v>26.3</c:v>
                </c:pt>
                <c:pt idx="1463">
                  <c:v>26.3</c:v>
                </c:pt>
                <c:pt idx="1464">
                  <c:v>26.3</c:v>
                </c:pt>
                <c:pt idx="1465">
                  <c:v>26.3</c:v>
                </c:pt>
                <c:pt idx="1466">
                  <c:v>26.3</c:v>
                </c:pt>
                <c:pt idx="1467">
                  <c:v>26.3</c:v>
                </c:pt>
                <c:pt idx="1468">
                  <c:v>26.3</c:v>
                </c:pt>
                <c:pt idx="1469">
                  <c:v>26.3</c:v>
                </c:pt>
                <c:pt idx="1470">
                  <c:v>26.3</c:v>
                </c:pt>
                <c:pt idx="1471">
                  <c:v>26.3</c:v>
                </c:pt>
                <c:pt idx="1472">
                  <c:v>26.3</c:v>
                </c:pt>
                <c:pt idx="1473">
                  <c:v>26.3</c:v>
                </c:pt>
                <c:pt idx="1474">
                  <c:v>26.3</c:v>
                </c:pt>
                <c:pt idx="1475">
                  <c:v>26.4</c:v>
                </c:pt>
                <c:pt idx="1476">
                  <c:v>26.3</c:v>
                </c:pt>
                <c:pt idx="1477">
                  <c:v>26.3</c:v>
                </c:pt>
                <c:pt idx="1478">
                  <c:v>26.3</c:v>
                </c:pt>
                <c:pt idx="1479">
                  <c:v>26.3</c:v>
                </c:pt>
                <c:pt idx="1480">
                  <c:v>26.3</c:v>
                </c:pt>
                <c:pt idx="1481">
                  <c:v>26.3</c:v>
                </c:pt>
                <c:pt idx="1482">
                  <c:v>26.4</c:v>
                </c:pt>
                <c:pt idx="1483">
                  <c:v>26.4</c:v>
                </c:pt>
                <c:pt idx="1484">
                  <c:v>26.4</c:v>
                </c:pt>
                <c:pt idx="1485">
                  <c:v>26.4</c:v>
                </c:pt>
                <c:pt idx="1486">
                  <c:v>26.4</c:v>
                </c:pt>
                <c:pt idx="1487">
                  <c:v>26.4</c:v>
                </c:pt>
                <c:pt idx="1488">
                  <c:v>26.4</c:v>
                </c:pt>
                <c:pt idx="1489">
                  <c:v>26.4</c:v>
                </c:pt>
                <c:pt idx="1490">
                  <c:v>26.3</c:v>
                </c:pt>
                <c:pt idx="1491">
                  <c:v>26.4</c:v>
                </c:pt>
                <c:pt idx="1492">
                  <c:v>26.4</c:v>
                </c:pt>
                <c:pt idx="1493">
                  <c:v>26.3</c:v>
                </c:pt>
                <c:pt idx="1494">
                  <c:v>26.4</c:v>
                </c:pt>
                <c:pt idx="1495">
                  <c:v>26.3</c:v>
                </c:pt>
                <c:pt idx="1496">
                  <c:v>26.4</c:v>
                </c:pt>
                <c:pt idx="1497">
                  <c:v>26.4</c:v>
                </c:pt>
                <c:pt idx="1498">
                  <c:v>26.3</c:v>
                </c:pt>
                <c:pt idx="1499">
                  <c:v>26.4</c:v>
                </c:pt>
                <c:pt idx="1500">
                  <c:v>26.3</c:v>
                </c:pt>
                <c:pt idx="1501">
                  <c:v>26.4</c:v>
                </c:pt>
                <c:pt idx="1502">
                  <c:v>26.4</c:v>
                </c:pt>
                <c:pt idx="1503">
                  <c:v>26.4</c:v>
                </c:pt>
                <c:pt idx="1504">
                  <c:v>26.3</c:v>
                </c:pt>
                <c:pt idx="1505">
                  <c:v>26.4</c:v>
                </c:pt>
                <c:pt idx="1506">
                  <c:v>26.4</c:v>
                </c:pt>
                <c:pt idx="1507">
                  <c:v>26.4</c:v>
                </c:pt>
                <c:pt idx="1508">
                  <c:v>26.4</c:v>
                </c:pt>
                <c:pt idx="1509">
                  <c:v>26.4</c:v>
                </c:pt>
                <c:pt idx="1510">
                  <c:v>26.4</c:v>
                </c:pt>
                <c:pt idx="1511">
                  <c:v>26.4</c:v>
                </c:pt>
                <c:pt idx="1512">
                  <c:v>26.4</c:v>
                </c:pt>
                <c:pt idx="1513">
                  <c:v>26.4</c:v>
                </c:pt>
                <c:pt idx="1514">
                  <c:v>26.4</c:v>
                </c:pt>
                <c:pt idx="1515">
                  <c:v>26.4</c:v>
                </c:pt>
                <c:pt idx="1516">
                  <c:v>26.4</c:v>
                </c:pt>
                <c:pt idx="1517">
                  <c:v>26.4</c:v>
                </c:pt>
                <c:pt idx="1518">
                  <c:v>26.4</c:v>
                </c:pt>
                <c:pt idx="1519">
                  <c:v>26.4</c:v>
                </c:pt>
                <c:pt idx="1520">
                  <c:v>26.4</c:v>
                </c:pt>
                <c:pt idx="1521">
                  <c:v>26.5</c:v>
                </c:pt>
                <c:pt idx="1522">
                  <c:v>26.4</c:v>
                </c:pt>
                <c:pt idx="1523">
                  <c:v>26.4</c:v>
                </c:pt>
                <c:pt idx="1524">
                  <c:v>26.5</c:v>
                </c:pt>
                <c:pt idx="1525">
                  <c:v>26.4</c:v>
                </c:pt>
                <c:pt idx="1526">
                  <c:v>26.4</c:v>
                </c:pt>
                <c:pt idx="1527">
                  <c:v>26.5</c:v>
                </c:pt>
                <c:pt idx="1528">
                  <c:v>26.5</c:v>
                </c:pt>
                <c:pt idx="1529">
                  <c:v>26.3</c:v>
                </c:pt>
                <c:pt idx="1530">
                  <c:v>26.4</c:v>
                </c:pt>
                <c:pt idx="1531">
                  <c:v>26.5</c:v>
                </c:pt>
                <c:pt idx="1532">
                  <c:v>26.5</c:v>
                </c:pt>
                <c:pt idx="1533">
                  <c:v>26.5</c:v>
                </c:pt>
                <c:pt idx="1534">
                  <c:v>26.4</c:v>
                </c:pt>
                <c:pt idx="1535">
                  <c:v>26.4</c:v>
                </c:pt>
                <c:pt idx="1536">
                  <c:v>26.3</c:v>
                </c:pt>
                <c:pt idx="1537">
                  <c:v>26.4</c:v>
                </c:pt>
                <c:pt idx="1538">
                  <c:v>26.4</c:v>
                </c:pt>
                <c:pt idx="1539">
                  <c:v>26.4</c:v>
                </c:pt>
                <c:pt idx="1540">
                  <c:v>26.5</c:v>
                </c:pt>
                <c:pt idx="1541">
                  <c:v>26.4</c:v>
                </c:pt>
                <c:pt idx="1542">
                  <c:v>26.4</c:v>
                </c:pt>
                <c:pt idx="1543">
                  <c:v>26.4</c:v>
                </c:pt>
                <c:pt idx="1544">
                  <c:v>26.5</c:v>
                </c:pt>
                <c:pt idx="1545">
                  <c:v>26.5</c:v>
                </c:pt>
                <c:pt idx="1546">
                  <c:v>26.5</c:v>
                </c:pt>
                <c:pt idx="1547">
                  <c:v>26.5</c:v>
                </c:pt>
                <c:pt idx="1548">
                  <c:v>26.4</c:v>
                </c:pt>
                <c:pt idx="1549">
                  <c:v>26.4</c:v>
                </c:pt>
                <c:pt idx="1550">
                  <c:v>26.4</c:v>
                </c:pt>
                <c:pt idx="1551">
                  <c:v>26.5</c:v>
                </c:pt>
                <c:pt idx="1552">
                  <c:v>26.4</c:v>
                </c:pt>
                <c:pt idx="1553">
                  <c:v>26.4</c:v>
                </c:pt>
                <c:pt idx="1554">
                  <c:v>26.5</c:v>
                </c:pt>
                <c:pt idx="1555">
                  <c:v>26.5</c:v>
                </c:pt>
                <c:pt idx="1556">
                  <c:v>26.4</c:v>
                </c:pt>
                <c:pt idx="1557">
                  <c:v>26.4</c:v>
                </c:pt>
                <c:pt idx="1558">
                  <c:v>26.5</c:v>
                </c:pt>
                <c:pt idx="1559">
                  <c:v>26.4</c:v>
                </c:pt>
                <c:pt idx="1560">
                  <c:v>26.6</c:v>
                </c:pt>
                <c:pt idx="1561">
                  <c:v>26.5</c:v>
                </c:pt>
                <c:pt idx="1562">
                  <c:v>26.5</c:v>
                </c:pt>
                <c:pt idx="1563">
                  <c:v>26.4</c:v>
                </c:pt>
                <c:pt idx="1564">
                  <c:v>26.5</c:v>
                </c:pt>
                <c:pt idx="1565">
                  <c:v>26.5</c:v>
                </c:pt>
                <c:pt idx="1566">
                  <c:v>26.5</c:v>
                </c:pt>
                <c:pt idx="1567">
                  <c:v>26.5</c:v>
                </c:pt>
                <c:pt idx="1568">
                  <c:v>26.4</c:v>
                </c:pt>
                <c:pt idx="1569">
                  <c:v>26.5</c:v>
                </c:pt>
                <c:pt idx="1570">
                  <c:v>26.5</c:v>
                </c:pt>
                <c:pt idx="1571">
                  <c:v>26.4</c:v>
                </c:pt>
                <c:pt idx="1572">
                  <c:v>26.5</c:v>
                </c:pt>
                <c:pt idx="1573">
                  <c:v>26.6</c:v>
                </c:pt>
                <c:pt idx="1574">
                  <c:v>26.5</c:v>
                </c:pt>
                <c:pt idx="1575">
                  <c:v>26.5</c:v>
                </c:pt>
                <c:pt idx="1576">
                  <c:v>26.5</c:v>
                </c:pt>
                <c:pt idx="1577">
                  <c:v>26.5</c:v>
                </c:pt>
                <c:pt idx="1578">
                  <c:v>26.6</c:v>
                </c:pt>
                <c:pt idx="1579">
                  <c:v>26.5</c:v>
                </c:pt>
                <c:pt idx="1580">
                  <c:v>26.5</c:v>
                </c:pt>
                <c:pt idx="1581">
                  <c:v>26.5</c:v>
                </c:pt>
                <c:pt idx="1582">
                  <c:v>26.5</c:v>
                </c:pt>
                <c:pt idx="1583">
                  <c:v>26.4</c:v>
                </c:pt>
                <c:pt idx="1584">
                  <c:v>26.6</c:v>
                </c:pt>
                <c:pt idx="1585">
                  <c:v>26.6</c:v>
                </c:pt>
                <c:pt idx="1586">
                  <c:v>26.5</c:v>
                </c:pt>
                <c:pt idx="1587">
                  <c:v>26.4</c:v>
                </c:pt>
                <c:pt idx="1588">
                  <c:v>26.5</c:v>
                </c:pt>
                <c:pt idx="1589">
                  <c:v>26.5</c:v>
                </c:pt>
                <c:pt idx="1590">
                  <c:v>26.5</c:v>
                </c:pt>
                <c:pt idx="1591">
                  <c:v>26.5</c:v>
                </c:pt>
                <c:pt idx="1592">
                  <c:v>26.5</c:v>
                </c:pt>
                <c:pt idx="1593">
                  <c:v>26.5</c:v>
                </c:pt>
                <c:pt idx="1594">
                  <c:v>26.5</c:v>
                </c:pt>
                <c:pt idx="1595">
                  <c:v>26.5</c:v>
                </c:pt>
                <c:pt idx="1596">
                  <c:v>26.5</c:v>
                </c:pt>
                <c:pt idx="1597">
                  <c:v>26.5</c:v>
                </c:pt>
                <c:pt idx="1598">
                  <c:v>26.5</c:v>
                </c:pt>
                <c:pt idx="1599">
                  <c:v>26.5</c:v>
                </c:pt>
                <c:pt idx="1600">
                  <c:v>26.5</c:v>
                </c:pt>
                <c:pt idx="1601">
                  <c:v>26.5</c:v>
                </c:pt>
                <c:pt idx="1602">
                  <c:v>26.6</c:v>
                </c:pt>
                <c:pt idx="1603">
                  <c:v>26.6</c:v>
                </c:pt>
                <c:pt idx="1604">
                  <c:v>26.5</c:v>
                </c:pt>
                <c:pt idx="1605">
                  <c:v>26.6</c:v>
                </c:pt>
                <c:pt idx="1606">
                  <c:v>26.4</c:v>
                </c:pt>
                <c:pt idx="1607">
                  <c:v>26.5</c:v>
                </c:pt>
                <c:pt idx="1608">
                  <c:v>26.5</c:v>
                </c:pt>
                <c:pt idx="1609">
                  <c:v>26.5</c:v>
                </c:pt>
                <c:pt idx="1610">
                  <c:v>26.6</c:v>
                </c:pt>
                <c:pt idx="1611">
                  <c:v>26.6</c:v>
                </c:pt>
                <c:pt idx="1612">
                  <c:v>26.5</c:v>
                </c:pt>
                <c:pt idx="1613">
                  <c:v>26.5</c:v>
                </c:pt>
                <c:pt idx="1614">
                  <c:v>26.5</c:v>
                </c:pt>
                <c:pt idx="1615">
                  <c:v>26.5</c:v>
                </c:pt>
                <c:pt idx="1616">
                  <c:v>26.5</c:v>
                </c:pt>
                <c:pt idx="1617">
                  <c:v>26.6</c:v>
                </c:pt>
                <c:pt idx="1618">
                  <c:v>26.5</c:v>
                </c:pt>
                <c:pt idx="1619">
                  <c:v>26.5</c:v>
                </c:pt>
                <c:pt idx="1620">
                  <c:v>26.6</c:v>
                </c:pt>
                <c:pt idx="1621">
                  <c:v>26.6</c:v>
                </c:pt>
                <c:pt idx="1622">
                  <c:v>26.6</c:v>
                </c:pt>
                <c:pt idx="1623">
                  <c:v>26.5</c:v>
                </c:pt>
                <c:pt idx="1624">
                  <c:v>26.6</c:v>
                </c:pt>
                <c:pt idx="1625">
                  <c:v>26.5</c:v>
                </c:pt>
                <c:pt idx="1626">
                  <c:v>26.5</c:v>
                </c:pt>
                <c:pt idx="1627">
                  <c:v>26.5</c:v>
                </c:pt>
                <c:pt idx="1628">
                  <c:v>26.6</c:v>
                </c:pt>
                <c:pt idx="1629">
                  <c:v>26.5</c:v>
                </c:pt>
                <c:pt idx="1630">
                  <c:v>26.5</c:v>
                </c:pt>
                <c:pt idx="1631">
                  <c:v>26.5</c:v>
                </c:pt>
                <c:pt idx="1632">
                  <c:v>26.5</c:v>
                </c:pt>
                <c:pt idx="1633">
                  <c:v>26.5</c:v>
                </c:pt>
                <c:pt idx="1634">
                  <c:v>26.5</c:v>
                </c:pt>
                <c:pt idx="1635">
                  <c:v>26.5</c:v>
                </c:pt>
                <c:pt idx="1636">
                  <c:v>26.5</c:v>
                </c:pt>
                <c:pt idx="1637">
                  <c:v>26.5</c:v>
                </c:pt>
                <c:pt idx="1638">
                  <c:v>26.5</c:v>
                </c:pt>
                <c:pt idx="1639">
                  <c:v>26.6</c:v>
                </c:pt>
                <c:pt idx="1640">
                  <c:v>26.4</c:v>
                </c:pt>
                <c:pt idx="1641">
                  <c:v>26.5</c:v>
                </c:pt>
                <c:pt idx="1642">
                  <c:v>26.5</c:v>
                </c:pt>
                <c:pt idx="1643">
                  <c:v>26.5</c:v>
                </c:pt>
                <c:pt idx="1644">
                  <c:v>26.5</c:v>
                </c:pt>
                <c:pt idx="1645">
                  <c:v>26.6</c:v>
                </c:pt>
                <c:pt idx="1646">
                  <c:v>26.5</c:v>
                </c:pt>
                <c:pt idx="1647">
                  <c:v>26.6</c:v>
                </c:pt>
                <c:pt idx="1648">
                  <c:v>26.5</c:v>
                </c:pt>
                <c:pt idx="1649">
                  <c:v>26.6</c:v>
                </c:pt>
                <c:pt idx="1650">
                  <c:v>26.5</c:v>
                </c:pt>
                <c:pt idx="1651">
                  <c:v>26.6</c:v>
                </c:pt>
                <c:pt idx="1652">
                  <c:v>26.6</c:v>
                </c:pt>
                <c:pt idx="1653">
                  <c:v>26.6</c:v>
                </c:pt>
                <c:pt idx="1654">
                  <c:v>26.7</c:v>
                </c:pt>
                <c:pt idx="1655">
                  <c:v>26.6</c:v>
                </c:pt>
                <c:pt idx="1656">
                  <c:v>26.6</c:v>
                </c:pt>
                <c:pt idx="1657">
                  <c:v>26.6</c:v>
                </c:pt>
                <c:pt idx="1658">
                  <c:v>26.6</c:v>
                </c:pt>
                <c:pt idx="1659">
                  <c:v>26.6</c:v>
                </c:pt>
                <c:pt idx="1660">
                  <c:v>26.6</c:v>
                </c:pt>
                <c:pt idx="1661">
                  <c:v>26.6</c:v>
                </c:pt>
                <c:pt idx="1662">
                  <c:v>26.6</c:v>
                </c:pt>
                <c:pt idx="1663">
                  <c:v>26.6</c:v>
                </c:pt>
                <c:pt idx="1664">
                  <c:v>26.7</c:v>
                </c:pt>
                <c:pt idx="1665">
                  <c:v>26.6</c:v>
                </c:pt>
                <c:pt idx="1666">
                  <c:v>26.7</c:v>
                </c:pt>
                <c:pt idx="1667">
                  <c:v>26.5</c:v>
                </c:pt>
                <c:pt idx="1668">
                  <c:v>26.5</c:v>
                </c:pt>
                <c:pt idx="1669">
                  <c:v>26.6</c:v>
                </c:pt>
                <c:pt idx="1670">
                  <c:v>26.5</c:v>
                </c:pt>
                <c:pt idx="1671">
                  <c:v>26.6</c:v>
                </c:pt>
                <c:pt idx="1672">
                  <c:v>26.6</c:v>
                </c:pt>
                <c:pt idx="1673">
                  <c:v>26.5</c:v>
                </c:pt>
                <c:pt idx="1674">
                  <c:v>26.5</c:v>
                </c:pt>
                <c:pt idx="1675">
                  <c:v>26.5</c:v>
                </c:pt>
                <c:pt idx="1676">
                  <c:v>26.5</c:v>
                </c:pt>
                <c:pt idx="1677">
                  <c:v>26.5</c:v>
                </c:pt>
                <c:pt idx="1678">
                  <c:v>26.5</c:v>
                </c:pt>
                <c:pt idx="1679">
                  <c:v>26.6</c:v>
                </c:pt>
                <c:pt idx="1680">
                  <c:v>26.6</c:v>
                </c:pt>
                <c:pt idx="1681">
                  <c:v>26.5</c:v>
                </c:pt>
                <c:pt idx="1682">
                  <c:v>26.6</c:v>
                </c:pt>
                <c:pt idx="1683">
                  <c:v>26.6</c:v>
                </c:pt>
                <c:pt idx="1684">
                  <c:v>26.6</c:v>
                </c:pt>
                <c:pt idx="1685">
                  <c:v>26.6</c:v>
                </c:pt>
                <c:pt idx="1686">
                  <c:v>26.6</c:v>
                </c:pt>
                <c:pt idx="1687">
                  <c:v>26.6</c:v>
                </c:pt>
                <c:pt idx="1688">
                  <c:v>26.6</c:v>
                </c:pt>
                <c:pt idx="1689">
                  <c:v>26.6</c:v>
                </c:pt>
                <c:pt idx="1690">
                  <c:v>26.6</c:v>
                </c:pt>
                <c:pt idx="1691">
                  <c:v>26.5</c:v>
                </c:pt>
                <c:pt idx="1692">
                  <c:v>26.5</c:v>
                </c:pt>
                <c:pt idx="1693">
                  <c:v>26.6</c:v>
                </c:pt>
                <c:pt idx="1694">
                  <c:v>26.6</c:v>
                </c:pt>
                <c:pt idx="1695">
                  <c:v>26.5</c:v>
                </c:pt>
                <c:pt idx="1696">
                  <c:v>26.6</c:v>
                </c:pt>
                <c:pt idx="1697">
                  <c:v>26.6</c:v>
                </c:pt>
                <c:pt idx="1698">
                  <c:v>26.6</c:v>
                </c:pt>
                <c:pt idx="1699">
                  <c:v>26.6</c:v>
                </c:pt>
                <c:pt idx="1700">
                  <c:v>26.6</c:v>
                </c:pt>
                <c:pt idx="1701">
                  <c:v>26.5</c:v>
                </c:pt>
                <c:pt idx="1702">
                  <c:v>26.5</c:v>
                </c:pt>
                <c:pt idx="1703">
                  <c:v>26.5</c:v>
                </c:pt>
                <c:pt idx="1704">
                  <c:v>26.5</c:v>
                </c:pt>
                <c:pt idx="1705">
                  <c:v>26.6</c:v>
                </c:pt>
                <c:pt idx="1706">
                  <c:v>26.5</c:v>
                </c:pt>
                <c:pt idx="1707">
                  <c:v>26.5</c:v>
                </c:pt>
                <c:pt idx="1708">
                  <c:v>26.6</c:v>
                </c:pt>
                <c:pt idx="1709">
                  <c:v>26.5</c:v>
                </c:pt>
                <c:pt idx="1710">
                  <c:v>26.5</c:v>
                </c:pt>
                <c:pt idx="1711">
                  <c:v>26.5</c:v>
                </c:pt>
                <c:pt idx="1712">
                  <c:v>26.5</c:v>
                </c:pt>
                <c:pt idx="1713">
                  <c:v>26.6</c:v>
                </c:pt>
                <c:pt idx="1714">
                  <c:v>26.5</c:v>
                </c:pt>
                <c:pt idx="1715">
                  <c:v>26.4</c:v>
                </c:pt>
                <c:pt idx="1716">
                  <c:v>26.6</c:v>
                </c:pt>
                <c:pt idx="1717">
                  <c:v>26.5</c:v>
                </c:pt>
                <c:pt idx="1718">
                  <c:v>26.6</c:v>
                </c:pt>
                <c:pt idx="1719">
                  <c:v>26.5</c:v>
                </c:pt>
                <c:pt idx="1720">
                  <c:v>26.5</c:v>
                </c:pt>
                <c:pt idx="1721">
                  <c:v>26.5</c:v>
                </c:pt>
                <c:pt idx="1722">
                  <c:v>26.5</c:v>
                </c:pt>
                <c:pt idx="1723">
                  <c:v>26.5</c:v>
                </c:pt>
                <c:pt idx="1724">
                  <c:v>26.5</c:v>
                </c:pt>
                <c:pt idx="1725">
                  <c:v>26.5</c:v>
                </c:pt>
                <c:pt idx="1726">
                  <c:v>26.6</c:v>
                </c:pt>
                <c:pt idx="1727">
                  <c:v>26.5</c:v>
                </c:pt>
                <c:pt idx="1728">
                  <c:v>26.5</c:v>
                </c:pt>
                <c:pt idx="1729">
                  <c:v>26.7</c:v>
                </c:pt>
                <c:pt idx="1730">
                  <c:v>26.5</c:v>
                </c:pt>
                <c:pt idx="1731">
                  <c:v>26.5</c:v>
                </c:pt>
                <c:pt idx="1732">
                  <c:v>26.6</c:v>
                </c:pt>
                <c:pt idx="1733">
                  <c:v>26.5</c:v>
                </c:pt>
                <c:pt idx="1734">
                  <c:v>26.6</c:v>
                </c:pt>
                <c:pt idx="1735">
                  <c:v>26.6</c:v>
                </c:pt>
                <c:pt idx="1736">
                  <c:v>26.5</c:v>
                </c:pt>
                <c:pt idx="1737">
                  <c:v>26.6</c:v>
                </c:pt>
                <c:pt idx="1738">
                  <c:v>26.6</c:v>
                </c:pt>
                <c:pt idx="1739">
                  <c:v>26.5</c:v>
                </c:pt>
                <c:pt idx="1740">
                  <c:v>26.6</c:v>
                </c:pt>
                <c:pt idx="1741">
                  <c:v>26.6</c:v>
                </c:pt>
                <c:pt idx="1742">
                  <c:v>26.5</c:v>
                </c:pt>
                <c:pt idx="1743">
                  <c:v>26.5</c:v>
                </c:pt>
                <c:pt idx="1744">
                  <c:v>26.5</c:v>
                </c:pt>
                <c:pt idx="1745">
                  <c:v>26.6</c:v>
                </c:pt>
                <c:pt idx="1746">
                  <c:v>26.5</c:v>
                </c:pt>
                <c:pt idx="1747">
                  <c:v>26.5</c:v>
                </c:pt>
                <c:pt idx="1748">
                  <c:v>26.5</c:v>
                </c:pt>
                <c:pt idx="1749">
                  <c:v>26.5</c:v>
                </c:pt>
                <c:pt idx="1750">
                  <c:v>26.5</c:v>
                </c:pt>
                <c:pt idx="1751">
                  <c:v>26.5</c:v>
                </c:pt>
                <c:pt idx="1752">
                  <c:v>26.6</c:v>
                </c:pt>
                <c:pt idx="1753">
                  <c:v>26.5</c:v>
                </c:pt>
                <c:pt idx="1754">
                  <c:v>26.6</c:v>
                </c:pt>
                <c:pt idx="1755">
                  <c:v>26.6</c:v>
                </c:pt>
                <c:pt idx="1756">
                  <c:v>26.5</c:v>
                </c:pt>
                <c:pt idx="1757">
                  <c:v>26.5</c:v>
                </c:pt>
                <c:pt idx="1758">
                  <c:v>26.6</c:v>
                </c:pt>
                <c:pt idx="1759">
                  <c:v>26.6</c:v>
                </c:pt>
                <c:pt idx="1760">
                  <c:v>26.6</c:v>
                </c:pt>
                <c:pt idx="1761">
                  <c:v>26.6</c:v>
                </c:pt>
                <c:pt idx="1762">
                  <c:v>26.6</c:v>
                </c:pt>
                <c:pt idx="1763">
                  <c:v>26.5</c:v>
                </c:pt>
                <c:pt idx="1764">
                  <c:v>26.4</c:v>
                </c:pt>
                <c:pt idx="1765">
                  <c:v>26.6</c:v>
                </c:pt>
                <c:pt idx="1766">
                  <c:v>26.6</c:v>
                </c:pt>
                <c:pt idx="1767">
                  <c:v>26.6</c:v>
                </c:pt>
                <c:pt idx="1768">
                  <c:v>26.5</c:v>
                </c:pt>
                <c:pt idx="1769">
                  <c:v>26.5</c:v>
                </c:pt>
                <c:pt idx="1770">
                  <c:v>26.5</c:v>
                </c:pt>
                <c:pt idx="1771">
                  <c:v>26.5</c:v>
                </c:pt>
                <c:pt idx="1772">
                  <c:v>26.6</c:v>
                </c:pt>
                <c:pt idx="1773">
                  <c:v>26.5</c:v>
                </c:pt>
                <c:pt idx="1774">
                  <c:v>26.6</c:v>
                </c:pt>
                <c:pt idx="1775">
                  <c:v>26.7</c:v>
                </c:pt>
                <c:pt idx="1776">
                  <c:v>26.5</c:v>
                </c:pt>
                <c:pt idx="1777">
                  <c:v>26.5</c:v>
                </c:pt>
                <c:pt idx="1778">
                  <c:v>26.5</c:v>
                </c:pt>
                <c:pt idx="1779">
                  <c:v>26.5</c:v>
                </c:pt>
                <c:pt idx="1780">
                  <c:v>26.6</c:v>
                </c:pt>
                <c:pt idx="1781">
                  <c:v>26.5</c:v>
                </c:pt>
                <c:pt idx="1782">
                  <c:v>26.6</c:v>
                </c:pt>
                <c:pt idx="1783">
                  <c:v>26.6</c:v>
                </c:pt>
                <c:pt idx="1784">
                  <c:v>26.5</c:v>
                </c:pt>
                <c:pt idx="1785">
                  <c:v>26.6</c:v>
                </c:pt>
                <c:pt idx="1786">
                  <c:v>26.6</c:v>
                </c:pt>
                <c:pt idx="1787">
                  <c:v>26.5</c:v>
                </c:pt>
                <c:pt idx="1788">
                  <c:v>26.5</c:v>
                </c:pt>
                <c:pt idx="1789">
                  <c:v>26.4</c:v>
                </c:pt>
                <c:pt idx="1790">
                  <c:v>26.6</c:v>
                </c:pt>
                <c:pt idx="1791">
                  <c:v>26.4</c:v>
                </c:pt>
                <c:pt idx="1792">
                  <c:v>26.5</c:v>
                </c:pt>
                <c:pt idx="1793">
                  <c:v>26.5</c:v>
                </c:pt>
                <c:pt idx="1794">
                  <c:v>26.4</c:v>
                </c:pt>
                <c:pt idx="1795">
                  <c:v>26.6</c:v>
                </c:pt>
                <c:pt idx="1796">
                  <c:v>26.6</c:v>
                </c:pt>
                <c:pt idx="1797">
                  <c:v>26.5</c:v>
                </c:pt>
                <c:pt idx="1798">
                  <c:v>26.5</c:v>
                </c:pt>
                <c:pt idx="1799">
                  <c:v>26.5</c:v>
                </c:pt>
                <c:pt idx="1800">
                  <c:v>26.6</c:v>
                </c:pt>
                <c:pt idx="1801">
                  <c:v>26.5</c:v>
                </c:pt>
                <c:pt idx="1802">
                  <c:v>26.5</c:v>
                </c:pt>
                <c:pt idx="1803">
                  <c:v>26.4</c:v>
                </c:pt>
                <c:pt idx="1804">
                  <c:v>26.5</c:v>
                </c:pt>
                <c:pt idx="1805">
                  <c:v>26.5</c:v>
                </c:pt>
                <c:pt idx="1806">
                  <c:v>26.5</c:v>
                </c:pt>
                <c:pt idx="1807">
                  <c:v>26.4</c:v>
                </c:pt>
                <c:pt idx="1808">
                  <c:v>26.5</c:v>
                </c:pt>
                <c:pt idx="1809">
                  <c:v>26.5</c:v>
                </c:pt>
                <c:pt idx="1810">
                  <c:v>26.6</c:v>
                </c:pt>
                <c:pt idx="1811">
                  <c:v>26.5</c:v>
                </c:pt>
                <c:pt idx="1812">
                  <c:v>26.4</c:v>
                </c:pt>
                <c:pt idx="1813">
                  <c:v>26.4</c:v>
                </c:pt>
                <c:pt idx="1814">
                  <c:v>26.4</c:v>
                </c:pt>
                <c:pt idx="1815">
                  <c:v>26.4</c:v>
                </c:pt>
                <c:pt idx="1816">
                  <c:v>26.4</c:v>
                </c:pt>
                <c:pt idx="1817">
                  <c:v>26.4</c:v>
                </c:pt>
                <c:pt idx="1818">
                  <c:v>26.4</c:v>
                </c:pt>
                <c:pt idx="1819">
                  <c:v>26.4</c:v>
                </c:pt>
                <c:pt idx="1820">
                  <c:v>26.5</c:v>
                </c:pt>
                <c:pt idx="1821">
                  <c:v>26.5</c:v>
                </c:pt>
                <c:pt idx="1822">
                  <c:v>26.4</c:v>
                </c:pt>
                <c:pt idx="1823">
                  <c:v>26.4</c:v>
                </c:pt>
                <c:pt idx="1824">
                  <c:v>26.4</c:v>
                </c:pt>
                <c:pt idx="1825">
                  <c:v>26.4</c:v>
                </c:pt>
                <c:pt idx="1826">
                  <c:v>26.4</c:v>
                </c:pt>
                <c:pt idx="1827">
                  <c:v>26.4</c:v>
                </c:pt>
                <c:pt idx="1828">
                  <c:v>26.4</c:v>
                </c:pt>
                <c:pt idx="1829">
                  <c:v>26.3</c:v>
                </c:pt>
                <c:pt idx="1830">
                  <c:v>26.4</c:v>
                </c:pt>
                <c:pt idx="1831">
                  <c:v>26.3</c:v>
                </c:pt>
                <c:pt idx="1832">
                  <c:v>26.4</c:v>
                </c:pt>
                <c:pt idx="1833">
                  <c:v>26.4</c:v>
                </c:pt>
                <c:pt idx="1834">
                  <c:v>26.4</c:v>
                </c:pt>
                <c:pt idx="1835">
                  <c:v>26.5</c:v>
                </c:pt>
                <c:pt idx="1836">
                  <c:v>26.4</c:v>
                </c:pt>
                <c:pt idx="1837">
                  <c:v>26.4</c:v>
                </c:pt>
                <c:pt idx="1838">
                  <c:v>26.5</c:v>
                </c:pt>
                <c:pt idx="1839">
                  <c:v>26.5</c:v>
                </c:pt>
                <c:pt idx="1840">
                  <c:v>26.4</c:v>
                </c:pt>
                <c:pt idx="1841">
                  <c:v>26.5</c:v>
                </c:pt>
                <c:pt idx="1842">
                  <c:v>26.4</c:v>
                </c:pt>
                <c:pt idx="1843">
                  <c:v>26.4</c:v>
                </c:pt>
                <c:pt idx="1844">
                  <c:v>26.5</c:v>
                </c:pt>
                <c:pt idx="1845">
                  <c:v>26.4</c:v>
                </c:pt>
                <c:pt idx="1846">
                  <c:v>26.5</c:v>
                </c:pt>
                <c:pt idx="1847">
                  <c:v>26.4</c:v>
                </c:pt>
                <c:pt idx="1848">
                  <c:v>26.4</c:v>
                </c:pt>
                <c:pt idx="1849">
                  <c:v>26.4</c:v>
                </c:pt>
                <c:pt idx="1850">
                  <c:v>26.5</c:v>
                </c:pt>
                <c:pt idx="1851">
                  <c:v>26.4</c:v>
                </c:pt>
                <c:pt idx="1852">
                  <c:v>26.5</c:v>
                </c:pt>
                <c:pt idx="1853">
                  <c:v>26.4</c:v>
                </c:pt>
                <c:pt idx="1854">
                  <c:v>26.5</c:v>
                </c:pt>
                <c:pt idx="1855">
                  <c:v>26.4</c:v>
                </c:pt>
                <c:pt idx="1856">
                  <c:v>26.5</c:v>
                </c:pt>
                <c:pt idx="1857">
                  <c:v>26.5</c:v>
                </c:pt>
                <c:pt idx="1858">
                  <c:v>26.4</c:v>
                </c:pt>
                <c:pt idx="1859">
                  <c:v>26.4</c:v>
                </c:pt>
                <c:pt idx="1860">
                  <c:v>26.5</c:v>
                </c:pt>
                <c:pt idx="1861">
                  <c:v>26.4</c:v>
                </c:pt>
                <c:pt idx="1862">
                  <c:v>26.5</c:v>
                </c:pt>
                <c:pt idx="1863">
                  <c:v>26.4</c:v>
                </c:pt>
                <c:pt idx="1864">
                  <c:v>26.4</c:v>
                </c:pt>
                <c:pt idx="1865">
                  <c:v>26.4</c:v>
                </c:pt>
                <c:pt idx="1866">
                  <c:v>26.4</c:v>
                </c:pt>
                <c:pt idx="1867">
                  <c:v>26.4</c:v>
                </c:pt>
                <c:pt idx="1868">
                  <c:v>26.4</c:v>
                </c:pt>
                <c:pt idx="1869">
                  <c:v>26.4</c:v>
                </c:pt>
                <c:pt idx="1870">
                  <c:v>26.4</c:v>
                </c:pt>
                <c:pt idx="1871">
                  <c:v>26.4</c:v>
                </c:pt>
                <c:pt idx="1872">
                  <c:v>26.3</c:v>
                </c:pt>
                <c:pt idx="1873">
                  <c:v>26.4</c:v>
                </c:pt>
                <c:pt idx="1874">
                  <c:v>26.3</c:v>
                </c:pt>
                <c:pt idx="1875">
                  <c:v>26.4</c:v>
                </c:pt>
                <c:pt idx="1876">
                  <c:v>26.3</c:v>
                </c:pt>
                <c:pt idx="1877">
                  <c:v>26.4</c:v>
                </c:pt>
                <c:pt idx="1878">
                  <c:v>26.3</c:v>
                </c:pt>
                <c:pt idx="1879">
                  <c:v>26.4</c:v>
                </c:pt>
                <c:pt idx="1880">
                  <c:v>26.3</c:v>
                </c:pt>
                <c:pt idx="1881">
                  <c:v>26.4</c:v>
                </c:pt>
                <c:pt idx="1882">
                  <c:v>26.4</c:v>
                </c:pt>
                <c:pt idx="1883">
                  <c:v>26.4</c:v>
                </c:pt>
                <c:pt idx="1884">
                  <c:v>26.3</c:v>
                </c:pt>
                <c:pt idx="1885">
                  <c:v>26.4</c:v>
                </c:pt>
                <c:pt idx="1886">
                  <c:v>26.4</c:v>
                </c:pt>
                <c:pt idx="1887">
                  <c:v>26.3</c:v>
                </c:pt>
                <c:pt idx="1888">
                  <c:v>26.4</c:v>
                </c:pt>
                <c:pt idx="1889">
                  <c:v>26.4</c:v>
                </c:pt>
                <c:pt idx="1890">
                  <c:v>26.3</c:v>
                </c:pt>
                <c:pt idx="1891">
                  <c:v>26.3</c:v>
                </c:pt>
                <c:pt idx="1892">
                  <c:v>26.4</c:v>
                </c:pt>
                <c:pt idx="1893">
                  <c:v>26.3</c:v>
                </c:pt>
                <c:pt idx="1894">
                  <c:v>26.3</c:v>
                </c:pt>
                <c:pt idx="1895">
                  <c:v>26.3</c:v>
                </c:pt>
                <c:pt idx="1896">
                  <c:v>26.3</c:v>
                </c:pt>
                <c:pt idx="1897">
                  <c:v>26.4</c:v>
                </c:pt>
                <c:pt idx="1898">
                  <c:v>26.3</c:v>
                </c:pt>
                <c:pt idx="1899">
                  <c:v>26.3</c:v>
                </c:pt>
                <c:pt idx="1900">
                  <c:v>26.4</c:v>
                </c:pt>
                <c:pt idx="1901">
                  <c:v>26.3</c:v>
                </c:pt>
                <c:pt idx="1902">
                  <c:v>26.4</c:v>
                </c:pt>
                <c:pt idx="1903">
                  <c:v>26.4</c:v>
                </c:pt>
                <c:pt idx="1904">
                  <c:v>26.3</c:v>
                </c:pt>
                <c:pt idx="1905">
                  <c:v>26.3</c:v>
                </c:pt>
                <c:pt idx="1906">
                  <c:v>26.4</c:v>
                </c:pt>
                <c:pt idx="1907">
                  <c:v>26.3</c:v>
                </c:pt>
                <c:pt idx="1908">
                  <c:v>26.3</c:v>
                </c:pt>
                <c:pt idx="1909">
                  <c:v>26.3</c:v>
                </c:pt>
                <c:pt idx="1910">
                  <c:v>26.3</c:v>
                </c:pt>
                <c:pt idx="1911">
                  <c:v>26.3</c:v>
                </c:pt>
                <c:pt idx="1912">
                  <c:v>26.2</c:v>
                </c:pt>
                <c:pt idx="1913">
                  <c:v>26.3</c:v>
                </c:pt>
                <c:pt idx="1914">
                  <c:v>26.3</c:v>
                </c:pt>
                <c:pt idx="1915">
                  <c:v>26.4</c:v>
                </c:pt>
                <c:pt idx="1916">
                  <c:v>26.3</c:v>
                </c:pt>
                <c:pt idx="1917">
                  <c:v>26.4</c:v>
                </c:pt>
                <c:pt idx="1918">
                  <c:v>26.4</c:v>
                </c:pt>
                <c:pt idx="1919">
                  <c:v>26.3</c:v>
                </c:pt>
                <c:pt idx="1920">
                  <c:v>26.3</c:v>
                </c:pt>
                <c:pt idx="1921">
                  <c:v>26.4</c:v>
                </c:pt>
                <c:pt idx="1922">
                  <c:v>26.3</c:v>
                </c:pt>
                <c:pt idx="1923">
                  <c:v>26.3</c:v>
                </c:pt>
                <c:pt idx="1924">
                  <c:v>26.3</c:v>
                </c:pt>
                <c:pt idx="1925">
                  <c:v>26.3</c:v>
                </c:pt>
                <c:pt idx="1926">
                  <c:v>26.2</c:v>
                </c:pt>
                <c:pt idx="1927">
                  <c:v>26.3</c:v>
                </c:pt>
                <c:pt idx="1928">
                  <c:v>26.3</c:v>
                </c:pt>
                <c:pt idx="1929">
                  <c:v>26.3</c:v>
                </c:pt>
                <c:pt idx="1930">
                  <c:v>26.3</c:v>
                </c:pt>
                <c:pt idx="1931">
                  <c:v>26.3</c:v>
                </c:pt>
                <c:pt idx="1932">
                  <c:v>26.2</c:v>
                </c:pt>
                <c:pt idx="1933">
                  <c:v>26.3</c:v>
                </c:pt>
                <c:pt idx="1934">
                  <c:v>26.2</c:v>
                </c:pt>
                <c:pt idx="1935">
                  <c:v>26.3</c:v>
                </c:pt>
                <c:pt idx="1936">
                  <c:v>26.3</c:v>
                </c:pt>
                <c:pt idx="1937">
                  <c:v>26.4</c:v>
                </c:pt>
                <c:pt idx="1938">
                  <c:v>26.3</c:v>
                </c:pt>
                <c:pt idx="1939">
                  <c:v>26.3</c:v>
                </c:pt>
                <c:pt idx="1940">
                  <c:v>26.3</c:v>
                </c:pt>
                <c:pt idx="1941">
                  <c:v>26.3</c:v>
                </c:pt>
                <c:pt idx="1942">
                  <c:v>26.3</c:v>
                </c:pt>
                <c:pt idx="1943">
                  <c:v>26.3</c:v>
                </c:pt>
                <c:pt idx="1944">
                  <c:v>26.3</c:v>
                </c:pt>
                <c:pt idx="1945">
                  <c:v>26.3</c:v>
                </c:pt>
                <c:pt idx="1946">
                  <c:v>26.3</c:v>
                </c:pt>
                <c:pt idx="1947">
                  <c:v>26.2</c:v>
                </c:pt>
                <c:pt idx="1948">
                  <c:v>26.2</c:v>
                </c:pt>
                <c:pt idx="1949">
                  <c:v>26.3</c:v>
                </c:pt>
                <c:pt idx="1950">
                  <c:v>26.3</c:v>
                </c:pt>
                <c:pt idx="1951">
                  <c:v>26.3</c:v>
                </c:pt>
                <c:pt idx="1952">
                  <c:v>26.4</c:v>
                </c:pt>
                <c:pt idx="1953">
                  <c:v>26.3</c:v>
                </c:pt>
                <c:pt idx="1954">
                  <c:v>26.2</c:v>
                </c:pt>
                <c:pt idx="1955">
                  <c:v>26.3</c:v>
                </c:pt>
                <c:pt idx="1956">
                  <c:v>26.3</c:v>
                </c:pt>
                <c:pt idx="1957">
                  <c:v>26.3</c:v>
                </c:pt>
                <c:pt idx="1958">
                  <c:v>26.3</c:v>
                </c:pt>
                <c:pt idx="1959">
                  <c:v>26.2</c:v>
                </c:pt>
                <c:pt idx="1960">
                  <c:v>26.3</c:v>
                </c:pt>
                <c:pt idx="1961">
                  <c:v>26.3</c:v>
                </c:pt>
                <c:pt idx="1962">
                  <c:v>26.2</c:v>
                </c:pt>
                <c:pt idx="1963">
                  <c:v>26.3</c:v>
                </c:pt>
                <c:pt idx="1964">
                  <c:v>26.2</c:v>
                </c:pt>
                <c:pt idx="1965">
                  <c:v>26.2</c:v>
                </c:pt>
                <c:pt idx="1966">
                  <c:v>26.3</c:v>
                </c:pt>
                <c:pt idx="1967">
                  <c:v>26.3</c:v>
                </c:pt>
                <c:pt idx="1968">
                  <c:v>26.3</c:v>
                </c:pt>
                <c:pt idx="1969">
                  <c:v>26.3</c:v>
                </c:pt>
                <c:pt idx="1970">
                  <c:v>26.2</c:v>
                </c:pt>
                <c:pt idx="1971">
                  <c:v>26.2</c:v>
                </c:pt>
                <c:pt idx="1972">
                  <c:v>26.3</c:v>
                </c:pt>
                <c:pt idx="1973">
                  <c:v>26.3</c:v>
                </c:pt>
                <c:pt idx="1974">
                  <c:v>26.3</c:v>
                </c:pt>
                <c:pt idx="1975">
                  <c:v>26.3</c:v>
                </c:pt>
                <c:pt idx="1976">
                  <c:v>26.2</c:v>
                </c:pt>
                <c:pt idx="1977">
                  <c:v>26.2</c:v>
                </c:pt>
                <c:pt idx="1978">
                  <c:v>26.3</c:v>
                </c:pt>
                <c:pt idx="1979">
                  <c:v>26.2</c:v>
                </c:pt>
                <c:pt idx="1980">
                  <c:v>26.3</c:v>
                </c:pt>
                <c:pt idx="1981">
                  <c:v>26.3</c:v>
                </c:pt>
                <c:pt idx="1982">
                  <c:v>26.2</c:v>
                </c:pt>
                <c:pt idx="1983">
                  <c:v>26.3</c:v>
                </c:pt>
                <c:pt idx="1984">
                  <c:v>26.2</c:v>
                </c:pt>
                <c:pt idx="1985">
                  <c:v>26.2</c:v>
                </c:pt>
                <c:pt idx="1986">
                  <c:v>26.2</c:v>
                </c:pt>
                <c:pt idx="1987">
                  <c:v>26.2</c:v>
                </c:pt>
                <c:pt idx="1988">
                  <c:v>26.2</c:v>
                </c:pt>
                <c:pt idx="1989">
                  <c:v>26.2</c:v>
                </c:pt>
                <c:pt idx="1990">
                  <c:v>26.3</c:v>
                </c:pt>
                <c:pt idx="1991">
                  <c:v>26.2</c:v>
                </c:pt>
                <c:pt idx="1992">
                  <c:v>26.2</c:v>
                </c:pt>
                <c:pt idx="1993">
                  <c:v>26.3</c:v>
                </c:pt>
                <c:pt idx="1994">
                  <c:v>26.3</c:v>
                </c:pt>
                <c:pt idx="1995">
                  <c:v>26.2</c:v>
                </c:pt>
                <c:pt idx="1996">
                  <c:v>26.1</c:v>
                </c:pt>
                <c:pt idx="1997">
                  <c:v>26.2</c:v>
                </c:pt>
                <c:pt idx="1998">
                  <c:v>26.3</c:v>
                </c:pt>
                <c:pt idx="1999">
                  <c:v>26.2</c:v>
                </c:pt>
                <c:pt idx="2000">
                  <c:v>26.2</c:v>
                </c:pt>
                <c:pt idx="2001">
                  <c:v>26.2</c:v>
                </c:pt>
                <c:pt idx="2002">
                  <c:v>26.2</c:v>
                </c:pt>
                <c:pt idx="2003">
                  <c:v>26.2</c:v>
                </c:pt>
                <c:pt idx="2004">
                  <c:v>26.2</c:v>
                </c:pt>
                <c:pt idx="2005">
                  <c:v>26.2</c:v>
                </c:pt>
                <c:pt idx="2006">
                  <c:v>26.2</c:v>
                </c:pt>
                <c:pt idx="2007">
                  <c:v>26.3</c:v>
                </c:pt>
                <c:pt idx="2008">
                  <c:v>26.3</c:v>
                </c:pt>
                <c:pt idx="2009">
                  <c:v>26.3</c:v>
                </c:pt>
                <c:pt idx="2010">
                  <c:v>26.2</c:v>
                </c:pt>
                <c:pt idx="2011">
                  <c:v>26.2</c:v>
                </c:pt>
                <c:pt idx="2012">
                  <c:v>26.1</c:v>
                </c:pt>
                <c:pt idx="2013">
                  <c:v>26.2</c:v>
                </c:pt>
                <c:pt idx="2014">
                  <c:v>26.3</c:v>
                </c:pt>
                <c:pt idx="2015">
                  <c:v>26.2</c:v>
                </c:pt>
                <c:pt idx="2016">
                  <c:v>26.3</c:v>
                </c:pt>
                <c:pt idx="2017">
                  <c:v>26.2</c:v>
                </c:pt>
                <c:pt idx="2018">
                  <c:v>26.3</c:v>
                </c:pt>
                <c:pt idx="2019">
                  <c:v>26.2</c:v>
                </c:pt>
                <c:pt idx="2020">
                  <c:v>26.2</c:v>
                </c:pt>
                <c:pt idx="2021">
                  <c:v>26.2</c:v>
                </c:pt>
                <c:pt idx="2022">
                  <c:v>26.2</c:v>
                </c:pt>
                <c:pt idx="2023">
                  <c:v>26.2</c:v>
                </c:pt>
                <c:pt idx="2024">
                  <c:v>26.2</c:v>
                </c:pt>
                <c:pt idx="2025">
                  <c:v>26.3</c:v>
                </c:pt>
                <c:pt idx="2026">
                  <c:v>26.2</c:v>
                </c:pt>
                <c:pt idx="2027">
                  <c:v>26.2</c:v>
                </c:pt>
                <c:pt idx="2028">
                  <c:v>26.1</c:v>
                </c:pt>
                <c:pt idx="2029">
                  <c:v>26.2</c:v>
                </c:pt>
                <c:pt idx="2030">
                  <c:v>26.2</c:v>
                </c:pt>
                <c:pt idx="2031">
                  <c:v>26.2</c:v>
                </c:pt>
                <c:pt idx="2032">
                  <c:v>26.3</c:v>
                </c:pt>
                <c:pt idx="2033">
                  <c:v>26.2</c:v>
                </c:pt>
                <c:pt idx="2034">
                  <c:v>26.2</c:v>
                </c:pt>
                <c:pt idx="2035">
                  <c:v>26.2</c:v>
                </c:pt>
                <c:pt idx="2036">
                  <c:v>26.2</c:v>
                </c:pt>
                <c:pt idx="2037">
                  <c:v>26.3</c:v>
                </c:pt>
                <c:pt idx="2038">
                  <c:v>26.2</c:v>
                </c:pt>
                <c:pt idx="2039">
                  <c:v>26.1</c:v>
                </c:pt>
                <c:pt idx="2040">
                  <c:v>26.1</c:v>
                </c:pt>
                <c:pt idx="2041">
                  <c:v>26.2</c:v>
                </c:pt>
                <c:pt idx="2042">
                  <c:v>26.2</c:v>
                </c:pt>
                <c:pt idx="2043">
                  <c:v>26.2</c:v>
                </c:pt>
                <c:pt idx="2044">
                  <c:v>26.1</c:v>
                </c:pt>
                <c:pt idx="2045">
                  <c:v>26.2</c:v>
                </c:pt>
                <c:pt idx="2046">
                  <c:v>26.2</c:v>
                </c:pt>
                <c:pt idx="2047">
                  <c:v>26.3</c:v>
                </c:pt>
                <c:pt idx="2048">
                  <c:v>26.2</c:v>
                </c:pt>
                <c:pt idx="2049">
                  <c:v>26.1</c:v>
                </c:pt>
                <c:pt idx="2050">
                  <c:v>26.2</c:v>
                </c:pt>
                <c:pt idx="2051">
                  <c:v>26.2</c:v>
                </c:pt>
                <c:pt idx="2052">
                  <c:v>26.2</c:v>
                </c:pt>
                <c:pt idx="2053">
                  <c:v>26.2</c:v>
                </c:pt>
                <c:pt idx="2054">
                  <c:v>26.1</c:v>
                </c:pt>
                <c:pt idx="2055">
                  <c:v>26.2</c:v>
                </c:pt>
                <c:pt idx="2056">
                  <c:v>26.2</c:v>
                </c:pt>
                <c:pt idx="2057">
                  <c:v>26.2</c:v>
                </c:pt>
                <c:pt idx="2058">
                  <c:v>26.2</c:v>
                </c:pt>
                <c:pt idx="2059">
                  <c:v>26.2</c:v>
                </c:pt>
                <c:pt idx="2060">
                  <c:v>26.1</c:v>
                </c:pt>
                <c:pt idx="2061">
                  <c:v>26.2</c:v>
                </c:pt>
                <c:pt idx="2062">
                  <c:v>26.1</c:v>
                </c:pt>
                <c:pt idx="2063">
                  <c:v>26.3</c:v>
                </c:pt>
                <c:pt idx="2064">
                  <c:v>26.2</c:v>
                </c:pt>
                <c:pt idx="2065">
                  <c:v>26.2</c:v>
                </c:pt>
                <c:pt idx="2066">
                  <c:v>26.2</c:v>
                </c:pt>
                <c:pt idx="2067">
                  <c:v>26.2</c:v>
                </c:pt>
                <c:pt idx="2068">
                  <c:v>26.2</c:v>
                </c:pt>
                <c:pt idx="2069">
                  <c:v>26.2</c:v>
                </c:pt>
                <c:pt idx="2070">
                  <c:v>26.2</c:v>
                </c:pt>
                <c:pt idx="2071">
                  <c:v>26.2</c:v>
                </c:pt>
                <c:pt idx="2072">
                  <c:v>26.2</c:v>
                </c:pt>
                <c:pt idx="2073">
                  <c:v>26.2</c:v>
                </c:pt>
                <c:pt idx="2074">
                  <c:v>26.2</c:v>
                </c:pt>
                <c:pt idx="2075">
                  <c:v>26.2</c:v>
                </c:pt>
                <c:pt idx="2076">
                  <c:v>26.2</c:v>
                </c:pt>
                <c:pt idx="2077">
                  <c:v>26.2</c:v>
                </c:pt>
                <c:pt idx="2078">
                  <c:v>26.1</c:v>
                </c:pt>
                <c:pt idx="2079">
                  <c:v>26.1</c:v>
                </c:pt>
                <c:pt idx="2080">
                  <c:v>26.1</c:v>
                </c:pt>
                <c:pt idx="2081">
                  <c:v>26.1</c:v>
                </c:pt>
                <c:pt idx="2082">
                  <c:v>26.2</c:v>
                </c:pt>
                <c:pt idx="2083">
                  <c:v>26.1</c:v>
                </c:pt>
                <c:pt idx="2084">
                  <c:v>26.2</c:v>
                </c:pt>
                <c:pt idx="2085">
                  <c:v>26.1</c:v>
                </c:pt>
                <c:pt idx="2086">
                  <c:v>26.2</c:v>
                </c:pt>
                <c:pt idx="2087">
                  <c:v>26.1</c:v>
                </c:pt>
                <c:pt idx="2088">
                  <c:v>26.2</c:v>
                </c:pt>
                <c:pt idx="2089">
                  <c:v>26.1</c:v>
                </c:pt>
                <c:pt idx="2090">
                  <c:v>26.2</c:v>
                </c:pt>
                <c:pt idx="2091">
                  <c:v>26.3</c:v>
                </c:pt>
                <c:pt idx="2092">
                  <c:v>26.1</c:v>
                </c:pt>
                <c:pt idx="2093">
                  <c:v>26.2</c:v>
                </c:pt>
                <c:pt idx="2094">
                  <c:v>26.1</c:v>
                </c:pt>
                <c:pt idx="2095">
                  <c:v>26.2</c:v>
                </c:pt>
                <c:pt idx="2096">
                  <c:v>26.2</c:v>
                </c:pt>
                <c:pt idx="2097">
                  <c:v>26.2</c:v>
                </c:pt>
                <c:pt idx="2098">
                  <c:v>26.1</c:v>
                </c:pt>
                <c:pt idx="2099">
                  <c:v>26.2</c:v>
                </c:pt>
                <c:pt idx="2100">
                  <c:v>26.1</c:v>
                </c:pt>
                <c:pt idx="2101">
                  <c:v>26.1</c:v>
                </c:pt>
                <c:pt idx="2102">
                  <c:v>26.1</c:v>
                </c:pt>
                <c:pt idx="2103">
                  <c:v>26.1</c:v>
                </c:pt>
                <c:pt idx="2104">
                  <c:v>26.1</c:v>
                </c:pt>
                <c:pt idx="2105">
                  <c:v>26.1</c:v>
                </c:pt>
                <c:pt idx="2106">
                  <c:v>26.2</c:v>
                </c:pt>
                <c:pt idx="2107">
                  <c:v>26.2</c:v>
                </c:pt>
                <c:pt idx="2108">
                  <c:v>26.2</c:v>
                </c:pt>
                <c:pt idx="2109">
                  <c:v>26.2</c:v>
                </c:pt>
                <c:pt idx="2110">
                  <c:v>26.2</c:v>
                </c:pt>
                <c:pt idx="2111">
                  <c:v>26.1</c:v>
                </c:pt>
                <c:pt idx="2112">
                  <c:v>26.2</c:v>
                </c:pt>
                <c:pt idx="2113">
                  <c:v>26.1</c:v>
                </c:pt>
                <c:pt idx="2114">
                  <c:v>26.2</c:v>
                </c:pt>
                <c:pt idx="2115">
                  <c:v>26.1</c:v>
                </c:pt>
                <c:pt idx="2116">
                  <c:v>26.1</c:v>
                </c:pt>
                <c:pt idx="2117">
                  <c:v>26.2</c:v>
                </c:pt>
                <c:pt idx="2118">
                  <c:v>26.1</c:v>
                </c:pt>
                <c:pt idx="2119">
                  <c:v>26.2</c:v>
                </c:pt>
                <c:pt idx="2120">
                  <c:v>26.1</c:v>
                </c:pt>
                <c:pt idx="2121">
                  <c:v>26.2</c:v>
                </c:pt>
                <c:pt idx="2122">
                  <c:v>26</c:v>
                </c:pt>
                <c:pt idx="2123">
                  <c:v>26.2</c:v>
                </c:pt>
                <c:pt idx="2124">
                  <c:v>26.2</c:v>
                </c:pt>
                <c:pt idx="2125">
                  <c:v>26.1</c:v>
                </c:pt>
                <c:pt idx="2126">
                  <c:v>26</c:v>
                </c:pt>
                <c:pt idx="2127">
                  <c:v>26.1</c:v>
                </c:pt>
                <c:pt idx="2128">
                  <c:v>26.2</c:v>
                </c:pt>
                <c:pt idx="2129">
                  <c:v>26.2</c:v>
                </c:pt>
                <c:pt idx="2130">
                  <c:v>26.2</c:v>
                </c:pt>
                <c:pt idx="2131">
                  <c:v>26.1</c:v>
                </c:pt>
                <c:pt idx="2132">
                  <c:v>26.2</c:v>
                </c:pt>
                <c:pt idx="2133">
                  <c:v>26.1</c:v>
                </c:pt>
                <c:pt idx="2134">
                  <c:v>26.1</c:v>
                </c:pt>
                <c:pt idx="2135">
                  <c:v>26.2</c:v>
                </c:pt>
                <c:pt idx="2136">
                  <c:v>26.1</c:v>
                </c:pt>
                <c:pt idx="2137">
                  <c:v>26.2</c:v>
                </c:pt>
                <c:pt idx="2138">
                  <c:v>26.1</c:v>
                </c:pt>
                <c:pt idx="2139">
                  <c:v>26.1</c:v>
                </c:pt>
                <c:pt idx="2140">
                  <c:v>26.3</c:v>
                </c:pt>
                <c:pt idx="2141">
                  <c:v>26.2</c:v>
                </c:pt>
                <c:pt idx="2142">
                  <c:v>26.1</c:v>
                </c:pt>
                <c:pt idx="2143">
                  <c:v>26.1</c:v>
                </c:pt>
                <c:pt idx="2144">
                  <c:v>26.1</c:v>
                </c:pt>
                <c:pt idx="2145">
                  <c:v>26.1</c:v>
                </c:pt>
                <c:pt idx="2146">
                  <c:v>26.1</c:v>
                </c:pt>
                <c:pt idx="2147">
                  <c:v>26.1</c:v>
                </c:pt>
                <c:pt idx="2148">
                  <c:v>26.1</c:v>
                </c:pt>
                <c:pt idx="2149">
                  <c:v>26.1</c:v>
                </c:pt>
                <c:pt idx="2150">
                  <c:v>26.1</c:v>
                </c:pt>
                <c:pt idx="2151">
                  <c:v>26.1</c:v>
                </c:pt>
                <c:pt idx="2152">
                  <c:v>26.1</c:v>
                </c:pt>
                <c:pt idx="2153">
                  <c:v>26.2</c:v>
                </c:pt>
                <c:pt idx="2154">
                  <c:v>26.1</c:v>
                </c:pt>
                <c:pt idx="2155">
                  <c:v>26.1</c:v>
                </c:pt>
                <c:pt idx="2156">
                  <c:v>26.2</c:v>
                </c:pt>
                <c:pt idx="2157">
                  <c:v>26.2</c:v>
                </c:pt>
                <c:pt idx="2158">
                  <c:v>26</c:v>
                </c:pt>
                <c:pt idx="2159">
                  <c:v>26.1</c:v>
                </c:pt>
                <c:pt idx="2160">
                  <c:v>26.2</c:v>
                </c:pt>
                <c:pt idx="2161">
                  <c:v>26.2</c:v>
                </c:pt>
                <c:pt idx="2162">
                  <c:v>26.1</c:v>
                </c:pt>
                <c:pt idx="2163">
                  <c:v>26.1</c:v>
                </c:pt>
                <c:pt idx="2164">
                  <c:v>26.1</c:v>
                </c:pt>
                <c:pt idx="2165">
                  <c:v>26.2</c:v>
                </c:pt>
                <c:pt idx="2166">
                  <c:v>26.1</c:v>
                </c:pt>
                <c:pt idx="2167">
                  <c:v>26.1</c:v>
                </c:pt>
                <c:pt idx="2168">
                  <c:v>26.1</c:v>
                </c:pt>
                <c:pt idx="2169">
                  <c:v>26.2</c:v>
                </c:pt>
                <c:pt idx="2170">
                  <c:v>26.1</c:v>
                </c:pt>
                <c:pt idx="2171">
                  <c:v>26.1</c:v>
                </c:pt>
                <c:pt idx="2172">
                  <c:v>26.2</c:v>
                </c:pt>
                <c:pt idx="2173">
                  <c:v>26.2</c:v>
                </c:pt>
                <c:pt idx="2174">
                  <c:v>26.1</c:v>
                </c:pt>
                <c:pt idx="2175">
                  <c:v>26</c:v>
                </c:pt>
                <c:pt idx="2176">
                  <c:v>26.1</c:v>
                </c:pt>
                <c:pt idx="2177">
                  <c:v>26.2</c:v>
                </c:pt>
                <c:pt idx="2178">
                  <c:v>26.2</c:v>
                </c:pt>
                <c:pt idx="2179">
                  <c:v>26.1</c:v>
                </c:pt>
                <c:pt idx="2180">
                  <c:v>26.2</c:v>
                </c:pt>
                <c:pt idx="2181">
                  <c:v>26.1</c:v>
                </c:pt>
                <c:pt idx="2182">
                  <c:v>26.1</c:v>
                </c:pt>
                <c:pt idx="2183">
                  <c:v>26.1</c:v>
                </c:pt>
                <c:pt idx="2184">
                  <c:v>26</c:v>
                </c:pt>
                <c:pt idx="2185">
                  <c:v>26.1</c:v>
                </c:pt>
                <c:pt idx="2186">
                  <c:v>26.1</c:v>
                </c:pt>
                <c:pt idx="2187">
                  <c:v>26.1</c:v>
                </c:pt>
                <c:pt idx="2188">
                  <c:v>26.1</c:v>
                </c:pt>
                <c:pt idx="2189">
                  <c:v>26.1</c:v>
                </c:pt>
                <c:pt idx="2190">
                  <c:v>26.1</c:v>
                </c:pt>
                <c:pt idx="2191">
                  <c:v>26.1</c:v>
                </c:pt>
                <c:pt idx="2192">
                  <c:v>26.1</c:v>
                </c:pt>
                <c:pt idx="2193">
                  <c:v>26.1</c:v>
                </c:pt>
                <c:pt idx="2194">
                  <c:v>26.1</c:v>
                </c:pt>
                <c:pt idx="2195">
                  <c:v>26.1</c:v>
                </c:pt>
                <c:pt idx="2196">
                  <c:v>26</c:v>
                </c:pt>
                <c:pt idx="2197">
                  <c:v>26.1</c:v>
                </c:pt>
                <c:pt idx="2198">
                  <c:v>26.1</c:v>
                </c:pt>
                <c:pt idx="2199">
                  <c:v>26.1</c:v>
                </c:pt>
                <c:pt idx="2200">
                  <c:v>26.1</c:v>
                </c:pt>
                <c:pt idx="2201">
                  <c:v>26.2</c:v>
                </c:pt>
                <c:pt idx="2202">
                  <c:v>26.2</c:v>
                </c:pt>
                <c:pt idx="2203">
                  <c:v>26.1</c:v>
                </c:pt>
                <c:pt idx="2204">
                  <c:v>26.1</c:v>
                </c:pt>
                <c:pt idx="2205">
                  <c:v>26</c:v>
                </c:pt>
                <c:pt idx="2206">
                  <c:v>26.1</c:v>
                </c:pt>
                <c:pt idx="2207">
                  <c:v>26.2</c:v>
                </c:pt>
                <c:pt idx="2208">
                  <c:v>26.1</c:v>
                </c:pt>
                <c:pt idx="2209">
                  <c:v>26.2</c:v>
                </c:pt>
                <c:pt idx="2210">
                  <c:v>26.1</c:v>
                </c:pt>
                <c:pt idx="2211">
                  <c:v>26</c:v>
                </c:pt>
                <c:pt idx="2212">
                  <c:v>26.1</c:v>
                </c:pt>
                <c:pt idx="2213">
                  <c:v>26.1</c:v>
                </c:pt>
                <c:pt idx="2214">
                  <c:v>26.1</c:v>
                </c:pt>
                <c:pt idx="2215">
                  <c:v>26.1</c:v>
                </c:pt>
                <c:pt idx="2216">
                  <c:v>26.1</c:v>
                </c:pt>
                <c:pt idx="2217">
                  <c:v>26.1</c:v>
                </c:pt>
                <c:pt idx="2218">
                  <c:v>26.1</c:v>
                </c:pt>
                <c:pt idx="2219">
                  <c:v>26.2</c:v>
                </c:pt>
                <c:pt idx="2220">
                  <c:v>26.1</c:v>
                </c:pt>
                <c:pt idx="2221">
                  <c:v>26.2</c:v>
                </c:pt>
                <c:pt idx="2222">
                  <c:v>26.1</c:v>
                </c:pt>
                <c:pt idx="2223">
                  <c:v>26.1</c:v>
                </c:pt>
                <c:pt idx="2224">
                  <c:v>26.1</c:v>
                </c:pt>
                <c:pt idx="2225">
                  <c:v>26</c:v>
                </c:pt>
                <c:pt idx="2226">
                  <c:v>26.2</c:v>
                </c:pt>
                <c:pt idx="2227">
                  <c:v>26.1</c:v>
                </c:pt>
                <c:pt idx="2228">
                  <c:v>26.1</c:v>
                </c:pt>
                <c:pt idx="2229">
                  <c:v>26.1</c:v>
                </c:pt>
                <c:pt idx="2230">
                  <c:v>26.1</c:v>
                </c:pt>
                <c:pt idx="2231">
                  <c:v>26</c:v>
                </c:pt>
                <c:pt idx="2232">
                  <c:v>26.1</c:v>
                </c:pt>
                <c:pt idx="2233">
                  <c:v>26.1</c:v>
                </c:pt>
                <c:pt idx="2234">
                  <c:v>26.1</c:v>
                </c:pt>
                <c:pt idx="2235">
                  <c:v>26</c:v>
                </c:pt>
                <c:pt idx="2236">
                  <c:v>26.1</c:v>
                </c:pt>
                <c:pt idx="2237">
                  <c:v>26.1</c:v>
                </c:pt>
                <c:pt idx="2238">
                  <c:v>26.1</c:v>
                </c:pt>
                <c:pt idx="2239">
                  <c:v>26.1</c:v>
                </c:pt>
                <c:pt idx="2240">
                  <c:v>26.1</c:v>
                </c:pt>
                <c:pt idx="2241">
                  <c:v>26.1</c:v>
                </c:pt>
                <c:pt idx="2242">
                  <c:v>26.1</c:v>
                </c:pt>
                <c:pt idx="2243">
                  <c:v>26.1</c:v>
                </c:pt>
                <c:pt idx="2244">
                  <c:v>26.2</c:v>
                </c:pt>
                <c:pt idx="2245">
                  <c:v>26.1</c:v>
                </c:pt>
                <c:pt idx="2246">
                  <c:v>26.1</c:v>
                </c:pt>
                <c:pt idx="2247">
                  <c:v>26.1</c:v>
                </c:pt>
                <c:pt idx="2248">
                  <c:v>26.1</c:v>
                </c:pt>
                <c:pt idx="2249">
                  <c:v>26.1</c:v>
                </c:pt>
                <c:pt idx="2250">
                  <c:v>26.2</c:v>
                </c:pt>
                <c:pt idx="2251">
                  <c:v>26.1</c:v>
                </c:pt>
                <c:pt idx="2252">
                  <c:v>26.1</c:v>
                </c:pt>
                <c:pt idx="2253">
                  <c:v>26.1</c:v>
                </c:pt>
                <c:pt idx="2254">
                  <c:v>26</c:v>
                </c:pt>
                <c:pt idx="2255">
                  <c:v>26.2</c:v>
                </c:pt>
                <c:pt idx="2256">
                  <c:v>26.1</c:v>
                </c:pt>
                <c:pt idx="2257">
                  <c:v>26.1</c:v>
                </c:pt>
                <c:pt idx="2258">
                  <c:v>26.1</c:v>
                </c:pt>
                <c:pt idx="2259">
                  <c:v>26.1</c:v>
                </c:pt>
                <c:pt idx="2260">
                  <c:v>26.1</c:v>
                </c:pt>
                <c:pt idx="2261">
                  <c:v>26.1</c:v>
                </c:pt>
                <c:pt idx="2262">
                  <c:v>26</c:v>
                </c:pt>
                <c:pt idx="2263">
                  <c:v>26.1</c:v>
                </c:pt>
                <c:pt idx="2264">
                  <c:v>26.1</c:v>
                </c:pt>
                <c:pt idx="2265">
                  <c:v>26.2</c:v>
                </c:pt>
                <c:pt idx="2266">
                  <c:v>26.1</c:v>
                </c:pt>
                <c:pt idx="2267">
                  <c:v>26.1</c:v>
                </c:pt>
                <c:pt idx="2268">
                  <c:v>26.1</c:v>
                </c:pt>
                <c:pt idx="2269">
                  <c:v>26.1</c:v>
                </c:pt>
                <c:pt idx="2270">
                  <c:v>26</c:v>
                </c:pt>
                <c:pt idx="2271">
                  <c:v>26.1</c:v>
                </c:pt>
                <c:pt idx="2272">
                  <c:v>26</c:v>
                </c:pt>
                <c:pt idx="2273">
                  <c:v>26.1</c:v>
                </c:pt>
                <c:pt idx="2274">
                  <c:v>26.1</c:v>
                </c:pt>
                <c:pt idx="2275">
                  <c:v>26.1</c:v>
                </c:pt>
                <c:pt idx="2276">
                  <c:v>26.1</c:v>
                </c:pt>
                <c:pt idx="2277">
                  <c:v>26.1</c:v>
                </c:pt>
                <c:pt idx="2278">
                  <c:v>26.1</c:v>
                </c:pt>
                <c:pt idx="2279">
                  <c:v>26</c:v>
                </c:pt>
                <c:pt idx="2280">
                  <c:v>26</c:v>
                </c:pt>
                <c:pt idx="2281">
                  <c:v>26</c:v>
                </c:pt>
                <c:pt idx="2282">
                  <c:v>26.1</c:v>
                </c:pt>
                <c:pt idx="2283">
                  <c:v>26</c:v>
                </c:pt>
                <c:pt idx="2284">
                  <c:v>26.1</c:v>
                </c:pt>
                <c:pt idx="2285">
                  <c:v>26.1</c:v>
                </c:pt>
                <c:pt idx="2286">
                  <c:v>26.1</c:v>
                </c:pt>
                <c:pt idx="2287">
                  <c:v>26.1</c:v>
                </c:pt>
                <c:pt idx="2288">
                  <c:v>26</c:v>
                </c:pt>
                <c:pt idx="2289">
                  <c:v>26.1</c:v>
                </c:pt>
                <c:pt idx="2290">
                  <c:v>26</c:v>
                </c:pt>
                <c:pt idx="2291">
                  <c:v>26</c:v>
                </c:pt>
                <c:pt idx="2292">
                  <c:v>26.1</c:v>
                </c:pt>
                <c:pt idx="2293">
                  <c:v>26.1</c:v>
                </c:pt>
                <c:pt idx="2294">
                  <c:v>26.1</c:v>
                </c:pt>
                <c:pt idx="2295">
                  <c:v>26.1</c:v>
                </c:pt>
                <c:pt idx="2296">
                  <c:v>26.1</c:v>
                </c:pt>
                <c:pt idx="2297">
                  <c:v>26.1</c:v>
                </c:pt>
                <c:pt idx="2298">
                  <c:v>26.1</c:v>
                </c:pt>
                <c:pt idx="2299">
                  <c:v>26.1</c:v>
                </c:pt>
                <c:pt idx="2300">
                  <c:v>26.1</c:v>
                </c:pt>
                <c:pt idx="2301">
                  <c:v>26.1</c:v>
                </c:pt>
                <c:pt idx="2302">
                  <c:v>26</c:v>
                </c:pt>
                <c:pt idx="2303">
                  <c:v>26.1</c:v>
                </c:pt>
                <c:pt idx="2304">
                  <c:v>26.1</c:v>
                </c:pt>
                <c:pt idx="2305">
                  <c:v>26.1</c:v>
                </c:pt>
                <c:pt idx="2306">
                  <c:v>26</c:v>
                </c:pt>
                <c:pt idx="2307">
                  <c:v>26.1</c:v>
                </c:pt>
                <c:pt idx="2308">
                  <c:v>26.1</c:v>
                </c:pt>
                <c:pt idx="2309">
                  <c:v>26</c:v>
                </c:pt>
                <c:pt idx="2310">
                  <c:v>26.2</c:v>
                </c:pt>
                <c:pt idx="2311">
                  <c:v>26.1</c:v>
                </c:pt>
                <c:pt idx="2312">
                  <c:v>26.1</c:v>
                </c:pt>
                <c:pt idx="2313">
                  <c:v>26.1</c:v>
                </c:pt>
                <c:pt idx="2314">
                  <c:v>26.1</c:v>
                </c:pt>
                <c:pt idx="2315">
                  <c:v>26.1</c:v>
                </c:pt>
                <c:pt idx="2316">
                  <c:v>26.1</c:v>
                </c:pt>
                <c:pt idx="2317">
                  <c:v>26.1</c:v>
                </c:pt>
                <c:pt idx="2318">
                  <c:v>26</c:v>
                </c:pt>
                <c:pt idx="2319">
                  <c:v>26.1</c:v>
                </c:pt>
                <c:pt idx="2320">
                  <c:v>26</c:v>
                </c:pt>
                <c:pt idx="2321">
                  <c:v>26</c:v>
                </c:pt>
                <c:pt idx="2322">
                  <c:v>26</c:v>
                </c:pt>
                <c:pt idx="2323">
                  <c:v>26</c:v>
                </c:pt>
                <c:pt idx="2324">
                  <c:v>26</c:v>
                </c:pt>
                <c:pt idx="2325">
                  <c:v>26</c:v>
                </c:pt>
                <c:pt idx="2326">
                  <c:v>26</c:v>
                </c:pt>
                <c:pt idx="2327">
                  <c:v>26.1</c:v>
                </c:pt>
                <c:pt idx="2328">
                  <c:v>26.1</c:v>
                </c:pt>
                <c:pt idx="2329">
                  <c:v>26.1</c:v>
                </c:pt>
                <c:pt idx="2330">
                  <c:v>25.9</c:v>
                </c:pt>
                <c:pt idx="2331">
                  <c:v>26</c:v>
                </c:pt>
                <c:pt idx="2332">
                  <c:v>26.1</c:v>
                </c:pt>
                <c:pt idx="2333">
                  <c:v>26</c:v>
                </c:pt>
                <c:pt idx="2334">
                  <c:v>26.2</c:v>
                </c:pt>
                <c:pt idx="2335">
                  <c:v>26.1</c:v>
                </c:pt>
                <c:pt idx="2336">
                  <c:v>26.1</c:v>
                </c:pt>
                <c:pt idx="2337">
                  <c:v>26.1</c:v>
                </c:pt>
                <c:pt idx="2338">
                  <c:v>26</c:v>
                </c:pt>
                <c:pt idx="2339">
                  <c:v>26.1</c:v>
                </c:pt>
                <c:pt idx="2340">
                  <c:v>26</c:v>
                </c:pt>
                <c:pt idx="2341">
                  <c:v>26.1</c:v>
                </c:pt>
                <c:pt idx="2342">
                  <c:v>26.1</c:v>
                </c:pt>
                <c:pt idx="2343">
                  <c:v>26</c:v>
                </c:pt>
                <c:pt idx="2344">
                  <c:v>26.1</c:v>
                </c:pt>
                <c:pt idx="2345">
                  <c:v>26.1</c:v>
                </c:pt>
                <c:pt idx="2346">
                  <c:v>26.1</c:v>
                </c:pt>
                <c:pt idx="2347">
                  <c:v>26.1</c:v>
                </c:pt>
                <c:pt idx="2348">
                  <c:v>26.1</c:v>
                </c:pt>
                <c:pt idx="2349">
                  <c:v>26</c:v>
                </c:pt>
                <c:pt idx="2350">
                  <c:v>26.1</c:v>
                </c:pt>
                <c:pt idx="2351">
                  <c:v>26</c:v>
                </c:pt>
                <c:pt idx="2352">
                  <c:v>26.1</c:v>
                </c:pt>
                <c:pt idx="2353">
                  <c:v>26</c:v>
                </c:pt>
                <c:pt idx="2354">
                  <c:v>26.1</c:v>
                </c:pt>
                <c:pt idx="2355">
                  <c:v>26</c:v>
                </c:pt>
                <c:pt idx="2356">
                  <c:v>26.1</c:v>
                </c:pt>
                <c:pt idx="2357">
                  <c:v>26.1</c:v>
                </c:pt>
                <c:pt idx="2358">
                  <c:v>26.1</c:v>
                </c:pt>
                <c:pt idx="2359">
                  <c:v>26.1</c:v>
                </c:pt>
                <c:pt idx="2360">
                  <c:v>26.1</c:v>
                </c:pt>
                <c:pt idx="2361">
                  <c:v>26.1</c:v>
                </c:pt>
                <c:pt idx="2362">
                  <c:v>26.1</c:v>
                </c:pt>
                <c:pt idx="2363">
                  <c:v>26.1</c:v>
                </c:pt>
                <c:pt idx="2364">
                  <c:v>26</c:v>
                </c:pt>
                <c:pt idx="2365">
                  <c:v>26.1</c:v>
                </c:pt>
                <c:pt idx="2366">
                  <c:v>26.2</c:v>
                </c:pt>
                <c:pt idx="2367">
                  <c:v>26</c:v>
                </c:pt>
                <c:pt idx="2368">
                  <c:v>26</c:v>
                </c:pt>
                <c:pt idx="2369">
                  <c:v>26</c:v>
                </c:pt>
                <c:pt idx="2370">
                  <c:v>26</c:v>
                </c:pt>
                <c:pt idx="2371">
                  <c:v>26</c:v>
                </c:pt>
                <c:pt idx="2372">
                  <c:v>26.1</c:v>
                </c:pt>
                <c:pt idx="2373">
                  <c:v>26</c:v>
                </c:pt>
                <c:pt idx="2374">
                  <c:v>26.1</c:v>
                </c:pt>
                <c:pt idx="2375">
                  <c:v>26</c:v>
                </c:pt>
                <c:pt idx="2376">
                  <c:v>26.1</c:v>
                </c:pt>
                <c:pt idx="2377">
                  <c:v>26</c:v>
                </c:pt>
                <c:pt idx="2378">
                  <c:v>26.1</c:v>
                </c:pt>
                <c:pt idx="2379">
                  <c:v>26</c:v>
                </c:pt>
                <c:pt idx="2380">
                  <c:v>26</c:v>
                </c:pt>
                <c:pt idx="2381">
                  <c:v>26</c:v>
                </c:pt>
                <c:pt idx="2382">
                  <c:v>26</c:v>
                </c:pt>
                <c:pt idx="2383">
                  <c:v>26</c:v>
                </c:pt>
                <c:pt idx="2384">
                  <c:v>26</c:v>
                </c:pt>
                <c:pt idx="2385">
                  <c:v>26</c:v>
                </c:pt>
                <c:pt idx="2386">
                  <c:v>26.1</c:v>
                </c:pt>
                <c:pt idx="2387">
                  <c:v>26</c:v>
                </c:pt>
                <c:pt idx="2388">
                  <c:v>26</c:v>
                </c:pt>
                <c:pt idx="2389">
                  <c:v>26</c:v>
                </c:pt>
                <c:pt idx="2390">
                  <c:v>26</c:v>
                </c:pt>
                <c:pt idx="2391">
                  <c:v>26.1</c:v>
                </c:pt>
                <c:pt idx="2392">
                  <c:v>26</c:v>
                </c:pt>
                <c:pt idx="2393">
                  <c:v>26.1</c:v>
                </c:pt>
                <c:pt idx="2394">
                  <c:v>26.1</c:v>
                </c:pt>
                <c:pt idx="2395">
                  <c:v>26</c:v>
                </c:pt>
                <c:pt idx="2396">
                  <c:v>26.1</c:v>
                </c:pt>
                <c:pt idx="2397">
                  <c:v>26</c:v>
                </c:pt>
                <c:pt idx="2398">
                  <c:v>26</c:v>
                </c:pt>
                <c:pt idx="2399">
                  <c:v>26.1</c:v>
                </c:pt>
                <c:pt idx="2400">
                  <c:v>26</c:v>
                </c:pt>
                <c:pt idx="2401">
                  <c:v>26.1</c:v>
                </c:pt>
                <c:pt idx="2402">
                  <c:v>26.1</c:v>
                </c:pt>
                <c:pt idx="2403">
                  <c:v>26</c:v>
                </c:pt>
                <c:pt idx="2404">
                  <c:v>26.1</c:v>
                </c:pt>
                <c:pt idx="2405">
                  <c:v>26.1</c:v>
                </c:pt>
                <c:pt idx="2406">
                  <c:v>26.1</c:v>
                </c:pt>
                <c:pt idx="2407">
                  <c:v>26</c:v>
                </c:pt>
                <c:pt idx="2408">
                  <c:v>26.1</c:v>
                </c:pt>
                <c:pt idx="2409">
                  <c:v>26</c:v>
                </c:pt>
                <c:pt idx="2410">
                  <c:v>26.1</c:v>
                </c:pt>
                <c:pt idx="2411">
                  <c:v>26</c:v>
                </c:pt>
                <c:pt idx="2412">
                  <c:v>26</c:v>
                </c:pt>
                <c:pt idx="2413">
                  <c:v>26</c:v>
                </c:pt>
                <c:pt idx="2414">
                  <c:v>26</c:v>
                </c:pt>
                <c:pt idx="2415">
                  <c:v>26</c:v>
                </c:pt>
                <c:pt idx="2416">
                  <c:v>26.1</c:v>
                </c:pt>
                <c:pt idx="2417">
                  <c:v>26.1</c:v>
                </c:pt>
                <c:pt idx="2418">
                  <c:v>26</c:v>
                </c:pt>
                <c:pt idx="2419">
                  <c:v>26.1</c:v>
                </c:pt>
                <c:pt idx="2420">
                  <c:v>26</c:v>
                </c:pt>
                <c:pt idx="2421">
                  <c:v>26.1</c:v>
                </c:pt>
                <c:pt idx="2422">
                  <c:v>26.1</c:v>
                </c:pt>
                <c:pt idx="2423">
                  <c:v>26</c:v>
                </c:pt>
                <c:pt idx="2424">
                  <c:v>26.1</c:v>
                </c:pt>
                <c:pt idx="2425">
                  <c:v>26.1</c:v>
                </c:pt>
                <c:pt idx="2426">
                  <c:v>26</c:v>
                </c:pt>
                <c:pt idx="2427">
                  <c:v>26</c:v>
                </c:pt>
                <c:pt idx="2428">
                  <c:v>26</c:v>
                </c:pt>
                <c:pt idx="2429">
                  <c:v>26</c:v>
                </c:pt>
                <c:pt idx="2430">
                  <c:v>26</c:v>
                </c:pt>
                <c:pt idx="2431">
                  <c:v>26.1</c:v>
                </c:pt>
                <c:pt idx="2432">
                  <c:v>26.1</c:v>
                </c:pt>
                <c:pt idx="2433">
                  <c:v>26.1</c:v>
                </c:pt>
                <c:pt idx="2434">
                  <c:v>26.1</c:v>
                </c:pt>
                <c:pt idx="2435">
                  <c:v>26</c:v>
                </c:pt>
                <c:pt idx="2436">
                  <c:v>26.1</c:v>
                </c:pt>
                <c:pt idx="2437">
                  <c:v>26.1</c:v>
                </c:pt>
                <c:pt idx="2438">
                  <c:v>26</c:v>
                </c:pt>
                <c:pt idx="2439">
                  <c:v>26.1</c:v>
                </c:pt>
                <c:pt idx="2440">
                  <c:v>26</c:v>
                </c:pt>
                <c:pt idx="2441">
                  <c:v>25.9</c:v>
                </c:pt>
                <c:pt idx="2442">
                  <c:v>26</c:v>
                </c:pt>
                <c:pt idx="2443">
                  <c:v>26</c:v>
                </c:pt>
                <c:pt idx="2444">
                  <c:v>26.1</c:v>
                </c:pt>
                <c:pt idx="2445">
                  <c:v>26</c:v>
                </c:pt>
                <c:pt idx="2446">
                  <c:v>26</c:v>
                </c:pt>
                <c:pt idx="2447">
                  <c:v>26</c:v>
                </c:pt>
                <c:pt idx="2448">
                  <c:v>26.1</c:v>
                </c:pt>
                <c:pt idx="2449">
                  <c:v>26.1</c:v>
                </c:pt>
                <c:pt idx="2450">
                  <c:v>26</c:v>
                </c:pt>
                <c:pt idx="2451">
                  <c:v>26</c:v>
                </c:pt>
                <c:pt idx="2452">
                  <c:v>26</c:v>
                </c:pt>
                <c:pt idx="2453">
                  <c:v>26</c:v>
                </c:pt>
                <c:pt idx="2454">
                  <c:v>26</c:v>
                </c:pt>
                <c:pt idx="2455">
                  <c:v>26</c:v>
                </c:pt>
                <c:pt idx="2456">
                  <c:v>26</c:v>
                </c:pt>
                <c:pt idx="2457">
                  <c:v>26</c:v>
                </c:pt>
                <c:pt idx="2458">
                  <c:v>26.1</c:v>
                </c:pt>
                <c:pt idx="2459">
                  <c:v>26</c:v>
                </c:pt>
                <c:pt idx="2460">
                  <c:v>26.1</c:v>
                </c:pt>
                <c:pt idx="2461">
                  <c:v>26</c:v>
                </c:pt>
                <c:pt idx="2462">
                  <c:v>26.1</c:v>
                </c:pt>
                <c:pt idx="2463">
                  <c:v>26.1</c:v>
                </c:pt>
                <c:pt idx="2464">
                  <c:v>26</c:v>
                </c:pt>
                <c:pt idx="2465">
                  <c:v>26.1</c:v>
                </c:pt>
                <c:pt idx="2466">
                  <c:v>26</c:v>
                </c:pt>
                <c:pt idx="2467">
                  <c:v>26</c:v>
                </c:pt>
                <c:pt idx="2468">
                  <c:v>26.1</c:v>
                </c:pt>
                <c:pt idx="2469">
                  <c:v>26</c:v>
                </c:pt>
                <c:pt idx="2470">
                  <c:v>26</c:v>
                </c:pt>
                <c:pt idx="2471">
                  <c:v>26</c:v>
                </c:pt>
                <c:pt idx="2472">
                  <c:v>26</c:v>
                </c:pt>
                <c:pt idx="2473">
                  <c:v>26</c:v>
                </c:pt>
                <c:pt idx="2474">
                  <c:v>25.9</c:v>
                </c:pt>
                <c:pt idx="2475">
                  <c:v>26</c:v>
                </c:pt>
                <c:pt idx="2476">
                  <c:v>26</c:v>
                </c:pt>
                <c:pt idx="2477">
                  <c:v>26</c:v>
                </c:pt>
                <c:pt idx="2478">
                  <c:v>26</c:v>
                </c:pt>
                <c:pt idx="2479">
                  <c:v>26.1</c:v>
                </c:pt>
                <c:pt idx="2480">
                  <c:v>26.1</c:v>
                </c:pt>
                <c:pt idx="2481">
                  <c:v>26.1</c:v>
                </c:pt>
                <c:pt idx="2482">
                  <c:v>26.1</c:v>
                </c:pt>
                <c:pt idx="2483">
                  <c:v>26</c:v>
                </c:pt>
                <c:pt idx="2484">
                  <c:v>26</c:v>
                </c:pt>
                <c:pt idx="2485">
                  <c:v>26</c:v>
                </c:pt>
                <c:pt idx="2486">
                  <c:v>26.1</c:v>
                </c:pt>
                <c:pt idx="2487">
                  <c:v>26</c:v>
                </c:pt>
                <c:pt idx="2488">
                  <c:v>26</c:v>
                </c:pt>
                <c:pt idx="2489">
                  <c:v>26</c:v>
                </c:pt>
                <c:pt idx="2490">
                  <c:v>26</c:v>
                </c:pt>
                <c:pt idx="2491">
                  <c:v>26</c:v>
                </c:pt>
                <c:pt idx="2492">
                  <c:v>26</c:v>
                </c:pt>
                <c:pt idx="2493">
                  <c:v>26</c:v>
                </c:pt>
                <c:pt idx="2494">
                  <c:v>26</c:v>
                </c:pt>
                <c:pt idx="2495">
                  <c:v>26</c:v>
                </c:pt>
                <c:pt idx="2496">
                  <c:v>26</c:v>
                </c:pt>
                <c:pt idx="2497">
                  <c:v>26.1</c:v>
                </c:pt>
                <c:pt idx="2498">
                  <c:v>26.1</c:v>
                </c:pt>
                <c:pt idx="2499">
                  <c:v>26</c:v>
                </c:pt>
                <c:pt idx="2500">
                  <c:v>26</c:v>
                </c:pt>
                <c:pt idx="2501">
                  <c:v>26</c:v>
                </c:pt>
                <c:pt idx="2502">
                  <c:v>26</c:v>
                </c:pt>
                <c:pt idx="2503">
                  <c:v>26.1</c:v>
                </c:pt>
                <c:pt idx="2504">
                  <c:v>26.1</c:v>
                </c:pt>
                <c:pt idx="2505">
                  <c:v>26</c:v>
                </c:pt>
                <c:pt idx="2506">
                  <c:v>26.1</c:v>
                </c:pt>
                <c:pt idx="2507">
                  <c:v>26</c:v>
                </c:pt>
                <c:pt idx="2508">
                  <c:v>26.1</c:v>
                </c:pt>
                <c:pt idx="2509">
                  <c:v>26</c:v>
                </c:pt>
                <c:pt idx="2510">
                  <c:v>26</c:v>
                </c:pt>
                <c:pt idx="2511">
                  <c:v>26.1</c:v>
                </c:pt>
                <c:pt idx="2512">
                  <c:v>26</c:v>
                </c:pt>
                <c:pt idx="2513">
                  <c:v>25.9</c:v>
                </c:pt>
                <c:pt idx="2514">
                  <c:v>26</c:v>
                </c:pt>
                <c:pt idx="2515">
                  <c:v>26.1</c:v>
                </c:pt>
                <c:pt idx="2516">
                  <c:v>26.1</c:v>
                </c:pt>
                <c:pt idx="2517">
                  <c:v>26.1</c:v>
                </c:pt>
                <c:pt idx="2518">
                  <c:v>26.1</c:v>
                </c:pt>
                <c:pt idx="2519">
                  <c:v>26</c:v>
                </c:pt>
                <c:pt idx="2520">
                  <c:v>26</c:v>
                </c:pt>
                <c:pt idx="2521">
                  <c:v>26</c:v>
                </c:pt>
                <c:pt idx="2522">
                  <c:v>25.9</c:v>
                </c:pt>
                <c:pt idx="2523">
                  <c:v>26</c:v>
                </c:pt>
                <c:pt idx="2524">
                  <c:v>26</c:v>
                </c:pt>
                <c:pt idx="2525">
                  <c:v>26</c:v>
                </c:pt>
                <c:pt idx="2526">
                  <c:v>26.1</c:v>
                </c:pt>
                <c:pt idx="2527">
                  <c:v>26.1</c:v>
                </c:pt>
                <c:pt idx="2528">
                  <c:v>26</c:v>
                </c:pt>
                <c:pt idx="2529">
                  <c:v>26.1</c:v>
                </c:pt>
                <c:pt idx="2530">
                  <c:v>26</c:v>
                </c:pt>
                <c:pt idx="2531">
                  <c:v>26</c:v>
                </c:pt>
                <c:pt idx="2532">
                  <c:v>26</c:v>
                </c:pt>
                <c:pt idx="2533">
                  <c:v>26</c:v>
                </c:pt>
                <c:pt idx="2534">
                  <c:v>26</c:v>
                </c:pt>
                <c:pt idx="2535">
                  <c:v>26</c:v>
                </c:pt>
                <c:pt idx="2536">
                  <c:v>26</c:v>
                </c:pt>
                <c:pt idx="2537">
                  <c:v>26</c:v>
                </c:pt>
                <c:pt idx="2538">
                  <c:v>26.1</c:v>
                </c:pt>
                <c:pt idx="2539">
                  <c:v>26</c:v>
                </c:pt>
                <c:pt idx="2540">
                  <c:v>26</c:v>
                </c:pt>
                <c:pt idx="2541">
                  <c:v>26</c:v>
                </c:pt>
                <c:pt idx="2542">
                  <c:v>26</c:v>
                </c:pt>
                <c:pt idx="2543">
                  <c:v>26.1</c:v>
                </c:pt>
                <c:pt idx="2544">
                  <c:v>26.1</c:v>
                </c:pt>
                <c:pt idx="2545">
                  <c:v>26</c:v>
                </c:pt>
                <c:pt idx="2546">
                  <c:v>26.1</c:v>
                </c:pt>
                <c:pt idx="2547">
                  <c:v>26.1</c:v>
                </c:pt>
                <c:pt idx="2548">
                  <c:v>26.1</c:v>
                </c:pt>
                <c:pt idx="2549">
                  <c:v>26.1</c:v>
                </c:pt>
                <c:pt idx="2550">
                  <c:v>26</c:v>
                </c:pt>
                <c:pt idx="2551">
                  <c:v>26.1</c:v>
                </c:pt>
                <c:pt idx="2552">
                  <c:v>26</c:v>
                </c:pt>
                <c:pt idx="2553">
                  <c:v>26.1</c:v>
                </c:pt>
                <c:pt idx="2554">
                  <c:v>26.1</c:v>
                </c:pt>
                <c:pt idx="2555">
                  <c:v>26</c:v>
                </c:pt>
                <c:pt idx="2556">
                  <c:v>26</c:v>
                </c:pt>
                <c:pt idx="2557">
                  <c:v>26</c:v>
                </c:pt>
                <c:pt idx="2558">
                  <c:v>26.1</c:v>
                </c:pt>
                <c:pt idx="2559">
                  <c:v>26.1</c:v>
                </c:pt>
                <c:pt idx="2560">
                  <c:v>26</c:v>
                </c:pt>
                <c:pt idx="2561">
                  <c:v>26</c:v>
                </c:pt>
                <c:pt idx="2562">
                  <c:v>26</c:v>
                </c:pt>
                <c:pt idx="2563">
                  <c:v>26</c:v>
                </c:pt>
                <c:pt idx="2564">
                  <c:v>26.1</c:v>
                </c:pt>
                <c:pt idx="2565">
                  <c:v>26</c:v>
                </c:pt>
                <c:pt idx="2566">
                  <c:v>26</c:v>
                </c:pt>
                <c:pt idx="2567">
                  <c:v>26.1</c:v>
                </c:pt>
                <c:pt idx="2568">
                  <c:v>26</c:v>
                </c:pt>
                <c:pt idx="2569">
                  <c:v>26</c:v>
                </c:pt>
                <c:pt idx="2570">
                  <c:v>26</c:v>
                </c:pt>
                <c:pt idx="2571">
                  <c:v>26.1</c:v>
                </c:pt>
                <c:pt idx="2572">
                  <c:v>26.1</c:v>
                </c:pt>
                <c:pt idx="2573">
                  <c:v>26</c:v>
                </c:pt>
                <c:pt idx="2574">
                  <c:v>26</c:v>
                </c:pt>
                <c:pt idx="2575">
                  <c:v>26</c:v>
                </c:pt>
                <c:pt idx="2576">
                  <c:v>26</c:v>
                </c:pt>
                <c:pt idx="2577">
                  <c:v>26.1</c:v>
                </c:pt>
                <c:pt idx="2578">
                  <c:v>26</c:v>
                </c:pt>
                <c:pt idx="2579">
                  <c:v>26</c:v>
                </c:pt>
                <c:pt idx="2580">
                  <c:v>26.2</c:v>
                </c:pt>
                <c:pt idx="2581">
                  <c:v>26</c:v>
                </c:pt>
                <c:pt idx="2582">
                  <c:v>26</c:v>
                </c:pt>
                <c:pt idx="2583">
                  <c:v>26.1</c:v>
                </c:pt>
                <c:pt idx="2584">
                  <c:v>25.9</c:v>
                </c:pt>
                <c:pt idx="2585">
                  <c:v>26.1</c:v>
                </c:pt>
                <c:pt idx="2586">
                  <c:v>26</c:v>
                </c:pt>
                <c:pt idx="2587">
                  <c:v>26</c:v>
                </c:pt>
                <c:pt idx="2588">
                  <c:v>26.1</c:v>
                </c:pt>
                <c:pt idx="2589">
                  <c:v>25.9</c:v>
                </c:pt>
                <c:pt idx="2590">
                  <c:v>26</c:v>
                </c:pt>
                <c:pt idx="2591">
                  <c:v>26</c:v>
                </c:pt>
                <c:pt idx="2592">
                  <c:v>26.1</c:v>
                </c:pt>
                <c:pt idx="2593">
                  <c:v>26</c:v>
                </c:pt>
                <c:pt idx="2594">
                  <c:v>26</c:v>
                </c:pt>
                <c:pt idx="2595">
                  <c:v>26</c:v>
                </c:pt>
                <c:pt idx="2596">
                  <c:v>26.1</c:v>
                </c:pt>
                <c:pt idx="2597">
                  <c:v>26</c:v>
                </c:pt>
                <c:pt idx="2598">
                  <c:v>26</c:v>
                </c:pt>
                <c:pt idx="2599">
                  <c:v>26</c:v>
                </c:pt>
                <c:pt idx="2600">
                  <c:v>26.1</c:v>
                </c:pt>
                <c:pt idx="2601">
                  <c:v>26</c:v>
                </c:pt>
                <c:pt idx="2602">
                  <c:v>26.1</c:v>
                </c:pt>
                <c:pt idx="2603">
                  <c:v>26.1</c:v>
                </c:pt>
                <c:pt idx="2604">
                  <c:v>26.1</c:v>
                </c:pt>
                <c:pt idx="2605">
                  <c:v>26.1</c:v>
                </c:pt>
                <c:pt idx="2606">
                  <c:v>26</c:v>
                </c:pt>
                <c:pt idx="2607">
                  <c:v>26</c:v>
                </c:pt>
                <c:pt idx="2608">
                  <c:v>26</c:v>
                </c:pt>
                <c:pt idx="2609">
                  <c:v>26</c:v>
                </c:pt>
                <c:pt idx="2610">
                  <c:v>26</c:v>
                </c:pt>
                <c:pt idx="2611">
                  <c:v>26</c:v>
                </c:pt>
                <c:pt idx="2612">
                  <c:v>26</c:v>
                </c:pt>
                <c:pt idx="2613">
                  <c:v>26</c:v>
                </c:pt>
                <c:pt idx="2614">
                  <c:v>26</c:v>
                </c:pt>
                <c:pt idx="2615">
                  <c:v>26</c:v>
                </c:pt>
                <c:pt idx="2616">
                  <c:v>26</c:v>
                </c:pt>
                <c:pt idx="2617">
                  <c:v>26</c:v>
                </c:pt>
                <c:pt idx="2618">
                  <c:v>26.1</c:v>
                </c:pt>
                <c:pt idx="2619">
                  <c:v>26</c:v>
                </c:pt>
                <c:pt idx="2620">
                  <c:v>26</c:v>
                </c:pt>
                <c:pt idx="2621">
                  <c:v>25.9</c:v>
                </c:pt>
                <c:pt idx="2622">
                  <c:v>25.9</c:v>
                </c:pt>
                <c:pt idx="2623">
                  <c:v>26</c:v>
                </c:pt>
                <c:pt idx="2624">
                  <c:v>26.1</c:v>
                </c:pt>
                <c:pt idx="2625">
                  <c:v>26.1</c:v>
                </c:pt>
                <c:pt idx="2626">
                  <c:v>26</c:v>
                </c:pt>
                <c:pt idx="2627">
                  <c:v>26.1</c:v>
                </c:pt>
                <c:pt idx="2628">
                  <c:v>26.1</c:v>
                </c:pt>
                <c:pt idx="2629">
                  <c:v>26.1</c:v>
                </c:pt>
                <c:pt idx="2630">
                  <c:v>26</c:v>
                </c:pt>
                <c:pt idx="2631">
                  <c:v>26.1</c:v>
                </c:pt>
                <c:pt idx="2632">
                  <c:v>26</c:v>
                </c:pt>
                <c:pt idx="2633">
                  <c:v>26</c:v>
                </c:pt>
                <c:pt idx="2634">
                  <c:v>26</c:v>
                </c:pt>
                <c:pt idx="2635">
                  <c:v>26</c:v>
                </c:pt>
                <c:pt idx="2636">
                  <c:v>26</c:v>
                </c:pt>
                <c:pt idx="2637">
                  <c:v>26</c:v>
                </c:pt>
                <c:pt idx="2638">
                  <c:v>26</c:v>
                </c:pt>
                <c:pt idx="2639">
                  <c:v>26</c:v>
                </c:pt>
                <c:pt idx="2640">
                  <c:v>26</c:v>
                </c:pt>
                <c:pt idx="2641">
                  <c:v>26</c:v>
                </c:pt>
                <c:pt idx="2642">
                  <c:v>26.1</c:v>
                </c:pt>
                <c:pt idx="2643">
                  <c:v>26</c:v>
                </c:pt>
                <c:pt idx="2644">
                  <c:v>25.9</c:v>
                </c:pt>
                <c:pt idx="2645">
                  <c:v>26</c:v>
                </c:pt>
                <c:pt idx="2646">
                  <c:v>26</c:v>
                </c:pt>
                <c:pt idx="2647">
                  <c:v>26.1</c:v>
                </c:pt>
                <c:pt idx="2648">
                  <c:v>26</c:v>
                </c:pt>
                <c:pt idx="2649">
                  <c:v>26</c:v>
                </c:pt>
                <c:pt idx="2650">
                  <c:v>25.9</c:v>
                </c:pt>
                <c:pt idx="2651">
                  <c:v>26</c:v>
                </c:pt>
                <c:pt idx="2652">
                  <c:v>26</c:v>
                </c:pt>
                <c:pt idx="2653">
                  <c:v>26</c:v>
                </c:pt>
                <c:pt idx="2654">
                  <c:v>26</c:v>
                </c:pt>
                <c:pt idx="2655">
                  <c:v>25.9</c:v>
                </c:pt>
                <c:pt idx="2656">
                  <c:v>25.9</c:v>
                </c:pt>
                <c:pt idx="2657">
                  <c:v>26</c:v>
                </c:pt>
                <c:pt idx="2658">
                  <c:v>26</c:v>
                </c:pt>
                <c:pt idx="2659">
                  <c:v>26.1</c:v>
                </c:pt>
                <c:pt idx="2660">
                  <c:v>26</c:v>
                </c:pt>
                <c:pt idx="2661">
                  <c:v>26.1</c:v>
                </c:pt>
                <c:pt idx="2662">
                  <c:v>26.1</c:v>
                </c:pt>
                <c:pt idx="2663">
                  <c:v>26.1</c:v>
                </c:pt>
                <c:pt idx="2664">
                  <c:v>26</c:v>
                </c:pt>
                <c:pt idx="2665">
                  <c:v>26</c:v>
                </c:pt>
                <c:pt idx="2666">
                  <c:v>25.9</c:v>
                </c:pt>
                <c:pt idx="2667">
                  <c:v>26</c:v>
                </c:pt>
                <c:pt idx="2668">
                  <c:v>26</c:v>
                </c:pt>
                <c:pt idx="2669">
                  <c:v>26.1</c:v>
                </c:pt>
                <c:pt idx="2670">
                  <c:v>25.9</c:v>
                </c:pt>
                <c:pt idx="2671">
                  <c:v>26</c:v>
                </c:pt>
                <c:pt idx="2672">
                  <c:v>26</c:v>
                </c:pt>
                <c:pt idx="2673">
                  <c:v>26</c:v>
                </c:pt>
                <c:pt idx="2674">
                  <c:v>26</c:v>
                </c:pt>
                <c:pt idx="2675">
                  <c:v>26</c:v>
                </c:pt>
                <c:pt idx="2676">
                  <c:v>26</c:v>
                </c:pt>
                <c:pt idx="2677">
                  <c:v>26.1</c:v>
                </c:pt>
                <c:pt idx="2678">
                  <c:v>26.1</c:v>
                </c:pt>
                <c:pt idx="2679">
                  <c:v>25.9</c:v>
                </c:pt>
                <c:pt idx="2680">
                  <c:v>26.1</c:v>
                </c:pt>
                <c:pt idx="2681">
                  <c:v>26</c:v>
                </c:pt>
                <c:pt idx="2682">
                  <c:v>26</c:v>
                </c:pt>
                <c:pt idx="2683">
                  <c:v>26</c:v>
                </c:pt>
                <c:pt idx="2684">
                  <c:v>26</c:v>
                </c:pt>
                <c:pt idx="2685">
                  <c:v>26</c:v>
                </c:pt>
                <c:pt idx="2686">
                  <c:v>26</c:v>
                </c:pt>
                <c:pt idx="2687">
                  <c:v>26</c:v>
                </c:pt>
                <c:pt idx="2688">
                  <c:v>26</c:v>
                </c:pt>
                <c:pt idx="2689">
                  <c:v>26</c:v>
                </c:pt>
                <c:pt idx="2690">
                  <c:v>26</c:v>
                </c:pt>
                <c:pt idx="2691">
                  <c:v>25.9</c:v>
                </c:pt>
                <c:pt idx="2692">
                  <c:v>26</c:v>
                </c:pt>
                <c:pt idx="2693">
                  <c:v>26</c:v>
                </c:pt>
                <c:pt idx="2694">
                  <c:v>25.9</c:v>
                </c:pt>
                <c:pt idx="2695">
                  <c:v>26</c:v>
                </c:pt>
                <c:pt idx="2696">
                  <c:v>26</c:v>
                </c:pt>
                <c:pt idx="2697">
                  <c:v>26</c:v>
                </c:pt>
                <c:pt idx="2698">
                  <c:v>26</c:v>
                </c:pt>
                <c:pt idx="2699">
                  <c:v>26.1</c:v>
                </c:pt>
                <c:pt idx="2700">
                  <c:v>26</c:v>
                </c:pt>
                <c:pt idx="2701">
                  <c:v>26</c:v>
                </c:pt>
                <c:pt idx="2702">
                  <c:v>26.1</c:v>
                </c:pt>
                <c:pt idx="2703">
                  <c:v>26.1</c:v>
                </c:pt>
                <c:pt idx="2704">
                  <c:v>25.9</c:v>
                </c:pt>
                <c:pt idx="2705">
                  <c:v>26</c:v>
                </c:pt>
                <c:pt idx="2706">
                  <c:v>26</c:v>
                </c:pt>
                <c:pt idx="2707">
                  <c:v>26.1</c:v>
                </c:pt>
                <c:pt idx="2708">
                  <c:v>25.9</c:v>
                </c:pt>
                <c:pt idx="2709">
                  <c:v>26</c:v>
                </c:pt>
                <c:pt idx="2710">
                  <c:v>26</c:v>
                </c:pt>
                <c:pt idx="2711">
                  <c:v>26</c:v>
                </c:pt>
                <c:pt idx="2712">
                  <c:v>26</c:v>
                </c:pt>
                <c:pt idx="2713">
                  <c:v>26</c:v>
                </c:pt>
                <c:pt idx="2714">
                  <c:v>26</c:v>
                </c:pt>
                <c:pt idx="2715">
                  <c:v>25.9</c:v>
                </c:pt>
                <c:pt idx="2716">
                  <c:v>26</c:v>
                </c:pt>
                <c:pt idx="2717">
                  <c:v>26</c:v>
                </c:pt>
                <c:pt idx="2718">
                  <c:v>26</c:v>
                </c:pt>
                <c:pt idx="2719">
                  <c:v>26.1</c:v>
                </c:pt>
                <c:pt idx="2720">
                  <c:v>26</c:v>
                </c:pt>
                <c:pt idx="2721">
                  <c:v>26.1</c:v>
                </c:pt>
                <c:pt idx="2722">
                  <c:v>26</c:v>
                </c:pt>
                <c:pt idx="2723">
                  <c:v>26</c:v>
                </c:pt>
                <c:pt idx="2724">
                  <c:v>26</c:v>
                </c:pt>
                <c:pt idx="2725">
                  <c:v>26</c:v>
                </c:pt>
                <c:pt idx="2726">
                  <c:v>26</c:v>
                </c:pt>
                <c:pt idx="2727">
                  <c:v>26</c:v>
                </c:pt>
                <c:pt idx="2728">
                  <c:v>26.1</c:v>
                </c:pt>
                <c:pt idx="2729">
                  <c:v>26</c:v>
                </c:pt>
                <c:pt idx="2730">
                  <c:v>26</c:v>
                </c:pt>
                <c:pt idx="2731">
                  <c:v>26</c:v>
                </c:pt>
                <c:pt idx="2732">
                  <c:v>26</c:v>
                </c:pt>
                <c:pt idx="2733">
                  <c:v>26</c:v>
                </c:pt>
                <c:pt idx="2734">
                  <c:v>26.1</c:v>
                </c:pt>
                <c:pt idx="2735">
                  <c:v>26</c:v>
                </c:pt>
                <c:pt idx="2736">
                  <c:v>26</c:v>
                </c:pt>
                <c:pt idx="2737">
                  <c:v>26.1</c:v>
                </c:pt>
                <c:pt idx="2738">
                  <c:v>26</c:v>
                </c:pt>
                <c:pt idx="2739">
                  <c:v>26</c:v>
                </c:pt>
                <c:pt idx="2740">
                  <c:v>26</c:v>
                </c:pt>
                <c:pt idx="2741">
                  <c:v>26.1</c:v>
                </c:pt>
                <c:pt idx="2742">
                  <c:v>25.9</c:v>
                </c:pt>
                <c:pt idx="2743">
                  <c:v>26</c:v>
                </c:pt>
                <c:pt idx="2744">
                  <c:v>26.1</c:v>
                </c:pt>
                <c:pt idx="2745">
                  <c:v>26</c:v>
                </c:pt>
                <c:pt idx="2746">
                  <c:v>26.1</c:v>
                </c:pt>
                <c:pt idx="2747">
                  <c:v>26</c:v>
                </c:pt>
                <c:pt idx="2748">
                  <c:v>25.9</c:v>
                </c:pt>
                <c:pt idx="2749">
                  <c:v>26.1</c:v>
                </c:pt>
                <c:pt idx="2750">
                  <c:v>26</c:v>
                </c:pt>
                <c:pt idx="2751">
                  <c:v>26</c:v>
                </c:pt>
                <c:pt idx="2752">
                  <c:v>26</c:v>
                </c:pt>
                <c:pt idx="2753">
                  <c:v>25.9</c:v>
                </c:pt>
                <c:pt idx="2754">
                  <c:v>26.1</c:v>
                </c:pt>
                <c:pt idx="2755">
                  <c:v>26</c:v>
                </c:pt>
                <c:pt idx="2756">
                  <c:v>26.1</c:v>
                </c:pt>
                <c:pt idx="2757">
                  <c:v>26</c:v>
                </c:pt>
                <c:pt idx="2758">
                  <c:v>26</c:v>
                </c:pt>
                <c:pt idx="2759">
                  <c:v>26</c:v>
                </c:pt>
                <c:pt idx="2760">
                  <c:v>26</c:v>
                </c:pt>
                <c:pt idx="2761">
                  <c:v>26</c:v>
                </c:pt>
                <c:pt idx="2762">
                  <c:v>26.1</c:v>
                </c:pt>
                <c:pt idx="2763">
                  <c:v>26</c:v>
                </c:pt>
                <c:pt idx="2764">
                  <c:v>26.1</c:v>
                </c:pt>
                <c:pt idx="2765">
                  <c:v>26</c:v>
                </c:pt>
                <c:pt idx="2766">
                  <c:v>26</c:v>
                </c:pt>
                <c:pt idx="2767">
                  <c:v>26.1</c:v>
                </c:pt>
                <c:pt idx="2768">
                  <c:v>26.1</c:v>
                </c:pt>
                <c:pt idx="2769">
                  <c:v>26.1</c:v>
                </c:pt>
                <c:pt idx="2770">
                  <c:v>25.9</c:v>
                </c:pt>
                <c:pt idx="2771">
                  <c:v>26</c:v>
                </c:pt>
                <c:pt idx="2772">
                  <c:v>26</c:v>
                </c:pt>
                <c:pt idx="2773">
                  <c:v>26</c:v>
                </c:pt>
                <c:pt idx="2774">
                  <c:v>26</c:v>
                </c:pt>
                <c:pt idx="2775">
                  <c:v>26</c:v>
                </c:pt>
                <c:pt idx="2776">
                  <c:v>26.1</c:v>
                </c:pt>
                <c:pt idx="2777">
                  <c:v>25.9</c:v>
                </c:pt>
                <c:pt idx="2778">
                  <c:v>26</c:v>
                </c:pt>
                <c:pt idx="2779">
                  <c:v>26.1</c:v>
                </c:pt>
                <c:pt idx="2780">
                  <c:v>26</c:v>
                </c:pt>
                <c:pt idx="2781">
                  <c:v>26</c:v>
                </c:pt>
                <c:pt idx="2782">
                  <c:v>26.1</c:v>
                </c:pt>
                <c:pt idx="2783">
                  <c:v>26.1</c:v>
                </c:pt>
                <c:pt idx="2784">
                  <c:v>26.1</c:v>
                </c:pt>
                <c:pt idx="2785">
                  <c:v>26</c:v>
                </c:pt>
                <c:pt idx="2786">
                  <c:v>26</c:v>
                </c:pt>
                <c:pt idx="2787">
                  <c:v>26</c:v>
                </c:pt>
                <c:pt idx="2788">
                  <c:v>26</c:v>
                </c:pt>
                <c:pt idx="2789">
                  <c:v>25.9</c:v>
                </c:pt>
                <c:pt idx="2790">
                  <c:v>26</c:v>
                </c:pt>
                <c:pt idx="2791">
                  <c:v>26</c:v>
                </c:pt>
                <c:pt idx="2792">
                  <c:v>26</c:v>
                </c:pt>
                <c:pt idx="2793">
                  <c:v>26</c:v>
                </c:pt>
                <c:pt idx="2794">
                  <c:v>26</c:v>
                </c:pt>
                <c:pt idx="2795">
                  <c:v>26.1</c:v>
                </c:pt>
                <c:pt idx="2796">
                  <c:v>26</c:v>
                </c:pt>
                <c:pt idx="2797">
                  <c:v>26</c:v>
                </c:pt>
                <c:pt idx="2798">
                  <c:v>26</c:v>
                </c:pt>
                <c:pt idx="2799">
                  <c:v>26</c:v>
                </c:pt>
                <c:pt idx="2800">
                  <c:v>26</c:v>
                </c:pt>
                <c:pt idx="2801">
                  <c:v>26</c:v>
                </c:pt>
                <c:pt idx="2802">
                  <c:v>26</c:v>
                </c:pt>
                <c:pt idx="2803">
                  <c:v>26</c:v>
                </c:pt>
                <c:pt idx="2804">
                  <c:v>26</c:v>
                </c:pt>
                <c:pt idx="2805">
                  <c:v>26</c:v>
                </c:pt>
                <c:pt idx="2806">
                  <c:v>26</c:v>
                </c:pt>
                <c:pt idx="2807">
                  <c:v>25.9</c:v>
                </c:pt>
                <c:pt idx="2808">
                  <c:v>26.1</c:v>
                </c:pt>
                <c:pt idx="2809">
                  <c:v>26.1</c:v>
                </c:pt>
                <c:pt idx="2810">
                  <c:v>26</c:v>
                </c:pt>
                <c:pt idx="2811">
                  <c:v>26</c:v>
                </c:pt>
                <c:pt idx="2812">
                  <c:v>25.9</c:v>
                </c:pt>
                <c:pt idx="2813">
                  <c:v>26</c:v>
                </c:pt>
                <c:pt idx="2814">
                  <c:v>26.1</c:v>
                </c:pt>
                <c:pt idx="2815">
                  <c:v>26.1</c:v>
                </c:pt>
                <c:pt idx="2816">
                  <c:v>26</c:v>
                </c:pt>
                <c:pt idx="2817">
                  <c:v>26.1</c:v>
                </c:pt>
                <c:pt idx="2818">
                  <c:v>26</c:v>
                </c:pt>
                <c:pt idx="2819">
                  <c:v>26.1</c:v>
                </c:pt>
                <c:pt idx="2820">
                  <c:v>26.1</c:v>
                </c:pt>
                <c:pt idx="2821">
                  <c:v>26</c:v>
                </c:pt>
                <c:pt idx="2822">
                  <c:v>26</c:v>
                </c:pt>
                <c:pt idx="2823">
                  <c:v>26</c:v>
                </c:pt>
                <c:pt idx="2824">
                  <c:v>26</c:v>
                </c:pt>
                <c:pt idx="2825">
                  <c:v>26</c:v>
                </c:pt>
                <c:pt idx="2826">
                  <c:v>26.1</c:v>
                </c:pt>
                <c:pt idx="2827">
                  <c:v>26.1</c:v>
                </c:pt>
                <c:pt idx="2828">
                  <c:v>26</c:v>
                </c:pt>
                <c:pt idx="2829">
                  <c:v>26</c:v>
                </c:pt>
                <c:pt idx="2830">
                  <c:v>26</c:v>
                </c:pt>
                <c:pt idx="2831">
                  <c:v>26</c:v>
                </c:pt>
                <c:pt idx="2832">
                  <c:v>26.1</c:v>
                </c:pt>
                <c:pt idx="2833">
                  <c:v>26</c:v>
                </c:pt>
                <c:pt idx="2834">
                  <c:v>26</c:v>
                </c:pt>
                <c:pt idx="2835">
                  <c:v>26</c:v>
                </c:pt>
                <c:pt idx="2836">
                  <c:v>26</c:v>
                </c:pt>
                <c:pt idx="2837">
                  <c:v>26</c:v>
                </c:pt>
                <c:pt idx="2838">
                  <c:v>26</c:v>
                </c:pt>
                <c:pt idx="2839">
                  <c:v>26.1</c:v>
                </c:pt>
                <c:pt idx="2840">
                  <c:v>26</c:v>
                </c:pt>
                <c:pt idx="2841">
                  <c:v>26.1</c:v>
                </c:pt>
                <c:pt idx="2842">
                  <c:v>26</c:v>
                </c:pt>
                <c:pt idx="2843">
                  <c:v>26</c:v>
                </c:pt>
                <c:pt idx="2844">
                  <c:v>26</c:v>
                </c:pt>
                <c:pt idx="2845">
                  <c:v>25.9</c:v>
                </c:pt>
                <c:pt idx="2846">
                  <c:v>25.9</c:v>
                </c:pt>
                <c:pt idx="2847">
                  <c:v>26</c:v>
                </c:pt>
                <c:pt idx="2848">
                  <c:v>26</c:v>
                </c:pt>
                <c:pt idx="2849">
                  <c:v>26</c:v>
                </c:pt>
                <c:pt idx="2850">
                  <c:v>25.9</c:v>
                </c:pt>
                <c:pt idx="2851">
                  <c:v>26</c:v>
                </c:pt>
                <c:pt idx="2852">
                  <c:v>25.9</c:v>
                </c:pt>
                <c:pt idx="2853">
                  <c:v>25.9</c:v>
                </c:pt>
                <c:pt idx="2854">
                  <c:v>26</c:v>
                </c:pt>
                <c:pt idx="2855">
                  <c:v>26.1</c:v>
                </c:pt>
                <c:pt idx="2856">
                  <c:v>26.1</c:v>
                </c:pt>
                <c:pt idx="2857">
                  <c:v>26</c:v>
                </c:pt>
                <c:pt idx="2858">
                  <c:v>26</c:v>
                </c:pt>
                <c:pt idx="2859">
                  <c:v>26.1</c:v>
                </c:pt>
                <c:pt idx="2860">
                  <c:v>26</c:v>
                </c:pt>
                <c:pt idx="2861">
                  <c:v>26</c:v>
                </c:pt>
                <c:pt idx="2862">
                  <c:v>26</c:v>
                </c:pt>
                <c:pt idx="2863">
                  <c:v>26</c:v>
                </c:pt>
                <c:pt idx="2864">
                  <c:v>26</c:v>
                </c:pt>
                <c:pt idx="2865">
                  <c:v>26</c:v>
                </c:pt>
                <c:pt idx="2866">
                  <c:v>26</c:v>
                </c:pt>
                <c:pt idx="2867">
                  <c:v>26</c:v>
                </c:pt>
                <c:pt idx="2868">
                  <c:v>26</c:v>
                </c:pt>
                <c:pt idx="2869">
                  <c:v>26</c:v>
                </c:pt>
                <c:pt idx="2870">
                  <c:v>26</c:v>
                </c:pt>
                <c:pt idx="2871">
                  <c:v>26.1</c:v>
                </c:pt>
                <c:pt idx="2872">
                  <c:v>26</c:v>
                </c:pt>
                <c:pt idx="2873">
                  <c:v>26.1</c:v>
                </c:pt>
                <c:pt idx="2874">
                  <c:v>26</c:v>
                </c:pt>
                <c:pt idx="2875">
                  <c:v>26</c:v>
                </c:pt>
                <c:pt idx="2876">
                  <c:v>25.9</c:v>
                </c:pt>
                <c:pt idx="2877">
                  <c:v>26</c:v>
                </c:pt>
                <c:pt idx="2878">
                  <c:v>26.1</c:v>
                </c:pt>
                <c:pt idx="2879">
                  <c:v>26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45176794"/>
        <c:axId val="762244955"/>
      </c:lineChart>
      <c:catAx>
        <c:axId val="345176794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2244955"/>
        <c:crosses val="autoZero"/>
        <c:auto val="1"/>
        <c:lblAlgn val="ctr"/>
        <c:lblOffset val="100"/>
        <c:noMultiLvlLbl val="0"/>
      </c:catAx>
      <c:valAx>
        <c:axId val="762244955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45176794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53e45cc9-a734-4db3-96b4-af87a14d0526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'2025-06-16.csv'!$B$1</c:f>
              <c:strCache>
                <c:ptCount val="1"/>
                <c:pt idx="0">
                  <c:v>QuakeData_X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'2025-06-16.csv'!$A$2:$A$2881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'2025-06-16.csv'!$B$2:$B$2881</c:f>
              <c:numCache>
                <c:formatCode>General</c:formatCode>
                <c:ptCount val="2880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0.02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0</c:v>
                </c:pt>
                <c:pt idx="25">
                  <c:v>0</c:v>
                </c:pt>
                <c:pt idx="26">
                  <c:v>0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</c:v>
                </c:pt>
                <c:pt idx="31">
                  <c:v>0</c:v>
                </c:pt>
                <c:pt idx="32">
                  <c:v>0</c:v>
                </c:pt>
                <c:pt idx="33">
                  <c:v>0</c:v>
                </c:pt>
                <c:pt idx="34">
                  <c:v>0</c:v>
                </c:pt>
                <c:pt idx="35">
                  <c:v>0</c:v>
                </c:pt>
                <c:pt idx="36">
                  <c:v>0</c:v>
                </c:pt>
                <c:pt idx="37">
                  <c:v>0</c:v>
                </c:pt>
                <c:pt idx="38">
                  <c:v>0</c:v>
                </c:pt>
                <c:pt idx="39">
                  <c:v>0</c:v>
                </c:pt>
                <c:pt idx="40">
                  <c:v>0</c:v>
                </c:pt>
                <c:pt idx="41">
                  <c:v>0</c:v>
                </c:pt>
                <c:pt idx="42">
                  <c:v>0</c:v>
                </c:pt>
                <c:pt idx="43">
                  <c:v>0</c:v>
                </c:pt>
                <c:pt idx="44">
                  <c:v>0</c:v>
                </c:pt>
                <c:pt idx="45">
                  <c:v>0</c:v>
                </c:pt>
                <c:pt idx="46">
                  <c:v>0</c:v>
                </c:pt>
                <c:pt idx="47">
                  <c:v>0</c:v>
                </c:pt>
                <c:pt idx="48">
                  <c:v>0</c:v>
                </c:pt>
                <c:pt idx="49">
                  <c:v>0</c:v>
                </c:pt>
                <c:pt idx="50">
                  <c:v>0</c:v>
                </c:pt>
                <c:pt idx="51">
                  <c:v>0</c:v>
                </c:pt>
                <c:pt idx="52">
                  <c:v>0.02</c:v>
                </c:pt>
                <c:pt idx="53">
                  <c:v>0</c:v>
                </c:pt>
                <c:pt idx="54">
                  <c:v>0</c:v>
                </c:pt>
                <c:pt idx="55">
                  <c:v>0</c:v>
                </c:pt>
                <c:pt idx="56">
                  <c:v>0</c:v>
                </c:pt>
                <c:pt idx="57">
                  <c:v>0</c:v>
                </c:pt>
                <c:pt idx="58">
                  <c:v>0</c:v>
                </c:pt>
                <c:pt idx="59">
                  <c:v>0</c:v>
                </c:pt>
                <c:pt idx="60">
                  <c:v>0</c:v>
                </c:pt>
                <c:pt idx="61">
                  <c:v>0</c:v>
                </c:pt>
                <c:pt idx="62">
                  <c:v>0</c:v>
                </c:pt>
                <c:pt idx="63">
                  <c:v>0</c:v>
                </c:pt>
                <c:pt idx="64">
                  <c:v>0</c:v>
                </c:pt>
                <c:pt idx="65">
                  <c:v>0</c:v>
                </c:pt>
                <c:pt idx="66">
                  <c:v>0</c:v>
                </c:pt>
                <c:pt idx="67">
                  <c:v>0</c:v>
                </c:pt>
                <c:pt idx="68">
                  <c:v>0</c:v>
                </c:pt>
                <c:pt idx="69">
                  <c:v>0</c:v>
                </c:pt>
                <c:pt idx="70">
                  <c:v>0</c:v>
                </c:pt>
                <c:pt idx="71">
                  <c:v>0</c:v>
                </c:pt>
                <c:pt idx="72">
                  <c:v>0</c:v>
                </c:pt>
                <c:pt idx="73">
                  <c:v>0</c:v>
                </c:pt>
                <c:pt idx="74">
                  <c:v>0.01</c:v>
                </c:pt>
                <c:pt idx="75">
                  <c:v>0</c:v>
                </c:pt>
                <c:pt idx="76">
                  <c:v>0</c:v>
                </c:pt>
                <c:pt idx="77">
                  <c:v>0</c:v>
                </c:pt>
                <c:pt idx="78">
                  <c:v>0</c:v>
                </c:pt>
                <c:pt idx="79">
                  <c:v>0</c:v>
                </c:pt>
                <c:pt idx="80">
                  <c:v>0</c:v>
                </c:pt>
                <c:pt idx="81">
                  <c:v>0</c:v>
                </c:pt>
                <c:pt idx="82">
                  <c:v>0</c:v>
                </c:pt>
                <c:pt idx="83">
                  <c:v>0</c:v>
                </c:pt>
                <c:pt idx="84">
                  <c:v>0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</c:v>
                </c:pt>
                <c:pt idx="91">
                  <c:v>0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</c:v>
                </c:pt>
                <c:pt idx="100">
                  <c:v>0</c:v>
                </c:pt>
                <c:pt idx="101">
                  <c:v>0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</c:v>
                </c:pt>
                <c:pt idx="106">
                  <c:v>0</c:v>
                </c:pt>
                <c:pt idx="107">
                  <c:v>0</c:v>
                </c:pt>
                <c:pt idx="108">
                  <c:v>0</c:v>
                </c:pt>
                <c:pt idx="109">
                  <c:v>0</c:v>
                </c:pt>
                <c:pt idx="110">
                  <c:v>0</c:v>
                </c:pt>
                <c:pt idx="111">
                  <c:v>0</c:v>
                </c:pt>
                <c:pt idx="112">
                  <c:v>0</c:v>
                </c:pt>
                <c:pt idx="113">
                  <c:v>0</c:v>
                </c:pt>
                <c:pt idx="114">
                  <c:v>0</c:v>
                </c:pt>
                <c:pt idx="115">
                  <c:v>0</c:v>
                </c:pt>
                <c:pt idx="116">
                  <c:v>0</c:v>
                </c:pt>
                <c:pt idx="117">
                  <c:v>0</c:v>
                </c:pt>
                <c:pt idx="118">
                  <c:v>0</c:v>
                </c:pt>
                <c:pt idx="119">
                  <c:v>0</c:v>
                </c:pt>
                <c:pt idx="120">
                  <c:v>0</c:v>
                </c:pt>
                <c:pt idx="121">
                  <c:v>0</c:v>
                </c:pt>
                <c:pt idx="122">
                  <c:v>0</c:v>
                </c:pt>
                <c:pt idx="123">
                  <c:v>0</c:v>
                </c:pt>
                <c:pt idx="124">
                  <c:v>0</c:v>
                </c:pt>
                <c:pt idx="125">
                  <c:v>0</c:v>
                </c:pt>
                <c:pt idx="126">
                  <c:v>0</c:v>
                </c:pt>
                <c:pt idx="127">
                  <c:v>0</c:v>
                </c:pt>
                <c:pt idx="128">
                  <c:v>0</c:v>
                </c:pt>
                <c:pt idx="129">
                  <c:v>0</c:v>
                </c:pt>
                <c:pt idx="130">
                  <c:v>0.01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</c:v>
                </c:pt>
                <c:pt idx="145">
                  <c:v>0</c:v>
                </c:pt>
                <c:pt idx="146">
                  <c:v>0</c:v>
                </c:pt>
                <c:pt idx="147">
                  <c:v>0</c:v>
                </c:pt>
                <c:pt idx="148">
                  <c:v>0</c:v>
                </c:pt>
                <c:pt idx="149">
                  <c:v>0</c:v>
                </c:pt>
                <c:pt idx="150">
                  <c:v>0</c:v>
                </c:pt>
                <c:pt idx="151">
                  <c:v>0</c:v>
                </c:pt>
                <c:pt idx="152">
                  <c:v>0</c:v>
                </c:pt>
                <c:pt idx="153">
                  <c:v>0</c:v>
                </c:pt>
                <c:pt idx="154">
                  <c:v>0.01</c:v>
                </c:pt>
                <c:pt idx="155">
                  <c:v>0</c:v>
                </c:pt>
                <c:pt idx="156">
                  <c:v>0</c:v>
                </c:pt>
                <c:pt idx="157">
                  <c:v>0</c:v>
                </c:pt>
                <c:pt idx="158">
                  <c:v>0</c:v>
                </c:pt>
                <c:pt idx="159">
                  <c:v>0</c:v>
                </c:pt>
                <c:pt idx="160">
                  <c:v>0</c:v>
                </c:pt>
                <c:pt idx="161">
                  <c:v>0</c:v>
                </c:pt>
                <c:pt idx="162">
                  <c:v>0</c:v>
                </c:pt>
                <c:pt idx="163">
                  <c:v>0.01</c:v>
                </c:pt>
                <c:pt idx="164">
                  <c:v>0</c:v>
                </c:pt>
                <c:pt idx="165">
                  <c:v>0</c:v>
                </c:pt>
                <c:pt idx="166">
                  <c:v>0</c:v>
                </c:pt>
                <c:pt idx="167">
                  <c:v>0</c:v>
                </c:pt>
                <c:pt idx="168">
                  <c:v>0</c:v>
                </c:pt>
                <c:pt idx="169">
                  <c:v>0</c:v>
                </c:pt>
                <c:pt idx="170">
                  <c:v>0</c:v>
                </c:pt>
                <c:pt idx="171">
                  <c:v>0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</c:v>
                </c:pt>
                <c:pt idx="180">
                  <c:v>0</c:v>
                </c:pt>
                <c:pt idx="181">
                  <c:v>0</c:v>
                </c:pt>
                <c:pt idx="182">
                  <c:v>0</c:v>
                </c:pt>
                <c:pt idx="183">
                  <c:v>0</c:v>
                </c:pt>
                <c:pt idx="184">
                  <c:v>0</c:v>
                </c:pt>
                <c:pt idx="185">
                  <c:v>0</c:v>
                </c:pt>
                <c:pt idx="186">
                  <c:v>0</c:v>
                </c:pt>
                <c:pt idx="187">
                  <c:v>0</c:v>
                </c:pt>
                <c:pt idx="188">
                  <c:v>0</c:v>
                </c:pt>
                <c:pt idx="189">
                  <c:v>0</c:v>
                </c:pt>
                <c:pt idx="190">
                  <c:v>0</c:v>
                </c:pt>
                <c:pt idx="191">
                  <c:v>0</c:v>
                </c:pt>
                <c:pt idx="192">
                  <c:v>0</c:v>
                </c:pt>
                <c:pt idx="193">
                  <c:v>0</c:v>
                </c:pt>
                <c:pt idx="194">
                  <c:v>0.01</c:v>
                </c:pt>
                <c:pt idx="195">
                  <c:v>0</c:v>
                </c:pt>
                <c:pt idx="196">
                  <c:v>0</c:v>
                </c:pt>
                <c:pt idx="197">
                  <c:v>0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</c:v>
                </c:pt>
                <c:pt idx="203">
                  <c:v>0</c:v>
                </c:pt>
                <c:pt idx="204">
                  <c:v>0</c:v>
                </c:pt>
                <c:pt idx="205">
                  <c:v>0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</c:v>
                </c:pt>
                <c:pt idx="212">
                  <c:v>0.01</c:v>
                </c:pt>
                <c:pt idx="213">
                  <c:v>0</c:v>
                </c:pt>
                <c:pt idx="214">
                  <c:v>0</c:v>
                </c:pt>
                <c:pt idx="215">
                  <c:v>0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</c:v>
                </c:pt>
                <c:pt idx="224">
                  <c:v>0</c:v>
                </c:pt>
                <c:pt idx="225">
                  <c:v>0</c:v>
                </c:pt>
                <c:pt idx="226">
                  <c:v>0</c:v>
                </c:pt>
                <c:pt idx="227">
                  <c:v>0</c:v>
                </c:pt>
                <c:pt idx="228">
                  <c:v>0</c:v>
                </c:pt>
                <c:pt idx="229">
                  <c:v>0</c:v>
                </c:pt>
                <c:pt idx="230">
                  <c:v>0</c:v>
                </c:pt>
                <c:pt idx="231">
                  <c:v>0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</c:v>
                </c:pt>
                <c:pt idx="236">
                  <c:v>0</c:v>
                </c:pt>
                <c:pt idx="237">
                  <c:v>0</c:v>
                </c:pt>
                <c:pt idx="238">
                  <c:v>0</c:v>
                </c:pt>
                <c:pt idx="239">
                  <c:v>0</c:v>
                </c:pt>
                <c:pt idx="240">
                  <c:v>0</c:v>
                </c:pt>
                <c:pt idx="241">
                  <c:v>0.03</c:v>
                </c:pt>
                <c:pt idx="242">
                  <c:v>0</c:v>
                </c:pt>
                <c:pt idx="243">
                  <c:v>0.02</c:v>
                </c:pt>
                <c:pt idx="244">
                  <c:v>0</c:v>
                </c:pt>
                <c:pt idx="245">
                  <c:v>0</c:v>
                </c:pt>
                <c:pt idx="246">
                  <c:v>0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</c:v>
                </c:pt>
                <c:pt idx="251">
                  <c:v>0</c:v>
                </c:pt>
                <c:pt idx="252">
                  <c:v>0</c:v>
                </c:pt>
                <c:pt idx="253">
                  <c:v>0</c:v>
                </c:pt>
                <c:pt idx="254">
                  <c:v>0</c:v>
                </c:pt>
                <c:pt idx="255">
                  <c:v>0</c:v>
                </c:pt>
                <c:pt idx="256">
                  <c:v>0.03</c:v>
                </c:pt>
                <c:pt idx="257">
                  <c:v>0</c:v>
                </c:pt>
                <c:pt idx="258">
                  <c:v>0</c:v>
                </c:pt>
                <c:pt idx="259">
                  <c:v>0</c:v>
                </c:pt>
                <c:pt idx="260">
                  <c:v>0</c:v>
                </c:pt>
                <c:pt idx="261">
                  <c:v>0</c:v>
                </c:pt>
                <c:pt idx="262">
                  <c:v>0</c:v>
                </c:pt>
                <c:pt idx="263">
                  <c:v>0</c:v>
                </c:pt>
                <c:pt idx="264">
                  <c:v>0</c:v>
                </c:pt>
                <c:pt idx="265">
                  <c:v>0.01</c:v>
                </c:pt>
                <c:pt idx="266">
                  <c:v>0</c:v>
                </c:pt>
                <c:pt idx="267">
                  <c:v>0</c:v>
                </c:pt>
                <c:pt idx="268">
                  <c:v>0</c:v>
                </c:pt>
                <c:pt idx="269">
                  <c:v>0</c:v>
                </c:pt>
                <c:pt idx="270">
                  <c:v>0</c:v>
                </c:pt>
                <c:pt idx="271">
                  <c:v>0</c:v>
                </c:pt>
                <c:pt idx="272">
                  <c:v>0</c:v>
                </c:pt>
                <c:pt idx="273">
                  <c:v>0</c:v>
                </c:pt>
                <c:pt idx="274">
                  <c:v>0</c:v>
                </c:pt>
                <c:pt idx="275">
                  <c:v>0</c:v>
                </c:pt>
                <c:pt idx="276">
                  <c:v>0</c:v>
                </c:pt>
                <c:pt idx="277">
                  <c:v>0</c:v>
                </c:pt>
                <c:pt idx="278">
                  <c:v>0</c:v>
                </c:pt>
                <c:pt idx="279">
                  <c:v>0</c:v>
                </c:pt>
                <c:pt idx="280">
                  <c:v>0</c:v>
                </c:pt>
                <c:pt idx="281">
                  <c:v>0</c:v>
                </c:pt>
                <c:pt idx="282">
                  <c:v>0</c:v>
                </c:pt>
                <c:pt idx="283">
                  <c:v>0</c:v>
                </c:pt>
                <c:pt idx="284">
                  <c:v>0</c:v>
                </c:pt>
                <c:pt idx="285">
                  <c:v>0</c:v>
                </c:pt>
                <c:pt idx="286">
                  <c:v>0</c:v>
                </c:pt>
                <c:pt idx="287">
                  <c:v>0</c:v>
                </c:pt>
                <c:pt idx="288">
                  <c:v>0.02</c:v>
                </c:pt>
                <c:pt idx="289">
                  <c:v>0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</c:v>
                </c:pt>
                <c:pt idx="294">
                  <c:v>0</c:v>
                </c:pt>
                <c:pt idx="295">
                  <c:v>0</c:v>
                </c:pt>
                <c:pt idx="296">
                  <c:v>0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</c:v>
                </c:pt>
                <c:pt idx="301">
                  <c:v>0</c:v>
                </c:pt>
                <c:pt idx="302">
                  <c:v>0.02</c:v>
                </c:pt>
                <c:pt idx="303">
                  <c:v>0</c:v>
                </c:pt>
                <c:pt idx="304">
                  <c:v>0</c:v>
                </c:pt>
                <c:pt idx="305">
                  <c:v>0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</c:v>
                </c:pt>
                <c:pt idx="310">
                  <c:v>0</c:v>
                </c:pt>
                <c:pt idx="311">
                  <c:v>0</c:v>
                </c:pt>
                <c:pt idx="312">
                  <c:v>0</c:v>
                </c:pt>
                <c:pt idx="313">
                  <c:v>0</c:v>
                </c:pt>
                <c:pt idx="314">
                  <c:v>0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0.01</c:v>
                </c:pt>
                <c:pt idx="320">
                  <c:v>0</c:v>
                </c:pt>
                <c:pt idx="321">
                  <c:v>0</c:v>
                </c:pt>
                <c:pt idx="322">
                  <c:v>0</c:v>
                </c:pt>
                <c:pt idx="323">
                  <c:v>0</c:v>
                </c:pt>
                <c:pt idx="324">
                  <c:v>0</c:v>
                </c:pt>
                <c:pt idx="325">
                  <c:v>0.01</c:v>
                </c:pt>
                <c:pt idx="326">
                  <c:v>0</c:v>
                </c:pt>
                <c:pt idx="327">
                  <c:v>0</c:v>
                </c:pt>
                <c:pt idx="328">
                  <c:v>0</c:v>
                </c:pt>
                <c:pt idx="329">
                  <c:v>0</c:v>
                </c:pt>
                <c:pt idx="330">
                  <c:v>0</c:v>
                </c:pt>
                <c:pt idx="331">
                  <c:v>0</c:v>
                </c:pt>
                <c:pt idx="332">
                  <c:v>0</c:v>
                </c:pt>
                <c:pt idx="333">
                  <c:v>0.03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</c:v>
                </c:pt>
                <c:pt idx="339">
                  <c:v>0</c:v>
                </c:pt>
                <c:pt idx="340">
                  <c:v>0</c:v>
                </c:pt>
                <c:pt idx="341">
                  <c:v>0</c:v>
                </c:pt>
                <c:pt idx="342">
                  <c:v>0</c:v>
                </c:pt>
                <c:pt idx="343">
                  <c:v>0</c:v>
                </c:pt>
                <c:pt idx="344">
                  <c:v>0</c:v>
                </c:pt>
                <c:pt idx="345">
                  <c:v>0</c:v>
                </c:pt>
                <c:pt idx="346">
                  <c:v>0.02</c:v>
                </c:pt>
                <c:pt idx="347">
                  <c:v>0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</c:v>
                </c:pt>
                <c:pt idx="352">
                  <c:v>0</c:v>
                </c:pt>
                <c:pt idx="353">
                  <c:v>0</c:v>
                </c:pt>
                <c:pt idx="354">
                  <c:v>0</c:v>
                </c:pt>
                <c:pt idx="355">
                  <c:v>0</c:v>
                </c:pt>
                <c:pt idx="356">
                  <c:v>0</c:v>
                </c:pt>
                <c:pt idx="357">
                  <c:v>0.02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</c:v>
                </c:pt>
                <c:pt idx="362">
                  <c:v>0</c:v>
                </c:pt>
                <c:pt idx="363">
                  <c:v>0</c:v>
                </c:pt>
                <c:pt idx="364">
                  <c:v>0</c:v>
                </c:pt>
                <c:pt idx="365">
                  <c:v>0</c:v>
                </c:pt>
                <c:pt idx="366">
                  <c:v>0.02</c:v>
                </c:pt>
                <c:pt idx="367">
                  <c:v>0</c:v>
                </c:pt>
                <c:pt idx="368">
                  <c:v>0</c:v>
                </c:pt>
                <c:pt idx="369">
                  <c:v>0</c:v>
                </c:pt>
                <c:pt idx="370">
                  <c:v>0</c:v>
                </c:pt>
                <c:pt idx="371">
                  <c:v>0</c:v>
                </c:pt>
                <c:pt idx="372">
                  <c:v>0</c:v>
                </c:pt>
                <c:pt idx="373">
                  <c:v>0</c:v>
                </c:pt>
                <c:pt idx="374">
                  <c:v>0</c:v>
                </c:pt>
                <c:pt idx="375">
                  <c:v>0</c:v>
                </c:pt>
                <c:pt idx="376">
                  <c:v>0</c:v>
                </c:pt>
                <c:pt idx="377">
                  <c:v>0.02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</c:v>
                </c:pt>
                <c:pt idx="382">
                  <c:v>0.02</c:v>
                </c:pt>
                <c:pt idx="383">
                  <c:v>0</c:v>
                </c:pt>
                <c:pt idx="384">
                  <c:v>0</c:v>
                </c:pt>
                <c:pt idx="385">
                  <c:v>0</c:v>
                </c:pt>
                <c:pt idx="386">
                  <c:v>0</c:v>
                </c:pt>
                <c:pt idx="387">
                  <c:v>0</c:v>
                </c:pt>
                <c:pt idx="388">
                  <c:v>0.01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</c:v>
                </c:pt>
                <c:pt idx="393">
                  <c:v>0</c:v>
                </c:pt>
                <c:pt idx="394">
                  <c:v>0</c:v>
                </c:pt>
                <c:pt idx="395">
                  <c:v>0</c:v>
                </c:pt>
                <c:pt idx="396">
                  <c:v>0</c:v>
                </c:pt>
                <c:pt idx="397">
                  <c:v>0</c:v>
                </c:pt>
                <c:pt idx="398">
                  <c:v>0</c:v>
                </c:pt>
                <c:pt idx="399">
                  <c:v>0</c:v>
                </c:pt>
                <c:pt idx="400">
                  <c:v>0</c:v>
                </c:pt>
                <c:pt idx="401">
                  <c:v>0</c:v>
                </c:pt>
                <c:pt idx="402">
                  <c:v>0.02</c:v>
                </c:pt>
                <c:pt idx="403">
                  <c:v>0.01</c:v>
                </c:pt>
                <c:pt idx="404">
                  <c:v>0</c:v>
                </c:pt>
                <c:pt idx="405">
                  <c:v>0</c:v>
                </c:pt>
                <c:pt idx="406">
                  <c:v>0</c:v>
                </c:pt>
                <c:pt idx="407">
                  <c:v>0</c:v>
                </c:pt>
                <c:pt idx="408">
                  <c:v>0</c:v>
                </c:pt>
                <c:pt idx="409">
                  <c:v>0</c:v>
                </c:pt>
                <c:pt idx="410">
                  <c:v>0</c:v>
                </c:pt>
                <c:pt idx="411">
                  <c:v>0</c:v>
                </c:pt>
                <c:pt idx="412">
                  <c:v>0</c:v>
                </c:pt>
                <c:pt idx="413">
                  <c:v>0</c:v>
                </c:pt>
                <c:pt idx="414">
                  <c:v>0</c:v>
                </c:pt>
                <c:pt idx="415">
                  <c:v>0</c:v>
                </c:pt>
                <c:pt idx="416">
                  <c:v>0</c:v>
                </c:pt>
                <c:pt idx="417">
                  <c:v>0</c:v>
                </c:pt>
                <c:pt idx="418">
                  <c:v>0</c:v>
                </c:pt>
                <c:pt idx="419">
                  <c:v>0</c:v>
                </c:pt>
                <c:pt idx="420">
                  <c:v>0</c:v>
                </c:pt>
                <c:pt idx="421">
                  <c:v>0</c:v>
                </c:pt>
                <c:pt idx="422">
                  <c:v>0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</c:v>
                </c:pt>
                <c:pt idx="427">
                  <c:v>0</c:v>
                </c:pt>
                <c:pt idx="428">
                  <c:v>0</c:v>
                </c:pt>
                <c:pt idx="429">
                  <c:v>0</c:v>
                </c:pt>
                <c:pt idx="430">
                  <c:v>0</c:v>
                </c:pt>
                <c:pt idx="431">
                  <c:v>0.01</c:v>
                </c:pt>
                <c:pt idx="432">
                  <c:v>0</c:v>
                </c:pt>
                <c:pt idx="433">
                  <c:v>0</c:v>
                </c:pt>
                <c:pt idx="434">
                  <c:v>0.01</c:v>
                </c:pt>
                <c:pt idx="435">
                  <c:v>0</c:v>
                </c:pt>
                <c:pt idx="436">
                  <c:v>0</c:v>
                </c:pt>
                <c:pt idx="437">
                  <c:v>0.02</c:v>
                </c:pt>
                <c:pt idx="438">
                  <c:v>0</c:v>
                </c:pt>
                <c:pt idx="439">
                  <c:v>0</c:v>
                </c:pt>
                <c:pt idx="440">
                  <c:v>0</c:v>
                </c:pt>
                <c:pt idx="441">
                  <c:v>0</c:v>
                </c:pt>
                <c:pt idx="442">
                  <c:v>0.02</c:v>
                </c:pt>
                <c:pt idx="443">
                  <c:v>0</c:v>
                </c:pt>
                <c:pt idx="444">
                  <c:v>0</c:v>
                </c:pt>
                <c:pt idx="445">
                  <c:v>0</c:v>
                </c:pt>
                <c:pt idx="446">
                  <c:v>0</c:v>
                </c:pt>
                <c:pt idx="447">
                  <c:v>0</c:v>
                </c:pt>
                <c:pt idx="448">
                  <c:v>0</c:v>
                </c:pt>
                <c:pt idx="449">
                  <c:v>0</c:v>
                </c:pt>
                <c:pt idx="450">
                  <c:v>0</c:v>
                </c:pt>
                <c:pt idx="451">
                  <c:v>0</c:v>
                </c:pt>
                <c:pt idx="452">
                  <c:v>0</c:v>
                </c:pt>
                <c:pt idx="453">
                  <c:v>0</c:v>
                </c:pt>
                <c:pt idx="454">
                  <c:v>0</c:v>
                </c:pt>
                <c:pt idx="455">
                  <c:v>0</c:v>
                </c:pt>
                <c:pt idx="456">
                  <c:v>0</c:v>
                </c:pt>
                <c:pt idx="457">
                  <c:v>0</c:v>
                </c:pt>
                <c:pt idx="458">
                  <c:v>0</c:v>
                </c:pt>
                <c:pt idx="459">
                  <c:v>0.02</c:v>
                </c:pt>
                <c:pt idx="460">
                  <c:v>0</c:v>
                </c:pt>
                <c:pt idx="461">
                  <c:v>0</c:v>
                </c:pt>
                <c:pt idx="462">
                  <c:v>0</c:v>
                </c:pt>
                <c:pt idx="463">
                  <c:v>0</c:v>
                </c:pt>
                <c:pt idx="464">
                  <c:v>0</c:v>
                </c:pt>
                <c:pt idx="465">
                  <c:v>0</c:v>
                </c:pt>
                <c:pt idx="466">
                  <c:v>0</c:v>
                </c:pt>
                <c:pt idx="467">
                  <c:v>0</c:v>
                </c:pt>
                <c:pt idx="468">
                  <c:v>0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</c:v>
                </c:pt>
                <c:pt idx="473">
                  <c:v>0</c:v>
                </c:pt>
                <c:pt idx="474">
                  <c:v>0</c:v>
                </c:pt>
                <c:pt idx="475">
                  <c:v>0</c:v>
                </c:pt>
                <c:pt idx="476">
                  <c:v>0</c:v>
                </c:pt>
                <c:pt idx="477">
                  <c:v>0</c:v>
                </c:pt>
                <c:pt idx="478">
                  <c:v>0</c:v>
                </c:pt>
                <c:pt idx="479">
                  <c:v>0</c:v>
                </c:pt>
                <c:pt idx="480">
                  <c:v>0</c:v>
                </c:pt>
                <c:pt idx="481">
                  <c:v>0</c:v>
                </c:pt>
                <c:pt idx="482">
                  <c:v>0</c:v>
                </c:pt>
                <c:pt idx="483">
                  <c:v>0</c:v>
                </c:pt>
                <c:pt idx="484">
                  <c:v>0.03</c:v>
                </c:pt>
                <c:pt idx="485">
                  <c:v>0</c:v>
                </c:pt>
                <c:pt idx="486">
                  <c:v>0</c:v>
                </c:pt>
                <c:pt idx="487">
                  <c:v>0</c:v>
                </c:pt>
                <c:pt idx="488">
                  <c:v>0</c:v>
                </c:pt>
                <c:pt idx="489">
                  <c:v>0</c:v>
                </c:pt>
                <c:pt idx="490">
                  <c:v>0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</c:v>
                </c:pt>
                <c:pt idx="495">
                  <c:v>0</c:v>
                </c:pt>
                <c:pt idx="496">
                  <c:v>0.01</c:v>
                </c:pt>
                <c:pt idx="497">
                  <c:v>0</c:v>
                </c:pt>
                <c:pt idx="498">
                  <c:v>0</c:v>
                </c:pt>
                <c:pt idx="499">
                  <c:v>0</c:v>
                </c:pt>
                <c:pt idx="500">
                  <c:v>0</c:v>
                </c:pt>
                <c:pt idx="501">
                  <c:v>0</c:v>
                </c:pt>
                <c:pt idx="502">
                  <c:v>0</c:v>
                </c:pt>
                <c:pt idx="503">
                  <c:v>0</c:v>
                </c:pt>
                <c:pt idx="504">
                  <c:v>0</c:v>
                </c:pt>
                <c:pt idx="505">
                  <c:v>0</c:v>
                </c:pt>
                <c:pt idx="506">
                  <c:v>0</c:v>
                </c:pt>
                <c:pt idx="507">
                  <c:v>0</c:v>
                </c:pt>
                <c:pt idx="508">
                  <c:v>0</c:v>
                </c:pt>
                <c:pt idx="509">
                  <c:v>0</c:v>
                </c:pt>
                <c:pt idx="510">
                  <c:v>0</c:v>
                </c:pt>
                <c:pt idx="511">
                  <c:v>0</c:v>
                </c:pt>
                <c:pt idx="512">
                  <c:v>0</c:v>
                </c:pt>
                <c:pt idx="513">
                  <c:v>0</c:v>
                </c:pt>
                <c:pt idx="514">
                  <c:v>0</c:v>
                </c:pt>
                <c:pt idx="515">
                  <c:v>0.03</c:v>
                </c:pt>
                <c:pt idx="516">
                  <c:v>0</c:v>
                </c:pt>
                <c:pt idx="517">
                  <c:v>0</c:v>
                </c:pt>
                <c:pt idx="518">
                  <c:v>0</c:v>
                </c:pt>
                <c:pt idx="519">
                  <c:v>0</c:v>
                </c:pt>
                <c:pt idx="520">
                  <c:v>0</c:v>
                </c:pt>
                <c:pt idx="521">
                  <c:v>0</c:v>
                </c:pt>
                <c:pt idx="522">
                  <c:v>0</c:v>
                </c:pt>
                <c:pt idx="523">
                  <c:v>0</c:v>
                </c:pt>
                <c:pt idx="524">
                  <c:v>0</c:v>
                </c:pt>
                <c:pt idx="525">
                  <c:v>0</c:v>
                </c:pt>
                <c:pt idx="526">
                  <c:v>0</c:v>
                </c:pt>
                <c:pt idx="527">
                  <c:v>0</c:v>
                </c:pt>
                <c:pt idx="528">
                  <c:v>0</c:v>
                </c:pt>
                <c:pt idx="529">
                  <c:v>0</c:v>
                </c:pt>
                <c:pt idx="530">
                  <c:v>0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</c:v>
                </c:pt>
                <c:pt idx="535">
                  <c:v>0</c:v>
                </c:pt>
                <c:pt idx="536">
                  <c:v>0</c:v>
                </c:pt>
                <c:pt idx="537">
                  <c:v>0</c:v>
                </c:pt>
                <c:pt idx="538">
                  <c:v>0</c:v>
                </c:pt>
                <c:pt idx="539">
                  <c:v>0</c:v>
                </c:pt>
                <c:pt idx="540">
                  <c:v>0</c:v>
                </c:pt>
                <c:pt idx="541">
                  <c:v>0</c:v>
                </c:pt>
                <c:pt idx="542">
                  <c:v>0</c:v>
                </c:pt>
                <c:pt idx="543">
                  <c:v>0</c:v>
                </c:pt>
                <c:pt idx="544">
                  <c:v>0</c:v>
                </c:pt>
                <c:pt idx="545">
                  <c:v>0</c:v>
                </c:pt>
                <c:pt idx="546">
                  <c:v>0</c:v>
                </c:pt>
                <c:pt idx="547">
                  <c:v>0.03</c:v>
                </c:pt>
                <c:pt idx="548">
                  <c:v>0</c:v>
                </c:pt>
                <c:pt idx="549">
                  <c:v>0</c:v>
                </c:pt>
                <c:pt idx="550">
                  <c:v>0</c:v>
                </c:pt>
                <c:pt idx="551">
                  <c:v>0</c:v>
                </c:pt>
                <c:pt idx="552">
                  <c:v>0</c:v>
                </c:pt>
                <c:pt idx="553">
                  <c:v>0</c:v>
                </c:pt>
                <c:pt idx="554">
                  <c:v>0</c:v>
                </c:pt>
                <c:pt idx="555">
                  <c:v>0</c:v>
                </c:pt>
                <c:pt idx="556">
                  <c:v>0</c:v>
                </c:pt>
                <c:pt idx="557">
                  <c:v>0</c:v>
                </c:pt>
                <c:pt idx="558">
                  <c:v>0</c:v>
                </c:pt>
                <c:pt idx="559">
                  <c:v>0</c:v>
                </c:pt>
                <c:pt idx="560">
                  <c:v>0</c:v>
                </c:pt>
                <c:pt idx="561">
                  <c:v>0</c:v>
                </c:pt>
                <c:pt idx="562">
                  <c:v>0</c:v>
                </c:pt>
                <c:pt idx="563">
                  <c:v>0</c:v>
                </c:pt>
                <c:pt idx="564">
                  <c:v>0</c:v>
                </c:pt>
                <c:pt idx="565">
                  <c:v>0</c:v>
                </c:pt>
                <c:pt idx="566">
                  <c:v>0</c:v>
                </c:pt>
                <c:pt idx="567">
                  <c:v>0</c:v>
                </c:pt>
                <c:pt idx="568">
                  <c:v>0</c:v>
                </c:pt>
                <c:pt idx="569">
                  <c:v>0</c:v>
                </c:pt>
                <c:pt idx="570">
                  <c:v>0</c:v>
                </c:pt>
                <c:pt idx="571">
                  <c:v>0</c:v>
                </c:pt>
                <c:pt idx="572">
                  <c:v>0</c:v>
                </c:pt>
                <c:pt idx="573">
                  <c:v>0</c:v>
                </c:pt>
                <c:pt idx="574">
                  <c:v>0</c:v>
                </c:pt>
                <c:pt idx="575">
                  <c:v>0</c:v>
                </c:pt>
                <c:pt idx="576">
                  <c:v>0.01</c:v>
                </c:pt>
                <c:pt idx="577">
                  <c:v>0</c:v>
                </c:pt>
                <c:pt idx="578">
                  <c:v>0</c:v>
                </c:pt>
                <c:pt idx="579">
                  <c:v>0</c:v>
                </c:pt>
                <c:pt idx="580">
                  <c:v>0</c:v>
                </c:pt>
                <c:pt idx="581">
                  <c:v>0</c:v>
                </c:pt>
                <c:pt idx="582">
                  <c:v>0.01</c:v>
                </c:pt>
                <c:pt idx="583">
                  <c:v>0</c:v>
                </c:pt>
                <c:pt idx="584">
                  <c:v>0</c:v>
                </c:pt>
                <c:pt idx="585">
                  <c:v>0</c:v>
                </c:pt>
                <c:pt idx="586">
                  <c:v>0</c:v>
                </c:pt>
                <c:pt idx="587">
                  <c:v>0</c:v>
                </c:pt>
                <c:pt idx="588">
                  <c:v>0</c:v>
                </c:pt>
                <c:pt idx="589">
                  <c:v>0</c:v>
                </c:pt>
                <c:pt idx="590">
                  <c:v>0</c:v>
                </c:pt>
                <c:pt idx="591">
                  <c:v>0</c:v>
                </c:pt>
                <c:pt idx="592">
                  <c:v>0</c:v>
                </c:pt>
                <c:pt idx="593">
                  <c:v>0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0.01</c:v>
                </c:pt>
                <c:pt idx="598">
                  <c:v>0</c:v>
                </c:pt>
                <c:pt idx="599">
                  <c:v>0</c:v>
                </c:pt>
                <c:pt idx="600">
                  <c:v>0</c:v>
                </c:pt>
                <c:pt idx="601">
                  <c:v>0</c:v>
                </c:pt>
                <c:pt idx="602">
                  <c:v>0.01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</c:v>
                </c:pt>
                <c:pt idx="607">
                  <c:v>0</c:v>
                </c:pt>
                <c:pt idx="608">
                  <c:v>0</c:v>
                </c:pt>
                <c:pt idx="609">
                  <c:v>0</c:v>
                </c:pt>
                <c:pt idx="610">
                  <c:v>0</c:v>
                </c:pt>
                <c:pt idx="611">
                  <c:v>0</c:v>
                </c:pt>
                <c:pt idx="612">
                  <c:v>0</c:v>
                </c:pt>
                <c:pt idx="613">
                  <c:v>0</c:v>
                </c:pt>
                <c:pt idx="614">
                  <c:v>0</c:v>
                </c:pt>
                <c:pt idx="615">
                  <c:v>0</c:v>
                </c:pt>
                <c:pt idx="616">
                  <c:v>0</c:v>
                </c:pt>
                <c:pt idx="617">
                  <c:v>0</c:v>
                </c:pt>
                <c:pt idx="618">
                  <c:v>0</c:v>
                </c:pt>
                <c:pt idx="619">
                  <c:v>0</c:v>
                </c:pt>
                <c:pt idx="620">
                  <c:v>0</c:v>
                </c:pt>
                <c:pt idx="621">
                  <c:v>0</c:v>
                </c:pt>
                <c:pt idx="622">
                  <c:v>0</c:v>
                </c:pt>
                <c:pt idx="623">
                  <c:v>0</c:v>
                </c:pt>
                <c:pt idx="624">
                  <c:v>0</c:v>
                </c:pt>
                <c:pt idx="625">
                  <c:v>0</c:v>
                </c:pt>
                <c:pt idx="626">
                  <c:v>0</c:v>
                </c:pt>
                <c:pt idx="627">
                  <c:v>0.01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</c:v>
                </c:pt>
                <c:pt idx="635">
                  <c:v>0</c:v>
                </c:pt>
                <c:pt idx="636">
                  <c:v>0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</c:v>
                </c:pt>
                <c:pt idx="641">
                  <c:v>0</c:v>
                </c:pt>
                <c:pt idx="642">
                  <c:v>0</c:v>
                </c:pt>
                <c:pt idx="643">
                  <c:v>0</c:v>
                </c:pt>
                <c:pt idx="644">
                  <c:v>0</c:v>
                </c:pt>
                <c:pt idx="645">
                  <c:v>0</c:v>
                </c:pt>
                <c:pt idx="646">
                  <c:v>0</c:v>
                </c:pt>
                <c:pt idx="647">
                  <c:v>0</c:v>
                </c:pt>
                <c:pt idx="648">
                  <c:v>0</c:v>
                </c:pt>
                <c:pt idx="649">
                  <c:v>0</c:v>
                </c:pt>
                <c:pt idx="650">
                  <c:v>0</c:v>
                </c:pt>
                <c:pt idx="651">
                  <c:v>0</c:v>
                </c:pt>
                <c:pt idx="652">
                  <c:v>0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</c:v>
                </c:pt>
                <c:pt idx="657">
                  <c:v>0</c:v>
                </c:pt>
                <c:pt idx="658">
                  <c:v>0</c:v>
                </c:pt>
                <c:pt idx="659">
                  <c:v>0.02</c:v>
                </c:pt>
                <c:pt idx="660">
                  <c:v>0</c:v>
                </c:pt>
                <c:pt idx="661">
                  <c:v>0</c:v>
                </c:pt>
                <c:pt idx="662">
                  <c:v>0</c:v>
                </c:pt>
                <c:pt idx="663">
                  <c:v>0</c:v>
                </c:pt>
                <c:pt idx="664">
                  <c:v>0</c:v>
                </c:pt>
                <c:pt idx="665">
                  <c:v>0</c:v>
                </c:pt>
                <c:pt idx="666">
                  <c:v>0</c:v>
                </c:pt>
                <c:pt idx="667">
                  <c:v>0</c:v>
                </c:pt>
                <c:pt idx="668">
                  <c:v>0</c:v>
                </c:pt>
                <c:pt idx="669">
                  <c:v>0</c:v>
                </c:pt>
                <c:pt idx="670">
                  <c:v>0.03</c:v>
                </c:pt>
                <c:pt idx="671">
                  <c:v>0</c:v>
                </c:pt>
                <c:pt idx="672">
                  <c:v>0</c:v>
                </c:pt>
                <c:pt idx="673">
                  <c:v>0</c:v>
                </c:pt>
                <c:pt idx="674">
                  <c:v>0</c:v>
                </c:pt>
                <c:pt idx="675">
                  <c:v>0</c:v>
                </c:pt>
                <c:pt idx="676">
                  <c:v>0</c:v>
                </c:pt>
                <c:pt idx="677">
                  <c:v>0</c:v>
                </c:pt>
                <c:pt idx="678">
                  <c:v>0</c:v>
                </c:pt>
                <c:pt idx="679">
                  <c:v>0</c:v>
                </c:pt>
                <c:pt idx="680">
                  <c:v>0</c:v>
                </c:pt>
                <c:pt idx="681">
                  <c:v>0</c:v>
                </c:pt>
                <c:pt idx="682">
                  <c:v>0</c:v>
                </c:pt>
                <c:pt idx="683">
                  <c:v>0</c:v>
                </c:pt>
                <c:pt idx="684">
                  <c:v>0</c:v>
                </c:pt>
                <c:pt idx="685">
                  <c:v>0.01</c:v>
                </c:pt>
                <c:pt idx="686">
                  <c:v>0</c:v>
                </c:pt>
                <c:pt idx="687">
                  <c:v>0</c:v>
                </c:pt>
                <c:pt idx="688">
                  <c:v>0</c:v>
                </c:pt>
                <c:pt idx="689">
                  <c:v>0</c:v>
                </c:pt>
                <c:pt idx="690">
                  <c:v>0</c:v>
                </c:pt>
                <c:pt idx="691">
                  <c:v>0</c:v>
                </c:pt>
                <c:pt idx="692">
                  <c:v>0</c:v>
                </c:pt>
                <c:pt idx="693">
                  <c:v>0</c:v>
                </c:pt>
                <c:pt idx="694">
                  <c:v>0</c:v>
                </c:pt>
                <c:pt idx="695">
                  <c:v>0</c:v>
                </c:pt>
                <c:pt idx="696">
                  <c:v>0</c:v>
                </c:pt>
                <c:pt idx="697">
                  <c:v>0</c:v>
                </c:pt>
                <c:pt idx="698">
                  <c:v>0</c:v>
                </c:pt>
                <c:pt idx="699">
                  <c:v>0</c:v>
                </c:pt>
                <c:pt idx="700">
                  <c:v>0</c:v>
                </c:pt>
                <c:pt idx="701">
                  <c:v>0</c:v>
                </c:pt>
                <c:pt idx="702">
                  <c:v>0</c:v>
                </c:pt>
                <c:pt idx="703">
                  <c:v>0</c:v>
                </c:pt>
                <c:pt idx="704">
                  <c:v>0</c:v>
                </c:pt>
                <c:pt idx="705">
                  <c:v>0</c:v>
                </c:pt>
                <c:pt idx="706">
                  <c:v>0</c:v>
                </c:pt>
                <c:pt idx="707">
                  <c:v>0</c:v>
                </c:pt>
                <c:pt idx="708">
                  <c:v>0</c:v>
                </c:pt>
                <c:pt idx="709">
                  <c:v>0</c:v>
                </c:pt>
                <c:pt idx="710">
                  <c:v>0</c:v>
                </c:pt>
                <c:pt idx="711">
                  <c:v>0</c:v>
                </c:pt>
                <c:pt idx="712">
                  <c:v>0</c:v>
                </c:pt>
                <c:pt idx="713">
                  <c:v>0</c:v>
                </c:pt>
                <c:pt idx="714">
                  <c:v>0</c:v>
                </c:pt>
                <c:pt idx="715">
                  <c:v>0</c:v>
                </c:pt>
                <c:pt idx="716">
                  <c:v>0</c:v>
                </c:pt>
                <c:pt idx="717">
                  <c:v>0</c:v>
                </c:pt>
                <c:pt idx="718">
                  <c:v>0.01</c:v>
                </c:pt>
                <c:pt idx="719">
                  <c:v>0</c:v>
                </c:pt>
                <c:pt idx="720">
                  <c:v>0</c:v>
                </c:pt>
                <c:pt idx="721">
                  <c:v>0</c:v>
                </c:pt>
                <c:pt idx="722">
                  <c:v>0</c:v>
                </c:pt>
                <c:pt idx="723">
                  <c:v>0</c:v>
                </c:pt>
                <c:pt idx="724">
                  <c:v>0</c:v>
                </c:pt>
                <c:pt idx="725">
                  <c:v>0</c:v>
                </c:pt>
                <c:pt idx="726">
                  <c:v>0</c:v>
                </c:pt>
                <c:pt idx="727">
                  <c:v>0</c:v>
                </c:pt>
                <c:pt idx="728">
                  <c:v>0</c:v>
                </c:pt>
                <c:pt idx="729">
                  <c:v>0.02</c:v>
                </c:pt>
                <c:pt idx="730">
                  <c:v>0</c:v>
                </c:pt>
                <c:pt idx="731">
                  <c:v>0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</c:v>
                </c:pt>
                <c:pt idx="737">
                  <c:v>0</c:v>
                </c:pt>
                <c:pt idx="738">
                  <c:v>0</c:v>
                </c:pt>
                <c:pt idx="739">
                  <c:v>0</c:v>
                </c:pt>
                <c:pt idx="740">
                  <c:v>0</c:v>
                </c:pt>
                <c:pt idx="741">
                  <c:v>0</c:v>
                </c:pt>
                <c:pt idx="742">
                  <c:v>0</c:v>
                </c:pt>
                <c:pt idx="743">
                  <c:v>0</c:v>
                </c:pt>
                <c:pt idx="744">
                  <c:v>0</c:v>
                </c:pt>
                <c:pt idx="745">
                  <c:v>0</c:v>
                </c:pt>
                <c:pt idx="746">
                  <c:v>0</c:v>
                </c:pt>
                <c:pt idx="747">
                  <c:v>0</c:v>
                </c:pt>
                <c:pt idx="748">
                  <c:v>0</c:v>
                </c:pt>
                <c:pt idx="749">
                  <c:v>0</c:v>
                </c:pt>
                <c:pt idx="750">
                  <c:v>0</c:v>
                </c:pt>
                <c:pt idx="751">
                  <c:v>0</c:v>
                </c:pt>
                <c:pt idx="752">
                  <c:v>0</c:v>
                </c:pt>
                <c:pt idx="753">
                  <c:v>0</c:v>
                </c:pt>
                <c:pt idx="754">
                  <c:v>0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</c:v>
                </c:pt>
                <c:pt idx="762">
                  <c:v>0</c:v>
                </c:pt>
                <c:pt idx="763">
                  <c:v>0</c:v>
                </c:pt>
                <c:pt idx="764">
                  <c:v>0</c:v>
                </c:pt>
                <c:pt idx="765">
                  <c:v>0</c:v>
                </c:pt>
                <c:pt idx="766">
                  <c:v>0</c:v>
                </c:pt>
                <c:pt idx="767">
                  <c:v>0</c:v>
                </c:pt>
                <c:pt idx="768">
                  <c:v>0</c:v>
                </c:pt>
                <c:pt idx="769">
                  <c:v>0</c:v>
                </c:pt>
                <c:pt idx="770">
                  <c:v>0.01</c:v>
                </c:pt>
                <c:pt idx="771">
                  <c:v>0</c:v>
                </c:pt>
                <c:pt idx="772">
                  <c:v>0</c:v>
                </c:pt>
                <c:pt idx="773">
                  <c:v>0</c:v>
                </c:pt>
                <c:pt idx="774">
                  <c:v>0</c:v>
                </c:pt>
                <c:pt idx="775">
                  <c:v>0</c:v>
                </c:pt>
                <c:pt idx="776">
                  <c:v>0</c:v>
                </c:pt>
                <c:pt idx="777">
                  <c:v>0</c:v>
                </c:pt>
                <c:pt idx="778">
                  <c:v>0</c:v>
                </c:pt>
                <c:pt idx="779">
                  <c:v>0</c:v>
                </c:pt>
                <c:pt idx="780">
                  <c:v>0</c:v>
                </c:pt>
                <c:pt idx="781">
                  <c:v>0</c:v>
                </c:pt>
                <c:pt idx="782">
                  <c:v>0</c:v>
                </c:pt>
                <c:pt idx="783">
                  <c:v>0</c:v>
                </c:pt>
                <c:pt idx="784">
                  <c:v>0</c:v>
                </c:pt>
                <c:pt idx="785">
                  <c:v>0</c:v>
                </c:pt>
                <c:pt idx="786">
                  <c:v>0</c:v>
                </c:pt>
                <c:pt idx="787">
                  <c:v>0</c:v>
                </c:pt>
                <c:pt idx="788">
                  <c:v>0</c:v>
                </c:pt>
                <c:pt idx="789">
                  <c:v>0</c:v>
                </c:pt>
                <c:pt idx="790">
                  <c:v>0</c:v>
                </c:pt>
                <c:pt idx="791">
                  <c:v>0</c:v>
                </c:pt>
                <c:pt idx="792">
                  <c:v>0.01</c:v>
                </c:pt>
                <c:pt idx="793">
                  <c:v>0</c:v>
                </c:pt>
                <c:pt idx="794">
                  <c:v>0</c:v>
                </c:pt>
                <c:pt idx="795">
                  <c:v>0</c:v>
                </c:pt>
                <c:pt idx="796">
                  <c:v>0</c:v>
                </c:pt>
                <c:pt idx="797">
                  <c:v>0</c:v>
                </c:pt>
                <c:pt idx="798">
                  <c:v>0</c:v>
                </c:pt>
                <c:pt idx="799">
                  <c:v>0</c:v>
                </c:pt>
                <c:pt idx="800">
                  <c:v>0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</c:v>
                </c:pt>
                <c:pt idx="811">
                  <c:v>0</c:v>
                </c:pt>
                <c:pt idx="812">
                  <c:v>0</c:v>
                </c:pt>
                <c:pt idx="813">
                  <c:v>0</c:v>
                </c:pt>
                <c:pt idx="814">
                  <c:v>0</c:v>
                </c:pt>
                <c:pt idx="815">
                  <c:v>0</c:v>
                </c:pt>
                <c:pt idx="816">
                  <c:v>0</c:v>
                </c:pt>
                <c:pt idx="817">
                  <c:v>0</c:v>
                </c:pt>
                <c:pt idx="818">
                  <c:v>0</c:v>
                </c:pt>
                <c:pt idx="819">
                  <c:v>0</c:v>
                </c:pt>
                <c:pt idx="820">
                  <c:v>0</c:v>
                </c:pt>
                <c:pt idx="821">
                  <c:v>0</c:v>
                </c:pt>
                <c:pt idx="822">
                  <c:v>0</c:v>
                </c:pt>
                <c:pt idx="823">
                  <c:v>0</c:v>
                </c:pt>
                <c:pt idx="824">
                  <c:v>0</c:v>
                </c:pt>
                <c:pt idx="825">
                  <c:v>0</c:v>
                </c:pt>
                <c:pt idx="826">
                  <c:v>0.01</c:v>
                </c:pt>
                <c:pt idx="827">
                  <c:v>0</c:v>
                </c:pt>
                <c:pt idx="828">
                  <c:v>0.01</c:v>
                </c:pt>
                <c:pt idx="829">
                  <c:v>0</c:v>
                </c:pt>
                <c:pt idx="830">
                  <c:v>0</c:v>
                </c:pt>
                <c:pt idx="831">
                  <c:v>0</c:v>
                </c:pt>
                <c:pt idx="832">
                  <c:v>0</c:v>
                </c:pt>
                <c:pt idx="833">
                  <c:v>0</c:v>
                </c:pt>
                <c:pt idx="834">
                  <c:v>0</c:v>
                </c:pt>
                <c:pt idx="835">
                  <c:v>0</c:v>
                </c:pt>
                <c:pt idx="836">
                  <c:v>0</c:v>
                </c:pt>
                <c:pt idx="837">
                  <c:v>0</c:v>
                </c:pt>
                <c:pt idx="838">
                  <c:v>0</c:v>
                </c:pt>
                <c:pt idx="839">
                  <c:v>0</c:v>
                </c:pt>
                <c:pt idx="840">
                  <c:v>0</c:v>
                </c:pt>
                <c:pt idx="841">
                  <c:v>0</c:v>
                </c:pt>
                <c:pt idx="842">
                  <c:v>0</c:v>
                </c:pt>
                <c:pt idx="843">
                  <c:v>0</c:v>
                </c:pt>
                <c:pt idx="844">
                  <c:v>0</c:v>
                </c:pt>
                <c:pt idx="845">
                  <c:v>0</c:v>
                </c:pt>
                <c:pt idx="846">
                  <c:v>0.01</c:v>
                </c:pt>
                <c:pt idx="847">
                  <c:v>0</c:v>
                </c:pt>
                <c:pt idx="848">
                  <c:v>0</c:v>
                </c:pt>
                <c:pt idx="849">
                  <c:v>0</c:v>
                </c:pt>
                <c:pt idx="850">
                  <c:v>0</c:v>
                </c:pt>
                <c:pt idx="851">
                  <c:v>0.01</c:v>
                </c:pt>
                <c:pt idx="852">
                  <c:v>0</c:v>
                </c:pt>
                <c:pt idx="853">
                  <c:v>0</c:v>
                </c:pt>
                <c:pt idx="854">
                  <c:v>0</c:v>
                </c:pt>
                <c:pt idx="855">
                  <c:v>0</c:v>
                </c:pt>
                <c:pt idx="856">
                  <c:v>0</c:v>
                </c:pt>
                <c:pt idx="857">
                  <c:v>0.02</c:v>
                </c:pt>
                <c:pt idx="858">
                  <c:v>0</c:v>
                </c:pt>
                <c:pt idx="859">
                  <c:v>0</c:v>
                </c:pt>
                <c:pt idx="860">
                  <c:v>0</c:v>
                </c:pt>
                <c:pt idx="861">
                  <c:v>0</c:v>
                </c:pt>
                <c:pt idx="862">
                  <c:v>0</c:v>
                </c:pt>
                <c:pt idx="863">
                  <c:v>0</c:v>
                </c:pt>
                <c:pt idx="864">
                  <c:v>0</c:v>
                </c:pt>
                <c:pt idx="865">
                  <c:v>0</c:v>
                </c:pt>
                <c:pt idx="866">
                  <c:v>0</c:v>
                </c:pt>
                <c:pt idx="867">
                  <c:v>0</c:v>
                </c:pt>
                <c:pt idx="868">
                  <c:v>0</c:v>
                </c:pt>
                <c:pt idx="869">
                  <c:v>0</c:v>
                </c:pt>
                <c:pt idx="870">
                  <c:v>0</c:v>
                </c:pt>
                <c:pt idx="871">
                  <c:v>0</c:v>
                </c:pt>
                <c:pt idx="872">
                  <c:v>0</c:v>
                </c:pt>
                <c:pt idx="873">
                  <c:v>0</c:v>
                </c:pt>
                <c:pt idx="874">
                  <c:v>0</c:v>
                </c:pt>
                <c:pt idx="875">
                  <c:v>0</c:v>
                </c:pt>
                <c:pt idx="876">
                  <c:v>0</c:v>
                </c:pt>
                <c:pt idx="877">
                  <c:v>0</c:v>
                </c:pt>
                <c:pt idx="878">
                  <c:v>0</c:v>
                </c:pt>
                <c:pt idx="879">
                  <c:v>0</c:v>
                </c:pt>
                <c:pt idx="880">
                  <c:v>0</c:v>
                </c:pt>
                <c:pt idx="881">
                  <c:v>0</c:v>
                </c:pt>
                <c:pt idx="882">
                  <c:v>0</c:v>
                </c:pt>
                <c:pt idx="883">
                  <c:v>0</c:v>
                </c:pt>
                <c:pt idx="884">
                  <c:v>0</c:v>
                </c:pt>
                <c:pt idx="885">
                  <c:v>0</c:v>
                </c:pt>
                <c:pt idx="886">
                  <c:v>0</c:v>
                </c:pt>
                <c:pt idx="887">
                  <c:v>0</c:v>
                </c:pt>
                <c:pt idx="888">
                  <c:v>0</c:v>
                </c:pt>
                <c:pt idx="889">
                  <c:v>0</c:v>
                </c:pt>
                <c:pt idx="890">
                  <c:v>0</c:v>
                </c:pt>
                <c:pt idx="891">
                  <c:v>0</c:v>
                </c:pt>
                <c:pt idx="892">
                  <c:v>0</c:v>
                </c:pt>
                <c:pt idx="893">
                  <c:v>0</c:v>
                </c:pt>
                <c:pt idx="894">
                  <c:v>0</c:v>
                </c:pt>
                <c:pt idx="895">
                  <c:v>0</c:v>
                </c:pt>
                <c:pt idx="896">
                  <c:v>0</c:v>
                </c:pt>
                <c:pt idx="897">
                  <c:v>0</c:v>
                </c:pt>
                <c:pt idx="898">
                  <c:v>0</c:v>
                </c:pt>
                <c:pt idx="899">
                  <c:v>0</c:v>
                </c:pt>
                <c:pt idx="900">
                  <c:v>0</c:v>
                </c:pt>
                <c:pt idx="901">
                  <c:v>0</c:v>
                </c:pt>
                <c:pt idx="902">
                  <c:v>0</c:v>
                </c:pt>
                <c:pt idx="903">
                  <c:v>0</c:v>
                </c:pt>
                <c:pt idx="904">
                  <c:v>0</c:v>
                </c:pt>
                <c:pt idx="905">
                  <c:v>0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</c:v>
                </c:pt>
                <c:pt idx="910">
                  <c:v>0</c:v>
                </c:pt>
                <c:pt idx="911">
                  <c:v>0</c:v>
                </c:pt>
                <c:pt idx="912">
                  <c:v>0</c:v>
                </c:pt>
                <c:pt idx="913">
                  <c:v>0</c:v>
                </c:pt>
                <c:pt idx="914">
                  <c:v>0.01</c:v>
                </c:pt>
                <c:pt idx="915">
                  <c:v>0</c:v>
                </c:pt>
                <c:pt idx="916">
                  <c:v>0</c:v>
                </c:pt>
                <c:pt idx="917">
                  <c:v>0</c:v>
                </c:pt>
                <c:pt idx="918">
                  <c:v>0</c:v>
                </c:pt>
                <c:pt idx="919">
                  <c:v>0</c:v>
                </c:pt>
                <c:pt idx="920">
                  <c:v>0</c:v>
                </c:pt>
                <c:pt idx="921">
                  <c:v>0</c:v>
                </c:pt>
                <c:pt idx="922">
                  <c:v>0</c:v>
                </c:pt>
                <c:pt idx="923">
                  <c:v>0</c:v>
                </c:pt>
                <c:pt idx="924">
                  <c:v>0</c:v>
                </c:pt>
                <c:pt idx="925">
                  <c:v>0</c:v>
                </c:pt>
                <c:pt idx="926">
                  <c:v>0</c:v>
                </c:pt>
                <c:pt idx="927">
                  <c:v>0</c:v>
                </c:pt>
                <c:pt idx="928">
                  <c:v>0</c:v>
                </c:pt>
                <c:pt idx="929">
                  <c:v>0</c:v>
                </c:pt>
                <c:pt idx="930">
                  <c:v>0</c:v>
                </c:pt>
                <c:pt idx="931">
                  <c:v>0</c:v>
                </c:pt>
                <c:pt idx="932">
                  <c:v>0</c:v>
                </c:pt>
                <c:pt idx="933">
                  <c:v>0</c:v>
                </c:pt>
                <c:pt idx="934">
                  <c:v>0</c:v>
                </c:pt>
                <c:pt idx="935">
                  <c:v>0</c:v>
                </c:pt>
                <c:pt idx="936">
                  <c:v>0</c:v>
                </c:pt>
                <c:pt idx="937">
                  <c:v>0</c:v>
                </c:pt>
                <c:pt idx="938">
                  <c:v>0</c:v>
                </c:pt>
                <c:pt idx="939">
                  <c:v>0</c:v>
                </c:pt>
                <c:pt idx="940">
                  <c:v>0</c:v>
                </c:pt>
                <c:pt idx="941">
                  <c:v>0</c:v>
                </c:pt>
                <c:pt idx="942">
                  <c:v>0</c:v>
                </c:pt>
                <c:pt idx="943">
                  <c:v>0</c:v>
                </c:pt>
                <c:pt idx="944">
                  <c:v>0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</c:v>
                </c:pt>
                <c:pt idx="949">
                  <c:v>0</c:v>
                </c:pt>
                <c:pt idx="950">
                  <c:v>0.02</c:v>
                </c:pt>
                <c:pt idx="951">
                  <c:v>0</c:v>
                </c:pt>
                <c:pt idx="952">
                  <c:v>0</c:v>
                </c:pt>
                <c:pt idx="953">
                  <c:v>0</c:v>
                </c:pt>
                <c:pt idx="954">
                  <c:v>0</c:v>
                </c:pt>
                <c:pt idx="955">
                  <c:v>0</c:v>
                </c:pt>
                <c:pt idx="956">
                  <c:v>0</c:v>
                </c:pt>
                <c:pt idx="957">
                  <c:v>0</c:v>
                </c:pt>
                <c:pt idx="958">
                  <c:v>0</c:v>
                </c:pt>
                <c:pt idx="959">
                  <c:v>0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</c:v>
                </c:pt>
                <c:pt idx="971">
                  <c:v>0</c:v>
                </c:pt>
                <c:pt idx="972">
                  <c:v>0</c:v>
                </c:pt>
                <c:pt idx="973">
                  <c:v>0</c:v>
                </c:pt>
                <c:pt idx="974">
                  <c:v>0</c:v>
                </c:pt>
                <c:pt idx="975">
                  <c:v>0</c:v>
                </c:pt>
                <c:pt idx="976">
                  <c:v>0</c:v>
                </c:pt>
                <c:pt idx="977">
                  <c:v>0</c:v>
                </c:pt>
                <c:pt idx="978">
                  <c:v>0</c:v>
                </c:pt>
                <c:pt idx="979">
                  <c:v>0</c:v>
                </c:pt>
                <c:pt idx="980">
                  <c:v>0</c:v>
                </c:pt>
                <c:pt idx="981">
                  <c:v>0</c:v>
                </c:pt>
                <c:pt idx="982">
                  <c:v>0</c:v>
                </c:pt>
                <c:pt idx="983">
                  <c:v>0</c:v>
                </c:pt>
                <c:pt idx="984">
                  <c:v>0</c:v>
                </c:pt>
                <c:pt idx="985">
                  <c:v>0.01</c:v>
                </c:pt>
                <c:pt idx="986">
                  <c:v>0</c:v>
                </c:pt>
                <c:pt idx="987">
                  <c:v>0</c:v>
                </c:pt>
                <c:pt idx="988">
                  <c:v>0</c:v>
                </c:pt>
                <c:pt idx="989">
                  <c:v>0.01</c:v>
                </c:pt>
                <c:pt idx="990">
                  <c:v>0</c:v>
                </c:pt>
                <c:pt idx="991">
                  <c:v>0</c:v>
                </c:pt>
                <c:pt idx="992">
                  <c:v>0</c:v>
                </c:pt>
                <c:pt idx="993">
                  <c:v>0</c:v>
                </c:pt>
                <c:pt idx="994">
                  <c:v>0</c:v>
                </c:pt>
                <c:pt idx="995">
                  <c:v>0</c:v>
                </c:pt>
                <c:pt idx="996">
                  <c:v>0</c:v>
                </c:pt>
                <c:pt idx="997">
                  <c:v>0</c:v>
                </c:pt>
                <c:pt idx="998">
                  <c:v>0</c:v>
                </c:pt>
                <c:pt idx="999">
                  <c:v>0</c:v>
                </c:pt>
                <c:pt idx="1000">
                  <c:v>0</c:v>
                </c:pt>
                <c:pt idx="1001">
                  <c:v>0</c:v>
                </c:pt>
                <c:pt idx="1002">
                  <c:v>0.01</c:v>
                </c:pt>
                <c:pt idx="1003">
                  <c:v>0</c:v>
                </c:pt>
                <c:pt idx="1004">
                  <c:v>0</c:v>
                </c:pt>
                <c:pt idx="1005">
                  <c:v>0</c:v>
                </c:pt>
                <c:pt idx="1006">
                  <c:v>0</c:v>
                </c:pt>
                <c:pt idx="1007">
                  <c:v>0.02</c:v>
                </c:pt>
                <c:pt idx="1008">
                  <c:v>0.01</c:v>
                </c:pt>
                <c:pt idx="1009">
                  <c:v>0</c:v>
                </c:pt>
                <c:pt idx="1010">
                  <c:v>0</c:v>
                </c:pt>
                <c:pt idx="1011">
                  <c:v>0.03</c:v>
                </c:pt>
                <c:pt idx="1012">
                  <c:v>0</c:v>
                </c:pt>
                <c:pt idx="1013">
                  <c:v>0</c:v>
                </c:pt>
                <c:pt idx="1014">
                  <c:v>0</c:v>
                </c:pt>
                <c:pt idx="1015">
                  <c:v>0</c:v>
                </c:pt>
                <c:pt idx="1016">
                  <c:v>0.01</c:v>
                </c:pt>
                <c:pt idx="1017">
                  <c:v>0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</c:v>
                </c:pt>
                <c:pt idx="1022">
                  <c:v>0</c:v>
                </c:pt>
                <c:pt idx="1023">
                  <c:v>0</c:v>
                </c:pt>
                <c:pt idx="1024">
                  <c:v>0.13</c:v>
                </c:pt>
                <c:pt idx="1025">
                  <c:v>0.02</c:v>
                </c:pt>
                <c:pt idx="1026">
                  <c:v>0.05</c:v>
                </c:pt>
                <c:pt idx="1027">
                  <c:v>0.02</c:v>
                </c:pt>
                <c:pt idx="1028">
                  <c:v>0.04</c:v>
                </c:pt>
                <c:pt idx="1029">
                  <c:v>0.11</c:v>
                </c:pt>
                <c:pt idx="1030">
                  <c:v>0.02</c:v>
                </c:pt>
                <c:pt idx="1031">
                  <c:v>0.05</c:v>
                </c:pt>
                <c:pt idx="1032">
                  <c:v>0.01</c:v>
                </c:pt>
                <c:pt idx="1033">
                  <c:v>0.04</c:v>
                </c:pt>
                <c:pt idx="1034">
                  <c:v>0.03</c:v>
                </c:pt>
                <c:pt idx="1035">
                  <c:v>0.03</c:v>
                </c:pt>
                <c:pt idx="1036">
                  <c:v>0.05</c:v>
                </c:pt>
                <c:pt idx="1037">
                  <c:v>0.02</c:v>
                </c:pt>
                <c:pt idx="1038">
                  <c:v>0.04</c:v>
                </c:pt>
                <c:pt idx="1039">
                  <c:v>0.04</c:v>
                </c:pt>
                <c:pt idx="1040">
                  <c:v>0.02</c:v>
                </c:pt>
                <c:pt idx="1041">
                  <c:v>0.05</c:v>
                </c:pt>
                <c:pt idx="1042">
                  <c:v>0.01</c:v>
                </c:pt>
                <c:pt idx="1043">
                  <c:v>0.04</c:v>
                </c:pt>
                <c:pt idx="1044">
                  <c:v>0.04</c:v>
                </c:pt>
                <c:pt idx="1045">
                  <c:v>0.02</c:v>
                </c:pt>
                <c:pt idx="1046">
                  <c:v>0.05</c:v>
                </c:pt>
                <c:pt idx="1047">
                  <c:v>0.01</c:v>
                </c:pt>
                <c:pt idx="1048">
                  <c:v>0.04</c:v>
                </c:pt>
                <c:pt idx="1049">
                  <c:v>0.04</c:v>
                </c:pt>
                <c:pt idx="1050">
                  <c:v>0.02</c:v>
                </c:pt>
                <c:pt idx="1051">
                  <c:v>0.05</c:v>
                </c:pt>
                <c:pt idx="1052">
                  <c:v>0.14</c:v>
                </c:pt>
                <c:pt idx="1053">
                  <c:v>0.1</c:v>
                </c:pt>
                <c:pt idx="1054">
                  <c:v>0</c:v>
                </c:pt>
                <c:pt idx="1055">
                  <c:v>0</c:v>
                </c:pt>
                <c:pt idx="1056">
                  <c:v>0.01</c:v>
                </c:pt>
                <c:pt idx="1057">
                  <c:v>0</c:v>
                </c:pt>
                <c:pt idx="1058">
                  <c:v>0.19</c:v>
                </c:pt>
                <c:pt idx="1059">
                  <c:v>0.01</c:v>
                </c:pt>
                <c:pt idx="1060">
                  <c:v>0.05</c:v>
                </c:pt>
                <c:pt idx="1061">
                  <c:v>0.09</c:v>
                </c:pt>
                <c:pt idx="1062">
                  <c:v>0.04</c:v>
                </c:pt>
                <c:pt idx="1063">
                  <c:v>0.04</c:v>
                </c:pt>
                <c:pt idx="1064">
                  <c:v>0.01</c:v>
                </c:pt>
                <c:pt idx="1065">
                  <c:v>0.05</c:v>
                </c:pt>
                <c:pt idx="1066">
                  <c:v>0.02</c:v>
                </c:pt>
                <c:pt idx="1067">
                  <c:v>0.03</c:v>
                </c:pt>
                <c:pt idx="1068">
                  <c:v>0.04</c:v>
                </c:pt>
                <c:pt idx="1069">
                  <c:v>0.01</c:v>
                </c:pt>
                <c:pt idx="1070">
                  <c:v>0.05</c:v>
                </c:pt>
                <c:pt idx="1071">
                  <c:v>0.02</c:v>
                </c:pt>
                <c:pt idx="1072">
                  <c:v>0.03</c:v>
                </c:pt>
                <c:pt idx="1073">
                  <c:v>0.04</c:v>
                </c:pt>
                <c:pt idx="1074">
                  <c:v>0.01</c:v>
                </c:pt>
                <c:pt idx="1075">
                  <c:v>0.04</c:v>
                </c:pt>
                <c:pt idx="1076">
                  <c:v>0.02</c:v>
                </c:pt>
                <c:pt idx="1077">
                  <c:v>0.03</c:v>
                </c:pt>
                <c:pt idx="1078">
                  <c:v>0.04</c:v>
                </c:pt>
                <c:pt idx="1079">
                  <c:v>0.01</c:v>
                </c:pt>
                <c:pt idx="1080">
                  <c:v>0.04</c:v>
                </c:pt>
                <c:pt idx="1081">
                  <c:v>0.03</c:v>
                </c:pt>
                <c:pt idx="1082">
                  <c:v>0.03</c:v>
                </c:pt>
                <c:pt idx="1083">
                  <c:v>0.04</c:v>
                </c:pt>
                <c:pt idx="1084">
                  <c:v>0.01</c:v>
                </c:pt>
                <c:pt idx="1085">
                  <c:v>0.04</c:v>
                </c:pt>
                <c:pt idx="1086">
                  <c:v>0.03</c:v>
                </c:pt>
                <c:pt idx="1087">
                  <c:v>0.03</c:v>
                </c:pt>
                <c:pt idx="1088">
                  <c:v>0.04</c:v>
                </c:pt>
                <c:pt idx="1089">
                  <c:v>0.01</c:v>
                </c:pt>
                <c:pt idx="1090">
                  <c:v>0.04</c:v>
                </c:pt>
                <c:pt idx="1091">
                  <c:v>0.03</c:v>
                </c:pt>
                <c:pt idx="1092">
                  <c:v>0.02</c:v>
                </c:pt>
                <c:pt idx="1093">
                  <c:v>0.04</c:v>
                </c:pt>
                <c:pt idx="1094">
                  <c:v>0.01</c:v>
                </c:pt>
                <c:pt idx="1095">
                  <c:v>0.04</c:v>
                </c:pt>
                <c:pt idx="1096">
                  <c:v>0.03</c:v>
                </c:pt>
                <c:pt idx="1097">
                  <c:v>0.02</c:v>
                </c:pt>
                <c:pt idx="1098">
                  <c:v>0.05</c:v>
                </c:pt>
                <c:pt idx="1099">
                  <c:v>0.01</c:v>
                </c:pt>
                <c:pt idx="1100">
                  <c:v>0.04</c:v>
                </c:pt>
                <c:pt idx="1101">
                  <c:v>0.03</c:v>
                </c:pt>
                <c:pt idx="1102">
                  <c:v>0.02</c:v>
                </c:pt>
                <c:pt idx="1103">
                  <c:v>0.05</c:v>
                </c:pt>
                <c:pt idx="1104">
                  <c:v>0.01</c:v>
                </c:pt>
                <c:pt idx="1105">
                  <c:v>0.04</c:v>
                </c:pt>
                <c:pt idx="1106">
                  <c:v>0.04</c:v>
                </c:pt>
                <c:pt idx="1107">
                  <c:v>0.02</c:v>
                </c:pt>
                <c:pt idx="1108">
                  <c:v>0.05</c:v>
                </c:pt>
                <c:pt idx="1109">
                  <c:v>0.01</c:v>
                </c:pt>
                <c:pt idx="1110">
                  <c:v>0.04</c:v>
                </c:pt>
                <c:pt idx="1111">
                  <c:v>0.04</c:v>
                </c:pt>
                <c:pt idx="1112">
                  <c:v>0.02</c:v>
                </c:pt>
                <c:pt idx="1113">
                  <c:v>0.04</c:v>
                </c:pt>
                <c:pt idx="1114">
                  <c:v>0.02</c:v>
                </c:pt>
                <c:pt idx="1115">
                  <c:v>0.03</c:v>
                </c:pt>
                <c:pt idx="1116">
                  <c:v>0.04</c:v>
                </c:pt>
                <c:pt idx="1117">
                  <c:v>0.01</c:v>
                </c:pt>
                <c:pt idx="1118">
                  <c:v>0.04</c:v>
                </c:pt>
                <c:pt idx="1119">
                  <c:v>0.02</c:v>
                </c:pt>
                <c:pt idx="1120">
                  <c:v>0.04</c:v>
                </c:pt>
                <c:pt idx="1121">
                  <c:v>0.04</c:v>
                </c:pt>
                <c:pt idx="1122">
                  <c:v>0.02</c:v>
                </c:pt>
                <c:pt idx="1123">
                  <c:v>0.05</c:v>
                </c:pt>
                <c:pt idx="1124">
                  <c:v>0.02</c:v>
                </c:pt>
                <c:pt idx="1125">
                  <c:v>0.03</c:v>
                </c:pt>
                <c:pt idx="1126">
                  <c:v>0.04</c:v>
                </c:pt>
                <c:pt idx="1127">
                  <c:v>0.01</c:v>
                </c:pt>
                <c:pt idx="1128">
                  <c:v>0.05</c:v>
                </c:pt>
                <c:pt idx="1129">
                  <c:v>0.02</c:v>
                </c:pt>
                <c:pt idx="1130">
                  <c:v>0.03</c:v>
                </c:pt>
                <c:pt idx="1131">
                  <c:v>0.04</c:v>
                </c:pt>
                <c:pt idx="1132">
                  <c:v>0.02</c:v>
                </c:pt>
                <c:pt idx="1133">
                  <c:v>0.05</c:v>
                </c:pt>
                <c:pt idx="1134">
                  <c:v>0.02</c:v>
                </c:pt>
                <c:pt idx="1135">
                  <c:v>0.04</c:v>
                </c:pt>
                <c:pt idx="1136">
                  <c:v>0.04</c:v>
                </c:pt>
                <c:pt idx="1137">
                  <c:v>0.01</c:v>
                </c:pt>
                <c:pt idx="1138">
                  <c:v>0.04</c:v>
                </c:pt>
                <c:pt idx="1139">
                  <c:v>0.02</c:v>
                </c:pt>
                <c:pt idx="1140">
                  <c:v>0.03</c:v>
                </c:pt>
                <c:pt idx="1141">
                  <c:v>0.04</c:v>
                </c:pt>
                <c:pt idx="1142">
                  <c:v>0.01</c:v>
                </c:pt>
                <c:pt idx="1143">
                  <c:v>0.05</c:v>
                </c:pt>
                <c:pt idx="1144">
                  <c:v>0.02</c:v>
                </c:pt>
                <c:pt idx="1145">
                  <c:v>0.03</c:v>
                </c:pt>
                <c:pt idx="1146">
                  <c:v>0.04</c:v>
                </c:pt>
                <c:pt idx="1147">
                  <c:v>0.02</c:v>
                </c:pt>
                <c:pt idx="1148">
                  <c:v>0.05</c:v>
                </c:pt>
                <c:pt idx="1149">
                  <c:v>0.02</c:v>
                </c:pt>
                <c:pt idx="1150">
                  <c:v>0.03</c:v>
                </c:pt>
                <c:pt idx="1151">
                  <c:v>0.04</c:v>
                </c:pt>
                <c:pt idx="1152">
                  <c:v>0.01</c:v>
                </c:pt>
                <c:pt idx="1153">
                  <c:v>0.05</c:v>
                </c:pt>
                <c:pt idx="1154">
                  <c:v>0.02</c:v>
                </c:pt>
                <c:pt idx="1155">
                  <c:v>0.03</c:v>
                </c:pt>
                <c:pt idx="1156">
                  <c:v>0.04</c:v>
                </c:pt>
                <c:pt idx="1157">
                  <c:v>0.02</c:v>
                </c:pt>
                <c:pt idx="1158">
                  <c:v>0.05</c:v>
                </c:pt>
                <c:pt idx="1159">
                  <c:v>0.02</c:v>
                </c:pt>
                <c:pt idx="1160">
                  <c:v>0.04</c:v>
                </c:pt>
                <c:pt idx="1161">
                  <c:v>0.04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0.01</c:v>
                </c:pt>
                <c:pt idx="1167">
                  <c:v>0</c:v>
                </c:pt>
                <c:pt idx="1168">
                  <c:v>0</c:v>
                </c:pt>
                <c:pt idx="1169">
                  <c:v>0.02</c:v>
                </c:pt>
                <c:pt idx="1170">
                  <c:v>0</c:v>
                </c:pt>
                <c:pt idx="1171">
                  <c:v>0.01</c:v>
                </c:pt>
                <c:pt idx="1172">
                  <c:v>0.01</c:v>
                </c:pt>
                <c:pt idx="1173">
                  <c:v>0.02</c:v>
                </c:pt>
                <c:pt idx="1174">
                  <c:v>0</c:v>
                </c:pt>
                <c:pt idx="1175">
                  <c:v>0</c:v>
                </c:pt>
                <c:pt idx="1176">
                  <c:v>0</c:v>
                </c:pt>
                <c:pt idx="1177">
                  <c:v>0</c:v>
                </c:pt>
                <c:pt idx="1178">
                  <c:v>0</c:v>
                </c:pt>
                <c:pt idx="1179">
                  <c:v>0</c:v>
                </c:pt>
                <c:pt idx="1180">
                  <c:v>0</c:v>
                </c:pt>
                <c:pt idx="1181">
                  <c:v>0</c:v>
                </c:pt>
                <c:pt idx="1182">
                  <c:v>0</c:v>
                </c:pt>
                <c:pt idx="1183">
                  <c:v>0</c:v>
                </c:pt>
                <c:pt idx="1184">
                  <c:v>0</c:v>
                </c:pt>
                <c:pt idx="1185">
                  <c:v>0</c:v>
                </c:pt>
                <c:pt idx="1186">
                  <c:v>0</c:v>
                </c:pt>
                <c:pt idx="1187">
                  <c:v>0</c:v>
                </c:pt>
                <c:pt idx="1188">
                  <c:v>0.01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0.01</c:v>
                </c:pt>
                <c:pt idx="1193">
                  <c:v>0</c:v>
                </c:pt>
                <c:pt idx="1194">
                  <c:v>0</c:v>
                </c:pt>
                <c:pt idx="1195">
                  <c:v>0</c:v>
                </c:pt>
                <c:pt idx="1196">
                  <c:v>0</c:v>
                </c:pt>
                <c:pt idx="1197">
                  <c:v>0.01</c:v>
                </c:pt>
                <c:pt idx="1198">
                  <c:v>0.17</c:v>
                </c:pt>
                <c:pt idx="1199">
                  <c:v>0.23</c:v>
                </c:pt>
                <c:pt idx="1200">
                  <c:v>0.23</c:v>
                </c:pt>
                <c:pt idx="1201">
                  <c:v>0.22</c:v>
                </c:pt>
                <c:pt idx="1202">
                  <c:v>0.13</c:v>
                </c:pt>
                <c:pt idx="1203">
                  <c:v>0.17</c:v>
                </c:pt>
                <c:pt idx="1204">
                  <c:v>0.16</c:v>
                </c:pt>
                <c:pt idx="1205">
                  <c:v>0</c:v>
                </c:pt>
                <c:pt idx="1206">
                  <c:v>0.28</c:v>
                </c:pt>
                <c:pt idx="1207">
                  <c:v>0.08</c:v>
                </c:pt>
                <c:pt idx="1208">
                  <c:v>0.02</c:v>
                </c:pt>
                <c:pt idx="1209">
                  <c:v>0.22</c:v>
                </c:pt>
                <c:pt idx="1210">
                  <c:v>0</c:v>
                </c:pt>
                <c:pt idx="1211">
                  <c:v>0</c:v>
                </c:pt>
                <c:pt idx="1212">
                  <c:v>0</c:v>
                </c:pt>
                <c:pt idx="1213">
                  <c:v>0</c:v>
                </c:pt>
                <c:pt idx="1214">
                  <c:v>0</c:v>
                </c:pt>
                <c:pt idx="1215">
                  <c:v>0</c:v>
                </c:pt>
                <c:pt idx="1216">
                  <c:v>0</c:v>
                </c:pt>
                <c:pt idx="1217">
                  <c:v>0</c:v>
                </c:pt>
                <c:pt idx="1218">
                  <c:v>0</c:v>
                </c:pt>
                <c:pt idx="1219">
                  <c:v>0.14</c:v>
                </c:pt>
                <c:pt idx="1220">
                  <c:v>0.25</c:v>
                </c:pt>
                <c:pt idx="1221">
                  <c:v>0.12</c:v>
                </c:pt>
                <c:pt idx="1222">
                  <c:v>0.15</c:v>
                </c:pt>
                <c:pt idx="1223">
                  <c:v>0.15</c:v>
                </c:pt>
                <c:pt idx="1224">
                  <c:v>0.14</c:v>
                </c:pt>
                <c:pt idx="1225">
                  <c:v>0</c:v>
                </c:pt>
                <c:pt idx="1226">
                  <c:v>0.05</c:v>
                </c:pt>
                <c:pt idx="1227">
                  <c:v>0.08</c:v>
                </c:pt>
                <c:pt idx="1228">
                  <c:v>0.08</c:v>
                </c:pt>
                <c:pt idx="1229">
                  <c:v>0.12</c:v>
                </c:pt>
                <c:pt idx="1230">
                  <c:v>0</c:v>
                </c:pt>
                <c:pt idx="1231">
                  <c:v>0</c:v>
                </c:pt>
                <c:pt idx="1232">
                  <c:v>0</c:v>
                </c:pt>
                <c:pt idx="1233">
                  <c:v>0.01</c:v>
                </c:pt>
                <c:pt idx="1234">
                  <c:v>0</c:v>
                </c:pt>
                <c:pt idx="1235">
                  <c:v>0</c:v>
                </c:pt>
                <c:pt idx="1236">
                  <c:v>0.01</c:v>
                </c:pt>
                <c:pt idx="1237">
                  <c:v>0</c:v>
                </c:pt>
                <c:pt idx="1238">
                  <c:v>0</c:v>
                </c:pt>
                <c:pt idx="1239">
                  <c:v>0</c:v>
                </c:pt>
                <c:pt idx="1240">
                  <c:v>0</c:v>
                </c:pt>
                <c:pt idx="1241">
                  <c:v>0.02</c:v>
                </c:pt>
                <c:pt idx="1242">
                  <c:v>0.01</c:v>
                </c:pt>
                <c:pt idx="1243">
                  <c:v>0</c:v>
                </c:pt>
                <c:pt idx="1244">
                  <c:v>0.03</c:v>
                </c:pt>
                <c:pt idx="1245">
                  <c:v>0</c:v>
                </c:pt>
                <c:pt idx="1246">
                  <c:v>0.01</c:v>
                </c:pt>
                <c:pt idx="1247">
                  <c:v>0</c:v>
                </c:pt>
                <c:pt idx="1248">
                  <c:v>0.01</c:v>
                </c:pt>
                <c:pt idx="1249">
                  <c:v>0</c:v>
                </c:pt>
                <c:pt idx="1250">
                  <c:v>0</c:v>
                </c:pt>
                <c:pt idx="1251">
                  <c:v>0.03</c:v>
                </c:pt>
                <c:pt idx="1252">
                  <c:v>0</c:v>
                </c:pt>
                <c:pt idx="1253">
                  <c:v>0.01</c:v>
                </c:pt>
                <c:pt idx="1254">
                  <c:v>0</c:v>
                </c:pt>
                <c:pt idx="1255">
                  <c:v>0.01</c:v>
                </c:pt>
                <c:pt idx="1256">
                  <c:v>0.02</c:v>
                </c:pt>
                <c:pt idx="1257">
                  <c:v>0</c:v>
                </c:pt>
                <c:pt idx="1258">
                  <c:v>0</c:v>
                </c:pt>
                <c:pt idx="1259">
                  <c:v>0.17</c:v>
                </c:pt>
                <c:pt idx="1260">
                  <c:v>0.38</c:v>
                </c:pt>
                <c:pt idx="1261">
                  <c:v>0.15</c:v>
                </c:pt>
                <c:pt idx="1262">
                  <c:v>0.1</c:v>
                </c:pt>
                <c:pt idx="1263">
                  <c:v>0.3</c:v>
                </c:pt>
                <c:pt idx="1264">
                  <c:v>0.13</c:v>
                </c:pt>
                <c:pt idx="1265">
                  <c:v>0.02</c:v>
                </c:pt>
                <c:pt idx="1266">
                  <c:v>0.05</c:v>
                </c:pt>
                <c:pt idx="1267">
                  <c:v>0.08</c:v>
                </c:pt>
                <c:pt idx="1268">
                  <c:v>0.05</c:v>
                </c:pt>
                <c:pt idx="1269">
                  <c:v>0.03</c:v>
                </c:pt>
                <c:pt idx="1270">
                  <c:v>0.15</c:v>
                </c:pt>
                <c:pt idx="1271">
                  <c:v>0.04</c:v>
                </c:pt>
                <c:pt idx="1272">
                  <c:v>0.01</c:v>
                </c:pt>
                <c:pt idx="1273">
                  <c:v>0.05</c:v>
                </c:pt>
                <c:pt idx="1274">
                  <c:v>0.01</c:v>
                </c:pt>
                <c:pt idx="1275">
                  <c:v>0.27</c:v>
                </c:pt>
                <c:pt idx="1276">
                  <c:v>0.28</c:v>
                </c:pt>
                <c:pt idx="1277">
                  <c:v>0.05</c:v>
                </c:pt>
                <c:pt idx="1278">
                  <c:v>0.04</c:v>
                </c:pt>
                <c:pt idx="1279">
                  <c:v>0.03</c:v>
                </c:pt>
                <c:pt idx="1280">
                  <c:v>0.19</c:v>
                </c:pt>
                <c:pt idx="1281">
                  <c:v>0</c:v>
                </c:pt>
                <c:pt idx="1282">
                  <c:v>0.01</c:v>
                </c:pt>
                <c:pt idx="1283">
                  <c:v>0.2</c:v>
                </c:pt>
                <c:pt idx="1284">
                  <c:v>0.04</c:v>
                </c:pt>
                <c:pt idx="1285">
                  <c:v>0.11</c:v>
                </c:pt>
                <c:pt idx="1286">
                  <c:v>0.02</c:v>
                </c:pt>
                <c:pt idx="1287">
                  <c:v>0.32</c:v>
                </c:pt>
                <c:pt idx="1288">
                  <c:v>0.35</c:v>
                </c:pt>
                <c:pt idx="1289">
                  <c:v>0.04</c:v>
                </c:pt>
                <c:pt idx="1290">
                  <c:v>0.15</c:v>
                </c:pt>
                <c:pt idx="1291">
                  <c:v>0.06</c:v>
                </c:pt>
                <c:pt idx="1292">
                  <c:v>0.05</c:v>
                </c:pt>
                <c:pt idx="1293">
                  <c:v>0.04</c:v>
                </c:pt>
                <c:pt idx="1294">
                  <c:v>0.03</c:v>
                </c:pt>
                <c:pt idx="1295">
                  <c:v>0.05</c:v>
                </c:pt>
                <c:pt idx="1296">
                  <c:v>0.16</c:v>
                </c:pt>
                <c:pt idx="1297">
                  <c:v>0.12</c:v>
                </c:pt>
                <c:pt idx="1298">
                  <c:v>0.27</c:v>
                </c:pt>
                <c:pt idx="1299">
                  <c:v>0.08</c:v>
                </c:pt>
                <c:pt idx="1300">
                  <c:v>0.01</c:v>
                </c:pt>
                <c:pt idx="1301">
                  <c:v>0.05</c:v>
                </c:pt>
                <c:pt idx="1302">
                  <c:v>0.03</c:v>
                </c:pt>
                <c:pt idx="1303">
                  <c:v>0.11</c:v>
                </c:pt>
                <c:pt idx="1304">
                  <c:v>0.15</c:v>
                </c:pt>
                <c:pt idx="1305">
                  <c:v>0.71</c:v>
                </c:pt>
                <c:pt idx="1306">
                  <c:v>0.06</c:v>
                </c:pt>
                <c:pt idx="1307">
                  <c:v>0.03</c:v>
                </c:pt>
                <c:pt idx="1308">
                  <c:v>0.09</c:v>
                </c:pt>
                <c:pt idx="1309">
                  <c:v>0.05</c:v>
                </c:pt>
                <c:pt idx="1310">
                  <c:v>0</c:v>
                </c:pt>
                <c:pt idx="1311">
                  <c:v>0.12</c:v>
                </c:pt>
                <c:pt idx="1312">
                  <c:v>0.05</c:v>
                </c:pt>
                <c:pt idx="1313">
                  <c:v>0.09</c:v>
                </c:pt>
                <c:pt idx="1314">
                  <c:v>0.05</c:v>
                </c:pt>
                <c:pt idx="1315">
                  <c:v>0.02</c:v>
                </c:pt>
                <c:pt idx="1316">
                  <c:v>0.04</c:v>
                </c:pt>
                <c:pt idx="1317">
                  <c:v>0.04</c:v>
                </c:pt>
                <c:pt idx="1318">
                  <c:v>0.02</c:v>
                </c:pt>
                <c:pt idx="1319">
                  <c:v>0.24</c:v>
                </c:pt>
                <c:pt idx="1320">
                  <c:v>0.15</c:v>
                </c:pt>
                <c:pt idx="1321">
                  <c:v>0.05</c:v>
                </c:pt>
                <c:pt idx="1322">
                  <c:v>0.04</c:v>
                </c:pt>
                <c:pt idx="1323">
                  <c:v>0.02</c:v>
                </c:pt>
                <c:pt idx="1324">
                  <c:v>0.05</c:v>
                </c:pt>
                <c:pt idx="1325">
                  <c:v>0.1</c:v>
                </c:pt>
                <c:pt idx="1326">
                  <c:v>0.04</c:v>
                </c:pt>
                <c:pt idx="1327">
                  <c:v>0.05</c:v>
                </c:pt>
                <c:pt idx="1328">
                  <c:v>0.02</c:v>
                </c:pt>
                <c:pt idx="1329">
                  <c:v>0.05</c:v>
                </c:pt>
                <c:pt idx="1330">
                  <c:v>0.03</c:v>
                </c:pt>
                <c:pt idx="1331">
                  <c:v>0.03</c:v>
                </c:pt>
                <c:pt idx="1332">
                  <c:v>0.19</c:v>
                </c:pt>
                <c:pt idx="1333">
                  <c:v>0.24</c:v>
                </c:pt>
                <c:pt idx="1334">
                  <c:v>0.14</c:v>
                </c:pt>
                <c:pt idx="1335">
                  <c:v>0.09</c:v>
                </c:pt>
                <c:pt idx="1336">
                  <c:v>0.04</c:v>
                </c:pt>
                <c:pt idx="1337">
                  <c:v>0.04</c:v>
                </c:pt>
                <c:pt idx="1338">
                  <c:v>0.22</c:v>
                </c:pt>
                <c:pt idx="1339">
                  <c:v>0.35</c:v>
                </c:pt>
                <c:pt idx="1340">
                  <c:v>0.04</c:v>
                </c:pt>
                <c:pt idx="1341">
                  <c:v>0.04</c:v>
                </c:pt>
                <c:pt idx="1342">
                  <c:v>0.05</c:v>
                </c:pt>
                <c:pt idx="1343">
                  <c:v>0.13</c:v>
                </c:pt>
                <c:pt idx="1344">
                  <c:v>0.11</c:v>
                </c:pt>
                <c:pt idx="1345">
                  <c:v>0.12</c:v>
                </c:pt>
                <c:pt idx="1346">
                  <c:v>0.27</c:v>
                </c:pt>
                <c:pt idx="1347">
                  <c:v>0.1</c:v>
                </c:pt>
                <c:pt idx="1348">
                  <c:v>0.09</c:v>
                </c:pt>
                <c:pt idx="1349">
                  <c:v>0.05</c:v>
                </c:pt>
                <c:pt idx="1350">
                  <c:v>0.01</c:v>
                </c:pt>
                <c:pt idx="1351">
                  <c:v>0.11</c:v>
                </c:pt>
                <c:pt idx="1352">
                  <c:v>0.19</c:v>
                </c:pt>
                <c:pt idx="1353">
                  <c:v>0.03</c:v>
                </c:pt>
                <c:pt idx="1354">
                  <c:v>0.04</c:v>
                </c:pt>
                <c:pt idx="1355">
                  <c:v>0.05</c:v>
                </c:pt>
                <c:pt idx="1356">
                  <c:v>0.1</c:v>
                </c:pt>
                <c:pt idx="1357">
                  <c:v>0.08</c:v>
                </c:pt>
                <c:pt idx="1358">
                  <c:v>0.03</c:v>
                </c:pt>
                <c:pt idx="1359">
                  <c:v>0.05</c:v>
                </c:pt>
                <c:pt idx="1360">
                  <c:v>0.05</c:v>
                </c:pt>
                <c:pt idx="1361">
                  <c:v>0.01</c:v>
                </c:pt>
                <c:pt idx="1362">
                  <c:v>0.19</c:v>
                </c:pt>
                <c:pt idx="1363">
                  <c:v>0</c:v>
                </c:pt>
                <c:pt idx="1364">
                  <c:v>0</c:v>
                </c:pt>
                <c:pt idx="1365">
                  <c:v>0</c:v>
                </c:pt>
                <c:pt idx="1366">
                  <c:v>0</c:v>
                </c:pt>
                <c:pt idx="1367">
                  <c:v>0.01</c:v>
                </c:pt>
                <c:pt idx="1368">
                  <c:v>0.01</c:v>
                </c:pt>
                <c:pt idx="1369">
                  <c:v>0.01</c:v>
                </c:pt>
                <c:pt idx="1370">
                  <c:v>0.01</c:v>
                </c:pt>
                <c:pt idx="1371">
                  <c:v>0</c:v>
                </c:pt>
                <c:pt idx="1372">
                  <c:v>0</c:v>
                </c:pt>
                <c:pt idx="1373">
                  <c:v>0.02</c:v>
                </c:pt>
                <c:pt idx="1374">
                  <c:v>0</c:v>
                </c:pt>
                <c:pt idx="1375">
                  <c:v>0</c:v>
                </c:pt>
                <c:pt idx="1376">
                  <c:v>0.01</c:v>
                </c:pt>
                <c:pt idx="1377">
                  <c:v>0.01</c:v>
                </c:pt>
                <c:pt idx="1378">
                  <c:v>0</c:v>
                </c:pt>
                <c:pt idx="1379">
                  <c:v>0</c:v>
                </c:pt>
                <c:pt idx="1380">
                  <c:v>0</c:v>
                </c:pt>
                <c:pt idx="1381">
                  <c:v>0</c:v>
                </c:pt>
                <c:pt idx="1382">
                  <c:v>0</c:v>
                </c:pt>
                <c:pt idx="1383">
                  <c:v>0</c:v>
                </c:pt>
                <c:pt idx="1384">
                  <c:v>0</c:v>
                </c:pt>
                <c:pt idx="1385">
                  <c:v>0</c:v>
                </c:pt>
                <c:pt idx="1386">
                  <c:v>0</c:v>
                </c:pt>
                <c:pt idx="1387">
                  <c:v>0.01</c:v>
                </c:pt>
                <c:pt idx="1388">
                  <c:v>0</c:v>
                </c:pt>
                <c:pt idx="1389">
                  <c:v>0</c:v>
                </c:pt>
                <c:pt idx="1390">
                  <c:v>0</c:v>
                </c:pt>
                <c:pt idx="1391">
                  <c:v>0</c:v>
                </c:pt>
                <c:pt idx="1392">
                  <c:v>0</c:v>
                </c:pt>
                <c:pt idx="1393">
                  <c:v>0</c:v>
                </c:pt>
                <c:pt idx="1394">
                  <c:v>0</c:v>
                </c:pt>
                <c:pt idx="1395">
                  <c:v>0.01</c:v>
                </c:pt>
                <c:pt idx="1396">
                  <c:v>0.01</c:v>
                </c:pt>
                <c:pt idx="1397">
                  <c:v>0</c:v>
                </c:pt>
                <c:pt idx="1398">
                  <c:v>0.01</c:v>
                </c:pt>
                <c:pt idx="1399">
                  <c:v>0</c:v>
                </c:pt>
                <c:pt idx="1400">
                  <c:v>0</c:v>
                </c:pt>
                <c:pt idx="1401">
                  <c:v>0</c:v>
                </c:pt>
                <c:pt idx="1402">
                  <c:v>0</c:v>
                </c:pt>
                <c:pt idx="1403">
                  <c:v>0</c:v>
                </c:pt>
                <c:pt idx="1404">
                  <c:v>0.01</c:v>
                </c:pt>
                <c:pt idx="1405">
                  <c:v>0.01</c:v>
                </c:pt>
                <c:pt idx="1406">
                  <c:v>0.01</c:v>
                </c:pt>
                <c:pt idx="1407">
                  <c:v>0</c:v>
                </c:pt>
                <c:pt idx="1408">
                  <c:v>0</c:v>
                </c:pt>
                <c:pt idx="1409">
                  <c:v>0</c:v>
                </c:pt>
                <c:pt idx="1410">
                  <c:v>0</c:v>
                </c:pt>
                <c:pt idx="1411">
                  <c:v>0</c:v>
                </c:pt>
                <c:pt idx="1412">
                  <c:v>0</c:v>
                </c:pt>
                <c:pt idx="1413">
                  <c:v>0.01</c:v>
                </c:pt>
                <c:pt idx="1414">
                  <c:v>0.01</c:v>
                </c:pt>
                <c:pt idx="1415">
                  <c:v>0</c:v>
                </c:pt>
                <c:pt idx="1416">
                  <c:v>0</c:v>
                </c:pt>
                <c:pt idx="1417">
                  <c:v>0</c:v>
                </c:pt>
                <c:pt idx="1418">
                  <c:v>0.01</c:v>
                </c:pt>
                <c:pt idx="1419">
                  <c:v>0.01</c:v>
                </c:pt>
                <c:pt idx="1420">
                  <c:v>0</c:v>
                </c:pt>
                <c:pt idx="1421">
                  <c:v>0</c:v>
                </c:pt>
                <c:pt idx="1422">
                  <c:v>0.01</c:v>
                </c:pt>
                <c:pt idx="1423">
                  <c:v>0.01</c:v>
                </c:pt>
                <c:pt idx="1424">
                  <c:v>0.01</c:v>
                </c:pt>
                <c:pt idx="1425">
                  <c:v>0</c:v>
                </c:pt>
                <c:pt idx="1426">
                  <c:v>0.01</c:v>
                </c:pt>
                <c:pt idx="1427">
                  <c:v>0</c:v>
                </c:pt>
                <c:pt idx="1428">
                  <c:v>0</c:v>
                </c:pt>
                <c:pt idx="1429">
                  <c:v>0</c:v>
                </c:pt>
                <c:pt idx="1430">
                  <c:v>0</c:v>
                </c:pt>
                <c:pt idx="1431">
                  <c:v>0</c:v>
                </c:pt>
                <c:pt idx="1432">
                  <c:v>0</c:v>
                </c:pt>
                <c:pt idx="1433">
                  <c:v>0.01</c:v>
                </c:pt>
                <c:pt idx="1434">
                  <c:v>0.01</c:v>
                </c:pt>
                <c:pt idx="1435">
                  <c:v>0.01</c:v>
                </c:pt>
                <c:pt idx="1436">
                  <c:v>0.01</c:v>
                </c:pt>
                <c:pt idx="1437">
                  <c:v>0.01</c:v>
                </c:pt>
                <c:pt idx="1438">
                  <c:v>0.01</c:v>
                </c:pt>
                <c:pt idx="1439">
                  <c:v>0</c:v>
                </c:pt>
                <c:pt idx="1440">
                  <c:v>0</c:v>
                </c:pt>
                <c:pt idx="1441">
                  <c:v>0</c:v>
                </c:pt>
                <c:pt idx="1442">
                  <c:v>0.01</c:v>
                </c:pt>
                <c:pt idx="1443">
                  <c:v>0.01</c:v>
                </c:pt>
                <c:pt idx="1444">
                  <c:v>0.01</c:v>
                </c:pt>
                <c:pt idx="1445">
                  <c:v>0</c:v>
                </c:pt>
                <c:pt idx="1446">
                  <c:v>0.01</c:v>
                </c:pt>
                <c:pt idx="1447">
                  <c:v>0</c:v>
                </c:pt>
                <c:pt idx="1448">
                  <c:v>0</c:v>
                </c:pt>
                <c:pt idx="1449">
                  <c:v>0</c:v>
                </c:pt>
                <c:pt idx="1450">
                  <c:v>0</c:v>
                </c:pt>
                <c:pt idx="1451">
                  <c:v>0</c:v>
                </c:pt>
                <c:pt idx="1452">
                  <c:v>0</c:v>
                </c:pt>
                <c:pt idx="1453">
                  <c:v>0.01</c:v>
                </c:pt>
                <c:pt idx="1454">
                  <c:v>0</c:v>
                </c:pt>
                <c:pt idx="1455">
                  <c:v>0</c:v>
                </c:pt>
                <c:pt idx="1456">
                  <c:v>0</c:v>
                </c:pt>
                <c:pt idx="1457">
                  <c:v>0</c:v>
                </c:pt>
                <c:pt idx="1458">
                  <c:v>0</c:v>
                </c:pt>
                <c:pt idx="1459">
                  <c:v>0.01</c:v>
                </c:pt>
                <c:pt idx="1460">
                  <c:v>0</c:v>
                </c:pt>
                <c:pt idx="1461">
                  <c:v>0</c:v>
                </c:pt>
                <c:pt idx="1462">
                  <c:v>0</c:v>
                </c:pt>
                <c:pt idx="1463">
                  <c:v>0</c:v>
                </c:pt>
                <c:pt idx="1464">
                  <c:v>0.03</c:v>
                </c:pt>
                <c:pt idx="1465">
                  <c:v>0</c:v>
                </c:pt>
                <c:pt idx="1466">
                  <c:v>0</c:v>
                </c:pt>
                <c:pt idx="1467">
                  <c:v>0.01</c:v>
                </c:pt>
                <c:pt idx="1468">
                  <c:v>0.01</c:v>
                </c:pt>
                <c:pt idx="1469">
                  <c:v>0</c:v>
                </c:pt>
                <c:pt idx="1470">
                  <c:v>0.01</c:v>
                </c:pt>
                <c:pt idx="1471">
                  <c:v>0.01</c:v>
                </c:pt>
                <c:pt idx="1472">
                  <c:v>0.01</c:v>
                </c:pt>
                <c:pt idx="1473">
                  <c:v>0</c:v>
                </c:pt>
                <c:pt idx="1474">
                  <c:v>0</c:v>
                </c:pt>
                <c:pt idx="1475">
                  <c:v>0</c:v>
                </c:pt>
                <c:pt idx="1476">
                  <c:v>0</c:v>
                </c:pt>
                <c:pt idx="1477">
                  <c:v>0.01</c:v>
                </c:pt>
                <c:pt idx="1478">
                  <c:v>0.01</c:v>
                </c:pt>
                <c:pt idx="1479">
                  <c:v>0.01</c:v>
                </c:pt>
                <c:pt idx="1480">
                  <c:v>0.01</c:v>
                </c:pt>
                <c:pt idx="1481">
                  <c:v>0</c:v>
                </c:pt>
                <c:pt idx="1482">
                  <c:v>0</c:v>
                </c:pt>
                <c:pt idx="1483">
                  <c:v>0</c:v>
                </c:pt>
                <c:pt idx="1484">
                  <c:v>0</c:v>
                </c:pt>
                <c:pt idx="1485">
                  <c:v>0.01</c:v>
                </c:pt>
                <c:pt idx="1486">
                  <c:v>0.01</c:v>
                </c:pt>
                <c:pt idx="1487">
                  <c:v>0.01</c:v>
                </c:pt>
                <c:pt idx="1488">
                  <c:v>0.01</c:v>
                </c:pt>
                <c:pt idx="1489">
                  <c:v>0.01</c:v>
                </c:pt>
                <c:pt idx="1490">
                  <c:v>0</c:v>
                </c:pt>
                <c:pt idx="1491">
                  <c:v>0</c:v>
                </c:pt>
                <c:pt idx="1492">
                  <c:v>0</c:v>
                </c:pt>
                <c:pt idx="1493">
                  <c:v>0</c:v>
                </c:pt>
                <c:pt idx="1494">
                  <c:v>0.01</c:v>
                </c:pt>
                <c:pt idx="1495">
                  <c:v>0.01</c:v>
                </c:pt>
                <c:pt idx="1496">
                  <c:v>0.01</c:v>
                </c:pt>
                <c:pt idx="1497">
                  <c:v>0</c:v>
                </c:pt>
                <c:pt idx="1498">
                  <c:v>0</c:v>
                </c:pt>
                <c:pt idx="1499">
                  <c:v>0</c:v>
                </c:pt>
                <c:pt idx="1500">
                  <c:v>0</c:v>
                </c:pt>
                <c:pt idx="1501">
                  <c:v>0.01</c:v>
                </c:pt>
                <c:pt idx="1502">
                  <c:v>0.01</c:v>
                </c:pt>
                <c:pt idx="1503">
                  <c:v>0.01</c:v>
                </c:pt>
                <c:pt idx="1504">
                  <c:v>0.01</c:v>
                </c:pt>
                <c:pt idx="1505">
                  <c:v>0</c:v>
                </c:pt>
                <c:pt idx="1506">
                  <c:v>0.01</c:v>
                </c:pt>
                <c:pt idx="1507">
                  <c:v>0.01</c:v>
                </c:pt>
                <c:pt idx="1508">
                  <c:v>0</c:v>
                </c:pt>
                <c:pt idx="1509">
                  <c:v>0</c:v>
                </c:pt>
                <c:pt idx="1510">
                  <c:v>0</c:v>
                </c:pt>
                <c:pt idx="1511">
                  <c:v>0</c:v>
                </c:pt>
                <c:pt idx="1512">
                  <c:v>0.01</c:v>
                </c:pt>
                <c:pt idx="1513">
                  <c:v>0.01</c:v>
                </c:pt>
                <c:pt idx="1514">
                  <c:v>0.01</c:v>
                </c:pt>
                <c:pt idx="1515">
                  <c:v>0.01</c:v>
                </c:pt>
                <c:pt idx="1516">
                  <c:v>0</c:v>
                </c:pt>
                <c:pt idx="1517">
                  <c:v>0</c:v>
                </c:pt>
                <c:pt idx="1518">
                  <c:v>0</c:v>
                </c:pt>
                <c:pt idx="1519">
                  <c:v>0</c:v>
                </c:pt>
                <c:pt idx="1520">
                  <c:v>0.16</c:v>
                </c:pt>
                <c:pt idx="1521">
                  <c:v>0.2</c:v>
                </c:pt>
                <c:pt idx="1522">
                  <c:v>0.23</c:v>
                </c:pt>
                <c:pt idx="1523">
                  <c:v>0.14</c:v>
                </c:pt>
                <c:pt idx="1524">
                  <c:v>0.17</c:v>
                </c:pt>
                <c:pt idx="1525">
                  <c:v>0.18</c:v>
                </c:pt>
                <c:pt idx="1526">
                  <c:v>0</c:v>
                </c:pt>
                <c:pt idx="1527">
                  <c:v>0.03</c:v>
                </c:pt>
                <c:pt idx="1528">
                  <c:v>0.04</c:v>
                </c:pt>
                <c:pt idx="1529">
                  <c:v>0.05</c:v>
                </c:pt>
                <c:pt idx="1530">
                  <c:v>0.17</c:v>
                </c:pt>
                <c:pt idx="1531">
                  <c:v>0.14</c:v>
                </c:pt>
                <c:pt idx="1532">
                  <c:v>0.01</c:v>
                </c:pt>
                <c:pt idx="1533">
                  <c:v>0.42</c:v>
                </c:pt>
                <c:pt idx="1534">
                  <c:v>0.05</c:v>
                </c:pt>
                <c:pt idx="1535">
                  <c:v>0.05</c:v>
                </c:pt>
                <c:pt idx="1536">
                  <c:v>0.11</c:v>
                </c:pt>
                <c:pt idx="1537">
                  <c:v>0</c:v>
                </c:pt>
                <c:pt idx="1538">
                  <c:v>0.01</c:v>
                </c:pt>
                <c:pt idx="1539">
                  <c:v>0.01</c:v>
                </c:pt>
                <c:pt idx="1540">
                  <c:v>0.01</c:v>
                </c:pt>
                <c:pt idx="1541">
                  <c:v>0</c:v>
                </c:pt>
                <c:pt idx="1542">
                  <c:v>0.01</c:v>
                </c:pt>
                <c:pt idx="1543">
                  <c:v>0</c:v>
                </c:pt>
                <c:pt idx="1544">
                  <c:v>0.02</c:v>
                </c:pt>
                <c:pt idx="1545">
                  <c:v>0</c:v>
                </c:pt>
                <c:pt idx="1546">
                  <c:v>0.01</c:v>
                </c:pt>
                <c:pt idx="1547">
                  <c:v>0.01</c:v>
                </c:pt>
                <c:pt idx="1548">
                  <c:v>0.01</c:v>
                </c:pt>
                <c:pt idx="1549">
                  <c:v>0.01</c:v>
                </c:pt>
                <c:pt idx="1550">
                  <c:v>0.01</c:v>
                </c:pt>
                <c:pt idx="1551">
                  <c:v>0</c:v>
                </c:pt>
                <c:pt idx="1552">
                  <c:v>0.01</c:v>
                </c:pt>
                <c:pt idx="1553">
                  <c:v>0.01</c:v>
                </c:pt>
                <c:pt idx="1554">
                  <c:v>0.01</c:v>
                </c:pt>
                <c:pt idx="1555">
                  <c:v>0.24</c:v>
                </c:pt>
                <c:pt idx="1556">
                  <c:v>0.11</c:v>
                </c:pt>
                <c:pt idx="1557">
                  <c:v>0.14</c:v>
                </c:pt>
                <c:pt idx="1558">
                  <c:v>0.13</c:v>
                </c:pt>
                <c:pt idx="1559">
                  <c:v>0.1</c:v>
                </c:pt>
                <c:pt idx="1560">
                  <c:v>0.25</c:v>
                </c:pt>
                <c:pt idx="1561">
                  <c:v>0.01</c:v>
                </c:pt>
                <c:pt idx="1562">
                  <c:v>0.2</c:v>
                </c:pt>
                <c:pt idx="1563">
                  <c:v>0.04</c:v>
                </c:pt>
                <c:pt idx="1564">
                  <c:v>0.04</c:v>
                </c:pt>
                <c:pt idx="1565">
                  <c:v>0.04</c:v>
                </c:pt>
                <c:pt idx="1566">
                  <c:v>0.02</c:v>
                </c:pt>
                <c:pt idx="1567">
                  <c:v>0.13</c:v>
                </c:pt>
                <c:pt idx="1568">
                  <c:v>0.09</c:v>
                </c:pt>
                <c:pt idx="1569">
                  <c:v>0.34</c:v>
                </c:pt>
                <c:pt idx="1570">
                  <c:v>0.04</c:v>
                </c:pt>
                <c:pt idx="1571">
                  <c:v>0.02</c:v>
                </c:pt>
                <c:pt idx="1572">
                  <c:v>0.05</c:v>
                </c:pt>
                <c:pt idx="1573">
                  <c:v>0.03</c:v>
                </c:pt>
                <c:pt idx="1574">
                  <c:v>0.29</c:v>
                </c:pt>
                <c:pt idx="1575">
                  <c:v>0.08</c:v>
                </c:pt>
                <c:pt idx="1576">
                  <c:v>0.01</c:v>
                </c:pt>
                <c:pt idx="1577">
                  <c:v>0.05</c:v>
                </c:pt>
                <c:pt idx="1578">
                  <c:v>0.07</c:v>
                </c:pt>
                <c:pt idx="1579">
                  <c:v>0.08</c:v>
                </c:pt>
                <c:pt idx="1580">
                  <c:v>0.09</c:v>
                </c:pt>
                <c:pt idx="1581">
                  <c:v>0.04</c:v>
                </c:pt>
                <c:pt idx="1582">
                  <c:v>0.12</c:v>
                </c:pt>
                <c:pt idx="1583">
                  <c:v>0.03</c:v>
                </c:pt>
                <c:pt idx="1584">
                  <c:v>0.05</c:v>
                </c:pt>
                <c:pt idx="1585">
                  <c:v>0.02</c:v>
                </c:pt>
                <c:pt idx="1586">
                  <c:v>0.05</c:v>
                </c:pt>
                <c:pt idx="1587">
                  <c:v>0.1</c:v>
                </c:pt>
                <c:pt idx="1588">
                  <c:v>0.17</c:v>
                </c:pt>
                <c:pt idx="1589">
                  <c:v>0.1</c:v>
                </c:pt>
                <c:pt idx="1590">
                  <c:v>0.08</c:v>
                </c:pt>
                <c:pt idx="1591">
                  <c:v>0.02</c:v>
                </c:pt>
                <c:pt idx="1592">
                  <c:v>0</c:v>
                </c:pt>
                <c:pt idx="1593">
                  <c:v>0.01</c:v>
                </c:pt>
                <c:pt idx="1594">
                  <c:v>0.01</c:v>
                </c:pt>
                <c:pt idx="1595">
                  <c:v>0.01</c:v>
                </c:pt>
                <c:pt idx="1596">
                  <c:v>0.01</c:v>
                </c:pt>
                <c:pt idx="1597">
                  <c:v>0</c:v>
                </c:pt>
                <c:pt idx="1598">
                  <c:v>0</c:v>
                </c:pt>
                <c:pt idx="1599">
                  <c:v>0</c:v>
                </c:pt>
                <c:pt idx="1600">
                  <c:v>0</c:v>
                </c:pt>
                <c:pt idx="1601">
                  <c:v>0.01</c:v>
                </c:pt>
                <c:pt idx="1602">
                  <c:v>0.01</c:v>
                </c:pt>
                <c:pt idx="1603">
                  <c:v>0.01</c:v>
                </c:pt>
                <c:pt idx="1604">
                  <c:v>0</c:v>
                </c:pt>
                <c:pt idx="1605">
                  <c:v>0</c:v>
                </c:pt>
                <c:pt idx="1606">
                  <c:v>0</c:v>
                </c:pt>
                <c:pt idx="1607">
                  <c:v>0</c:v>
                </c:pt>
                <c:pt idx="1608">
                  <c:v>0</c:v>
                </c:pt>
                <c:pt idx="1609">
                  <c:v>0.01</c:v>
                </c:pt>
                <c:pt idx="1610">
                  <c:v>0.01</c:v>
                </c:pt>
                <c:pt idx="1611">
                  <c:v>0</c:v>
                </c:pt>
                <c:pt idx="1612">
                  <c:v>0</c:v>
                </c:pt>
                <c:pt idx="1613">
                  <c:v>0</c:v>
                </c:pt>
                <c:pt idx="1614">
                  <c:v>0</c:v>
                </c:pt>
                <c:pt idx="1615">
                  <c:v>0.01</c:v>
                </c:pt>
                <c:pt idx="1616">
                  <c:v>0.01</c:v>
                </c:pt>
                <c:pt idx="1617">
                  <c:v>0.01</c:v>
                </c:pt>
                <c:pt idx="1618">
                  <c:v>0.01</c:v>
                </c:pt>
                <c:pt idx="1619">
                  <c:v>0.01</c:v>
                </c:pt>
                <c:pt idx="1620">
                  <c:v>0.01</c:v>
                </c:pt>
                <c:pt idx="1621">
                  <c:v>0</c:v>
                </c:pt>
                <c:pt idx="1622">
                  <c:v>0</c:v>
                </c:pt>
                <c:pt idx="1623">
                  <c:v>0</c:v>
                </c:pt>
                <c:pt idx="1624">
                  <c:v>0.01</c:v>
                </c:pt>
                <c:pt idx="1625">
                  <c:v>0</c:v>
                </c:pt>
                <c:pt idx="1626">
                  <c:v>0.01</c:v>
                </c:pt>
                <c:pt idx="1627">
                  <c:v>0</c:v>
                </c:pt>
                <c:pt idx="1628">
                  <c:v>0.14</c:v>
                </c:pt>
                <c:pt idx="1629">
                  <c:v>0.28</c:v>
                </c:pt>
                <c:pt idx="1630">
                  <c:v>0.21</c:v>
                </c:pt>
                <c:pt idx="1631">
                  <c:v>0.25</c:v>
                </c:pt>
                <c:pt idx="1632">
                  <c:v>0.2</c:v>
                </c:pt>
                <c:pt idx="1633">
                  <c:v>0.16</c:v>
                </c:pt>
                <c:pt idx="1634">
                  <c:v>0.01</c:v>
                </c:pt>
                <c:pt idx="1635">
                  <c:v>0.08</c:v>
                </c:pt>
                <c:pt idx="1636">
                  <c:v>0.07</c:v>
                </c:pt>
                <c:pt idx="1637">
                  <c:v>0.04</c:v>
                </c:pt>
                <c:pt idx="1638">
                  <c:v>0.01</c:v>
                </c:pt>
                <c:pt idx="1639">
                  <c:v>0.01</c:v>
                </c:pt>
                <c:pt idx="1640">
                  <c:v>0.01</c:v>
                </c:pt>
                <c:pt idx="1641">
                  <c:v>0.19</c:v>
                </c:pt>
                <c:pt idx="1642">
                  <c:v>0.03</c:v>
                </c:pt>
                <c:pt idx="1643">
                  <c:v>0.05</c:v>
                </c:pt>
                <c:pt idx="1644">
                  <c:v>0.36</c:v>
                </c:pt>
                <c:pt idx="1645">
                  <c:v>0.05</c:v>
                </c:pt>
                <c:pt idx="1646">
                  <c:v>0.05</c:v>
                </c:pt>
                <c:pt idx="1647">
                  <c:v>0.01</c:v>
                </c:pt>
                <c:pt idx="1648">
                  <c:v>0.05</c:v>
                </c:pt>
                <c:pt idx="1649">
                  <c:v>0.02</c:v>
                </c:pt>
                <c:pt idx="1650">
                  <c:v>0.04</c:v>
                </c:pt>
                <c:pt idx="1651">
                  <c:v>0.04</c:v>
                </c:pt>
                <c:pt idx="1652">
                  <c:v>0.01</c:v>
                </c:pt>
                <c:pt idx="1653">
                  <c:v>0.05</c:v>
                </c:pt>
                <c:pt idx="1654">
                  <c:v>0.02</c:v>
                </c:pt>
                <c:pt idx="1655">
                  <c:v>0.03</c:v>
                </c:pt>
                <c:pt idx="1656">
                  <c:v>0.04</c:v>
                </c:pt>
                <c:pt idx="1657">
                  <c:v>0.03</c:v>
                </c:pt>
                <c:pt idx="1658">
                  <c:v>0.25</c:v>
                </c:pt>
                <c:pt idx="1659">
                  <c:v>0.03</c:v>
                </c:pt>
                <c:pt idx="1660">
                  <c:v>0</c:v>
                </c:pt>
                <c:pt idx="1661">
                  <c:v>0.05</c:v>
                </c:pt>
                <c:pt idx="1662">
                  <c:v>0.01</c:v>
                </c:pt>
                <c:pt idx="1663">
                  <c:v>0</c:v>
                </c:pt>
                <c:pt idx="1664">
                  <c:v>0.01</c:v>
                </c:pt>
                <c:pt idx="1665">
                  <c:v>0</c:v>
                </c:pt>
                <c:pt idx="1666">
                  <c:v>0</c:v>
                </c:pt>
                <c:pt idx="1667">
                  <c:v>0</c:v>
                </c:pt>
                <c:pt idx="1668">
                  <c:v>0</c:v>
                </c:pt>
                <c:pt idx="1669">
                  <c:v>0.01</c:v>
                </c:pt>
                <c:pt idx="1670">
                  <c:v>0.01</c:v>
                </c:pt>
                <c:pt idx="1671">
                  <c:v>0.01</c:v>
                </c:pt>
                <c:pt idx="1672">
                  <c:v>0.01</c:v>
                </c:pt>
                <c:pt idx="1673">
                  <c:v>0</c:v>
                </c:pt>
                <c:pt idx="1674">
                  <c:v>0</c:v>
                </c:pt>
                <c:pt idx="1675">
                  <c:v>0.04</c:v>
                </c:pt>
                <c:pt idx="1676">
                  <c:v>0.05</c:v>
                </c:pt>
                <c:pt idx="1677">
                  <c:v>0.05</c:v>
                </c:pt>
                <c:pt idx="1678">
                  <c:v>0.02</c:v>
                </c:pt>
                <c:pt idx="1679">
                  <c:v>0.12</c:v>
                </c:pt>
                <c:pt idx="1680">
                  <c:v>0.04</c:v>
                </c:pt>
                <c:pt idx="1681">
                  <c:v>0.02</c:v>
                </c:pt>
                <c:pt idx="1682">
                  <c:v>0.05</c:v>
                </c:pt>
                <c:pt idx="1683">
                  <c:v>0.03</c:v>
                </c:pt>
                <c:pt idx="1684">
                  <c:v>0.03</c:v>
                </c:pt>
                <c:pt idx="1685">
                  <c:v>0.04</c:v>
                </c:pt>
                <c:pt idx="1686">
                  <c:v>0.03</c:v>
                </c:pt>
                <c:pt idx="1687">
                  <c:v>0.05</c:v>
                </c:pt>
                <c:pt idx="1688">
                  <c:v>0.02</c:v>
                </c:pt>
                <c:pt idx="1689">
                  <c:v>0.01</c:v>
                </c:pt>
                <c:pt idx="1690">
                  <c:v>0.26</c:v>
                </c:pt>
                <c:pt idx="1691">
                  <c:v>0.02</c:v>
                </c:pt>
                <c:pt idx="1692">
                  <c:v>0.03</c:v>
                </c:pt>
                <c:pt idx="1693">
                  <c:v>0.14</c:v>
                </c:pt>
                <c:pt idx="1694">
                  <c:v>0.01</c:v>
                </c:pt>
                <c:pt idx="1695">
                  <c:v>0.01</c:v>
                </c:pt>
                <c:pt idx="1696">
                  <c:v>0.01</c:v>
                </c:pt>
                <c:pt idx="1697">
                  <c:v>0.03</c:v>
                </c:pt>
                <c:pt idx="1698">
                  <c:v>0.01</c:v>
                </c:pt>
                <c:pt idx="1699">
                  <c:v>0.02</c:v>
                </c:pt>
                <c:pt idx="1700">
                  <c:v>0.03</c:v>
                </c:pt>
                <c:pt idx="1701">
                  <c:v>0.01</c:v>
                </c:pt>
                <c:pt idx="1702">
                  <c:v>0.05</c:v>
                </c:pt>
                <c:pt idx="1703">
                  <c:v>0.03</c:v>
                </c:pt>
                <c:pt idx="1704">
                  <c:v>0.04</c:v>
                </c:pt>
                <c:pt idx="1705">
                  <c:v>0.04</c:v>
                </c:pt>
                <c:pt idx="1706">
                  <c:v>0.09</c:v>
                </c:pt>
                <c:pt idx="1707">
                  <c:v>0.05</c:v>
                </c:pt>
                <c:pt idx="1708">
                  <c:v>0.02</c:v>
                </c:pt>
                <c:pt idx="1709">
                  <c:v>0.04</c:v>
                </c:pt>
                <c:pt idx="1710">
                  <c:v>0.03</c:v>
                </c:pt>
                <c:pt idx="1711">
                  <c:v>0.02</c:v>
                </c:pt>
                <c:pt idx="1712">
                  <c:v>0.19</c:v>
                </c:pt>
                <c:pt idx="1713">
                  <c:v>0.02</c:v>
                </c:pt>
                <c:pt idx="1714">
                  <c:v>0.11</c:v>
                </c:pt>
                <c:pt idx="1715">
                  <c:v>0.09</c:v>
                </c:pt>
                <c:pt idx="1716">
                  <c:v>0.08</c:v>
                </c:pt>
                <c:pt idx="1717">
                  <c:v>0.06</c:v>
                </c:pt>
                <c:pt idx="1718">
                  <c:v>0.01</c:v>
                </c:pt>
                <c:pt idx="1719">
                  <c:v>0.21</c:v>
                </c:pt>
                <c:pt idx="1720">
                  <c:v>0.05</c:v>
                </c:pt>
                <c:pt idx="1721">
                  <c:v>0.12</c:v>
                </c:pt>
                <c:pt idx="1722">
                  <c:v>0.23</c:v>
                </c:pt>
                <c:pt idx="1723">
                  <c:v>0.01</c:v>
                </c:pt>
                <c:pt idx="1724">
                  <c:v>0.09</c:v>
                </c:pt>
                <c:pt idx="1725">
                  <c:v>0.08</c:v>
                </c:pt>
                <c:pt idx="1726">
                  <c:v>0.03</c:v>
                </c:pt>
                <c:pt idx="1727">
                  <c:v>0.24</c:v>
                </c:pt>
                <c:pt idx="1728">
                  <c:v>0.05</c:v>
                </c:pt>
                <c:pt idx="1729">
                  <c:v>0.08</c:v>
                </c:pt>
                <c:pt idx="1730">
                  <c:v>0.59</c:v>
                </c:pt>
                <c:pt idx="1731">
                  <c:v>0.05</c:v>
                </c:pt>
                <c:pt idx="1732">
                  <c:v>0.01</c:v>
                </c:pt>
                <c:pt idx="1733">
                  <c:v>0.05</c:v>
                </c:pt>
                <c:pt idx="1734">
                  <c:v>0.04</c:v>
                </c:pt>
                <c:pt idx="1735">
                  <c:v>0.17</c:v>
                </c:pt>
                <c:pt idx="1736">
                  <c:v>0.07</c:v>
                </c:pt>
                <c:pt idx="1737">
                  <c:v>0.02</c:v>
                </c:pt>
                <c:pt idx="1738">
                  <c:v>0.08</c:v>
                </c:pt>
                <c:pt idx="1739">
                  <c:v>0.08</c:v>
                </c:pt>
                <c:pt idx="1740">
                  <c:v>0.05</c:v>
                </c:pt>
                <c:pt idx="1741">
                  <c:v>0.05</c:v>
                </c:pt>
                <c:pt idx="1742">
                  <c:v>0.19</c:v>
                </c:pt>
                <c:pt idx="1743">
                  <c:v>0.05</c:v>
                </c:pt>
                <c:pt idx="1744">
                  <c:v>0.19</c:v>
                </c:pt>
                <c:pt idx="1745">
                  <c:v>0.16</c:v>
                </c:pt>
                <c:pt idx="1746">
                  <c:v>0.04</c:v>
                </c:pt>
                <c:pt idx="1747">
                  <c:v>0.02</c:v>
                </c:pt>
                <c:pt idx="1748">
                  <c:v>0.05</c:v>
                </c:pt>
                <c:pt idx="1749">
                  <c:v>0.2</c:v>
                </c:pt>
                <c:pt idx="1750">
                  <c:v>0.04</c:v>
                </c:pt>
                <c:pt idx="1751">
                  <c:v>0.03</c:v>
                </c:pt>
                <c:pt idx="1752">
                  <c:v>0.02</c:v>
                </c:pt>
                <c:pt idx="1753">
                  <c:v>0.05</c:v>
                </c:pt>
                <c:pt idx="1754">
                  <c:v>0.01</c:v>
                </c:pt>
                <c:pt idx="1755">
                  <c:v>0.08</c:v>
                </c:pt>
                <c:pt idx="1756">
                  <c:v>0.08</c:v>
                </c:pt>
                <c:pt idx="1757">
                  <c:v>0.01</c:v>
                </c:pt>
                <c:pt idx="1758">
                  <c:v>0.05</c:v>
                </c:pt>
                <c:pt idx="1759">
                  <c:v>0.01</c:v>
                </c:pt>
                <c:pt idx="1760">
                  <c:v>0.04</c:v>
                </c:pt>
                <c:pt idx="1761">
                  <c:v>0.04</c:v>
                </c:pt>
                <c:pt idx="1762">
                  <c:v>0.02</c:v>
                </c:pt>
                <c:pt idx="1763">
                  <c:v>0.25</c:v>
                </c:pt>
                <c:pt idx="1764">
                  <c:v>0.12</c:v>
                </c:pt>
                <c:pt idx="1765">
                  <c:v>0.05</c:v>
                </c:pt>
                <c:pt idx="1766">
                  <c:v>0.06</c:v>
                </c:pt>
                <c:pt idx="1767">
                  <c:v>0.01</c:v>
                </c:pt>
                <c:pt idx="1768">
                  <c:v>0.49</c:v>
                </c:pt>
                <c:pt idx="1769">
                  <c:v>0.09</c:v>
                </c:pt>
                <c:pt idx="1770">
                  <c:v>0.1</c:v>
                </c:pt>
                <c:pt idx="1771">
                  <c:v>0.03</c:v>
                </c:pt>
                <c:pt idx="1772">
                  <c:v>0.27</c:v>
                </c:pt>
                <c:pt idx="1773">
                  <c:v>0.18</c:v>
                </c:pt>
                <c:pt idx="1774">
                  <c:v>0.02</c:v>
                </c:pt>
                <c:pt idx="1775">
                  <c:v>0.05</c:v>
                </c:pt>
                <c:pt idx="1776">
                  <c:v>0.03</c:v>
                </c:pt>
                <c:pt idx="1777">
                  <c:v>0.03</c:v>
                </c:pt>
                <c:pt idx="1778">
                  <c:v>0.01</c:v>
                </c:pt>
                <c:pt idx="1779">
                  <c:v>0.01</c:v>
                </c:pt>
                <c:pt idx="1780">
                  <c:v>0.01</c:v>
                </c:pt>
                <c:pt idx="1781">
                  <c:v>0</c:v>
                </c:pt>
                <c:pt idx="1782">
                  <c:v>0</c:v>
                </c:pt>
                <c:pt idx="1783">
                  <c:v>0</c:v>
                </c:pt>
                <c:pt idx="1784">
                  <c:v>0</c:v>
                </c:pt>
                <c:pt idx="1785">
                  <c:v>0.01</c:v>
                </c:pt>
                <c:pt idx="1786">
                  <c:v>0.01</c:v>
                </c:pt>
                <c:pt idx="1787">
                  <c:v>0.01</c:v>
                </c:pt>
                <c:pt idx="1788">
                  <c:v>0.01</c:v>
                </c:pt>
                <c:pt idx="1789">
                  <c:v>0.01</c:v>
                </c:pt>
                <c:pt idx="1790">
                  <c:v>0</c:v>
                </c:pt>
                <c:pt idx="1791">
                  <c:v>0</c:v>
                </c:pt>
                <c:pt idx="1792">
                  <c:v>0.01</c:v>
                </c:pt>
                <c:pt idx="1793">
                  <c:v>0.01</c:v>
                </c:pt>
                <c:pt idx="1794">
                  <c:v>0</c:v>
                </c:pt>
                <c:pt idx="1795">
                  <c:v>0.01</c:v>
                </c:pt>
                <c:pt idx="1796">
                  <c:v>0.01</c:v>
                </c:pt>
                <c:pt idx="1797">
                  <c:v>0</c:v>
                </c:pt>
                <c:pt idx="1798">
                  <c:v>0.09</c:v>
                </c:pt>
                <c:pt idx="1799">
                  <c:v>0.03</c:v>
                </c:pt>
                <c:pt idx="1800">
                  <c:v>0.08</c:v>
                </c:pt>
                <c:pt idx="1801">
                  <c:v>0.21</c:v>
                </c:pt>
                <c:pt idx="1802">
                  <c:v>0.19</c:v>
                </c:pt>
                <c:pt idx="1803">
                  <c:v>0.28</c:v>
                </c:pt>
                <c:pt idx="1804">
                  <c:v>0.2</c:v>
                </c:pt>
                <c:pt idx="1805">
                  <c:v>0.21</c:v>
                </c:pt>
                <c:pt idx="1806">
                  <c:v>0.15</c:v>
                </c:pt>
                <c:pt idx="1807">
                  <c:v>0.04</c:v>
                </c:pt>
                <c:pt idx="1808">
                  <c:v>0.22</c:v>
                </c:pt>
                <c:pt idx="1809">
                  <c:v>0.01</c:v>
                </c:pt>
                <c:pt idx="1810">
                  <c:v>0.08</c:v>
                </c:pt>
                <c:pt idx="1811">
                  <c:v>0.04</c:v>
                </c:pt>
                <c:pt idx="1812">
                  <c:v>0.24</c:v>
                </c:pt>
                <c:pt idx="1813">
                  <c:v>0.2</c:v>
                </c:pt>
                <c:pt idx="1814">
                  <c:v>0.2</c:v>
                </c:pt>
                <c:pt idx="1815">
                  <c:v>0.03</c:v>
                </c:pt>
                <c:pt idx="1816">
                  <c:v>0.08</c:v>
                </c:pt>
                <c:pt idx="1817">
                  <c:v>0.01</c:v>
                </c:pt>
                <c:pt idx="1818">
                  <c:v>0.04</c:v>
                </c:pt>
                <c:pt idx="1819">
                  <c:v>0.03</c:v>
                </c:pt>
                <c:pt idx="1820">
                  <c:v>0.06</c:v>
                </c:pt>
                <c:pt idx="1821">
                  <c:v>0.14</c:v>
                </c:pt>
                <c:pt idx="1822">
                  <c:v>0.02</c:v>
                </c:pt>
                <c:pt idx="1823">
                  <c:v>0.07</c:v>
                </c:pt>
                <c:pt idx="1824">
                  <c:v>0.04</c:v>
                </c:pt>
                <c:pt idx="1825">
                  <c:v>0.03</c:v>
                </c:pt>
                <c:pt idx="1826">
                  <c:v>0.05</c:v>
                </c:pt>
                <c:pt idx="1827">
                  <c:v>0.02</c:v>
                </c:pt>
                <c:pt idx="1828">
                  <c:v>0.06</c:v>
                </c:pt>
                <c:pt idx="1829">
                  <c:v>0</c:v>
                </c:pt>
                <c:pt idx="1830">
                  <c:v>0</c:v>
                </c:pt>
                <c:pt idx="1831">
                  <c:v>0</c:v>
                </c:pt>
                <c:pt idx="1832">
                  <c:v>0</c:v>
                </c:pt>
                <c:pt idx="1833">
                  <c:v>0.09</c:v>
                </c:pt>
                <c:pt idx="1834">
                  <c:v>0.02</c:v>
                </c:pt>
                <c:pt idx="1835">
                  <c:v>0.04</c:v>
                </c:pt>
                <c:pt idx="1836">
                  <c:v>0.05</c:v>
                </c:pt>
                <c:pt idx="1837">
                  <c:v>0.09</c:v>
                </c:pt>
                <c:pt idx="1838">
                  <c:v>0.05</c:v>
                </c:pt>
                <c:pt idx="1839">
                  <c:v>0.02</c:v>
                </c:pt>
                <c:pt idx="1840">
                  <c:v>0.03</c:v>
                </c:pt>
                <c:pt idx="1841">
                  <c:v>0.04</c:v>
                </c:pt>
                <c:pt idx="1842">
                  <c:v>0.34</c:v>
                </c:pt>
                <c:pt idx="1843">
                  <c:v>0.01</c:v>
                </c:pt>
                <c:pt idx="1844">
                  <c:v>0.11</c:v>
                </c:pt>
                <c:pt idx="1845">
                  <c:v>0.04</c:v>
                </c:pt>
                <c:pt idx="1846">
                  <c:v>0.01</c:v>
                </c:pt>
                <c:pt idx="1847">
                  <c:v>0.05</c:v>
                </c:pt>
                <c:pt idx="1848">
                  <c:v>0.01</c:v>
                </c:pt>
                <c:pt idx="1849">
                  <c:v>0.04</c:v>
                </c:pt>
                <c:pt idx="1850">
                  <c:v>0.02</c:v>
                </c:pt>
                <c:pt idx="1851">
                  <c:v>0.02</c:v>
                </c:pt>
                <c:pt idx="1852">
                  <c:v>0.05</c:v>
                </c:pt>
                <c:pt idx="1853">
                  <c:v>0.03</c:v>
                </c:pt>
                <c:pt idx="1854">
                  <c:v>0.05</c:v>
                </c:pt>
                <c:pt idx="1855">
                  <c:v>0.02</c:v>
                </c:pt>
                <c:pt idx="1856">
                  <c:v>0.03</c:v>
                </c:pt>
                <c:pt idx="1857">
                  <c:v>0.04</c:v>
                </c:pt>
                <c:pt idx="1858">
                  <c:v>0.01</c:v>
                </c:pt>
                <c:pt idx="1859">
                  <c:v>0.18</c:v>
                </c:pt>
                <c:pt idx="1860">
                  <c:v>0.16</c:v>
                </c:pt>
                <c:pt idx="1861">
                  <c:v>0.04</c:v>
                </c:pt>
                <c:pt idx="1862">
                  <c:v>0.08</c:v>
                </c:pt>
                <c:pt idx="1863">
                  <c:v>0.05</c:v>
                </c:pt>
                <c:pt idx="1864">
                  <c:v>0.03</c:v>
                </c:pt>
                <c:pt idx="1865">
                  <c:v>0.05</c:v>
                </c:pt>
                <c:pt idx="1866">
                  <c:v>0.02</c:v>
                </c:pt>
                <c:pt idx="1867">
                  <c:v>0.04</c:v>
                </c:pt>
                <c:pt idx="1868">
                  <c:v>0.08</c:v>
                </c:pt>
                <c:pt idx="1869">
                  <c:v>0.08</c:v>
                </c:pt>
                <c:pt idx="1870">
                  <c:v>0.04</c:v>
                </c:pt>
                <c:pt idx="1871">
                  <c:v>0.01</c:v>
                </c:pt>
                <c:pt idx="1872">
                  <c:v>0.05</c:v>
                </c:pt>
                <c:pt idx="1873">
                  <c:v>0.21</c:v>
                </c:pt>
                <c:pt idx="1874">
                  <c:v>0.05</c:v>
                </c:pt>
                <c:pt idx="1875">
                  <c:v>0.03</c:v>
                </c:pt>
                <c:pt idx="1876">
                  <c:v>0.08</c:v>
                </c:pt>
                <c:pt idx="1877">
                  <c:v>0.04</c:v>
                </c:pt>
                <c:pt idx="1878">
                  <c:v>0.01</c:v>
                </c:pt>
                <c:pt idx="1879">
                  <c:v>0.05</c:v>
                </c:pt>
                <c:pt idx="1880">
                  <c:v>0.01</c:v>
                </c:pt>
                <c:pt idx="1881">
                  <c:v>0.01</c:v>
                </c:pt>
                <c:pt idx="1882">
                  <c:v>0</c:v>
                </c:pt>
                <c:pt idx="1883">
                  <c:v>0</c:v>
                </c:pt>
                <c:pt idx="1884">
                  <c:v>0.01</c:v>
                </c:pt>
                <c:pt idx="1885">
                  <c:v>0</c:v>
                </c:pt>
                <c:pt idx="1886">
                  <c:v>0.01</c:v>
                </c:pt>
                <c:pt idx="1887">
                  <c:v>0.01</c:v>
                </c:pt>
                <c:pt idx="1888">
                  <c:v>0.01</c:v>
                </c:pt>
                <c:pt idx="1889">
                  <c:v>0.01</c:v>
                </c:pt>
                <c:pt idx="1890">
                  <c:v>0.01</c:v>
                </c:pt>
                <c:pt idx="1891">
                  <c:v>0</c:v>
                </c:pt>
                <c:pt idx="1892">
                  <c:v>0.01</c:v>
                </c:pt>
                <c:pt idx="1893">
                  <c:v>0.01</c:v>
                </c:pt>
                <c:pt idx="1894">
                  <c:v>0.01</c:v>
                </c:pt>
                <c:pt idx="1895">
                  <c:v>0.01</c:v>
                </c:pt>
                <c:pt idx="1896">
                  <c:v>0.01</c:v>
                </c:pt>
                <c:pt idx="1897">
                  <c:v>0.01</c:v>
                </c:pt>
                <c:pt idx="1898">
                  <c:v>0</c:v>
                </c:pt>
                <c:pt idx="1899">
                  <c:v>0</c:v>
                </c:pt>
                <c:pt idx="1900">
                  <c:v>0</c:v>
                </c:pt>
                <c:pt idx="1901">
                  <c:v>0.01</c:v>
                </c:pt>
                <c:pt idx="1902">
                  <c:v>0.01</c:v>
                </c:pt>
                <c:pt idx="1903">
                  <c:v>0.08</c:v>
                </c:pt>
                <c:pt idx="1904">
                  <c:v>0.16</c:v>
                </c:pt>
                <c:pt idx="1905">
                  <c:v>0.17</c:v>
                </c:pt>
                <c:pt idx="1906">
                  <c:v>0.15</c:v>
                </c:pt>
                <c:pt idx="1907">
                  <c:v>0.01</c:v>
                </c:pt>
                <c:pt idx="1908">
                  <c:v>0.11</c:v>
                </c:pt>
                <c:pt idx="1909">
                  <c:v>0.02</c:v>
                </c:pt>
                <c:pt idx="1910">
                  <c:v>0.04</c:v>
                </c:pt>
                <c:pt idx="1911">
                  <c:v>0.04</c:v>
                </c:pt>
                <c:pt idx="1912">
                  <c:v>0.02</c:v>
                </c:pt>
                <c:pt idx="1913">
                  <c:v>0.06</c:v>
                </c:pt>
                <c:pt idx="1914">
                  <c:v>0.04</c:v>
                </c:pt>
                <c:pt idx="1915">
                  <c:v>0.05</c:v>
                </c:pt>
                <c:pt idx="1916">
                  <c:v>0.04</c:v>
                </c:pt>
                <c:pt idx="1917">
                  <c:v>0.03</c:v>
                </c:pt>
                <c:pt idx="1918">
                  <c:v>0.05</c:v>
                </c:pt>
                <c:pt idx="1919">
                  <c:v>0.01</c:v>
                </c:pt>
                <c:pt idx="1920">
                  <c:v>0.05</c:v>
                </c:pt>
                <c:pt idx="1921">
                  <c:v>0.09</c:v>
                </c:pt>
                <c:pt idx="1922">
                  <c:v>0.03</c:v>
                </c:pt>
                <c:pt idx="1923">
                  <c:v>0.05</c:v>
                </c:pt>
                <c:pt idx="1924">
                  <c:v>0.02</c:v>
                </c:pt>
                <c:pt idx="1925">
                  <c:v>0.05</c:v>
                </c:pt>
                <c:pt idx="1926">
                  <c:v>0.12</c:v>
                </c:pt>
                <c:pt idx="1927">
                  <c:v>0.01</c:v>
                </c:pt>
                <c:pt idx="1928">
                  <c:v>0.01</c:v>
                </c:pt>
                <c:pt idx="1929">
                  <c:v>0.01</c:v>
                </c:pt>
                <c:pt idx="1930">
                  <c:v>0.01</c:v>
                </c:pt>
                <c:pt idx="1931">
                  <c:v>0.01</c:v>
                </c:pt>
                <c:pt idx="1932">
                  <c:v>0.01</c:v>
                </c:pt>
                <c:pt idx="1933">
                  <c:v>0.16</c:v>
                </c:pt>
                <c:pt idx="1934">
                  <c:v>0.05</c:v>
                </c:pt>
                <c:pt idx="1935">
                  <c:v>0.18</c:v>
                </c:pt>
                <c:pt idx="1936">
                  <c:v>0.16</c:v>
                </c:pt>
                <c:pt idx="1937">
                  <c:v>0.17</c:v>
                </c:pt>
                <c:pt idx="1938">
                  <c:v>0.31</c:v>
                </c:pt>
                <c:pt idx="1939">
                  <c:v>0.04</c:v>
                </c:pt>
                <c:pt idx="1940">
                  <c:v>0.01</c:v>
                </c:pt>
                <c:pt idx="1941">
                  <c:v>0.04</c:v>
                </c:pt>
                <c:pt idx="1942">
                  <c:v>0.33</c:v>
                </c:pt>
                <c:pt idx="1943">
                  <c:v>0.12</c:v>
                </c:pt>
                <c:pt idx="1944">
                  <c:v>0.14</c:v>
                </c:pt>
                <c:pt idx="1945">
                  <c:v>0.17</c:v>
                </c:pt>
                <c:pt idx="1946">
                  <c:v>0.05</c:v>
                </c:pt>
                <c:pt idx="1947">
                  <c:v>0.11</c:v>
                </c:pt>
                <c:pt idx="1948">
                  <c:v>0.06</c:v>
                </c:pt>
                <c:pt idx="1949">
                  <c:v>0.05</c:v>
                </c:pt>
                <c:pt idx="1950">
                  <c:v>0.02</c:v>
                </c:pt>
                <c:pt idx="1951">
                  <c:v>0.05</c:v>
                </c:pt>
                <c:pt idx="1952">
                  <c:v>0.02</c:v>
                </c:pt>
                <c:pt idx="1953">
                  <c:v>0.03</c:v>
                </c:pt>
                <c:pt idx="1954">
                  <c:v>0.05</c:v>
                </c:pt>
                <c:pt idx="1955">
                  <c:v>0.01</c:v>
                </c:pt>
                <c:pt idx="1956">
                  <c:v>0.04</c:v>
                </c:pt>
                <c:pt idx="1957">
                  <c:v>0.02</c:v>
                </c:pt>
                <c:pt idx="1958">
                  <c:v>0.03</c:v>
                </c:pt>
                <c:pt idx="1959">
                  <c:v>0.04</c:v>
                </c:pt>
                <c:pt idx="1960">
                  <c:v>0.01</c:v>
                </c:pt>
                <c:pt idx="1961">
                  <c:v>0.05</c:v>
                </c:pt>
                <c:pt idx="1962">
                  <c:v>0.02</c:v>
                </c:pt>
                <c:pt idx="1963">
                  <c:v>0.03</c:v>
                </c:pt>
                <c:pt idx="1964">
                  <c:v>0.09</c:v>
                </c:pt>
                <c:pt idx="1965">
                  <c:v>0.01</c:v>
                </c:pt>
                <c:pt idx="1966">
                  <c:v>0.05</c:v>
                </c:pt>
                <c:pt idx="1967">
                  <c:v>0.14</c:v>
                </c:pt>
                <c:pt idx="1968">
                  <c:v>0.01</c:v>
                </c:pt>
                <c:pt idx="1969">
                  <c:v>0.05</c:v>
                </c:pt>
                <c:pt idx="1970">
                  <c:v>0</c:v>
                </c:pt>
                <c:pt idx="1971">
                  <c:v>0.04</c:v>
                </c:pt>
                <c:pt idx="1972">
                  <c:v>0.01</c:v>
                </c:pt>
                <c:pt idx="1973">
                  <c:v>0.01</c:v>
                </c:pt>
                <c:pt idx="1974">
                  <c:v>0.01</c:v>
                </c:pt>
                <c:pt idx="1975">
                  <c:v>0.01</c:v>
                </c:pt>
                <c:pt idx="1976">
                  <c:v>0.01</c:v>
                </c:pt>
                <c:pt idx="1977">
                  <c:v>0</c:v>
                </c:pt>
                <c:pt idx="1978">
                  <c:v>0</c:v>
                </c:pt>
                <c:pt idx="1979">
                  <c:v>0</c:v>
                </c:pt>
                <c:pt idx="1980">
                  <c:v>0</c:v>
                </c:pt>
                <c:pt idx="1981">
                  <c:v>0</c:v>
                </c:pt>
                <c:pt idx="1982">
                  <c:v>0.01</c:v>
                </c:pt>
                <c:pt idx="1983">
                  <c:v>0.01</c:v>
                </c:pt>
                <c:pt idx="1984">
                  <c:v>0.01</c:v>
                </c:pt>
                <c:pt idx="1985">
                  <c:v>0.01</c:v>
                </c:pt>
                <c:pt idx="1986">
                  <c:v>0</c:v>
                </c:pt>
                <c:pt idx="1987">
                  <c:v>0</c:v>
                </c:pt>
                <c:pt idx="1988">
                  <c:v>0</c:v>
                </c:pt>
                <c:pt idx="1989">
                  <c:v>0.01</c:v>
                </c:pt>
                <c:pt idx="1990">
                  <c:v>0</c:v>
                </c:pt>
                <c:pt idx="1991">
                  <c:v>0.01</c:v>
                </c:pt>
                <c:pt idx="1992">
                  <c:v>0.01</c:v>
                </c:pt>
                <c:pt idx="1993">
                  <c:v>0.01</c:v>
                </c:pt>
                <c:pt idx="1994">
                  <c:v>0.01</c:v>
                </c:pt>
                <c:pt idx="1995">
                  <c:v>0</c:v>
                </c:pt>
                <c:pt idx="1996">
                  <c:v>0.01</c:v>
                </c:pt>
                <c:pt idx="1997">
                  <c:v>0.01</c:v>
                </c:pt>
                <c:pt idx="1998">
                  <c:v>0.01</c:v>
                </c:pt>
                <c:pt idx="1999">
                  <c:v>0.01</c:v>
                </c:pt>
                <c:pt idx="2000">
                  <c:v>0.01</c:v>
                </c:pt>
                <c:pt idx="2001">
                  <c:v>0.01</c:v>
                </c:pt>
                <c:pt idx="2002">
                  <c:v>0</c:v>
                </c:pt>
                <c:pt idx="2003">
                  <c:v>0</c:v>
                </c:pt>
                <c:pt idx="2004">
                  <c:v>0.01</c:v>
                </c:pt>
                <c:pt idx="2005">
                  <c:v>0.01</c:v>
                </c:pt>
                <c:pt idx="2006">
                  <c:v>0.01</c:v>
                </c:pt>
                <c:pt idx="2007">
                  <c:v>0.01</c:v>
                </c:pt>
                <c:pt idx="2008">
                  <c:v>0.01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0.01</c:v>
                </c:pt>
                <c:pt idx="2013">
                  <c:v>0.01</c:v>
                </c:pt>
                <c:pt idx="2014">
                  <c:v>0</c:v>
                </c:pt>
                <c:pt idx="2015">
                  <c:v>0</c:v>
                </c:pt>
                <c:pt idx="2016">
                  <c:v>0</c:v>
                </c:pt>
                <c:pt idx="2017">
                  <c:v>0</c:v>
                </c:pt>
                <c:pt idx="2018">
                  <c:v>0</c:v>
                </c:pt>
                <c:pt idx="2019">
                  <c:v>0</c:v>
                </c:pt>
                <c:pt idx="2020">
                  <c:v>0</c:v>
                </c:pt>
                <c:pt idx="2021">
                  <c:v>0</c:v>
                </c:pt>
                <c:pt idx="2022">
                  <c:v>0</c:v>
                </c:pt>
                <c:pt idx="2023">
                  <c:v>0</c:v>
                </c:pt>
                <c:pt idx="2024">
                  <c:v>0</c:v>
                </c:pt>
                <c:pt idx="2025">
                  <c:v>0</c:v>
                </c:pt>
                <c:pt idx="2026">
                  <c:v>0</c:v>
                </c:pt>
                <c:pt idx="2027">
                  <c:v>0</c:v>
                </c:pt>
                <c:pt idx="2028">
                  <c:v>0</c:v>
                </c:pt>
                <c:pt idx="2029">
                  <c:v>0</c:v>
                </c:pt>
                <c:pt idx="2030">
                  <c:v>0</c:v>
                </c:pt>
                <c:pt idx="2031">
                  <c:v>0</c:v>
                </c:pt>
                <c:pt idx="2032">
                  <c:v>0</c:v>
                </c:pt>
                <c:pt idx="2033">
                  <c:v>0</c:v>
                </c:pt>
                <c:pt idx="2034">
                  <c:v>0</c:v>
                </c:pt>
                <c:pt idx="2035">
                  <c:v>0</c:v>
                </c:pt>
                <c:pt idx="2036">
                  <c:v>0</c:v>
                </c:pt>
                <c:pt idx="2037">
                  <c:v>0</c:v>
                </c:pt>
                <c:pt idx="2038">
                  <c:v>0</c:v>
                </c:pt>
                <c:pt idx="2039">
                  <c:v>0</c:v>
                </c:pt>
                <c:pt idx="2040">
                  <c:v>0</c:v>
                </c:pt>
                <c:pt idx="2041">
                  <c:v>0</c:v>
                </c:pt>
                <c:pt idx="2042">
                  <c:v>0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0.03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0.02</c:v>
                </c:pt>
                <c:pt idx="2052">
                  <c:v>0</c:v>
                </c:pt>
                <c:pt idx="2053">
                  <c:v>0</c:v>
                </c:pt>
                <c:pt idx="2054">
                  <c:v>0</c:v>
                </c:pt>
                <c:pt idx="2055">
                  <c:v>0.01</c:v>
                </c:pt>
                <c:pt idx="2056">
                  <c:v>0</c:v>
                </c:pt>
                <c:pt idx="2057">
                  <c:v>0</c:v>
                </c:pt>
                <c:pt idx="2058">
                  <c:v>0.01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</c:v>
                </c:pt>
                <c:pt idx="2072">
                  <c:v>0</c:v>
                </c:pt>
                <c:pt idx="2073">
                  <c:v>0</c:v>
                </c:pt>
                <c:pt idx="2074">
                  <c:v>0</c:v>
                </c:pt>
                <c:pt idx="2075">
                  <c:v>0</c:v>
                </c:pt>
                <c:pt idx="2076">
                  <c:v>0</c:v>
                </c:pt>
                <c:pt idx="2077">
                  <c:v>0.02</c:v>
                </c:pt>
                <c:pt idx="2078">
                  <c:v>0</c:v>
                </c:pt>
                <c:pt idx="2079">
                  <c:v>0.01</c:v>
                </c:pt>
                <c:pt idx="2080">
                  <c:v>0</c:v>
                </c:pt>
                <c:pt idx="2081">
                  <c:v>0</c:v>
                </c:pt>
                <c:pt idx="2082">
                  <c:v>0</c:v>
                </c:pt>
                <c:pt idx="2083">
                  <c:v>0</c:v>
                </c:pt>
                <c:pt idx="2084">
                  <c:v>0.01</c:v>
                </c:pt>
                <c:pt idx="2085">
                  <c:v>0</c:v>
                </c:pt>
                <c:pt idx="2086">
                  <c:v>0</c:v>
                </c:pt>
                <c:pt idx="2087">
                  <c:v>0</c:v>
                </c:pt>
                <c:pt idx="2088">
                  <c:v>0</c:v>
                </c:pt>
                <c:pt idx="2089">
                  <c:v>0.02</c:v>
                </c:pt>
                <c:pt idx="2090">
                  <c:v>0</c:v>
                </c:pt>
                <c:pt idx="2091">
                  <c:v>0.03</c:v>
                </c:pt>
                <c:pt idx="2092">
                  <c:v>0</c:v>
                </c:pt>
                <c:pt idx="2093">
                  <c:v>0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</c:v>
                </c:pt>
                <c:pt idx="2100">
                  <c:v>0</c:v>
                </c:pt>
                <c:pt idx="2101">
                  <c:v>0</c:v>
                </c:pt>
                <c:pt idx="2102">
                  <c:v>0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</c:v>
                </c:pt>
                <c:pt idx="2107">
                  <c:v>0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</c:v>
                </c:pt>
                <c:pt idx="2112">
                  <c:v>0</c:v>
                </c:pt>
                <c:pt idx="2113">
                  <c:v>0.02</c:v>
                </c:pt>
                <c:pt idx="2114">
                  <c:v>0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</c:v>
                </c:pt>
                <c:pt idx="2121">
                  <c:v>0</c:v>
                </c:pt>
                <c:pt idx="2122">
                  <c:v>0</c:v>
                </c:pt>
                <c:pt idx="2123">
                  <c:v>0</c:v>
                </c:pt>
                <c:pt idx="2124">
                  <c:v>0</c:v>
                </c:pt>
                <c:pt idx="2125">
                  <c:v>0</c:v>
                </c:pt>
                <c:pt idx="2126">
                  <c:v>0</c:v>
                </c:pt>
                <c:pt idx="2127">
                  <c:v>0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</c:v>
                </c:pt>
                <c:pt idx="2133">
                  <c:v>0</c:v>
                </c:pt>
                <c:pt idx="2134">
                  <c:v>0</c:v>
                </c:pt>
                <c:pt idx="2135">
                  <c:v>0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0.02</c:v>
                </c:pt>
                <c:pt idx="2140">
                  <c:v>0</c:v>
                </c:pt>
                <c:pt idx="2141">
                  <c:v>0</c:v>
                </c:pt>
                <c:pt idx="2142">
                  <c:v>0</c:v>
                </c:pt>
                <c:pt idx="2143">
                  <c:v>0.01</c:v>
                </c:pt>
                <c:pt idx="2144">
                  <c:v>0.01</c:v>
                </c:pt>
                <c:pt idx="2145">
                  <c:v>0.01</c:v>
                </c:pt>
                <c:pt idx="2146">
                  <c:v>0</c:v>
                </c:pt>
                <c:pt idx="2147">
                  <c:v>0</c:v>
                </c:pt>
                <c:pt idx="2148">
                  <c:v>0</c:v>
                </c:pt>
                <c:pt idx="2149">
                  <c:v>0.01</c:v>
                </c:pt>
                <c:pt idx="2150">
                  <c:v>0.01</c:v>
                </c:pt>
                <c:pt idx="2151">
                  <c:v>0.01</c:v>
                </c:pt>
                <c:pt idx="2152">
                  <c:v>0</c:v>
                </c:pt>
                <c:pt idx="2153">
                  <c:v>0.01</c:v>
                </c:pt>
                <c:pt idx="2154">
                  <c:v>0</c:v>
                </c:pt>
                <c:pt idx="2155">
                  <c:v>0</c:v>
                </c:pt>
                <c:pt idx="2156">
                  <c:v>0</c:v>
                </c:pt>
                <c:pt idx="2157">
                  <c:v>0.01</c:v>
                </c:pt>
                <c:pt idx="2158">
                  <c:v>0</c:v>
                </c:pt>
                <c:pt idx="2159">
                  <c:v>0</c:v>
                </c:pt>
                <c:pt idx="2160">
                  <c:v>0</c:v>
                </c:pt>
                <c:pt idx="2161">
                  <c:v>0</c:v>
                </c:pt>
                <c:pt idx="2162">
                  <c:v>0.26</c:v>
                </c:pt>
                <c:pt idx="2163">
                  <c:v>0.05</c:v>
                </c:pt>
                <c:pt idx="2164">
                  <c:v>0.16</c:v>
                </c:pt>
                <c:pt idx="2165">
                  <c:v>0.04</c:v>
                </c:pt>
                <c:pt idx="2166">
                  <c:v>0.04</c:v>
                </c:pt>
                <c:pt idx="2167">
                  <c:v>0.04</c:v>
                </c:pt>
                <c:pt idx="2168">
                  <c:v>0.05</c:v>
                </c:pt>
                <c:pt idx="2169">
                  <c:v>0.02</c:v>
                </c:pt>
                <c:pt idx="2170">
                  <c:v>0.06</c:v>
                </c:pt>
                <c:pt idx="2171">
                  <c:v>0.1</c:v>
                </c:pt>
                <c:pt idx="2172">
                  <c:v>0.02</c:v>
                </c:pt>
                <c:pt idx="2173">
                  <c:v>0.1</c:v>
                </c:pt>
                <c:pt idx="2174">
                  <c:v>0</c:v>
                </c:pt>
                <c:pt idx="2175">
                  <c:v>0.09</c:v>
                </c:pt>
                <c:pt idx="2176">
                  <c:v>0.02</c:v>
                </c:pt>
                <c:pt idx="2177">
                  <c:v>0.03</c:v>
                </c:pt>
                <c:pt idx="2178">
                  <c:v>0.04</c:v>
                </c:pt>
                <c:pt idx="2179">
                  <c:v>0.2</c:v>
                </c:pt>
                <c:pt idx="2180">
                  <c:v>0.09</c:v>
                </c:pt>
                <c:pt idx="2181">
                  <c:v>0.07</c:v>
                </c:pt>
                <c:pt idx="2182">
                  <c:v>0.04</c:v>
                </c:pt>
                <c:pt idx="2183">
                  <c:v>0.01</c:v>
                </c:pt>
                <c:pt idx="2184">
                  <c:v>0.01</c:v>
                </c:pt>
                <c:pt idx="2185">
                  <c:v>0.01</c:v>
                </c:pt>
                <c:pt idx="2186">
                  <c:v>0.01</c:v>
                </c:pt>
                <c:pt idx="2187">
                  <c:v>0</c:v>
                </c:pt>
                <c:pt idx="2188">
                  <c:v>0.01</c:v>
                </c:pt>
                <c:pt idx="2189">
                  <c:v>0.01</c:v>
                </c:pt>
                <c:pt idx="2190">
                  <c:v>0.01</c:v>
                </c:pt>
                <c:pt idx="2191">
                  <c:v>0.01</c:v>
                </c:pt>
                <c:pt idx="2192">
                  <c:v>0.01</c:v>
                </c:pt>
                <c:pt idx="2193">
                  <c:v>0.01</c:v>
                </c:pt>
                <c:pt idx="2194">
                  <c:v>0</c:v>
                </c:pt>
                <c:pt idx="2195">
                  <c:v>0</c:v>
                </c:pt>
                <c:pt idx="2196">
                  <c:v>0.01</c:v>
                </c:pt>
                <c:pt idx="2197">
                  <c:v>0.01</c:v>
                </c:pt>
                <c:pt idx="2198">
                  <c:v>0.01</c:v>
                </c:pt>
                <c:pt idx="2199">
                  <c:v>0.01</c:v>
                </c:pt>
                <c:pt idx="2200">
                  <c:v>0.01</c:v>
                </c:pt>
                <c:pt idx="2201">
                  <c:v>0</c:v>
                </c:pt>
                <c:pt idx="2202">
                  <c:v>0</c:v>
                </c:pt>
                <c:pt idx="2203">
                  <c:v>0.01</c:v>
                </c:pt>
                <c:pt idx="2204">
                  <c:v>0.01</c:v>
                </c:pt>
                <c:pt idx="2205">
                  <c:v>0.01</c:v>
                </c:pt>
                <c:pt idx="2206">
                  <c:v>0.01</c:v>
                </c:pt>
                <c:pt idx="2207">
                  <c:v>0</c:v>
                </c:pt>
                <c:pt idx="2208">
                  <c:v>0.01</c:v>
                </c:pt>
                <c:pt idx="2209">
                  <c:v>0.01</c:v>
                </c:pt>
                <c:pt idx="2210">
                  <c:v>0.01</c:v>
                </c:pt>
                <c:pt idx="2211">
                  <c:v>0.01</c:v>
                </c:pt>
                <c:pt idx="2212">
                  <c:v>0.01</c:v>
                </c:pt>
                <c:pt idx="2213">
                  <c:v>0</c:v>
                </c:pt>
                <c:pt idx="2214">
                  <c:v>0.01</c:v>
                </c:pt>
                <c:pt idx="2215">
                  <c:v>0.01</c:v>
                </c:pt>
                <c:pt idx="2216">
                  <c:v>0.01</c:v>
                </c:pt>
                <c:pt idx="2217">
                  <c:v>0.01</c:v>
                </c:pt>
                <c:pt idx="2218">
                  <c:v>0.01</c:v>
                </c:pt>
                <c:pt idx="2219">
                  <c:v>0</c:v>
                </c:pt>
                <c:pt idx="2220">
                  <c:v>0.01</c:v>
                </c:pt>
                <c:pt idx="2221">
                  <c:v>0</c:v>
                </c:pt>
                <c:pt idx="2222">
                  <c:v>0.01</c:v>
                </c:pt>
                <c:pt idx="2223">
                  <c:v>0.01</c:v>
                </c:pt>
                <c:pt idx="2224">
                  <c:v>0.01</c:v>
                </c:pt>
                <c:pt idx="2225">
                  <c:v>0.01</c:v>
                </c:pt>
                <c:pt idx="2226">
                  <c:v>0</c:v>
                </c:pt>
                <c:pt idx="2227">
                  <c:v>0.12</c:v>
                </c:pt>
                <c:pt idx="2228">
                  <c:v>0.03</c:v>
                </c:pt>
                <c:pt idx="2229">
                  <c:v>0.04</c:v>
                </c:pt>
                <c:pt idx="2230">
                  <c:v>0.06</c:v>
                </c:pt>
                <c:pt idx="2231">
                  <c:v>0.15</c:v>
                </c:pt>
                <c:pt idx="2232">
                  <c:v>0.07</c:v>
                </c:pt>
                <c:pt idx="2233">
                  <c:v>0.03</c:v>
                </c:pt>
                <c:pt idx="2234">
                  <c:v>0.03</c:v>
                </c:pt>
                <c:pt idx="2235">
                  <c:v>0.02</c:v>
                </c:pt>
                <c:pt idx="2236">
                  <c:v>0.04</c:v>
                </c:pt>
                <c:pt idx="2237">
                  <c:v>0</c:v>
                </c:pt>
                <c:pt idx="2238">
                  <c:v>0.11</c:v>
                </c:pt>
                <c:pt idx="2239">
                  <c:v>0.03</c:v>
                </c:pt>
                <c:pt idx="2240">
                  <c:v>0.1</c:v>
                </c:pt>
                <c:pt idx="2241">
                  <c:v>0.04</c:v>
                </c:pt>
                <c:pt idx="2242">
                  <c:v>0.07</c:v>
                </c:pt>
                <c:pt idx="2243">
                  <c:v>0.04</c:v>
                </c:pt>
                <c:pt idx="2244">
                  <c:v>0.14</c:v>
                </c:pt>
                <c:pt idx="2245">
                  <c:v>0.13</c:v>
                </c:pt>
                <c:pt idx="2246">
                  <c:v>0.04</c:v>
                </c:pt>
                <c:pt idx="2247">
                  <c:v>0.02</c:v>
                </c:pt>
                <c:pt idx="2248">
                  <c:v>0.1</c:v>
                </c:pt>
                <c:pt idx="2249">
                  <c:v>0.01</c:v>
                </c:pt>
                <c:pt idx="2250">
                  <c:v>0.25</c:v>
                </c:pt>
                <c:pt idx="2251">
                  <c:v>0.09</c:v>
                </c:pt>
                <c:pt idx="2252">
                  <c:v>0.01</c:v>
                </c:pt>
                <c:pt idx="2253">
                  <c:v>0.04</c:v>
                </c:pt>
                <c:pt idx="2254">
                  <c:v>0.01</c:v>
                </c:pt>
                <c:pt idx="2255">
                  <c:v>0.1</c:v>
                </c:pt>
                <c:pt idx="2256">
                  <c:v>0.03</c:v>
                </c:pt>
                <c:pt idx="2257">
                  <c:v>0.02</c:v>
                </c:pt>
                <c:pt idx="2258">
                  <c:v>0.05</c:v>
                </c:pt>
                <c:pt idx="2259">
                  <c:v>0.07</c:v>
                </c:pt>
                <c:pt idx="2260">
                  <c:v>0.1</c:v>
                </c:pt>
                <c:pt idx="2261">
                  <c:v>0.32</c:v>
                </c:pt>
                <c:pt idx="2262">
                  <c:v>0.2</c:v>
                </c:pt>
                <c:pt idx="2263">
                  <c:v>0.04</c:v>
                </c:pt>
                <c:pt idx="2264">
                  <c:v>0.05</c:v>
                </c:pt>
                <c:pt idx="2265">
                  <c:v>0.05</c:v>
                </c:pt>
                <c:pt idx="2266">
                  <c:v>0</c:v>
                </c:pt>
                <c:pt idx="2267">
                  <c:v>0.22</c:v>
                </c:pt>
                <c:pt idx="2268">
                  <c:v>0.27</c:v>
                </c:pt>
                <c:pt idx="2269">
                  <c:v>0.1</c:v>
                </c:pt>
                <c:pt idx="2270">
                  <c:v>0.04</c:v>
                </c:pt>
                <c:pt idx="2271">
                  <c:v>0.08</c:v>
                </c:pt>
                <c:pt idx="2272">
                  <c:v>0.03</c:v>
                </c:pt>
                <c:pt idx="2273">
                  <c:v>0.12</c:v>
                </c:pt>
                <c:pt idx="2274">
                  <c:v>0.05</c:v>
                </c:pt>
                <c:pt idx="2275">
                  <c:v>0.04</c:v>
                </c:pt>
                <c:pt idx="2276">
                  <c:v>0.03</c:v>
                </c:pt>
                <c:pt idx="2277">
                  <c:v>0.04</c:v>
                </c:pt>
                <c:pt idx="2278">
                  <c:v>0.03</c:v>
                </c:pt>
                <c:pt idx="2279">
                  <c:v>0.01</c:v>
                </c:pt>
                <c:pt idx="2280">
                  <c:v>0</c:v>
                </c:pt>
                <c:pt idx="2281">
                  <c:v>0</c:v>
                </c:pt>
                <c:pt idx="2282">
                  <c:v>0.24</c:v>
                </c:pt>
                <c:pt idx="2283">
                  <c:v>0.05</c:v>
                </c:pt>
                <c:pt idx="2284">
                  <c:v>0.01</c:v>
                </c:pt>
                <c:pt idx="2285">
                  <c:v>0.04</c:v>
                </c:pt>
                <c:pt idx="2286">
                  <c:v>0.03</c:v>
                </c:pt>
                <c:pt idx="2287">
                  <c:v>0.01</c:v>
                </c:pt>
                <c:pt idx="2288">
                  <c:v>0.05</c:v>
                </c:pt>
                <c:pt idx="2289">
                  <c:v>0.18</c:v>
                </c:pt>
                <c:pt idx="2290">
                  <c:v>0.09</c:v>
                </c:pt>
                <c:pt idx="2291">
                  <c:v>0.16</c:v>
                </c:pt>
                <c:pt idx="2292">
                  <c:v>0.02</c:v>
                </c:pt>
                <c:pt idx="2293">
                  <c:v>0.05</c:v>
                </c:pt>
                <c:pt idx="2294">
                  <c:v>0.04</c:v>
                </c:pt>
                <c:pt idx="2295">
                  <c:v>0.11</c:v>
                </c:pt>
                <c:pt idx="2296">
                  <c:v>0.02</c:v>
                </c:pt>
                <c:pt idx="2297">
                  <c:v>0.02</c:v>
                </c:pt>
                <c:pt idx="2298">
                  <c:v>0.24</c:v>
                </c:pt>
                <c:pt idx="2299">
                  <c:v>0.01</c:v>
                </c:pt>
                <c:pt idx="2300">
                  <c:v>0.04</c:v>
                </c:pt>
                <c:pt idx="2301">
                  <c:v>0.01</c:v>
                </c:pt>
                <c:pt idx="2302">
                  <c:v>0.03</c:v>
                </c:pt>
                <c:pt idx="2303">
                  <c:v>0.11</c:v>
                </c:pt>
                <c:pt idx="2304">
                  <c:v>0.01</c:v>
                </c:pt>
                <c:pt idx="2305">
                  <c:v>0.11</c:v>
                </c:pt>
                <c:pt idx="2306">
                  <c:v>0</c:v>
                </c:pt>
                <c:pt idx="2307">
                  <c:v>0.03</c:v>
                </c:pt>
                <c:pt idx="2308">
                  <c:v>0.01</c:v>
                </c:pt>
                <c:pt idx="2309">
                  <c:v>0.15</c:v>
                </c:pt>
                <c:pt idx="2310">
                  <c:v>0.04</c:v>
                </c:pt>
                <c:pt idx="2311">
                  <c:v>0.03</c:v>
                </c:pt>
                <c:pt idx="2312">
                  <c:v>0.04</c:v>
                </c:pt>
                <c:pt idx="2313">
                  <c:v>0.14</c:v>
                </c:pt>
                <c:pt idx="2314">
                  <c:v>0.03</c:v>
                </c:pt>
                <c:pt idx="2315">
                  <c:v>0.03</c:v>
                </c:pt>
                <c:pt idx="2316">
                  <c:v>0.04</c:v>
                </c:pt>
                <c:pt idx="2317">
                  <c:v>0.11</c:v>
                </c:pt>
                <c:pt idx="2318">
                  <c:v>0.01</c:v>
                </c:pt>
                <c:pt idx="2319">
                  <c:v>0.03</c:v>
                </c:pt>
                <c:pt idx="2320">
                  <c:v>0.03</c:v>
                </c:pt>
                <c:pt idx="2321">
                  <c:v>0.01</c:v>
                </c:pt>
                <c:pt idx="2322">
                  <c:v>0.3</c:v>
                </c:pt>
                <c:pt idx="2323">
                  <c:v>0.01</c:v>
                </c:pt>
                <c:pt idx="2324">
                  <c:v>0.01</c:v>
                </c:pt>
                <c:pt idx="2325">
                  <c:v>0.01</c:v>
                </c:pt>
                <c:pt idx="2326">
                  <c:v>0.14</c:v>
                </c:pt>
                <c:pt idx="2327">
                  <c:v>0.49</c:v>
                </c:pt>
                <c:pt idx="2328">
                  <c:v>0.03</c:v>
                </c:pt>
                <c:pt idx="2329">
                  <c:v>0.01</c:v>
                </c:pt>
                <c:pt idx="2330">
                  <c:v>0.03</c:v>
                </c:pt>
                <c:pt idx="2331">
                  <c:v>0.03</c:v>
                </c:pt>
                <c:pt idx="2332">
                  <c:v>0.16</c:v>
                </c:pt>
                <c:pt idx="2333">
                  <c:v>0.06</c:v>
                </c:pt>
                <c:pt idx="2334">
                  <c:v>0.01</c:v>
                </c:pt>
                <c:pt idx="2335">
                  <c:v>0.03</c:v>
                </c:pt>
                <c:pt idx="2336">
                  <c:v>0.17</c:v>
                </c:pt>
                <c:pt idx="2337">
                  <c:v>0.15</c:v>
                </c:pt>
                <c:pt idx="2338">
                  <c:v>0.01</c:v>
                </c:pt>
                <c:pt idx="2339">
                  <c:v>0.01</c:v>
                </c:pt>
                <c:pt idx="2340">
                  <c:v>0.01</c:v>
                </c:pt>
                <c:pt idx="2341">
                  <c:v>0.01</c:v>
                </c:pt>
                <c:pt idx="2342">
                  <c:v>0.01</c:v>
                </c:pt>
                <c:pt idx="2343">
                  <c:v>0.01</c:v>
                </c:pt>
                <c:pt idx="2344">
                  <c:v>0.01</c:v>
                </c:pt>
                <c:pt idx="2345">
                  <c:v>0.1</c:v>
                </c:pt>
                <c:pt idx="2346">
                  <c:v>0.24</c:v>
                </c:pt>
                <c:pt idx="2347">
                  <c:v>0.22</c:v>
                </c:pt>
                <c:pt idx="2348">
                  <c:v>0.15</c:v>
                </c:pt>
                <c:pt idx="2349">
                  <c:v>0.16</c:v>
                </c:pt>
                <c:pt idx="2350">
                  <c:v>0.24</c:v>
                </c:pt>
                <c:pt idx="2351">
                  <c:v>0.04</c:v>
                </c:pt>
                <c:pt idx="2352">
                  <c:v>0.01</c:v>
                </c:pt>
                <c:pt idx="2353">
                  <c:v>0.04</c:v>
                </c:pt>
                <c:pt idx="2354">
                  <c:v>0</c:v>
                </c:pt>
                <c:pt idx="2355">
                  <c:v>0.01</c:v>
                </c:pt>
                <c:pt idx="2356">
                  <c:v>0.01</c:v>
                </c:pt>
                <c:pt idx="2357">
                  <c:v>0.01</c:v>
                </c:pt>
                <c:pt idx="2358">
                  <c:v>0.01</c:v>
                </c:pt>
                <c:pt idx="2359">
                  <c:v>0.01</c:v>
                </c:pt>
                <c:pt idx="2360">
                  <c:v>0</c:v>
                </c:pt>
                <c:pt idx="2361">
                  <c:v>0</c:v>
                </c:pt>
                <c:pt idx="2362">
                  <c:v>0.01</c:v>
                </c:pt>
                <c:pt idx="2363">
                  <c:v>0.01</c:v>
                </c:pt>
                <c:pt idx="2364">
                  <c:v>0.01</c:v>
                </c:pt>
                <c:pt idx="2365">
                  <c:v>0.01</c:v>
                </c:pt>
                <c:pt idx="2366">
                  <c:v>0.01</c:v>
                </c:pt>
                <c:pt idx="2367">
                  <c:v>0.01</c:v>
                </c:pt>
                <c:pt idx="2368">
                  <c:v>0.01</c:v>
                </c:pt>
                <c:pt idx="2369">
                  <c:v>0.01</c:v>
                </c:pt>
                <c:pt idx="2370">
                  <c:v>0.01</c:v>
                </c:pt>
                <c:pt idx="2371">
                  <c:v>0.01</c:v>
                </c:pt>
                <c:pt idx="2372">
                  <c:v>0.01</c:v>
                </c:pt>
                <c:pt idx="2373">
                  <c:v>0.01</c:v>
                </c:pt>
                <c:pt idx="2374">
                  <c:v>0.01</c:v>
                </c:pt>
                <c:pt idx="2375">
                  <c:v>0.01</c:v>
                </c:pt>
                <c:pt idx="2376">
                  <c:v>0.01</c:v>
                </c:pt>
                <c:pt idx="2377">
                  <c:v>0</c:v>
                </c:pt>
                <c:pt idx="2378">
                  <c:v>0.01</c:v>
                </c:pt>
                <c:pt idx="2379">
                  <c:v>0.01</c:v>
                </c:pt>
                <c:pt idx="2380">
                  <c:v>0.01</c:v>
                </c:pt>
                <c:pt idx="2381">
                  <c:v>0.01</c:v>
                </c:pt>
                <c:pt idx="2382">
                  <c:v>0.01</c:v>
                </c:pt>
                <c:pt idx="2383">
                  <c:v>0.01</c:v>
                </c:pt>
                <c:pt idx="2384">
                  <c:v>0</c:v>
                </c:pt>
                <c:pt idx="2385">
                  <c:v>0</c:v>
                </c:pt>
                <c:pt idx="2386">
                  <c:v>0.01</c:v>
                </c:pt>
                <c:pt idx="2387">
                  <c:v>0.01</c:v>
                </c:pt>
                <c:pt idx="2388">
                  <c:v>0.01</c:v>
                </c:pt>
                <c:pt idx="2389">
                  <c:v>0.01</c:v>
                </c:pt>
                <c:pt idx="2390">
                  <c:v>0.01</c:v>
                </c:pt>
                <c:pt idx="2391">
                  <c:v>0.01</c:v>
                </c:pt>
                <c:pt idx="2392">
                  <c:v>0.01</c:v>
                </c:pt>
                <c:pt idx="2393">
                  <c:v>0.01</c:v>
                </c:pt>
                <c:pt idx="2394">
                  <c:v>0</c:v>
                </c:pt>
                <c:pt idx="2395">
                  <c:v>0.01</c:v>
                </c:pt>
                <c:pt idx="2396">
                  <c:v>0.01</c:v>
                </c:pt>
                <c:pt idx="2397">
                  <c:v>0.01</c:v>
                </c:pt>
                <c:pt idx="2398">
                  <c:v>0.01</c:v>
                </c:pt>
                <c:pt idx="2399">
                  <c:v>0.01</c:v>
                </c:pt>
                <c:pt idx="2400">
                  <c:v>0.01</c:v>
                </c:pt>
                <c:pt idx="2401">
                  <c:v>0</c:v>
                </c:pt>
                <c:pt idx="2402">
                  <c:v>0.01</c:v>
                </c:pt>
                <c:pt idx="2403">
                  <c:v>0</c:v>
                </c:pt>
                <c:pt idx="2404">
                  <c:v>0.01</c:v>
                </c:pt>
                <c:pt idx="2405">
                  <c:v>0.01</c:v>
                </c:pt>
                <c:pt idx="2406">
                  <c:v>0.01</c:v>
                </c:pt>
                <c:pt idx="2407">
                  <c:v>0.01</c:v>
                </c:pt>
                <c:pt idx="2408">
                  <c:v>0.01</c:v>
                </c:pt>
                <c:pt idx="2409">
                  <c:v>0.01</c:v>
                </c:pt>
                <c:pt idx="2410">
                  <c:v>0.01</c:v>
                </c:pt>
                <c:pt idx="2411">
                  <c:v>0.01</c:v>
                </c:pt>
                <c:pt idx="2412">
                  <c:v>0.01</c:v>
                </c:pt>
                <c:pt idx="2413">
                  <c:v>0.01</c:v>
                </c:pt>
                <c:pt idx="2414">
                  <c:v>0</c:v>
                </c:pt>
                <c:pt idx="2415">
                  <c:v>0.01</c:v>
                </c:pt>
                <c:pt idx="2416">
                  <c:v>0.01</c:v>
                </c:pt>
                <c:pt idx="2417">
                  <c:v>0.01</c:v>
                </c:pt>
                <c:pt idx="2418">
                  <c:v>0.01</c:v>
                </c:pt>
                <c:pt idx="2419">
                  <c:v>0</c:v>
                </c:pt>
                <c:pt idx="2420">
                  <c:v>0</c:v>
                </c:pt>
                <c:pt idx="2421">
                  <c:v>0.01</c:v>
                </c:pt>
                <c:pt idx="2422">
                  <c:v>0.01</c:v>
                </c:pt>
                <c:pt idx="2423">
                  <c:v>0.01</c:v>
                </c:pt>
                <c:pt idx="2424">
                  <c:v>0.01</c:v>
                </c:pt>
                <c:pt idx="2425">
                  <c:v>0.01</c:v>
                </c:pt>
                <c:pt idx="2426">
                  <c:v>0.01</c:v>
                </c:pt>
                <c:pt idx="2427">
                  <c:v>0.01</c:v>
                </c:pt>
                <c:pt idx="2428">
                  <c:v>0.01</c:v>
                </c:pt>
                <c:pt idx="2429">
                  <c:v>0.01</c:v>
                </c:pt>
                <c:pt idx="2430">
                  <c:v>0</c:v>
                </c:pt>
                <c:pt idx="2431">
                  <c:v>0.01</c:v>
                </c:pt>
                <c:pt idx="2432">
                  <c:v>0.01</c:v>
                </c:pt>
                <c:pt idx="2433">
                  <c:v>0.01</c:v>
                </c:pt>
                <c:pt idx="2434">
                  <c:v>0.01</c:v>
                </c:pt>
                <c:pt idx="2435">
                  <c:v>0.01</c:v>
                </c:pt>
                <c:pt idx="2436">
                  <c:v>0.01</c:v>
                </c:pt>
                <c:pt idx="2437">
                  <c:v>0</c:v>
                </c:pt>
                <c:pt idx="2438">
                  <c:v>0.01</c:v>
                </c:pt>
                <c:pt idx="2439">
                  <c:v>0.01</c:v>
                </c:pt>
                <c:pt idx="2440">
                  <c:v>0.01</c:v>
                </c:pt>
                <c:pt idx="2441">
                  <c:v>0.01</c:v>
                </c:pt>
                <c:pt idx="2442">
                  <c:v>0.01</c:v>
                </c:pt>
                <c:pt idx="2443">
                  <c:v>0.01</c:v>
                </c:pt>
                <c:pt idx="2444">
                  <c:v>0</c:v>
                </c:pt>
                <c:pt idx="2445">
                  <c:v>0.01</c:v>
                </c:pt>
                <c:pt idx="2446">
                  <c:v>0.01</c:v>
                </c:pt>
                <c:pt idx="2447">
                  <c:v>0.01</c:v>
                </c:pt>
                <c:pt idx="2448">
                  <c:v>0.01</c:v>
                </c:pt>
                <c:pt idx="2449">
                  <c:v>0.01</c:v>
                </c:pt>
                <c:pt idx="2450">
                  <c:v>0</c:v>
                </c:pt>
                <c:pt idx="2451">
                  <c:v>0.01</c:v>
                </c:pt>
                <c:pt idx="2452">
                  <c:v>0</c:v>
                </c:pt>
                <c:pt idx="2453">
                  <c:v>0.01</c:v>
                </c:pt>
                <c:pt idx="2454">
                  <c:v>0.01</c:v>
                </c:pt>
                <c:pt idx="2455">
                  <c:v>0.01</c:v>
                </c:pt>
                <c:pt idx="2456">
                  <c:v>0.01</c:v>
                </c:pt>
                <c:pt idx="2457">
                  <c:v>0.01</c:v>
                </c:pt>
                <c:pt idx="2458">
                  <c:v>0.01</c:v>
                </c:pt>
                <c:pt idx="2459">
                  <c:v>0.01</c:v>
                </c:pt>
                <c:pt idx="2460">
                  <c:v>0.01</c:v>
                </c:pt>
                <c:pt idx="2461">
                  <c:v>0</c:v>
                </c:pt>
                <c:pt idx="2462">
                  <c:v>0</c:v>
                </c:pt>
                <c:pt idx="2463">
                  <c:v>0</c:v>
                </c:pt>
                <c:pt idx="2464">
                  <c:v>0.01</c:v>
                </c:pt>
                <c:pt idx="2465">
                  <c:v>0.01</c:v>
                </c:pt>
                <c:pt idx="2466">
                  <c:v>0.01</c:v>
                </c:pt>
                <c:pt idx="2467">
                  <c:v>0</c:v>
                </c:pt>
                <c:pt idx="2468">
                  <c:v>0.01</c:v>
                </c:pt>
                <c:pt idx="2469">
                  <c:v>0.01</c:v>
                </c:pt>
                <c:pt idx="2470">
                  <c:v>0.01</c:v>
                </c:pt>
                <c:pt idx="2471">
                  <c:v>0.01</c:v>
                </c:pt>
                <c:pt idx="2472">
                  <c:v>0.01</c:v>
                </c:pt>
                <c:pt idx="2473">
                  <c:v>0</c:v>
                </c:pt>
                <c:pt idx="2474">
                  <c:v>0.01</c:v>
                </c:pt>
                <c:pt idx="2475">
                  <c:v>0.01</c:v>
                </c:pt>
                <c:pt idx="2476">
                  <c:v>0.01</c:v>
                </c:pt>
                <c:pt idx="2477">
                  <c:v>0.01</c:v>
                </c:pt>
                <c:pt idx="2478">
                  <c:v>0.01</c:v>
                </c:pt>
                <c:pt idx="2479">
                  <c:v>0.01</c:v>
                </c:pt>
                <c:pt idx="2480">
                  <c:v>0.01</c:v>
                </c:pt>
                <c:pt idx="2481">
                  <c:v>0.01</c:v>
                </c:pt>
                <c:pt idx="2482">
                  <c:v>0.01</c:v>
                </c:pt>
                <c:pt idx="2483">
                  <c:v>0.01</c:v>
                </c:pt>
                <c:pt idx="2484">
                  <c:v>0.01</c:v>
                </c:pt>
                <c:pt idx="2485">
                  <c:v>0</c:v>
                </c:pt>
                <c:pt idx="2486">
                  <c:v>0</c:v>
                </c:pt>
                <c:pt idx="2487">
                  <c:v>0.01</c:v>
                </c:pt>
                <c:pt idx="2488">
                  <c:v>0.01</c:v>
                </c:pt>
                <c:pt idx="2489">
                  <c:v>0.01</c:v>
                </c:pt>
                <c:pt idx="2490">
                  <c:v>0.01</c:v>
                </c:pt>
                <c:pt idx="2491">
                  <c:v>0</c:v>
                </c:pt>
                <c:pt idx="2492">
                  <c:v>0.01</c:v>
                </c:pt>
                <c:pt idx="2493">
                  <c:v>0.01</c:v>
                </c:pt>
                <c:pt idx="2494">
                  <c:v>0.01</c:v>
                </c:pt>
                <c:pt idx="2495">
                  <c:v>0</c:v>
                </c:pt>
                <c:pt idx="2496">
                  <c:v>0.01</c:v>
                </c:pt>
                <c:pt idx="2497">
                  <c:v>0.01</c:v>
                </c:pt>
                <c:pt idx="2498">
                  <c:v>0.01</c:v>
                </c:pt>
                <c:pt idx="2499">
                  <c:v>0.01</c:v>
                </c:pt>
                <c:pt idx="2500">
                  <c:v>0.01</c:v>
                </c:pt>
                <c:pt idx="2501">
                  <c:v>0.01</c:v>
                </c:pt>
                <c:pt idx="2502">
                  <c:v>0</c:v>
                </c:pt>
                <c:pt idx="2503">
                  <c:v>0</c:v>
                </c:pt>
                <c:pt idx="2504">
                  <c:v>0</c:v>
                </c:pt>
                <c:pt idx="2505">
                  <c:v>0.01</c:v>
                </c:pt>
                <c:pt idx="2506">
                  <c:v>0.01</c:v>
                </c:pt>
                <c:pt idx="2507">
                  <c:v>0.01</c:v>
                </c:pt>
                <c:pt idx="2508">
                  <c:v>0.01</c:v>
                </c:pt>
                <c:pt idx="2509">
                  <c:v>0.01</c:v>
                </c:pt>
                <c:pt idx="2510">
                  <c:v>0.01</c:v>
                </c:pt>
                <c:pt idx="2511">
                  <c:v>0.01</c:v>
                </c:pt>
                <c:pt idx="2512">
                  <c:v>0.01</c:v>
                </c:pt>
                <c:pt idx="2513">
                  <c:v>0.01</c:v>
                </c:pt>
                <c:pt idx="2514">
                  <c:v>0.01</c:v>
                </c:pt>
                <c:pt idx="2515">
                  <c:v>0</c:v>
                </c:pt>
                <c:pt idx="2516">
                  <c:v>0.01</c:v>
                </c:pt>
                <c:pt idx="2517">
                  <c:v>0.01</c:v>
                </c:pt>
                <c:pt idx="2518">
                  <c:v>0.01</c:v>
                </c:pt>
                <c:pt idx="2519">
                  <c:v>0</c:v>
                </c:pt>
                <c:pt idx="2520">
                  <c:v>0.01</c:v>
                </c:pt>
                <c:pt idx="2521">
                  <c:v>0</c:v>
                </c:pt>
                <c:pt idx="2522">
                  <c:v>0.01</c:v>
                </c:pt>
                <c:pt idx="2523">
                  <c:v>0.01</c:v>
                </c:pt>
                <c:pt idx="2524">
                  <c:v>0.01</c:v>
                </c:pt>
                <c:pt idx="2525">
                  <c:v>0.01</c:v>
                </c:pt>
                <c:pt idx="2526">
                  <c:v>0.01</c:v>
                </c:pt>
                <c:pt idx="2527">
                  <c:v>0.01</c:v>
                </c:pt>
                <c:pt idx="2528">
                  <c:v>0.01</c:v>
                </c:pt>
                <c:pt idx="2529">
                  <c:v>0.01</c:v>
                </c:pt>
                <c:pt idx="2530">
                  <c:v>0.2</c:v>
                </c:pt>
                <c:pt idx="2531">
                  <c:v>0.18</c:v>
                </c:pt>
                <c:pt idx="2532">
                  <c:v>0.13</c:v>
                </c:pt>
                <c:pt idx="2533">
                  <c:v>0.12</c:v>
                </c:pt>
                <c:pt idx="2534">
                  <c:v>0.03</c:v>
                </c:pt>
                <c:pt idx="2535">
                  <c:v>0.11</c:v>
                </c:pt>
                <c:pt idx="2536">
                  <c:v>0.12</c:v>
                </c:pt>
                <c:pt idx="2537">
                  <c:v>0.01</c:v>
                </c:pt>
                <c:pt idx="2538">
                  <c:v>0.01</c:v>
                </c:pt>
                <c:pt idx="2539">
                  <c:v>0.01</c:v>
                </c:pt>
                <c:pt idx="2540">
                  <c:v>0.01</c:v>
                </c:pt>
                <c:pt idx="2541">
                  <c:v>0.01</c:v>
                </c:pt>
                <c:pt idx="2542">
                  <c:v>0.01</c:v>
                </c:pt>
                <c:pt idx="2543">
                  <c:v>0.01</c:v>
                </c:pt>
                <c:pt idx="2544">
                  <c:v>0.01</c:v>
                </c:pt>
                <c:pt idx="2545">
                  <c:v>0.25</c:v>
                </c:pt>
                <c:pt idx="2546">
                  <c:v>0.11</c:v>
                </c:pt>
                <c:pt idx="2547">
                  <c:v>0.01</c:v>
                </c:pt>
                <c:pt idx="2548">
                  <c:v>0.04</c:v>
                </c:pt>
                <c:pt idx="2549">
                  <c:v>0.02</c:v>
                </c:pt>
                <c:pt idx="2550">
                  <c:v>0.1</c:v>
                </c:pt>
                <c:pt idx="2551">
                  <c:v>0.01</c:v>
                </c:pt>
                <c:pt idx="2552">
                  <c:v>0.01</c:v>
                </c:pt>
                <c:pt idx="2553">
                  <c:v>0.01</c:v>
                </c:pt>
                <c:pt idx="2554">
                  <c:v>0.01</c:v>
                </c:pt>
                <c:pt idx="2555">
                  <c:v>0.01</c:v>
                </c:pt>
                <c:pt idx="2556">
                  <c:v>0.01</c:v>
                </c:pt>
                <c:pt idx="2557">
                  <c:v>0.01</c:v>
                </c:pt>
                <c:pt idx="2558">
                  <c:v>0.01</c:v>
                </c:pt>
                <c:pt idx="2559">
                  <c:v>0.01</c:v>
                </c:pt>
                <c:pt idx="2560">
                  <c:v>0.01</c:v>
                </c:pt>
                <c:pt idx="2561">
                  <c:v>0.01</c:v>
                </c:pt>
                <c:pt idx="2562">
                  <c:v>0.01</c:v>
                </c:pt>
                <c:pt idx="2563">
                  <c:v>0.01</c:v>
                </c:pt>
                <c:pt idx="2564">
                  <c:v>0.01</c:v>
                </c:pt>
                <c:pt idx="2565">
                  <c:v>0.01</c:v>
                </c:pt>
                <c:pt idx="2566">
                  <c:v>0.01</c:v>
                </c:pt>
                <c:pt idx="2567">
                  <c:v>0.01</c:v>
                </c:pt>
                <c:pt idx="2568">
                  <c:v>0</c:v>
                </c:pt>
                <c:pt idx="2569">
                  <c:v>0.01</c:v>
                </c:pt>
                <c:pt idx="2570">
                  <c:v>0.01</c:v>
                </c:pt>
                <c:pt idx="2571">
                  <c:v>0.01</c:v>
                </c:pt>
                <c:pt idx="2572">
                  <c:v>0.01</c:v>
                </c:pt>
                <c:pt idx="2573">
                  <c:v>0.01</c:v>
                </c:pt>
                <c:pt idx="2574">
                  <c:v>0.01</c:v>
                </c:pt>
                <c:pt idx="2575">
                  <c:v>0.01</c:v>
                </c:pt>
                <c:pt idx="2576">
                  <c:v>0.01</c:v>
                </c:pt>
                <c:pt idx="2577">
                  <c:v>0.01</c:v>
                </c:pt>
                <c:pt idx="2578">
                  <c:v>0.01</c:v>
                </c:pt>
                <c:pt idx="2579">
                  <c:v>0.01</c:v>
                </c:pt>
                <c:pt idx="2580">
                  <c:v>0.01</c:v>
                </c:pt>
                <c:pt idx="2581">
                  <c:v>0</c:v>
                </c:pt>
                <c:pt idx="2582">
                  <c:v>0.01</c:v>
                </c:pt>
                <c:pt idx="2583">
                  <c:v>0.01</c:v>
                </c:pt>
                <c:pt idx="2584">
                  <c:v>0.12</c:v>
                </c:pt>
                <c:pt idx="2585">
                  <c:v>0.05</c:v>
                </c:pt>
                <c:pt idx="2586">
                  <c:v>0.04</c:v>
                </c:pt>
                <c:pt idx="2587">
                  <c:v>0.03</c:v>
                </c:pt>
                <c:pt idx="2588">
                  <c:v>0.15</c:v>
                </c:pt>
                <c:pt idx="2589">
                  <c:v>0.15</c:v>
                </c:pt>
                <c:pt idx="2590">
                  <c:v>0.12</c:v>
                </c:pt>
                <c:pt idx="2591">
                  <c:v>0.01</c:v>
                </c:pt>
                <c:pt idx="2592">
                  <c:v>0.08</c:v>
                </c:pt>
                <c:pt idx="2593">
                  <c:v>0.03</c:v>
                </c:pt>
                <c:pt idx="2594">
                  <c:v>0.01</c:v>
                </c:pt>
                <c:pt idx="2595">
                  <c:v>0.15</c:v>
                </c:pt>
                <c:pt idx="2596">
                  <c:v>0.17</c:v>
                </c:pt>
                <c:pt idx="2597">
                  <c:v>0.17</c:v>
                </c:pt>
                <c:pt idx="2598">
                  <c:v>0.17</c:v>
                </c:pt>
                <c:pt idx="2599">
                  <c:v>0.02</c:v>
                </c:pt>
                <c:pt idx="2600">
                  <c:v>0.12</c:v>
                </c:pt>
                <c:pt idx="2601">
                  <c:v>0.01</c:v>
                </c:pt>
                <c:pt idx="2602">
                  <c:v>0.04</c:v>
                </c:pt>
                <c:pt idx="2603">
                  <c:v>0.16</c:v>
                </c:pt>
                <c:pt idx="2604">
                  <c:v>0.11</c:v>
                </c:pt>
                <c:pt idx="2605">
                  <c:v>0.12</c:v>
                </c:pt>
                <c:pt idx="2606">
                  <c:v>0.14</c:v>
                </c:pt>
                <c:pt idx="2607">
                  <c:v>0.16</c:v>
                </c:pt>
                <c:pt idx="2608">
                  <c:v>0.16</c:v>
                </c:pt>
                <c:pt idx="2609">
                  <c:v>0.12</c:v>
                </c:pt>
                <c:pt idx="2610">
                  <c:v>0.12</c:v>
                </c:pt>
                <c:pt idx="2611">
                  <c:v>0.14</c:v>
                </c:pt>
                <c:pt idx="2612">
                  <c:v>0.14</c:v>
                </c:pt>
                <c:pt idx="2613">
                  <c:v>0.16</c:v>
                </c:pt>
                <c:pt idx="2614">
                  <c:v>0.14</c:v>
                </c:pt>
                <c:pt idx="2615">
                  <c:v>0.11</c:v>
                </c:pt>
                <c:pt idx="2616">
                  <c:v>0.13</c:v>
                </c:pt>
                <c:pt idx="2617">
                  <c:v>0.18</c:v>
                </c:pt>
                <c:pt idx="2618">
                  <c:v>0.1</c:v>
                </c:pt>
                <c:pt idx="2619">
                  <c:v>0.14</c:v>
                </c:pt>
                <c:pt idx="2620">
                  <c:v>0.09</c:v>
                </c:pt>
                <c:pt idx="2621">
                  <c:v>0.13</c:v>
                </c:pt>
                <c:pt idx="2622">
                  <c:v>0.12</c:v>
                </c:pt>
                <c:pt idx="2623">
                  <c:v>0.1</c:v>
                </c:pt>
                <c:pt idx="2624">
                  <c:v>0.07</c:v>
                </c:pt>
                <c:pt idx="2625">
                  <c:v>0.06</c:v>
                </c:pt>
                <c:pt idx="2626">
                  <c:v>0.12</c:v>
                </c:pt>
                <c:pt idx="2627">
                  <c:v>0.09</c:v>
                </c:pt>
                <c:pt idx="2628">
                  <c:v>0.08</c:v>
                </c:pt>
                <c:pt idx="2629">
                  <c:v>0.05</c:v>
                </c:pt>
                <c:pt idx="2630">
                  <c:v>0.1</c:v>
                </c:pt>
                <c:pt idx="2631">
                  <c:v>0.13</c:v>
                </c:pt>
                <c:pt idx="2632">
                  <c:v>0.09</c:v>
                </c:pt>
                <c:pt idx="2633">
                  <c:v>0.05</c:v>
                </c:pt>
                <c:pt idx="2634">
                  <c:v>0.04</c:v>
                </c:pt>
                <c:pt idx="2635">
                  <c:v>0.08</c:v>
                </c:pt>
                <c:pt idx="2636">
                  <c:v>0.16</c:v>
                </c:pt>
                <c:pt idx="2637">
                  <c:v>0.02</c:v>
                </c:pt>
                <c:pt idx="2638">
                  <c:v>0.06</c:v>
                </c:pt>
                <c:pt idx="2639">
                  <c:v>0.03</c:v>
                </c:pt>
                <c:pt idx="2640">
                  <c:v>0.01</c:v>
                </c:pt>
                <c:pt idx="2641">
                  <c:v>0.04</c:v>
                </c:pt>
                <c:pt idx="2642">
                  <c:v>0.01</c:v>
                </c:pt>
                <c:pt idx="2643">
                  <c:v>0.04</c:v>
                </c:pt>
                <c:pt idx="2644">
                  <c:v>0.02</c:v>
                </c:pt>
                <c:pt idx="2645">
                  <c:v>0.02</c:v>
                </c:pt>
                <c:pt idx="2646">
                  <c:v>0.04</c:v>
                </c:pt>
                <c:pt idx="2647">
                  <c:v>0.02</c:v>
                </c:pt>
                <c:pt idx="2648">
                  <c:v>0.03</c:v>
                </c:pt>
                <c:pt idx="2649">
                  <c:v>0.02</c:v>
                </c:pt>
                <c:pt idx="2650">
                  <c:v>0.02</c:v>
                </c:pt>
                <c:pt idx="2651">
                  <c:v>0.03</c:v>
                </c:pt>
                <c:pt idx="2652">
                  <c:v>0.02</c:v>
                </c:pt>
                <c:pt idx="2653">
                  <c:v>0.04</c:v>
                </c:pt>
                <c:pt idx="2654">
                  <c:v>0.06</c:v>
                </c:pt>
                <c:pt idx="2655">
                  <c:v>0.03</c:v>
                </c:pt>
                <c:pt idx="2656">
                  <c:v>0.03</c:v>
                </c:pt>
                <c:pt idx="2657">
                  <c:v>0.01</c:v>
                </c:pt>
                <c:pt idx="2658">
                  <c:v>0.04</c:v>
                </c:pt>
                <c:pt idx="2659">
                  <c:v>0.1</c:v>
                </c:pt>
                <c:pt idx="2660">
                  <c:v>0.04</c:v>
                </c:pt>
                <c:pt idx="2661">
                  <c:v>0.02</c:v>
                </c:pt>
                <c:pt idx="2662">
                  <c:v>0.02</c:v>
                </c:pt>
                <c:pt idx="2663">
                  <c:v>0.06</c:v>
                </c:pt>
                <c:pt idx="2664">
                  <c:v>0.01</c:v>
                </c:pt>
                <c:pt idx="2665">
                  <c:v>0.04</c:v>
                </c:pt>
                <c:pt idx="2666">
                  <c:v>0.12</c:v>
                </c:pt>
                <c:pt idx="2667">
                  <c:v>0.13</c:v>
                </c:pt>
                <c:pt idx="2668">
                  <c:v>0.2</c:v>
                </c:pt>
                <c:pt idx="2669">
                  <c:v>0.1</c:v>
                </c:pt>
                <c:pt idx="2670">
                  <c:v>0.2</c:v>
                </c:pt>
                <c:pt idx="2671">
                  <c:v>0.06</c:v>
                </c:pt>
                <c:pt idx="2672">
                  <c:v>0.04</c:v>
                </c:pt>
                <c:pt idx="2673">
                  <c:v>0.15</c:v>
                </c:pt>
                <c:pt idx="2674">
                  <c:v>0.12</c:v>
                </c:pt>
                <c:pt idx="2675">
                  <c:v>0.07</c:v>
                </c:pt>
                <c:pt idx="2676">
                  <c:v>0.13</c:v>
                </c:pt>
                <c:pt idx="2677">
                  <c:v>0.04</c:v>
                </c:pt>
                <c:pt idx="2678">
                  <c:v>0.13</c:v>
                </c:pt>
                <c:pt idx="2679">
                  <c:v>0.09</c:v>
                </c:pt>
                <c:pt idx="2680">
                  <c:v>0.04</c:v>
                </c:pt>
                <c:pt idx="2681">
                  <c:v>0.16</c:v>
                </c:pt>
                <c:pt idx="2682">
                  <c:v>0.04</c:v>
                </c:pt>
                <c:pt idx="2683">
                  <c:v>0.09</c:v>
                </c:pt>
                <c:pt idx="2684">
                  <c:v>0.12</c:v>
                </c:pt>
                <c:pt idx="2685">
                  <c:v>0.03</c:v>
                </c:pt>
                <c:pt idx="2686">
                  <c:v>0.14</c:v>
                </c:pt>
                <c:pt idx="2687">
                  <c:v>0.08</c:v>
                </c:pt>
                <c:pt idx="2688">
                  <c:v>0.12</c:v>
                </c:pt>
                <c:pt idx="2689">
                  <c:v>0.14</c:v>
                </c:pt>
                <c:pt idx="2690">
                  <c:v>0.05</c:v>
                </c:pt>
                <c:pt idx="2691">
                  <c:v>0.12</c:v>
                </c:pt>
                <c:pt idx="2692">
                  <c:v>0.16</c:v>
                </c:pt>
                <c:pt idx="2693">
                  <c:v>0.15</c:v>
                </c:pt>
                <c:pt idx="2694">
                  <c:v>0.13</c:v>
                </c:pt>
                <c:pt idx="2695">
                  <c:v>0.11</c:v>
                </c:pt>
                <c:pt idx="2696">
                  <c:v>0.08</c:v>
                </c:pt>
                <c:pt idx="2697">
                  <c:v>0.03</c:v>
                </c:pt>
                <c:pt idx="2698">
                  <c:v>0.01</c:v>
                </c:pt>
                <c:pt idx="2699">
                  <c:v>0.13</c:v>
                </c:pt>
                <c:pt idx="2700">
                  <c:v>0.12</c:v>
                </c:pt>
                <c:pt idx="2701">
                  <c:v>0.04</c:v>
                </c:pt>
                <c:pt idx="2702">
                  <c:v>0.13</c:v>
                </c:pt>
                <c:pt idx="2703">
                  <c:v>0.02</c:v>
                </c:pt>
                <c:pt idx="2704">
                  <c:v>0.04</c:v>
                </c:pt>
                <c:pt idx="2705">
                  <c:v>0.04</c:v>
                </c:pt>
                <c:pt idx="2706">
                  <c:v>0.04</c:v>
                </c:pt>
                <c:pt idx="2707">
                  <c:v>0.02</c:v>
                </c:pt>
                <c:pt idx="2708">
                  <c:v>0.17</c:v>
                </c:pt>
                <c:pt idx="2709">
                  <c:v>0.04</c:v>
                </c:pt>
                <c:pt idx="2710">
                  <c:v>0.04</c:v>
                </c:pt>
                <c:pt idx="2711">
                  <c:v>0.04</c:v>
                </c:pt>
                <c:pt idx="2712">
                  <c:v>0</c:v>
                </c:pt>
                <c:pt idx="2713">
                  <c:v>0.03</c:v>
                </c:pt>
                <c:pt idx="2714">
                  <c:v>0.03</c:v>
                </c:pt>
                <c:pt idx="2715">
                  <c:v>0.03</c:v>
                </c:pt>
                <c:pt idx="2716">
                  <c:v>0.04</c:v>
                </c:pt>
                <c:pt idx="2717">
                  <c:v>0.14</c:v>
                </c:pt>
                <c:pt idx="2718">
                  <c:v>0.11</c:v>
                </c:pt>
                <c:pt idx="2719">
                  <c:v>0.04</c:v>
                </c:pt>
                <c:pt idx="2720">
                  <c:v>0.02</c:v>
                </c:pt>
                <c:pt idx="2721">
                  <c:v>0.04</c:v>
                </c:pt>
                <c:pt idx="2722">
                  <c:v>0.01</c:v>
                </c:pt>
                <c:pt idx="2723">
                  <c:v>0.04</c:v>
                </c:pt>
                <c:pt idx="2724">
                  <c:v>0.08</c:v>
                </c:pt>
                <c:pt idx="2725">
                  <c:v>0.03</c:v>
                </c:pt>
                <c:pt idx="2726">
                  <c:v>0.03</c:v>
                </c:pt>
                <c:pt idx="2727">
                  <c:v>0.01</c:v>
                </c:pt>
                <c:pt idx="2728">
                  <c:v>0.11</c:v>
                </c:pt>
                <c:pt idx="2729">
                  <c:v>0.06</c:v>
                </c:pt>
                <c:pt idx="2730">
                  <c:v>0.04</c:v>
                </c:pt>
                <c:pt idx="2731">
                  <c:v>0.12</c:v>
                </c:pt>
                <c:pt idx="2732">
                  <c:v>0.03</c:v>
                </c:pt>
                <c:pt idx="2733">
                  <c:v>0.04</c:v>
                </c:pt>
                <c:pt idx="2734">
                  <c:v>0</c:v>
                </c:pt>
                <c:pt idx="2735">
                  <c:v>0.05</c:v>
                </c:pt>
                <c:pt idx="2736">
                  <c:v>0.03</c:v>
                </c:pt>
                <c:pt idx="2737">
                  <c:v>0.02</c:v>
                </c:pt>
                <c:pt idx="2738">
                  <c:v>0.12</c:v>
                </c:pt>
                <c:pt idx="2739">
                  <c:v>0.05</c:v>
                </c:pt>
                <c:pt idx="2740">
                  <c:v>0.03</c:v>
                </c:pt>
                <c:pt idx="2741">
                  <c:v>0.03</c:v>
                </c:pt>
                <c:pt idx="2742">
                  <c:v>0.11</c:v>
                </c:pt>
                <c:pt idx="2743">
                  <c:v>0.12</c:v>
                </c:pt>
                <c:pt idx="2744">
                  <c:v>0.01</c:v>
                </c:pt>
                <c:pt idx="2745">
                  <c:v>0.05</c:v>
                </c:pt>
                <c:pt idx="2746">
                  <c:v>0.12</c:v>
                </c:pt>
                <c:pt idx="2747">
                  <c:v>0.11</c:v>
                </c:pt>
                <c:pt idx="2748">
                  <c:v>0.48</c:v>
                </c:pt>
                <c:pt idx="2749">
                  <c:v>0.02</c:v>
                </c:pt>
                <c:pt idx="2750">
                  <c:v>0.04</c:v>
                </c:pt>
                <c:pt idx="2751">
                  <c:v>0.03</c:v>
                </c:pt>
                <c:pt idx="2752">
                  <c:v>0.17</c:v>
                </c:pt>
                <c:pt idx="2753">
                  <c:v>0</c:v>
                </c:pt>
                <c:pt idx="2754">
                  <c:v>0.11</c:v>
                </c:pt>
                <c:pt idx="2755">
                  <c:v>0.02</c:v>
                </c:pt>
                <c:pt idx="2756">
                  <c:v>0.12</c:v>
                </c:pt>
                <c:pt idx="2757">
                  <c:v>0.04</c:v>
                </c:pt>
                <c:pt idx="2758">
                  <c:v>0.04</c:v>
                </c:pt>
                <c:pt idx="2759">
                  <c:v>0.03</c:v>
                </c:pt>
                <c:pt idx="2760">
                  <c:v>0.02</c:v>
                </c:pt>
                <c:pt idx="2761">
                  <c:v>0.04</c:v>
                </c:pt>
                <c:pt idx="2762">
                  <c:v>0.09</c:v>
                </c:pt>
                <c:pt idx="2763">
                  <c:v>0.01</c:v>
                </c:pt>
                <c:pt idx="2764">
                  <c:v>0.04</c:v>
                </c:pt>
                <c:pt idx="2765">
                  <c:v>0.12</c:v>
                </c:pt>
                <c:pt idx="2766">
                  <c:v>0.03</c:v>
                </c:pt>
                <c:pt idx="2767">
                  <c:v>0.03</c:v>
                </c:pt>
                <c:pt idx="2768">
                  <c:v>0.01</c:v>
                </c:pt>
                <c:pt idx="2769">
                  <c:v>0.1</c:v>
                </c:pt>
                <c:pt idx="2770">
                  <c:v>0.09</c:v>
                </c:pt>
                <c:pt idx="2771">
                  <c:v>0.08</c:v>
                </c:pt>
                <c:pt idx="2772">
                  <c:v>0.18</c:v>
                </c:pt>
                <c:pt idx="2773">
                  <c:v>0.16</c:v>
                </c:pt>
                <c:pt idx="2774">
                  <c:v>0.21</c:v>
                </c:pt>
                <c:pt idx="2775">
                  <c:v>0.2</c:v>
                </c:pt>
                <c:pt idx="2776">
                  <c:v>0.02</c:v>
                </c:pt>
                <c:pt idx="2777">
                  <c:v>0</c:v>
                </c:pt>
                <c:pt idx="2778">
                  <c:v>0</c:v>
                </c:pt>
                <c:pt idx="2779">
                  <c:v>0</c:v>
                </c:pt>
                <c:pt idx="2780">
                  <c:v>0</c:v>
                </c:pt>
                <c:pt idx="2781">
                  <c:v>0.01</c:v>
                </c:pt>
                <c:pt idx="2782">
                  <c:v>0</c:v>
                </c:pt>
                <c:pt idx="2783">
                  <c:v>0.21</c:v>
                </c:pt>
                <c:pt idx="2784">
                  <c:v>0.22</c:v>
                </c:pt>
                <c:pt idx="2785">
                  <c:v>0.2</c:v>
                </c:pt>
                <c:pt idx="2786">
                  <c:v>0.23</c:v>
                </c:pt>
                <c:pt idx="2787">
                  <c:v>0.18</c:v>
                </c:pt>
                <c:pt idx="2788">
                  <c:v>0.24</c:v>
                </c:pt>
                <c:pt idx="2789">
                  <c:v>0.14</c:v>
                </c:pt>
                <c:pt idx="2790">
                  <c:v>0.2</c:v>
                </c:pt>
                <c:pt idx="2791">
                  <c:v>0.23</c:v>
                </c:pt>
                <c:pt idx="2792">
                  <c:v>0.17</c:v>
                </c:pt>
                <c:pt idx="2793">
                  <c:v>0.09</c:v>
                </c:pt>
                <c:pt idx="2794">
                  <c:v>0.04</c:v>
                </c:pt>
                <c:pt idx="2795">
                  <c:v>0.04</c:v>
                </c:pt>
                <c:pt idx="2796">
                  <c:v>0</c:v>
                </c:pt>
                <c:pt idx="2797">
                  <c:v>0</c:v>
                </c:pt>
                <c:pt idx="2798">
                  <c:v>0</c:v>
                </c:pt>
                <c:pt idx="2799">
                  <c:v>0</c:v>
                </c:pt>
                <c:pt idx="2800">
                  <c:v>0</c:v>
                </c:pt>
                <c:pt idx="2801">
                  <c:v>0</c:v>
                </c:pt>
                <c:pt idx="2802">
                  <c:v>0.01</c:v>
                </c:pt>
                <c:pt idx="2803">
                  <c:v>0</c:v>
                </c:pt>
                <c:pt idx="2804">
                  <c:v>0</c:v>
                </c:pt>
                <c:pt idx="2805">
                  <c:v>0</c:v>
                </c:pt>
                <c:pt idx="2806">
                  <c:v>0</c:v>
                </c:pt>
                <c:pt idx="2807">
                  <c:v>0</c:v>
                </c:pt>
                <c:pt idx="2808">
                  <c:v>0</c:v>
                </c:pt>
                <c:pt idx="2809">
                  <c:v>0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0.02</c:v>
                </c:pt>
                <c:pt idx="2814">
                  <c:v>0</c:v>
                </c:pt>
                <c:pt idx="2815">
                  <c:v>0</c:v>
                </c:pt>
                <c:pt idx="2816">
                  <c:v>0</c:v>
                </c:pt>
                <c:pt idx="2817">
                  <c:v>0</c:v>
                </c:pt>
                <c:pt idx="2818">
                  <c:v>0</c:v>
                </c:pt>
                <c:pt idx="2819">
                  <c:v>0</c:v>
                </c:pt>
                <c:pt idx="2820">
                  <c:v>0.02</c:v>
                </c:pt>
                <c:pt idx="2821">
                  <c:v>0</c:v>
                </c:pt>
                <c:pt idx="2822">
                  <c:v>0</c:v>
                </c:pt>
                <c:pt idx="2823">
                  <c:v>0.02</c:v>
                </c:pt>
                <c:pt idx="2824">
                  <c:v>0</c:v>
                </c:pt>
                <c:pt idx="2825">
                  <c:v>0.01</c:v>
                </c:pt>
                <c:pt idx="2826">
                  <c:v>0</c:v>
                </c:pt>
                <c:pt idx="2827">
                  <c:v>0</c:v>
                </c:pt>
                <c:pt idx="2828">
                  <c:v>0.02</c:v>
                </c:pt>
                <c:pt idx="2829">
                  <c:v>0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</c:v>
                </c:pt>
                <c:pt idx="2834">
                  <c:v>0</c:v>
                </c:pt>
                <c:pt idx="2835">
                  <c:v>0</c:v>
                </c:pt>
                <c:pt idx="2836">
                  <c:v>0</c:v>
                </c:pt>
                <c:pt idx="2837">
                  <c:v>0</c:v>
                </c:pt>
                <c:pt idx="2838">
                  <c:v>0</c:v>
                </c:pt>
                <c:pt idx="2839">
                  <c:v>0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</c:v>
                </c:pt>
                <c:pt idx="2844">
                  <c:v>0</c:v>
                </c:pt>
                <c:pt idx="2845">
                  <c:v>0.01</c:v>
                </c:pt>
                <c:pt idx="2846">
                  <c:v>0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</c:v>
                </c:pt>
                <c:pt idx="2853">
                  <c:v>0.02</c:v>
                </c:pt>
                <c:pt idx="2854">
                  <c:v>0</c:v>
                </c:pt>
                <c:pt idx="2855">
                  <c:v>0</c:v>
                </c:pt>
                <c:pt idx="2856">
                  <c:v>0</c:v>
                </c:pt>
                <c:pt idx="2857">
                  <c:v>0</c:v>
                </c:pt>
                <c:pt idx="2858">
                  <c:v>0</c:v>
                </c:pt>
                <c:pt idx="2859">
                  <c:v>0</c:v>
                </c:pt>
                <c:pt idx="2860">
                  <c:v>0</c:v>
                </c:pt>
                <c:pt idx="2861">
                  <c:v>0</c:v>
                </c:pt>
                <c:pt idx="2862">
                  <c:v>0.01</c:v>
                </c:pt>
                <c:pt idx="2863">
                  <c:v>0</c:v>
                </c:pt>
                <c:pt idx="2864">
                  <c:v>0</c:v>
                </c:pt>
                <c:pt idx="2865">
                  <c:v>0</c:v>
                </c:pt>
                <c:pt idx="2866">
                  <c:v>0</c:v>
                </c:pt>
                <c:pt idx="2867">
                  <c:v>0</c:v>
                </c:pt>
                <c:pt idx="2868">
                  <c:v>0</c:v>
                </c:pt>
                <c:pt idx="2869">
                  <c:v>0</c:v>
                </c:pt>
                <c:pt idx="2870">
                  <c:v>0.02</c:v>
                </c:pt>
                <c:pt idx="2871">
                  <c:v>0</c:v>
                </c:pt>
                <c:pt idx="2872">
                  <c:v>0</c:v>
                </c:pt>
                <c:pt idx="2873">
                  <c:v>0</c:v>
                </c:pt>
                <c:pt idx="2874">
                  <c:v>0</c:v>
                </c:pt>
                <c:pt idx="2875">
                  <c:v>0</c:v>
                </c:pt>
                <c:pt idx="2876">
                  <c:v>0</c:v>
                </c:pt>
                <c:pt idx="2877">
                  <c:v>0</c:v>
                </c:pt>
                <c:pt idx="2878">
                  <c:v>0</c:v>
                </c:pt>
                <c:pt idx="287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23829352"/>
        <c:axId val="168079002"/>
      </c:lineChart>
      <c:catAx>
        <c:axId val="623829352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68079002"/>
        <c:crosses val="autoZero"/>
        <c:auto val="1"/>
        <c:lblAlgn val="ctr"/>
        <c:lblOffset val="100"/>
        <c:noMultiLvlLbl val="0"/>
      </c:catAx>
      <c:valAx>
        <c:axId val="168079002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2382935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6ed30ca6-5d1c-4b43-a841-392c710204b9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lrMapOvr bg1="lt1" tx1="dk1" bg2="lt2" tx2="dk2" accent1="accent1" accent2="accent2" accent3="accent3" accent4="accent4" accent5="accent5" accent6="accent6" hlink="hlink" folHlink="folHlink"/>
  <c:chart>
    <c:title>
      <c:tx>
        <c:rich>
          <a:bodyPr rot="0" spcFirstLastPara="0" vertOverflow="ellipsis" vert="horz" wrap="square" anchor="ctr" anchorCtr="1" forceAA="0"/>
          <a:lstStyle/>
          <a:p>
            <a:pPr>
              <a:defRPr lang="zh-CN" sz="1080" b="0" i="0" u="none" strike="noStrike" kern="1200" spc="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  <a:r>
              <a:t>采集时间</a:t>
            </a:r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lineChart>
        <c:grouping val="standard"/>
        <c:varyColors val="0"/>
        <c:ser>
          <c:idx val="0"/>
          <c:order val="0"/>
          <c:spPr>
            <a:ln w="28575" cap="flat" cmpd="sng">
              <a:solidFill>
                <a:schemeClr val="accent1"/>
              </a:solidFill>
              <a:prstDash val="solid"/>
              <a:miter lim="800000"/>
            </a:ln>
            <a:effectLst/>
          </c:spPr>
          <c:marker>
            <c:symbol val="none"/>
          </c:marker>
          <c:dLbls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 forceAA="0"/>
              <a:lstStyle/>
              <a:p>
                <a:pPr>
                  <a:defRPr lang="zh-CN" sz="900" b="1" i="0" u="none" strike="noStrike" kern="1200" baseline="0">
                    <a:solidFill>
                      <a:schemeClr val="accent1"/>
                    </a:solidFill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微软雅黑" panose="020B0503020204020204" charset="-122"/>
                  </a:defRPr>
                </a:pPr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val>
            <c:numRef>
              <c:f>_2025_06_28.csv!$B$4104:$B$4177</c:f>
              <c:numCache>
                <c:formatCode>General</c:formatCode>
                <c:ptCount val="74"/>
                <c:pt idx="0">
                  <c:v>56</c:v>
                </c:pt>
                <c:pt idx="1">
                  <c:v>60</c:v>
                </c:pt>
                <c:pt idx="2">
                  <c:v>120</c:v>
                </c:pt>
                <c:pt idx="3">
                  <c:v>40</c:v>
                </c:pt>
                <c:pt idx="4">
                  <c:v>120</c:v>
                </c:pt>
                <c:pt idx="5">
                  <c:v>40</c:v>
                </c:pt>
                <c:pt idx="6">
                  <c:v>20</c:v>
                </c:pt>
                <c:pt idx="7">
                  <c:v>67</c:v>
                </c:pt>
                <c:pt idx="8">
                  <c:v>77</c:v>
                </c:pt>
                <c:pt idx="9">
                  <c:v>27</c:v>
                </c:pt>
                <c:pt idx="10">
                  <c:v>32</c:v>
                </c:pt>
                <c:pt idx="11">
                  <c:v>32</c:v>
                </c:pt>
                <c:pt idx="12">
                  <c:v>60</c:v>
                </c:pt>
                <c:pt idx="13">
                  <c:v>22</c:v>
                </c:pt>
                <c:pt idx="14">
                  <c:v>67</c:v>
                </c:pt>
                <c:pt idx="15">
                  <c:v>70</c:v>
                </c:pt>
                <c:pt idx="16">
                  <c:v>56</c:v>
                </c:pt>
                <c:pt idx="17">
                  <c:v>60</c:v>
                </c:pt>
                <c:pt idx="18">
                  <c:v>120</c:v>
                </c:pt>
                <c:pt idx="19">
                  <c:v>40</c:v>
                </c:pt>
                <c:pt idx="20">
                  <c:v>120</c:v>
                </c:pt>
                <c:pt idx="21">
                  <c:v>41</c:v>
                </c:pt>
                <c:pt idx="22">
                  <c:v>20</c:v>
                </c:pt>
                <c:pt idx="23">
                  <c:v>67</c:v>
                </c:pt>
                <c:pt idx="24">
                  <c:v>52</c:v>
                </c:pt>
                <c:pt idx="25">
                  <c:v>77</c:v>
                </c:pt>
                <c:pt idx="26">
                  <c:v>27</c:v>
                </c:pt>
                <c:pt idx="27">
                  <c:v>32</c:v>
                </c:pt>
                <c:pt idx="28">
                  <c:v>32</c:v>
                </c:pt>
                <c:pt idx="29">
                  <c:v>60</c:v>
                </c:pt>
                <c:pt idx="30">
                  <c:v>22</c:v>
                </c:pt>
                <c:pt idx="31">
                  <c:v>67</c:v>
                </c:pt>
                <c:pt idx="32">
                  <c:v>70</c:v>
                </c:pt>
                <c:pt idx="33">
                  <c:v>56</c:v>
                </c:pt>
                <c:pt idx="34">
                  <c:v>60</c:v>
                </c:pt>
                <c:pt idx="35">
                  <c:v>120</c:v>
                </c:pt>
                <c:pt idx="36">
                  <c:v>40</c:v>
                </c:pt>
                <c:pt idx="37">
                  <c:v>120</c:v>
                </c:pt>
                <c:pt idx="38">
                  <c:v>40</c:v>
                </c:pt>
                <c:pt idx="39">
                  <c:v>20</c:v>
                </c:pt>
                <c:pt idx="40">
                  <c:v>67</c:v>
                </c:pt>
                <c:pt idx="41">
                  <c:v>81</c:v>
                </c:pt>
                <c:pt idx="42">
                  <c:v>27</c:v>
                </c:pt>
                <c:pt idx="43">
                  <c:v>32</c:v>
                </c:pt>
                <c:pt idx="44">
                  <c:v>32</c:v>
                </c:pt>
                <c:pt idx="45">
                  <c:v>60</c:v>
                </c:pt>
                <c:pt idx="46">
                  <c:v>60</c:v>
                </c:pt>
                <c:pt idx="47">
                  <c:v>60</c:v>
                </c:pt>
                <c:pt idx="48">
                  <c:v>22</c:v>
                </c:pt>
                <c:pt idx="49">
                  <c:v>67</c:v>
                </c:pt>
                <c:pt idx="50">
                  <c:v>70</c:v>
                </c:pt>
                <c:pt idx="51">
                  <c:v>56</c:v>
                </c:pt>
                <c:pt idx="52">
                  <c:v>60</c:v>
                </c:pt>
                <c:pt idx="53">
                  <c:v>120</c:v>
                </c:pt>
                <c:pt idx="54">
                  <c:v>40</c:v>
                </c:pt>
                <c:pt idx="55">
                  <c:v>120</c:v>
                </c:pt>
                <c:pt idx="56">
                  <c:v>40</c:v>
                </c:pt>
                <c:pt idx="57">
                  <c:v>20</c:v>
                </c:pt>
                <c:pt idx="58">
                  <c:v>67</c:v>
                </c:pt>
                <c:pt idx="59">
                  <c:v>52</c:v>
                </c:pt>
                <c:pt idx="60">
                  <c:v>77</c:v>
                </c:pt>
                <c:pt idx="61">
                  <c:v>27</c:v>
                </c:pt>
                <c:pt idx="62">
                  <c:v>32</c:v>
                </c:pt>
                <c:pt idx="63">
                  <c:v>32</c:v>
                </c:pt>
                <c:pt idx="64">
                  <c:v>57</c:v>
                </c:pt>
                <c:pt idx="65">
                  <c:v>24</c:v>
                </c:pt>
                <c:pt idx="66">
                  <c:v>67</c:v>
                </c:pt>
                <c:pt idx="67">
                  <c:v>70</c:v>
                </c:pt>
                <c:pt idx="68">
                  <c:v>56</c:v>
                </c:pt>
                <c:pt idx="69">
                  <c:v>60</c:v>
                </c:pt>
                <c:pt idx="70">
                  <c:v>120</c:v>
                </c:pt>
                <c:pt idx="71">
                  <c:v>40</c:v>
                </c:pt>
                <c:pt idx="72">
                  <c:v>120</c:v>
                </c:pt>
                <c:pt idx="73">
                  <c:v>40</c:v>
                </c:pt>
              </c:numCache>
            </c:numRef>
          </c:val>
          <c:smooth val="0"/>
        </c:ser>
        <c:dLbls>
          <c:showLegendKey val="0"/>
          <c:showVal val="1"/>
          <c:showCatName val="0"/>
          <c:showSerName val="0"/>
          <c:showPercent val="0"/>
          <c:showBubbleSize val="0"/>
        </c:dLbls>
        <c:dropLines>
          <c:spPr>
            <a:ln w="9525" cap="flat" cmpd="sng" algn="ctr">
              <a:gradFill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round/>
            </a:ln>
            <a:effectLst/>
          </c:spPr>
        </c:dropLines>
        <c:marker val="0"/>
        <c:smooth val="0"/>
        <c:axId val="225770429"/>
        <c:axId val="108055608"/>
      </c:lineChart>
      <c:catAx>
        <c:axId val="22577042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6350" cap="flat" cmpd="sng" algn="ctr">
            <a:solidFill>
              <a:schemeClr val="tx1">
                <a:lumMod val="50000"/>
                <a:lumOff val="50000"/>
                <a:alpha val="2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108055608"/>
        <c:crosses val="autoZero"/>
        <c:auto val="1"/>
        <c:lblAlgn val="ctr"/>
        <c:lblOffset val="100"/>
        <c:noMultiLvlLbl val="0"/>
      </c:catAx>
      <c:valAx>
        <c:axId val="10805560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 forceAA="0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微软雅黑" panose="020B0503020204020204" charset="-122"/>
              </a:defRPr>
            </a:pPr>
          </a:p>
        </c:txPr>
        <c:crossAx val="225770429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e41d7e5e-f92e-4d84-a869-ac2ec5396f66}"/>
      </c:ext>
    </c:extLst>
  </c:chart>
  <c:spPr>
    <a:solidFill>
      <a:schemeClr val="bg1"/>
    </a:solidFill>
    <a:ln w="6350" cap="flat" cmpd="sng" algn="ctr">
      <a:solidFill>
        <a:schemeClr val="tx1">
          <a:lumMod val="50000"/>
          <a:lumOff val="50000"/>
          <a:alpha val="25000"/>
        </a:schemeClr>
      </a:solidFill>
      <a:round/>
    </a:ln>
    <a:effectLst>
      <a:outerShdw blurRad="63500" dist="37357" dir="2700000" sx="0" sy="0" rotWithShape="0">
        <a:scrgbClr r="0" g="0" b="0"/>
      </a:outerShdw>
    </a:effectLst>
  </c:spPr>
  <c:txPr>
    <a:bodyPr/>
    <a:lstStyle/>
    <a:p>
      <a:pPr>
        <a:defRPr lang="zh-CN" sz="900">
          <a:solidFill>
            <a:schemeClr val="tx1">
              <a:lumMod val="75000"/>
              <a:lumOff val="25000"/>
            </a:schemeClr>
          </a:solidFill>
          <a:latin typeface="微软雅黑" panose="020B0503020204020204" charset="-122"/>
          <a:ea typeface="微软雅黑" panose="020B0503020204020204" charset="-122"/>
          <a:cs typeface="微软雅黑" panose="020B0503020204020204" charset="-122"/>
          <a:sym typeface="微软雅黑" panose="020B0503020204020204" charset="-122"/>
        </a:defRPr>
      </a:pPr>
    </a:p>
  </c:txPr>
  <c:externalData r:id="rId1">
    <c:autoUpdate val="0"/>
  </c:externalData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'2025-06-16.csv'!$C$1</c:f>
              <c:strCache>
                <c:ptCount val="1"/>
                <c:pt idx="0">
                  <c:v>QuakeData_Y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'2025-06-16.csv'!$A$2:$A$2881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'2025-06-16.csv'!$C$2:$C$2881</c:f>
              <c:numCache>
                <c:formatCode>General</c:formatCode>
                <c:ptCount val="2880"/>
                <c:pt idx="0">
                  <c:v>0.01</c:v>
                </c:pt>
                <c:pt idx="1">
                  <c:v>0.03</c:v>
                </c:pt>
                <c:pt idx="2">
                  <c:v>0.02</c:v>
                </c:pt>
                <c:pt idx="3">
                  <c:v>0</c:v>
                </c:pt>
                <c:pt idx="4">
                  <c:v>0.01</c:v>
                </c:pt>
                <c:pt idx="5">
                  <c:v>0.03</c:v>
                </c:pt>
                <c:pt idx="6">
                  <c:v>0.06</c:v>
                </c:pt>
                <c:pt idx="7">
                  <c:v>0.03</c:v>
                </c:pt>
                <c:pt idx="8">
                  <c:v>0</c:v>
                </c:pt>
                <c:pt idx="9">
                  <c:v>0</c:v>
                </c:pt>
                <c:pt idx="10">
                  <c:v>0.04</c:v>
                </c:pt>
                <c:pt idx="11">
                  <c:v>0.03</c:v>
                </c:pt>
                <c:pt idx="12">
                  <c:v>0</c:v>
                </c:pt>
                <c:pt idx="13">
                  <c:v>0</c:v>
                </c:pt>
                <c:pt idx="14">
                  <c:v>0.01</c:v>
                </c:pt>
                <c:pt idx="15">
                  <c:v>0.06</c:v>
                </c:pt>
                <c:pt idx="16">
                  <c:v>0</c:v>
                </c:pt>
                <c:pt idx="17">
                  <c:v>0.03</c:v>
                </c:pt>
                <c:pt idx="18">
                  <c:v>0.03</c:v>
                </c:pt>
                <c:pt idx="19">
                  <c:v>0</c:v>
                </c:pt>
                <c:pt idx="20">
                  <c:v>0</c:v>
                </c:pt>
                <c:pt idx="21">
                  <c:v>0.02</c:v>
                </c:pt>
                <c:pt idx="22">
                  <c:v>0.01</c:v>
                </c:pt>
                <c:pt idx="23">
                  <c:v>0.05</c:v>
                </c:pt>
                <c:pt idx="24">
                  <c:v>0.03</c:v>
                </c:pt>
                <c:pt idx="25">
                  <c:v>0.02</c:v>
                </c:pt>
                <c:pt idx="26">
                  <c:v>0.03</c:v>
                </c:pt>
                <c:pt idx="27">
                  <c:v>0</c:v>
                </c:pt>
                <c:pt idx="28">
                  <c:v>0</c:v>
                </c:pt>
                <c:pt idx="29">
                  <c:v>0</c:v>
                </c:pt>
                <c:pt idx="30">
                  <c:v>0.03</c:v>
                </c:pt>
                <c:pt idx="31">
                  <c:v>0.04</c:v>
                </c:pt>
                <c:pt idx="32">
                  <c:v>0</c:v>
                </c:pt>
                <c:pt idx="33">
                  <c:v>0.01</c:v>
                </c:pt>
                <c:pt idx="34">
                  <c:v>0</c:v>
                </c:pt>
                <c:pt idx="35">
                  <c:v>0</c:v>
                </c:pt>
                <c:pt idx="36">
                  <c:v>0.03</c:v>
                </c:pt>
                <c:pt idx="37">
                  <c:v>0.02</c:v>
                </c:pt>
                <c:pt idx="38">
                  <c:v>0</c:v>
                </c:pt>
                <c:pt idx="39">
                  <c:v>0.02</c:v>
                </c:pt>
                <c:pt idx="40">
                  <c:v>0</c:v>
                </c:pt>
                <c:pt idx="41">
                  <c:v>0.03</c:v>
                </c:pt>
                <c:pt idx="42">
                  <c:v>0.04</c:v>
                </c:pt>
                <c:pt idx="43">
                  <c:v>0.03</c:v>
                </c:pt>
                <c:pt idx="44">
                  <c:v>0</c:v>
                </c:pt>
                <c:pt idx="45">
                  <c:v>0.03</c:v>
                </c:pt>
                <c:pt idx="46">
                  <c:v>0.02</c:v>
                </c:pt>
                <c:pt idx="47">
                  <c:v>0.03</c:v>
                </c:pt>
                <c:pt idx="48">
                  <c:v>0.01</c:v>
                </c:pt>
                <c:pt idx="49">
                  <c:v>0.06</c:v>
                </c:pt>
                <c:pt idx="50">
                  <c:v>0.03</c:v>
                </c:pt>
                <c:pt idx="51">
                  <c:v>0.03</c:v>
                </c:pt>
                <c:pt idx="52">
                  <c:v>0.02</c:v>
                </c:pt>
                <c:pt idx="53">
                  <c:v>0.03</c:v>
                </c:pt>
                <c:pt idx="54">
                  <c:v>0</c:v>
                </c:pt>
                <c:pt idx="55">
                  <c:v>0</c:v>
                </c:pt>
                <c:pt idx="56">
                  <c:v>0.01</c:v>
                </c:pt>
                <c:pt idx="57">
                  <c:v>0.01</c:v>
                </c:pt>
                <c:pt idx="58">
                  <c:v>0</c:v>
                </c:pt>
                <c:pt idx="59">
                  <c:v>0</c:v>
                </c:pt>
                <c:pt idx="60">
                  <c:v>0.01</c:v>
                </c:pt>
                <c:pt idx="61">
                  <c:v>0.05</c:v>
                </c:pt>
                <c:pt idx="62">
                  <c:v>0.03</c:v>
                </c:pt>
                <c:pt idx="63">
                  <c:v>0.01</c:v>
                </c:pt>
                <c:pt idx="64">
                  <c:v>0.03</c:v>
                </c:pt>
                <c:pt idx="65">
                  <c:v>0.01</c:v>
                </c:pt>
                <c:pt idx="66">
                  <c:v>0.02</c:v>
                </c:pt>
                <c:pt idx="67">
                  <c:v>0.02</c:v>
                </c:pt>
                <c:pt idx="68">
                  <c:v>0.02</c:v>
                </c:pt>
                <c:pt idx="69">
                  <c:v>0.01</c:v>
                </c:pt>
                <c:pt idx="70">
                  <c:v>0.04</c:v>
                </c:pt>
                <c:pt idx="71">
                  <c:v>0</c:v>
                </c:pt>
                <c:pt idx="72">
                  <c:v>0</c:v>
                </c:pt>
                <c:pt idx="73">
                  <c:v>0.01</c:v>
                </c:pt>
                <c:pt idx="74">
                  <c:v>0</c:v>
                </c:pt>
                <c:pt idx="75">
                  <c:v>0.03</c:v>
                </c:pt>
                <c:pt idx="76">
                  <c:v>0.03</c:v>
                </c:pt>
                <c:pt idx="77">
                  <c:v>0</c:v>
                </c:pt>
                <c:pt idx="78">
                  <c:v>0.02</c:v>
                </c:pt>
                <c:pt idx="79">
                  <c:v>0.01</c:v>
                </c:pt>
                <c:pt idx="80">
                  <c:v>0.05</c:v>
                </c:pt>
                <c:pt idx="81">
                  <c:v>0.01</c:v>
                </c:pt>
                <c:pt idx="82">
                  <c:v>0</c:v>
                </c:pt>
                <c:pt idx="83">
                  <c:v>0.02</c:v>
                </c:pt>
                <c:pt idx="84">
                  <c:v>0.03</c:v>
                </c:pt>
                <c:pt idx="85">
                  <c:v>0</c:v>
                </c:pt>
                <c:pt idx="86">
                  <c:v>0</c:v>
                </c:pt>
                <c:pt idx="87">
                  <c:v>0</c:v>
                </c:pt>
                <c:pt idx="88">
                  <c:v>0</c:v>
                </c:pt>
                <c:pt idx="89">
                  <c:v>0</c:v>
                </c:pt>
                <c:pt idx="90">
                  <c:v>0.02</c:v>
                </c:pt>
                <c:pt idx="91">
                  <c:v>0.02</c:v>
                </c:pt>
                <c:pt idx="92">
                  <c:v>0</c:v>
                </c:pt>
                <c:pt idx="93">
                  <c:v>0</c:v>
                </c:pt>
                <c:pt idx="94">
                  <c:v>0</c:v>
                </c:pt>
                <c:pt idx="95">
                  <c:v>0</c:v>
                </c:pt>
                <c:pt idx="96">
                  <c:v>0.03</c:v>
                </c:pt>
                <c:pt idx="97">
                  <c:v>0.02</c:v>
                </c:pt>
                <c:pt idx="98">
                  <c:v>0.02</c:v>
                </c:pt>
                <c:pt idx="99">
                  <c:v>0</c:v>
                </c:pt>
                <c:pt idx="100">
                  <c:v>0</c:v>
                </c:pt>
                <c:pt idx="101">
                  <c:v>0.01</c:v>
                </c:pt>
                <c:pt idx="102">
                  <c:v>0</c:v>
                </c:pt>
                <c:pt idx="103">
                  <c:v>0</c:v>
                </c:pt>
                <c:pt idx="104">
                  <c:v>0</c:v>
                </c:pt>
                <c:pt idx="105">
                  <c:v>0.02</c:v>
                </c:pt>
                <c:pt idx="106">
                  <c:v>0.02</c:v>
                </c:pt>
                <c:pt idx="107">
                  <c:v>0</c:v>
                </c:pt>
                <c:pt idx="108">
                  <c:v>0.07</c:v>
                </c:pt>
                <c:pt idx="109">
                  <c:v>0</c:v>
                </c:pt>
                <c:pt idx="110">
                  <c:v>0.01</c:v>
                </c:pt>
                <c:pt idx="111">
                  <c:v>0.01</c:v>
                </c:pt>
                <c:pt idx="112">
                  <c:v>0.01</c:v>
                </c:pt>
                <c:pt idx="113">
                  <c:v>0.02</c:v>
                </c:pt>
                <c:pt idx="114">
                  <c:v>0.01</c:v>
                </c:pt>
                <c:pt idx="115">
                  <c:v>0.04</c:v>
                </c:pt>
                <c:pt idx="116">
                  <c:v>0.01</c:v>
                </c:pt>
                <c:pt idx="117">
                  <c:v>0</c:v>
                </c:pt>
                <c:pt idx="118">
                  <c:v>0.02</c:v>
                </c:pt>
                <c:pt idx="119">
                  <c:v>0</c:v>
                </c:pt>
                <c:pt idx="120">
                  <c:v>0</c:v>
                </c:pt>
                <c:pt idx="121">
                  <c:v>0.01</c:v>
                </c:pt>
                <c:pt idx="122">
                  <c:v>0.01</c:v>
                </c:pt>
                <c:pt idx="123">
                  <c:v>0</c:v>
                </c:pt>
                <c:pt idx="124">
                  <c:v>0.02</c:v>
                </c:pt>
                <c:pt idx="125">
                  <c:v>0</c:v>
                </c:pt>
                <c:pt idx="126">
                  <c:v>0</c:v>
                </c:pt>
                <c:pt idx="127">
                  <c:v>0.04</c:v>
                </c:pt>
                <c:pt idx="128">
                  <c:v>0</c:v>
                </c:pt>
                <c:pt idx="129">
                  <c:v>0</c:v>
                </c:pt>
                <c:pt idx="130">
                  <c:v>0</c:v>
                </c:pt>
                <c:pt idx="131">
                  <c:v>0.03</c:v>
                </c:pt>
                <c:pt idx="132">
                  <c:v>0.02</c:v>
                </c:pt>
                <c:pt idx="133">
                  <c:v>0.01</c:v>
                </c:pt>
                <c:pt idx="134">
                  <c:v>0.01</c:v>
                </c:pt>
                <c:pt idx="135">
                  <c:v>0.01</c:v>
                </c:pt>
                <c:pt idx="136">
                  <c:v>0.01</c:v>
                </c:pt>
                <c:pt idx="137">
                  <c:v>0.03</c:v>
                </c:pt>
                <c:pt idx="138">
                  <c:v>0</c:v>
                </c:pt>
                <c:pt idx="139">
                  <c:v>0</c:v>
                </c:pt>
                <c:pt idx="140">
                  <c:v>0.01</c:v>
                </c:pt>
                <c:pt idx="141">
                  <c:v>0</c:v>
                </c:pt>
                <c:pt idx="142">
                  <c:v>0</c:v>
                </c:pt>
                <c:pt idx="143">
                  <c:v>0</c:v>
                </c:pt>
                <c:pt idx="144">
                  <c:v>0.02</c:v>
                </c:pt>
                <c:pt idx="145">
                  <c:v>0</c:v>
                </c:pt>
                <c:pt idx="146">
                  <c:v>0</c:v>
                </c:pt>
                <c:pt idx="147">
                  <c:v>0.01</c:v>
                </c:pt>
                <c:pt idx="148">
                  <c:v>0.03</c:v>
                </c:pt>
                <c:pt idx="149">
                  <c:v>0</c:v>
                </c:pt>
                <c:pt idx="150">
                  <c:v>0.01</c:v>
                </c:pt>
                <c:pt idx="151">
                  <c:v>0</c:v>
                </c:pt>
                <c:pt idx="152">
                  <c:v>0.02</c:v>
                </c:pt>
                <c:pt idx="153">
                  <c:v>0</c:v>
                </c:pt>
                <c:pt idx="154">
                  <c:v>0.02</c:v>
                </c:pt>
                <c:pt idx="155">
                  <c:v>0</c:v>
                </c:pt>
                <c:pt idx="156">
                  <c:v>0.01</c:v>
                </c:pt>
                <c:pt idx="157">
                  <c:v>0</c:v>
                </c:pt>
                <c:pt idx="158">
                  <c:v>0</c:v>
                </c:pt>
                <c:pt idx="159">
                  <c:v>0.04</c:v>
                </c:pt>
                <c:pt idx="160">
                  <c:v>0</c:v>
                </c:pt>
                <c:pt idx="161">
                  <c:v>0.04</c:v>
                </c:pt>
                <c:pt idx="162">
                  <c:v>0</c:v>
                </c:pt>
                <c:pt idx="163">
                  <c:v>0</c:v>
                </c:pt>
                <c:pt idx="164">
                  <c:v>0.03</c:v>
                </c:pt>
                <c:pt idx="165">
                  <c:v>0</c:v>
                </c:pt>
                <c:pt idx="166">
                  <c:v>0.03</c:v>
                </c:pt>
                <c:pt idx="167">
                  <c:v>0.01</c:v>
                </c:pt>
                <c:pt idx="168">
                  <c:v>0.01</c:v>
                </c:pt>
                <c:pt idx="169">
                  <c:v>0</c:v>
                </c:pt>
                <c:pt idx="170">
                  <c:v>0.01</c:v>
                </c:pt>
                <c:pt idx="171">
                  <c:v>0.02</c:v>
                </c:pt>
                <c:pt idx="172">
                  <c:v>0</c:v>
                </c:pt>
                <c:pt idx="173">
                  <c:v>0</c:v>
                </c:pt>
                <c:pt idx="174">
                  <c:v>0</c:v>
                </c:pt>
                <c:pt idx="175">
                  <c:v>0</c:v>
                </c:pt>
                <c:pt idx="176">
                  <c:v>0</c:v>
                </c:pt>
                <c:pt idx="177">
                  <c:v>0</c:v>
                </c:pt>
                <c:pt idx="178">
                  <c:v>0</c:v>
                </c:pt>
                <c:pt idx="179">
                  <c:v>0.01</c:v>
                </c:pt>
                <c:pt idx="180">
                  <c:v>0</c:v>
                </c:pt>
                <c:pt idx="181">
                  <c:v>0.02</c:v>
                </c:pt>
                <c:pt idx="182">
                  <c:v>0</c:v>
                </c:pt>
                <c:pt idx="183">
                  <c:v>0.01</c:v>
                </c:pt>
                <c:pt idx="184">
                  <c:v>0.01</c:v>
                </c:pt>
                <c:pt idx="185">
                  <c:v>0</c:v>
                </c:pt>
                <c:pt idx="186">
                  <c:v>0</c:v>
                </c:pt>
                <c:pt idx="187">
                  <c:v>0.02</c:v>
                </c:pt>
                <c:pt idx="188">
                  <c:v>0</c:v>
                </c:pt>
                <c:pt idx="189">
                  <c:v>0.03</c:v>
                </c:pt>
                <c:pt idx="190">
                  <c:v>0</c:v>
                </c:pt>
                <c:pt idx="191">
                  <c:v>0</c:v>
                </c:pt>
                <c:pt idx="192">
                  <c:v>0.02</c:v>
                </c:pt>
                <c:pt idx="193">
                  <c:v>0.02</c:v>
                </c:pt>
                <c:pt idx="194">
                  <c:v>0.02</c:v>
                </c:pt>
                <c:pt idx="195">
                  <c:v>0.01</c:v>
                </c:pt>
                <c:pt idx="196">
                  <c:v>0.02</c:v>
                </c:pt>
                <c:pt idx="197">
                  <c:v>0.02</c:v>
                </c:pt>
                <c:pt idx="198">
                  <c:v>0</c:v>
                </c:pt>
                <c:pt idx="199">
                  <c:v>0</c:v>
                </c:pt>
                <c:pt idx="200">
                  <c:v>0</c:v>
                </c:pt>
                <c:pt idx="201">
                  <c:v>0</c:v>
                </c:pt>
                <c:pt idx="202">
                  <c:v>0.02</c:v>
                </c:pt>
                <c:pt idx="203">
                  <c:v>0</c:v>
                </c:pt>
                <c:pt idx="204">
                  <c:v>0.03</c:v>
                </c:pt>
                <c:pt idx="205">
                  <c:v>0.03</c:v>
                </c:pt>
                <c:pt idx="206">
                  <c:v>0</c:v>
                </c:pt>
                <c:pt idx="207">
                  <c:v>0</c:v>
                </c:pt>
                <c:pt idx="208">
                  <c:v>0</c:v>
                </c:pt>
                <c:pt idx="209">
                  <c:v>0</c:v>
                </c:pt>
                <c:pt idx="210">
                  <c:v>0</c:v>
                </c:pt>
                <c:pt idx="211">
                  <c:v>0.01</c:v>
                </c:pt>
                <c:pt idx="212">
                  <c:v>0</c:v>
                </c:pt>
                <c:pt idx="213">
                  <c:v>0.02</c:v>
                </c:pt>
                <c:pt idx="214">
                  <c:v>0.01</c:v>
                </c:pt>
                <c:pt idx="215">
                  <c:v>0.02</c:v>
                </c:pt>
                <c:pt idx="216">
                  <c:v>0</c:v>
                </c:pt>
                <c:pt idx="217">
                  <c:v>0</c:v>
                </c:pt>
                <c:pt idx="218">
                  <c:v>0</c:v>
                </c:pt>
                <c:pt idx="219">
                  <c:v>0</c:v>
                </c:pt>
                <c:pt idx="220">
                  <c:v>0</c:v>
                </c:pt>
                <c:pt idx="221">
                  <c:v>0</c:v>
                </c:pt>
                <c:pt idx="222">
                  <c:v>0</c:v>
                </c:pt>
                <c:pt idx="223">
                  <c:v>0.02</c:v>
                </c:pt>
                <c:pt idx="224">
                  <c:v>0</c:v>
                </c:pt>
                <c:pt idx="225">
                  <c:v>0.01</c:v>
                </c:pt>
                <c:pt idx="226">
                  <c:v>0.03</c:v>
                </c:pt>
                <c:pt idx="227">
                  <c:v>0.01</c:v>
                </c:pt>
                <c:pt idx="228">
                  <c:v>0</c:v>
                </c:pt>
                <c:pt idx="229">
                  <c:v>0.01</c:v>
                </c:pt>
                <c:pt idx="230">
                  <c:v>0.03</c:v>
                </c:pt>
                <c:pt idx="231">
                  <c:v>0.02</c:v>
                </c:pt>
                <c:pt idx="232">
                  <c:v>0</c:v>
                </c:pt>
                <c:pt idx="233">
                  <c:v>0</c:v>
                </c:pt>
                <c:pt idx="234">
                  <c:v>0</c:v>
                </c:pt>
                <c:pt idx="235">
                  <c:v>0.04</c:v>
                </c:pt>
                <c:pt idx="236">
                  <c:v>0.02</c:v>
                </c:pt>
                <c:pt idx="237">
                  <c:v>0.03</c:v>
                </c:pt>
                <c:pt idx="238">
                  <c:v>0.01</c:v>
                </c:pt>
                <c:pt idx="239">
                  <c:v>0.03</c:v>
                </c:pt>
                <c:pt idx="240">
                  <c:v>0.03</c:v>
                </c:pt>
                <c:pt idx="241">
                  <c:v>0.02</c:v>
                </c:pt>
                <c:pt idx="242">
                  <c:v>0</c:v>
                </c:pt>
                <c:pt idx="243">
                  <c:v>0.03</c:v>
                </c:pt>
                <c:pt idx="244">
                  <c:v>0</c:v>
                </c:pt>
                <c:pt idx="245">
                  <c:v>0.01</c:v>
                </c:pt>
                <c:pt idx="246">
                  <c:v>0.02</c:v>
                </c:pt>
                <c:pt idx="247">
                  <c:v>0</c:v>
                </c:pt>
                <c:pt idx="248">
                  <c:v>0</c:v>
                </c:pt>
                <c:pt idx="249">
                  <c:v>0</c:v>
                </c:pt>
                <c:pt idx="250">
                  <c:v>0.02</c:v>
                </c:pt>
                <c:pt idx="251">
                  <c:v>0.01</c:v>
                </c:pt>
                <c:pt idx="252">
                  <c:v>0</c:v>
                </c:pt>
                <c:pt idx="253">
                  <c:v>0.04</c:v>
                </c:pt>
                <c:pt idx="254">
                  <c:v>0.01</c:v>
                </c:pt>
                <c:pt idx="255">
                  <c:v>0.02</c:v>
                </c:pt>
                <c:pt idx="256">
                  <c:v>0</c:v>
                </c:pt>
                <c:pt idx="257">
                  <c:v>0</c:v>
                </c:pt>
                <c:pt idx="258">
                  <c:v>0</c:v>
                </c:pt>
                <c:pt idx="259">
                  <c:v>0.03</c:v>
                </c:pt>
                <c:pt idx="260">
                  <c:v>0.01</c:v>
                </c:pt>
                <c:pt idx="261">
                  <c:v>0.02</c:v>
                </c:pt>
                <c:pt idx="262">
                  <c:v>0</c:v>
                </c:pt>
                <c:pt idx="263">
                  <c:v>0</c:v>
                </c:pt>
                <c:pt idx="264">
                  <c:v>0.03</c:v>
                </c:pt>
                <c:pt idx="265">
                  <c:v>0.02</c:v>
                </c:pt>
                <c:pt idx="266">
                  <c:v>0</c:v>
                </c:pt>
                <c:pt idx="267">
                  <c:v>0.01</c:v>
                </c:pt>
                <c:pt idx="268">
                  <c:v>0.03</c:v>
                </c:pt>
                <c:pt idx="269">
                  <c:v>0.01</c:v>
                </c:pt>
                <c:pt idx="270">
                  <c:v>0</c:v>
                </c:pt>
                <c:pt idx="271">
                  <c:v>0.01</c:v>
                </c:pt>
                <c:pt idx="272">
                  <c:v>0.01</c:v>
                </c:pt>
                <c:pt idx="273">
                  <c:v>0.02</c:v>
                </c:pt>
                <c:pt idx="274">
                  <c:v>0</c:v>
                </c:pt>
                <c:pt idx="275">
                  <c:v>0</c:v>
                </c:pt>
                <c:pt idx="276">
                  <c:v>0.03</c:v>
                </c:pt>
                <c:pt idx="277">
                  <c:v>0.02</c:v>
                </c:pt>
                <c:pt idx="278">
                  <c:v>0.01</c:v>
                </c:pt>
                <c:pt idx="279">
                  <c:v>0</c:v>
                </c:pt>
                <c:pt idx="280">
                  <c:v>0.03</c:v>
                </c:pt>
                <c:pt idx="281">
                  <c:v>0</c:v>
                </c:pt>
                <c:pt idx="282">
                  <c:v>0.01</c:v>
                </c:pt>
                <c:pt idx="283">
                  <c:v>0.02</c:v>
                </c:pt>
                <c:pt idx="284">
                  <c:v>0.03</c:v>
                </c:pt>
                <c:pt idx="285">
                  <c:v>0.03</c:v>
                </c:pt>
                <c:pt idx="286">
                  <c:v>0.03</c:v>
                </c:pt>
                <c:pt idx="287">
                  <c:v>0.01</c:v>
                </c:pt>
                <c:pt idx="288">
                  <c:v>0.03</c:v>
                </c:pt>
                <c:pt idx="289">
                  <c:v>0.03</c:v>
                </c:pt>
                <c:pt idx="290">
                  <c:v>0</c:v>
                </c:pt>
                <c:pt idx="291">
                  <c:v>0</c:v>
                </c:pt>
                <c:pt idx="292">
                  <c:v>0</c:v>
                </c:pt>
                <c:pt idx="293">
                  <c:v>0.03</c:v>
                </c:pt>
                <c:pt idx="294">
                  <c:v>0.03</c:v>
                </c:pt>
                <c:pt idx="295">
                  <c:v>0.03</c:v>
                </c:pt>
                <c:pt idx="296">
                  <c:v>0.02</c:v>
                </c:pt>
                <c:pt idx="297">
                  <c:v>0</c:v>
                </c:pt>
                <c:pt idx="298">
                  <c:v>0</c:v>
                </c:pt>
                <c:pt idx="299">
                  <c:v>0</c:v>
                </c:pt>
                <c:pt idx="300">
                  <c:v>0.03</c:v>
                </c:pt>
                <c:pt idx="301">
                  <c:v>0</c:v>
                </c:pt>
                <c:pt idx="302">
                  <c:v>0.01</c:v>
                </c:pt>
                <c:pt idx="303">
                  <c:v>0.01</c:v>
                </c:pt>
                <c:pt idx="304">
                  <c:v>0.01</c:v>
                </c:pt>
                <c:pt idx="305">
                  <c:v>0.06</c:v>
                </c:pt>
                <c:pt idx="306">
                  <c:v>0</c:v>
                </c:pt>
                <c:pt idx="307">
                  <c:v>0</c:v>
                </c:pt>
                <c:pt idx="308">
                  <c:v>0</c:v>
                </c:pt>
                <c:pt idx="309">
                  <c:v>0.02</c:v>
                </c:pt>
                <c:pt idx="310">
                  <c:v>0.01</c:v>
                </c:pt>
                <c:pt idx="311">
                  <c:v>0</c:v>
                </c:pt>
                <c:pt idx="312">
                  <c:v>0.03</c:v>
                </c:pt>
                <c:pt idx="313">
                  <c:v>0.02</c:v>
                </c:pt>
                <c:pt idx="314">
                  <c:v>0.02</c:v>
                </c:pt>
                <c:pt idx="315">
                  <c:v>0</c:v>
                </c:pt>
                <c:pt idx="316">
                  <c:v>0</c:v>
                </c:pt>
                <c:pt idx="317">
                  <c:v>0</c:v>
                </c:pt>
                <c:pt idx="318">
                  <c:v>0</c:v>
                </c:pt>
                <c:pt idx="319">
                  <c:v>0</c:v>
                </c:pt>
                <c:pt idx="320">
                  <c:v>0.03</c:v>
                </c:pt>
                <c:pt idx="321">
                  <c:v>0.01</c:v>
                </c:pt>
                <c:pt idx="322">
                  <c:v>0</c:v>
                </c:pt>
                <c:pt idx="323">
                  <c:v>0.01</c:v>
                </c:pt>
                <c:pt idx="324">
                  <c:v>0</c:v>
                </c:pt>
                <c:pt idx="325">
                  <c:v>0</c:v>
                </c:pt>
                <c:pt idx="326">
                  <c:v>0.02</c:v>
                </c:pt>
                <c:pt idx="327">
                  <c:v>0.02</c:v>
                </c:pt>
                <c:pt idx="328">
                  <c:v>0</c:v>
                </c:pt>
                <c:pt idx="329">
                  <c:v>0.03</c:v>
                </c:pt>
                <c:pt idx="330">
                  <c:v>0.02</c:v>
                </c:pt>
                <c:pt idx="331">
                  <c:v>0.01</c:v>
                </c:pt>
                <c:pt idx="332">
                  <c:v>0.01</c:v>
                </c:pt>
                <c:pt idx="333">
                  <c:v>0</c:v>
                </c:pt>
                <c:pt idx="334">
                  <c:v>0</c:v>
                </c:pt>
                <c:pt idx="335">
                  <c:v>0</c:v>
                </c:pt>
                <c:pt idx="336">
                  <c:v>0</c:v>
                </c:pt>
                <c:pt idx="337">
                  <c:v>0</c:v>
                </c:pt>
                <c:pt idx="338">
                  <c:v>0.01</c:v>
                </c:pt>
                <c:pt idx="339">
                  <c:v>0.03</c:v>
                </c:pt>
                <c:pt idx="340">
                  <c:v>0</c:v>
                </c:pt>
                <c:pt idx="341">
                  <c:v>0.02</c:v>
                </c:pt>
                <c:pt idx="342">
                  <c:v>0.01</c:v>
                </c:pt>
                <c:pt idx="343">
                  <c:v>0</c:v>
                </c:pt>
                <c:pt idx="344">
                  <c:v>0</c:v>
                </c:pt>
                <c:pt idx="345">
                  <c:v>0.02</c:v>
                </c:pt>
                <c:pt idx="346">
                  <c:v>0.02</c:v>
                </c:pt>
                <c:pt idx="347">
                  <c:v>0.02</c:v>
                </c:pt>
                <c:pt idx="348">
                  <c:v>0</c:v>
                </c:pt>
                <c:pt idx="349">
                  <c:v>0</c:v>
                </c:pt>
                <c:pt idx="350">
                  <c:v>0</c:v>
                </c:pt>
                <c:pt idx="351">
                  <c:v>0.01</c:v>
                </c:pt>
                <c:pt idx="352">
                  <c:v>0</c:v>
                </c:pt>
                <c:pt idx="353">
                  <c:v>0</c:v>
                </c:pt>
                <c:pt idx="354">
                  <c:v>0.01</c:v>
                </c:pt>
                <c:pt idx="355">
                  <c:v>0.01</c:v>
                </c:pt>
                <c:pt idx="356">
                  <c:v>0</c:v>
                </c:pt>
                <c:pt idx="357">
                  <c:v>0.03</c:v>
                </c:pt>
                <c:pt idx="358">
                  <c:v>0</c:v>
                </c:pt>
                <c:pt idx="359">
                  <c:v>0</c:v>
                </c:pt>
                <c:pt idx="360">
                  <c:v>0</c:v>
                </c:pt>
                <c:pt idx="361">
                  <c:v>0.02</c:v>
                </c:pt>
                <c:pt idx="362">
                  <c:v>0.01</c:v>
                </c:pt>
                <c:pt idx="363">
                  <c:v>0</c:v>
                </c:pt>
                <c:pt idx="364">
                  <c:v>0</c:v>
                </c:pt>
                <c:pt idx="365">
                  <c:v>0.03</c:v>
                </c:pt>
                <c:pt idx="366">
                  <c:v>0.02</c:v>
                </c:pt>
                <c:pt idx="367">
                  <c:v>0.02</c:v>
                </c:pt>
                <c:pt idx="368">
                  <c:v>0</c:v>
                </c:pt>
                <c:pt idx="369">
                  <c:v>0.01</c:v>
                </c:pt>
                <c:pt idx="370">
                  <c:v>0</c:v>
                </c:pt>
                <c:pt idx="371">
                  <c:v>0.01</c:v>
                </c:pt>
                <c:pt idx="372">
                  <c:v>0</c:v>
                </c:pt>
                <c:pt idx="373">
                  <c:v>0</c:v>
                </c:pt>
                <c:pt idx="374">
                  <c:v>0.01</c:v>
                </c:pt>
                <c:pt idx="375">
                  <c:v>0.02</c:v>
                </c:pt>
                <c:pt idx="376">
                  <c:v>0.03</c:v>
                </c:pt>
                <c:pt idx="377">
                  <c:v>0.02</c:v>
                </c:pt>
                <c:pt idx="378">
                  <c:v>0</c:v>
                </c:pt>
                <c:pt idx="379">
                  <c:v>0</c:v>
                </c:pt>
                <c:pt idx="380">
                  <c:v>0</c:v>
                </c:pt>
                <c:pt idx="381">
                  <c:v>0.01</c:v>
                </c:pt>
                <c:pt idx="382">
                  <c:v>0.01</c:v>
                </c:pt>
                <c:pt idx="383">
                  <c:v>0.03</c:v>
                </c:pt>
                <c:pt idx="384">
                  <c:v>0</c:v>
                </c:pt>
                <c:pt idx="385">
                  <c:v>0</c:v>
                </c:pt>
                <c:pt idx="386">
                  <c:v>0.01</c:v>
                </c:pt>
                <c:pt idx="387">
                  <c:v>0.03</c:v>
                </c:pt>
                <c:pt idx="388">
                  <c:v>0.01</c:v>
                </c:pt>
                <c:pt idx="389">
                  <c:v>0</c:v>
                </c:pt>
                <c:pt idx="390">
                  <c:v>0</c:v>
                </c:pt>
                <c:pt idx="391">
                  <c:v>0</c:v>
                </c:pt>
                <c:pt idx="392">
                  <c:v>0.03</c:v>
                </c:pt>
                <c:pt idx="393">
                  <c:v>0.01</c:v>
                </c:pt>
                <c:pt idx="394">
                  <c:v>0</c:v>
                </c:pt>
                <c:pt idx="395">
                  <c:v>0.01</c:v>
                </c:pt>
                <c:pt idx="396">
                  <c:v>0</c:v>
                </c:pt>
                <c:pt idx="397">
                  <c:v>0.02</c:v>
                </c:pt>
                <c:pt idx="398">
                  <c:v>0.03</c:v>
                </c:pt>
                <c:pt idx="399">
                  <c:v>0</c:v>
                </c:pt>
                <c:pt idx="400">
                  <c:v>0</c:v>
                </c:pt>
                <c:pt idx="401">
                  <c:v>0.03</c:v>
                </c:pt>
                <c:pt idx="402">
                  <c:v>0.03</c:v>
                </c:pt>
                <c:pt idx="403">
                  <c:v>0.01</c:v>
                </c:pt>
                <c:pt idx="404">
                  <c:v>0</c:v>
                </c:pt>
                <c:pt idx="405">
                  <c:v>0.03</c:v>
                </c:pt>
                <c:pt idx="406">
                  <c:v>0</c:v>
                </c:pt>
                <c:pt idx="407">
                  <c:v>0</c:v>
                </c:pt>
                <c:pt idx="408">
                  <c:v>0.06</c:v>
                </c:pt>
                <c:pt idx="409">
                  <c:v>0</c:v>
                </c:pt>
                <c:pt idx="410">
                  <c:v>0.03</c:v>
                </c:pt>
                <c:pt idx="411">
                  <c:v>0.01</c:v>
                </c:pt>
                <c:pt idx="412">
                  <c:v>0</c:v>
                </c:pt>
                <c:pt idx="413">
                  <c:v>0.02</c:v>
                </c:pt>
                <c:pt idx="414">
                  <c:v>0.04</c:v>
                </c:pt>
                <c:pt idx="415">
                  <c:v>0</c:v>
                </c:pt>
                <c:pt idx="416">
                  <c:v>0.03</c:v>
                </c:pt>
                <c:pt idx="417">
                  <c:v>0.04</c:v>
                </c:pt>
                <c:pt idx="418">
                  <c:v>0.02</c:v>
                </c:pt>
                <c:pt idx="419">
                  <c:v>0</c:v>
                </c:pt>
                <c:pt idx="420">
                  <c:v>0.01</c:v>
                </c:pt>
                <c:pt idx="421">
                  <c:v>0.03</c:v>
                </c:pt>
                <c:pt idx="422">
                  <c:v>0.01</c:v>
                </c:pt>
                <c:pt idx="423">
                  <c:v>0</c:v>
                </c:pt>
                <c:pt idx="424">
                  <c:v>0</c:v>
                </c:pt>
                <c:pt idx="425">
                  <c:v>0</c:v>
                </c:pt>
                <c:pt idx="426">
                  <c:v>0.01</c:v>
                </c:pt>
                <c:pt idx="427">
                  <c:v>0</c:v>
                </c:pt>
                <c:pt idx="428">
                  <c:v>0.02</c:v>
                </c:pt>
                <c:pt idx="429">
                  <c:v>0.02</c:v>
                </c:pt>
                <c:pt idx="430">
                  <c:v>0.03</c:v>
                </c:pt>
                <c:pt idx="431">
                  <c:v>0.01</c:v>
                </c:pt>
                <c:pt idx="432">
                  <c:v>0.03</c:v>
                </c:pt>
                <c:pt idx="433">
                  <c:v>0.03</c:v>
                </c:pt>
                <c:pt idx="434">
                  <c:v>0</c:v>
                </c:pt>
                <c:pt idx="435">
                  <c:v>0</c:v>
                </c:pt>
                <c:pt idx="436">
                  <c:v>0.01</c:v>
                </c:pt>
                <c:pt idx="437">
                  <c:v>0</c:v>
                </c:pt>
                <c:pt idx="438">
                  <c:v>0</c:v>
                </c:pt>
                <c:pt idx="439">
                  <c:v>0</c:v>
                </c:pt>
                <c:pt idx="440">
                  <c:v>0.03</c:v>
                </c:pt>
                <c:pt idx="441">
                  <c:v>0.05</c:v>
                </c:pt>
                <c:pt idx="442">
                  <c:v>0</c:v>
                </c:pt>
                <c:pt idx="443">
                  <c:v>0.01</c:v>
                </c:pt>
                <c:pt idx="444">
                  <c:v>0.03</c:v>
                </c:pt>
                <c:pt idx="445">
                  <c:v>0.02</c:v>
                </c:pt>
                <c:pt idx="446">
                  <c:v>0</c:v>
                </c:pt>
                <c:pt idx="447">
                  <c:v>0</c:v>
                </c:pt>
                <c:pt idx="448">
                  <c:v>0.02</c:v>
                </c:pt>
                <c:pt idx="449">
                  <c:v>0</c:v>
                </c:pt>
                <c:pt idx="450">
                  <c:v>0</c:v>
                </c:pt>
                <c:pt idx="451">
                  <c:v>0.01</c:v>
                </c:pt>
                <c:pt idx="452">
                  <c:v>0.03</c:v>
                </c:pt>
                <c:pt idx="453">
                  <c:v>0.02</c:v>
                </c:pt>
                <c:pt idx="454">
                  <c:v>0</c:v>
                </c:pt>
                <c:pt idx="455">
                  <c:v>0.03</c:v>
                </c:pt>
                <c:pt idx="456">
                  <c:v>0</c:v>
                </c:pt>
                <c:pt idx="457">
                  <c:v>0.01</c:v>
                </c:pt>
                <c:pt idx="458">
                  <c:v>0</c:v>
                </c:pt>
                <c:pt idx="459">
                  <c:v>0</c:v>
                </c:pt>
                <c:pt idx="460">
                  <c:v>0.01</c:v>
                </c:pt>
                <c:pt idx="461">
                  <c:v>0</c:v>
                </c:pt>
                <c:pt idx="462">
                  <c:v>0.02</c:v>
                </c:pt>
                <c:pt idx="463">
                  <c:v>0.02</c:v>
                </c:pt>
                <c:pt idx="464">
                  <c:v>0</c:v>
                </c:pt>
                <c:pt idx="465">
                  <c:v>0.03</c:v>
                </c:pt>
                <c:pt idx="466">
                  <c:v>0.01</c:v>
                </c:pt>
                <c:pt idx="467">
                  <c:v>0.01</c:v>
                </c:pt>
                <c:pt idx="468">
                  <c:v>0.01</c:v>
                </c:pt>
                <c:pt idx="469">
                  <c:v>0</c:v>
                </c:pt>
                <c:pt idx="470">
                  <c:v>0</c:v>
                </c:pt>
                <c:pt idx="471">
                  <c:v>0</c:v>
                </c:pt>
                <c:pt idx="472">
                  <c:v>0.01</c:v>
                </c:pt>
                <c:pt idx="473">
                  <c:v>0</c:v>
                </c:pt>
                <c:pt idx="474">
                  <c:v>0</c:v>
                </c:pt>
                <c:pt idx="475">
                  <c:v>0.01</c:v>
                </c:pt>
                <c:pt idx="476">
                  <c:v>0.03</c:v>
                </c:pt>
                <c:pt idx="477">
                  <c:v>0</c:v>
                </c:pt>
                <c:pt idx="478">
                  <c:v>0.03</c:v>
                </c:pt>
                <c:pt idx="479">
                  <c:v>0.01</c:v>
                </c:pt>
                <c:pt idx="480">
                  <c:v>0.01</c:v>
                </c:pt>
                <c:pt idx="481">
                  <c:v>0</c:v>
                </c:pt>
                <c:pt idx="482">
                  <c:v>0</c:v>
                </c:pt>
                <c:pt idx="483">
                  <c:v>0.02</c:v>
                </c:pt>
                <c:pt idx="484">
                  <c:v>0.01</c:v>
                </c:pt>
                <c:pt idx="485">
                  <c:v>0.01</c:v>
                </c:pt>
                <c:pt idx="486">
                  <c:v>0.01</c:v>
                </c:pt>
                <c:pt idx="487">
                  <c:v>0.03</c:v>
                </c:pt>
                <c:pt idx="488">
                  <c:v>0.03</c:v>
                </c:pt>
                <c:pt idx="489">
                  <c:v>0.02</c:v>
                </c:pt>
                <c:pt idx="490">
                  <c:v>0.02</c:v>
                </c:pt>
                <c:pt idx="491">
                  <c:v>0</c:v>
                </c:pt>
                <c:pt idx="492">
                  <c:v>0</c:v>
                </c:pt>
                <c:pt idx="493">
                  <c:v>0</c:v>
                </c:pt>
                <c:pt idx="494">
                  <c:v>0.01</c:v>
                </c:pt>
                <c:pt idx="495">
                  <c:v>0.01</c:v>
                </c:pt>
                <c:pt idx="496">
                  <c:v>0.02</c:v>
                </c:pt>
                <c:pt idx="497">
                  <c:v>0</c:v>
                </c:pt>
                <c:pt idx="498">
                  <c:v>0.01</c:v>
                </c:pt>
                <c:pt idx="499">
                  <c:v>0</c:v>
                </c:pt>
                <c:pt idx="500">
                  <c:v>0.01</c:v>
                </c:pt>
                <c:pt idx="501">
                  <c:v>0</c:v>
                </c:pt>
                <c:pt idx="502">
                  <c:v>0.01</c:v>
                </c:pt>
                <c:pt idx="503">
                  <c:v>0.02</c:v>
                </c:pt>
                <c:pt idx="504">
                  <c:v>0</c:v>
                </c:pt>
                <c:pt idx="505">
                  <c:v>0</c:v>
                </c:pt>
                <c:pt idx="506">
                  <c:v>0.02</c:v>
                </c:pt>
                <c:pt idx="507">
                  <c:v>0</c:v>
                </c:pt>
                <c:pt idx="508">
                  <c:v>0.02</c:v>
                </c:pt>
                <c:pt idx="509">
                  <c:v>0.03</c:v>
                </c:pt>
                <c:pt idx="510">
                  <c:v>0.01</c:v>
                </c:pt>
                <c:pt idx="511">
                  <c:v>0</c:v>
                </c:pt>
                <c:pt idx="512">
                  <c:v>0.01</c:v>
                </c:pt>
                <c:pt idx="513">
                  <c:v>0.02</c:v>
                </c:pt>
                <c:pt idx="514">
                  <c:v>0.01</c:v>
                </c:pt>
                <c:pt idx="515">
                  <c:v>0.02</c:v>
                </c:pt>
                <c:pt idx="516">
                  <c:v>0.03</c:v>
                </c:pt>
                <c:pt idx="517">
                  <c:v>0</c:v>
                </c:pt>
                <c:pt idx="518">
                  <c:v>0.06</c:v>
                </c:pt>
                <c:pt idx="519">
                  <c:v>0</c:v>
                </c:pt>
                <c:pt idx="520">
                  <c:v>0.03</c:v>
                </c:pt>
                <c:pt idx="521">
                  <c:v>0</c:v>
                </c:pt>
                <c:pt idx="522">
                  <c:v>0.01</c:v>
                </c:pt>
                <c:pt idx="523">
                  <c:v>0.01</c:v>
                </c:pt>
                <c:pt idx="524">
                  <c:v>0.02</c:v>
                </c:pt>
                <c:pt idx="525">
                  <c:v>0.03</c:v>
                </c:pt>
                <c:pt idx="526">
                  <c:v>0.02</c:v>
                </c:pt>
                <c:pt idx="527">
                  <c:v>0.01</c:v>
                </c:pt>
                <c:pt idx="528">
                  <c:v>0.03</c:v>
                </c:pt>
                <c:pt idx="529">
                  <c:v>0.01</c:v>
                </c:pt>
                <c:pt idx="530">
                  <c:v>0.03</c:v>
                </c:pt>
                <c:pt idx="531">
                  <c:v>0</c:v>
                </c:pt>
                <c:pt idx="532">
                  <c:v>0</c:v>
                </c:pt>
                <c:pt idx="533">
                  <c:v>0</c:v>
                </c:pt>
                <c:pt idx="534">
                  <c:v>0.03</c:v>
                </c:pt>
                <c:pt idx="535">
                  <c:v>0.01</c:v>
                </c:pt>
                <c:pt idx="536">
                  <c:v>0.03</c:v>
                </c:pt>
                <c:pt idx="537">
                  <c:v>0</c:v>
                </c:pt>
                <c:pt idx="538">
                  <c:v>0.03</c:v>
                </c:pt>
                <c:pt idx="539">
                  <c:v>0.01</c:v>
                </c:pt>
                <c:pt idx="540">
                  <c:v>0.02</c:v>
                </c:pt>
                <c:pt idx="541">
                  <c:v>0.03</c:v>
                </c:pt>
                <c:pt idx="542">
                  <c:v>0.01</c:v>
                </c:pt>
                <c:pt idx="543">
                  <c:v>0.01</c:v>
                </c:pt>
                <c:pt idx="544">
                  <c:v>0</c:v>
                </c:pt>
                <c:pt idx="545">
                  <c:v>0.02</c:v>
                </c:pt>
                <c:pt idx="546">
                  <c:v>0.01</c:v>
                </c:pt>
                <c:pt idx="547">
                  <c:v>0.02</c:v>
                </c:pt>
                <c:pt idx="548">
                  <c:v>0.03</c:v>
                </c:pt>
                <c:pt idx="549">
                  <c:v>0.02</c:v>
                </c:pt>
                <c:pt idx="550">
                  <c:v>0.03</c:v>
                </c:pt>
                <c:pt idx="551">
                  <c:v>0</c:v>
                </c:pt>
                <c:pt idx="552">
                  <c:v>0</c:v>
                </c:pt>
                <c:pt idx="553">
                  <c:v>0.01</c:v>
                </c:pt>
                <c:pt idx="554">
                  <c:v>0.01</c:v>
                </c:pt>
                <c:pt idx="555">
                  <c:v>0.03</c:v>
                </c:pt>
                <c:pt idx="556">
                  <c:v>0.03</c:v>
                </c:pt>
                <c:pt idx="557">
                  <c:v>0.01</c:v>
                </c:pt>
                <c:pt idx="558">
                  <c:v>0.02</c:v>
                </c:pt>
                <c:pt idx="559">
                  <c:v>0</c:v>
                </c:pt>
                <c:pt idx="560">
                  <c:v>0.02</c:v>
                </c:pt>
                <c:pt idx="561">
                  <c:v>0.02</c:v>
                </c:pt>
                <c:pt idx="562">
                  <c:v>0.02</c:v>
                </c:pt>
                <c:pt idx="563">
                  <c:v>0.02</c:v>
                </c:pt>
                <c:pt idx="564">
                  <c:v>0</c:v>
                </c:pt>
                <c:pt idx="565">
                  <c:v>0</c:v>
                </c:pt>
                <c:pt idx="566">
                  <c:v>0.03</c:v>
                </c:pt>
                <c:pt idx="567">
                  <c:v>0.01</c:v>
                </c:pt>
                <c:pt idx="568">
                  <c:v>0</c:v>
                </c:pt>
                <c:pt idx="569">
                  <c:v>0.04</c:v>
                </c:pt>
                <c:pt idx="570">
                  <c:v>0.02</c:v>
                </c:pt>
                <c:pt idx="571">
                  <c:v>0.02</c:v>
                </c:pt>
                <c:pt idx="572">
                  <c:v>0</c:v>
                </c:pt>
                <c:pt idx="573">
                  <c:v>0</c:v>
                </c:pt>
                <c:pt idx="574">
                  <c:v>0.01</c:v>
                </c:pt>
                <c:pt idx="575">
                  <c:v>0.02</c:v>
                </c:pt>
                <c:pt idx="576">
                  <c:v>0</c:v>
                </c:pt>
                <c:pt idx="577">
                  <c:v>0.03</c:v>
                </c:pt>
                <c:pt idx="578">
                  <c:v>0.02</c:v>
                </c:pt>
                <c:pt idx="579">
                  <c:v>0.01</c:v>
                </c:pt>
                <c:pt idx="580">
                  <c:v>0</c:v>
                </c:pt>
                <c:pt idx="581">
                  <c:v>0</c:v>
                </c:pt>
                <c:pt idx="582">
                  <c:v>0.02</c:v>
                </c:pt>
                <c:pt idx="583">
                  <c:v>0</c:v>
                </c:pt>
                <c:pt idx="584">
                  <c:v>0</c:v>
                </c:pt>
                <c:pt idx="585">
                  <c:v>0.03</c:v>
                </c:pt>
                <c:pt idx="586">
                  <c:v>0.03</c:v>
                </c:pt>
                <c:pt idx="587">
                  <c:v>0</c:v>
                </c:pt>
                <c:pt idx="588">
                  <c:v>0.01</c:v>
                </c:pt>
                <c:pt idx="589">
                  <c:v>0</c:v>
                </c:pt>
                <c:pt idx="590">
                  <c:v>0</c:v>
                </c:pt>
                <c:pt idx="591">
                  <c:v>0.04</c:v>
                </c:pt>
                <c:pt idx="592">
                  <c:v>0</c:v>
                </c:pt>
                <c:pt idx="593">
                  <c:v>0.02</c:v>
                </c:pt>
                <c:pt idx="594">
                  <c:v>0</c:v>
                </c:pt>
                <c:pt idx="595">
                  <c:v>0</c:v>
                </c:pt>
                <c:pt idx="596">
                  <c:v>0</c:v>
                </c:pt>
                <c:pt idx="597">
                  <c:v>0</c:v>
                </c:pt>
                <c:pt idx="598">
                  <c:v>0</c:v>
                </c:pt>
                <c:pt idx="599">
                  <c:v>0.03</c:v>
                </c:pt>
                <c:pt idx="600">
                  <c:v>0.01</c:v>
                </c:pt>
                <c:pt idx="601">
                  <c:v>0.01</c:v>
                </c:pt>
                <c:pt idx="602">
                  <c:v>0</c:v>
                </c:pt>
                <c:pt idx="603">
                  <c:v>0</c:v>
                </c:pt>
                <c:pt idx="604">
                  <c:v>0</c:v>
                </c:pt>
                <c:pt idx="605">
                  <c:v>0</c:v>
                </c:pt>
                <c:pt idx="606">
                  <c:v>0.01</c:v>
                </c:pt>
                <c:pt idx="607">
                  <c:v>0.03</c:v>
                </c:pt>
                <c:pt idx="608">
                  <c:v>0.01</c:v>
                </c:pt>
                <c:pt idx="609">
                  <c:v>0</c:v>
                </c:pt>
                <c:pt idx="610">
                  <c:v>0.03</c:v>
                </c:pt>
                <c:pt idx="611">
                  <c:v>0.02</c:v>
                </c:pt>
                <c:pt idx="612">
                  <c:v>0.03</c:v>
                </c:pt>
                <c:pt idx="613">
                  <c:v>0</c:v>
                </c:pt>
                <c:pt idx="614">
                  <c:v>0.02</c:v>
                </c:pt>
                <c:pt idx="615">
                  <c:v>0</c:v>
                </c:pt>
                <c:pt idx="616">
                  <c:v>0.02</c:v>
                </c:pt>
                <c:pt idx="617">
                  <c:v>0</c:v>
                </c:pt>
                <c:pt idx="618">
                  <c:v>0</c:v>
                </c:pt>
                <c:pt idx="619">
                  <c:v>0.02</c:v>
                </c:pt>
                <c:pt idx="620">
                  <c:v>0.02</c:v>
                </c:pt>
                <c:pt idx="621">
                  <c:v>0</c:v>
                </c:pt>
                <c:pt idx="622">
                  <c:v>0.02</c:v>
                </c:pt>
                <c:pt idx="623">
                  <c:v>0</c:v>
                </c:pt>
                <c:pt idx="624">
                  <c:v>0.02</c:v>
                </c:pt>
                <c:pt idx="625">
                  <c:v>0.01</c:v>
                </c:pt>
                <c:pt idx="626">
                  <c:v>0.01</c:v>
                </c:pt>
                <c:pt idx="627">
                  <c:v>0.03</c:v>
                </c:pt>
                <c:pt idx="628">
                  <c:v>0</c:v>
                </c:pt>
                <c:pt idx="629">
                  <c:v>0</c:v>
                </c:pt>
                <c:pt idx="630">
                  <c:v>0</c:v>
                </c:pt>
                <c:pt idx="631">
                  <c:v>0</c:v>
                </c:pt>
                <c:pt idx="632">
                  <c:v>0</c:v>
                </c:pt>
                <c:pt idx="633">
                  <c:v>0</c:v>
                </c:pt>
                <c:pt idx="634">
                  <c:v>0.03</c:v>
                </c:pt>
                <c:pt idx="635">
                  <c:v>0.01</c:v>
                </c:pt>
                <c:pt idx="636">
                  <c:v>0.03</c:v>
                </c:pt>
                <c:pt idx="637">
                  <c:v>0</c:v>
                </c:pt>
                <c:pt idx="638">
                  <c:v>0</c:v>
                </c:pt>
                <c:pt idx="639">
                  <c:v>0</c:v>
                </c:pt>
                <c:pt idx="640">
                  <c:v>0.01</c:v>
                </c:pt>
                <c:pt idx="641">
                  <c:v>0</c:v>
                </c:pt>
                <c:pt idx="642">
                  <c:v>0.03</c:v>
                </c:pt>
                <c:pt idx="643">
                  <c:v>0.02</c:v>
                </c:pt>
                <c:pt idx="644">
                  <c:v>0.02</c:v>
                </c:pt>
                <c:pt idx="645">
                  <c:v>0</c:v>
                </c:pt>
                <c:pt idx="646">
                  <c:v>0</c:v>
                </c:pt>
                <c:pt idx="647">
                  <c:v>0.03</c:v>
                </c:pt>
                <c:pt idx="648">
                  <c:v>0.01</c:v>
                </c:pt>
                <c:pt idx="649">
                  <c:v>0</c:v>
                </c:pt>
                <c:pt idx="650">
                  <c:v>0</c:v>
                </c:pt>
                <c:pt idx="651">
                  <c:v>0.02</c:v>
                </c:pt>
                <c:pt idx="652">
                  <c:v>0.02</c:v>
                </c:pt>
                <c:pt idx="653">
                  <c:v>0</c:v>
                </c:pt>
                <c:pt idx="654">
                  <c:v>0</c:v>
                </c:pt>
                <c:pt idx="655">
                  <c:v>0</c:v>
                </c:pt>
                <c:pt idx="656">
                  <c:v>0.03</c:v>
                </c:pt>
                <c:pt idx="657">
                  <c:v>0.01</c:v>
                </c:pt>
                <c:pt idx="658">
                  <c:v>0</c:v>
                </c:pt>
                <c:pt idx="659">
                  <c:v>0.01</c:v>
                </c:pt>
                <c:pt idx="660">
                  <c:v>0</c:v>
                </c:pt>
                <c:pt idx="661">
                  <c:v>0</c:v>
                </c:pt>
                <c:pt idx="662">
                  <c:v>0.02</c:v>
                </c:pt>
                <c:pt idx="663">
                  <c:v>0.01</c:v>
                </c:pt>
                <c:pt idx="664">
                  <c:v>0.02</c:v>
                </c:pt>
                <c:pt idx="665">
                  <c:v>0.02</c:v>
                </c:pt>
                <c:pt idx="666">
                  <c:v>0</c:v>
                </c:pt>
                <c:pt idx="667">
                  <c:v>0.01</c:v>
                </c:pt>
                <c:pt idx="668">
                  <c:v>0.01</c:v>
                </c:pt>
                <c:pt idx="669">
                  <c:v>0.03</c:v>
                </c:pt>
                <c:pt idx="670">
                  <c:v>0</c:v>
                </c:pt>
                <c:pt idx="671">
                  <c:v>0.01</c:v>
                </c:pt>
                <c:pt idx="672">
                  <c:v>0.01</c:v>
                </c:pt>
                <c:pt idx="673">
                  <c:v>0.04</c:v>
                </c:pt>
                <c:pt idx="674">
                  <c:v>0.01</c:v>
                </c:pt>
                <c:pt idx="675">
                  <c:v>0.02</c:v>
                </c:pt>
                <c:pt idx="676">
                  <c:v>0.03</c:v>
                </c:pt>
                <c:pt idx="677">
                  <c:v>0.01</c:v>
                </c:pt>
                <c:pt idx="678">
                  <c:v>0</c:v>
                </c:pt>
                <c:pt idx="679">
                  <c:v>0.03</c:v>
                </c:pt>
                <c:pt idx="680">
                  <c:v>0.02</c:v>
                </c:pt>
                <c:pt idx="681">
                  <c:v>0.04</c:v>
                </c:pt>
                <c:pt idx="682">
                  <c:v>0.01</c:v>
                </c:pt>
                <c:pt idx="683">
                  <c:v>0.02</c:v>
                </c:pt>
                <c:pt idx="684">
                  <c:v>0.02</c:v>
                </c:pt>
                <c:pt idx="685">
                  <c:v>0.01</c:v>
                </c:pt>
                <c:pt idx="686">
                  <c:v>0</c:v>
                </c:pt>
                <c:pt idx="687">
                  <c:v>0.02</c:v>
                </c:pt>
                <c:pt idx="688">
                  <c:v>0</c:v>
                </c:pt>
                <c:pt idx="689">
                  <c:v>0.02</c:v>
                </c:pt>
                <c:pt idx="690">
                  <c:v>0</c:v>
                </c:pt>
                <c:pt idx="691">
                  <c:v>0.01</c:v>
                </c:pt>
                <c:pt idx="692">
                  <c:v>0</c:v>
                </c:pt>
                <c:pt idx="693">
                  <c:v>0</c:v>
                </c:pt>
                <c:pt idx="694">
                  <c:v>0.02</c:v>
                </c:pt>
                <c:pt idx="695">
                  <c:v>0.03</c:v>
                </c:pt>
                <c:pt idx="696">
                  <c:v>0.02</c:v>
                </c:pt>
                <c:pt idx="697">
                  <c:v>0.01</c:v>
                </c:pt>
                <c:pt idx="698">
                  <c:v>0</c:v>
                </c:pt>
                <c:pt idx="699">
                  <c:v>0.01</c:v>
                </c:pt>
                <c:pt idx="700">
                  <c:v>0.01</c:v>
                </c:pt>
                <c:pt idx="701">
                  <c:v>0.01</c:v>
                </c:pt>
                <c:pt idx="702">
                  <c:v>0</c:v>
                </c:pt>
                <c:pt idx="703">
                  <c:v>0.03</c:v>
                </c:pt>
                <c:pt idx="704">
                  <c:v>0</c:v>
                </c:pt>
                <c:pt idx="705">
                  <c:v>0.02</c:v>
                </c:pt>
                <c:pt idx="706">
                  <c:v>0</c:v>
                </c:pt>
                <c:pt idx="707">
                  <c:v>0.01</c:v>
                </c:pt>
                <c:pt idx="708">
                  <c:v>0.02</c:v>
                </c:pt>
                <c:pt idx="709">
                  <c:v>0</c:v>
                </c:pt>
                <c:pt idx="710">
                  <c:v>0.03</c:v>
                </c:pt>
                <c:pt idx="711">
                  <c:v>0.01</c:v>
                </c:pt>
                <c:pt idx="712">
                  <c:v>0.03</c:v>
                </c:pt>
                <c:pt idx="713">
                  <c:v>0</c:v>
                </c:pt>
                <c:pt idx="714">
                  <c:v>0.02</c:v>
                </c:pt>
                <c:pt idx="715">
                  <c:v>0.03</c:v>
                </c:pt>
                <c:pt idx="716">
                  <c:v>0.02</c:v>
                </c:pt>
                <c:pt idx="717">
                  <c:v>0</c:v>
                </c:pt>
                <c:pt idx="718">
                  <c:v>0.03</c:v>
                </c:pt>
                <c:pt idx="719">
                  <c:v>0.01</c:v>
                </c:pt>
                <c:pt idx="720">
                  <c:v>0.01</c:v>
                </c:pt>
                <c:pt idx="721">
                  <c:v>0.01</c:v>
                </c:pt>
                <c:pt idx="722">
                  <c:v>0.03</c:v>
                </c:pt>
                <c:pt idx="723">
                  <c:v>0.02</c:v>
                </c:pt>
                <c:pt idx="724">
                  <c:v>0.02</c:v>
                </c:pt>
                <c:pt idx="725">
                  <c:v>0.02</c:v>
                </c:pt>
                <c:pt idx="726">
                  <c:v>0.03</c:v>
                </c:pt>
                <c:pt idx="727">
                  <c:v>0</c:v>
                </c:pt>
                <c:pt idx="728">
                  <c:v>0</c:v>
                </c:pt>
                <c:pt idx="729">
                  <c:v>0</c:v>
                </c:pt>
                <c:pt idx="730">
                  <c:v>0.02</c:v>
                </c:pt>
                <c:pt idx="731">
                  <c:v>0.03</c:v>
                </c:pt>
                <c:pt idx="732">
                  <c:v>0</c:v>
                </c:pt>
                <c:pt idx="733">
                  <c:v>0</c:v>
                </c:pt>
                <c:pt idx="734">
                  <c:v>0</c:v>
                </c:pt>
                <c:pt idx="735">
                  <c:v>0</c:v>
                </c:pt>
                <c:pt idx="736">
                  <c:v>0.03</c:v>
                </c:pt>
                <c:pt idx="737">
                  <c:v>0</c:v>
                </c:pt>
                <c:pt idx="738">
                  <c:v>0</c:v>
                </c:pt>
                <c:pt idx="739">
                  <c:v>0.01</c:v>
                </c:pt>
                <c:pt idx="740">
                  <c:v>0.01</c:v>
                </c:pt>
                <c:pt idx="741">
                  <c:v>0.01</c:v>
                </c:pt>
                <c:pt idx="742">
                  <c:v>0.02</c:v>
                </c:pt>
                <c:pt idx="743">
                  <c:v>0</c:v>
                </c:pt>
                <c:pt idx="744">
                  <c:v>0</c:v>
                </c:pt>
                <c:pt idx="745">
                  <c:v>0.01</c:v>
                </c:pt>
                <c:pt idx="746">
                  <c:v>0.04</c:v>
                </c:pt>
                <c:pt idx="747">
                  <c:v>0.03</c:v>
                </c:pt>
                <c:pt idx="748">
                  <c:v>0</c:v>
                </c:pt>
                <c:pt idx="749">
                  <c:v>0.04</c:v>
                </c:pt>
                <c:pt idx="750">
                  <c:v>0</c:v>
                </c:pt>
                <c:pt idx="751">
                  <c:v>0</c:v>
                </c:pt>
                <c:pt idx="752">
                  <c:v>0.01</c:v>
                </c:pt>
                <c:pt idx="753">
                  <c:v>0.02</c:v>
                </c:pt>
                <c:pt idx="754">
                  <c:v>0.03</c:v>
                </c:pt>
                <c:pt idx="755">
                  <c:v>0</c:v>
                </c:pt>
                <c:pt idx="756">
                  <c:v>0</c:v>
                </c:pt>
                <c:pt idx="757">
                  <c:v>0</c:v>
                </c:pt>
                <c:pt idx="758">
                  <c:v>0</c:v>
                </c:pt>
                <c:pt idx="759">
                  <c:v>0</c:v>
                </c:pt>
                <c:pt idx="760">
                  <c:v>0</c:v>
                </c:pt>
                <c:pt idx="761">
                  <c:v>0.03</c:v>
                </c:pt>
                <c:pt idx="762">
                  <c:v>0.01</c:v>
                </c:pt>
                <c:pt idx="763">
                  <c:v>0.02</c:v>
                </c:pt>
                <c:pt idx="764">
                  <c:v>0.01</c:v>
                </c:pt>
                <c:pt idx="765">
                  <c:v>0</c:v>
                </c:pt>
                <c:pt idx="766">
                  <c:v>0.01</c:v>
                </c:pt>
                <c:pt idx="767">
                  <c:v>0.03</c:v>
                </c:pt>
                <c:pt idx="768">
                  <c:v>0.06</c:v>
                </c:pt>
                <c:pt idx="769">
                  <c:v>0</c:v>
                </c:pt>
                <c:pt idx="770">
                  <c:v>0</c:v>
                </c:pt>
                <c:pt idx="771">
                  <c:v>0</c:v>
                </c:pt>
                <c:pt idx="772">
                  <c:v>0.02</c:v>
                </c:pt>
                <c:pt idx="773">
                  <c:v>0</c:v>
                </c:pt>
                <c:pt idx="774">
                  <c:v>0.02</c:v>
                </c:pt>
                <c:pt idx="775">
                  <c:v>0.03</c:v>
                </c:pt>
                <c:pt idx="776">
                  <c:v>0</c:v>
                </c:pt>
                <c:pt idx="777">
                  <c:v>0.03</c:v>
                </c:pt>
                <c:pt idx="778">
                  <c:v>0.01</c:v>
                </c:pt>
                <c:pt idx="779">
                  <c:v>0.02</c:v>
                </c:pt>
                <c:pt idx="780">
                  <c:v>0.01</c:v>
                </c:pt>
                <c:pt idx="781">
                  <c:v>0</c:v>
                </c:pt>
                <c:pt idx="782">
                  <c:v>0</c:v>
                </c:pt>
                <c:pt idx="783">
                  <c:v>0.02</c:v>
                </c:pt>
                <c:pt idx="784">
                  <c:v>0.02</c:v>
                </c:pt>
                <c:pt idx="785">
                  <c:v>0.03</c:v>
                </c:pt>
                <c:pt idx="786">
                  <c:v>0.03</c:v>
                </c:pt>
                <c:pt idx="787">
                  <c:v>0</c:v>
                </c:pt>
                <c:pt idx="788">
                  <c:v>0</c:v>
                </c:pt>
                <c:pt idx="789">
                  <c:v>0.01</c:v>
                </c:pt>
                <c:pt idx="790">
                  <c:v>0</c:v>
                </c:pt>
                <c:pt idx="791">
                  <c:v>0.02</c:v>
                </c:pt>
                <c:pt idx="792">
                  <c:v>0.03</c:v>
                </c:pt>
                <c:pt idx="793">
                  <c:v>0.04</c:v>
                </c:pt>
                <c:pt idx="794">
                  <c:v>0</c:v>
                </c:pt>
                <c:pt idx="795">
                  <c:v>0.02</c:v>
                </c:pt>
                <c:pt idx="796">
                  <c:v>0</c:v>
                </c:pt>
                <c:pt idx="797">
                  <c:v>0.02</c:v>
                </c:pt>
                <c:pt idx="798">
                  <c:v>0</c:v>
                </c:pt>
                <c:pt idx="799">
                  <c:v>0.02</c:v>
                </c:pt>
                <c:pt idx="800">
                  <c:v>0.03</c:v>
                </c:pt>
                <c:pt idx="801">
                  <c:v>0</c:v>
                </c:pt>
                <c:pt idx="802">
                  <c:v>0</c:v>
                </c:pt>
                <c:pt idx="803">
                  <c:v>0</c:v>
                </c:pt>
                <c:pt idx="804">
                  <c:v>0.01</c:v>
                </c:pt>
                <c:pt idx="805">
                  <c:v>0</c:v>
                </c:pt>
                <c:pt idx="806">
                  <c:v>0</c:v>
                </c:pt>
                <c:pt idx="807">
                  <c:v>0</c:v>
                </c:pt>
                <c:pt idx="808">
                  <c:v>0</c:v>
                </c:pt>
                <c:pt idx="809">
                  <c:v>0</c:v>
                </c:pt>
                <c:pt idx="810">
                  <c:v>0.02</c:v>
                </c:pt>
                <c:pt idx="811">
                  <c:v>0.02</c:v>
                </c:pt>
                <c:pt idx="812">
                  <c:v>0.02</c:v>
                </c:pt>
                <c:pt idx="813">
                  <c:v>0</c:v>
                </c:pt>
                <c:pt idx="814">
                  <c:v>0</c:v>
                </c:pt>
                <c:pt idx="815">
                  <c:v>0.01</c:v>
                </c:pt>
                <c:pt idx="816">
                  <c:v>0</c:v>
                </c:pt>
                <c:pt idx="817">
                  <c:v>0.01</c:v>
                </c:pt>
                <c:pt idx="818">
                  <c:v>0</c:v>
                </c:pt>
                <c:pt idx="819">
                  <c:v>0.03</c:v>
                </c:pt>
                <c:pt idx="820">
                  <c:v>0.01</c:v>
                </c:pt>
                <c:pt idx="821">
                  <c:v>0</c:v>
                </c:pt>
                <c:pt idx="822">
                  <c:v>0</c:v>
                </c:pt>
                <c:pt idx="823">
                  <c:v>0.03</c:v>
                </c:pt>
                <c:pt idx="824">
                  <c:v>0.02</c:v>
                </c:pt>
                <c:pt idx="825">
                  <c:v>0</c:v>
                </c:pt>
                <c:pt idx="826">
                  <c:v>0.04</c:v>
                </c:pt>
                <c:pt idx="827">
                  <c:v>0.01</c:v>
                </c:pt>
                <c:pt idx="828">
                  <c:v>0</c:v>
                </c:pt>
                <c:pt idx="829">
                  <c:v>0</c:v>
                </c:pt>
                <c:pt idx="830">
                  <c:v>0</c:v>
                </c:pt>
                <c:pt idx="831">
                  <c:v>0.02</c:v>
                </c:pt>
                <c:pt idx="832">
                  <c:v>0.02</c:v>
                </c:pt>
                <c:pt idx="833">
                  <c:v>0.01</c:v>
                </c:pt>
                <c:pt idx="834">
                  <c:v>0.01</c:v>
                </c:pt>
                <c:pt idx="835">
                  <c:v>0.02</c:v>
                </c:pt>
                <c:pt idx="836">
                  <c:v>0</c:v>
                </c:pt>
                <c:pt idx="837">
                  <c:v>0.01</c:v>
                </c:pt>
                <c:pt idx="838">
                  <c:v>0</c:v>
                </c:pt>
                <c:pt idx="839">
                  <c:v>0</c:v>
                </c:pt>
                <c:pt idx="840">
                  <c:v>0.01</c:v>
                </c:pt>
                <c:pt idx="841">
                  <c:v>0.02</c:v>
                </c:pt>
                <c:pt idx="842">
                  <c:v>0</c:v>
                </c:pt>
                <c:pt idx="843">
                  <c:v>0.02</c:v>
                </c:pt>
                <c:pt idx="844">
                  <c:v>0.03</c:v>
                </c:pt>
                <c:pt idx="845">
                  <c:v>0.01</c:v>
                </c:pt>
                <c:pt idx="846">
                  <c:v>0.01</c:v>
                </c:pt>
                <c:pt idx="847">
                  <c:v>0</c:v>
                </c:pt>
                <c:pt idx="848">
                  <c:v>0.03</c:v>
                </c:pt>
                <c:pt idx="849">
                  <c:v>0</c:v>
                </c:pt>
                <c:pt idx="850">
                  <c:v>0.01</c:v>
                </c:pt>
                <c:pt idx="851">
                  <c:v>0</c:v>
                </c:pt>
                <c:pt idx="852">
                  <c:v>0</c:v>
                </c:pt>
                <c:pt idx="853">
                  <c:v>0.02</c:v>
                </c:pt>
                <c:pt idx="854">
                  <c:v>0.02</c:v>
                </c:pt>
                <c:pt idx="855">
                  <c:v>0</c:v>
                </c:pt>
                <c:pt idx="856">
                  <c:v>0.01</c:v>
                </c:pt>
                <c:pt idx="857">
                  <c:v>0.02</c:v>
                </c:pt>
                <c:pt idx="858">
                  <c:v>0.03</c:v>
                </c:pt>
                <c:pt idx="859">
                  <c:v>0.02</c:v>
                </c:pt>
                <c:pt idx="860">
                  <c:v>0</c:v>
                </c:pt>
                <c:pt idx="861">
                  <c:v>0.01</c:v>
                </c:pt>
                <c:pt idx="862">
                  <c:v>0.03</c:v>
                </c:pt>
                <c:pt idx="863">
                  <c:v>0.01</c:v>
                </c:pt>
                <c:pt idx="864">
                  <c:v>0.03</c:v>
                </c:pt>
                <c:pt idx="865">
                  <c:v>0.01</c:v>
                </c:pt>
                <c:pt idx="866">
                  <c:v>0</c:v>
                </c:pt>
                <c:pt idx="867">
                  <c:v>0.02</c:v>
                </c:pt>
                <c:pt idx="868">
                  <c:v>0.01</c:v>
                </c:pt>
                <c:pt idx="869">
                  <c:v>0.03</c:v>
                </c:pt>
                <c:pt idx="870">
                  <c:v>0.01</c:v>
                </c:pt>
                <c:pt idx="871">
                  <c:v>0.01</c:v>
                </c:pt>
                <c:pt idx="872">
                  <c:v>0</c:v>
                </c:pt>
                <c:pt idx="873">
                  <c:v>0.03</c:v>
                </c:pt>
                <c:pt idx="874">
                  <c:v>0.02</c:v>
                </c:pt>
                <c:pt idx="875">
                  <c:v>0</c:v>
                </c:pt>
                <c:pt idx="876">
                  <c:v>0.03</c:v>
                </c:pt>
                <c:pt idx="877">
                  <c:v>0.03</c:v>
                </c:pt>
                <c:pt idx="878">
                  <c:v>0.01</c:v>
                </c:pt>
                <c:pt idx="879">
                  <c:v>0.03</c:v>
                </c:pt>
                <c:pt idx="880">
                  <c:v>0.02</c:v>
                </c:pt>
                <c:pt idx="881">
                  <c:v>0.02</c:v>
                </c:pt>
                <c:pt idx="882">
                  <c:v>0.03</c:v>
                </c:pt>
                <c:pt idx="883">
                  <c:v>0</c:v>
                </c:pt>
                <c:pt idx="884">
                  <c:v>0</c:v>
                </c:pt>
                <c:pt idx="885">
                  <c:v>0.02</c:v>
                </c:pt>
                <c:pt idx="886">
                  <c:v>0.03</c:v>
                </c:pt>
                <c:pt idx="887">
                  <c:v>0.01</c:v>
                </c:pt>
                <c:pt idx="888">
                  <c:v>0.01</c:v>
                </c:pt>
                <c:pt idx="889">
                  <c:v>0.01</c:v>
                </c:pt>
                <c:pt idx="890">
                  <c:v>0.04</c:v>
                </c:pt>
                <c:pt idx="891">
                  <c:v>0</c:v>
                </c:pt>
                <c:pt idx="892">
                  <c:v>0.01</c:v>
                </c:pt>
                <c:pt idx="893">
                  <c:v>0.03</c:v>
                </c:pt>
                <c:pt idx="894">
                  <c:v>0.01</c:v>
                </c:pt>
                <c:pt idx="895">
                  <c:v>0</c:v>
                </c:pt>
                <c:pt idx="896">
                  <c:v>0.03</c:v>
                </c:pt>
                <c:pt idx="897">
                  <c:v>0</c:v>
                </c:pt>
                <c:pt idx="898">
                  <c:v>0.03</c:v>
                </c:pt>
                <c:pt idx="899">
                  <c:v>0</c:v>
                </c:pt>
                <c:pt idx="900">
                  <c:v>0.01</c:v>
                </c:pt>
                <c:pt idx="901">
                  <c:v>0.01</c:v>
                </c:pt>
                <c:pt idx="902">
                  <c:v>0.03</c:v>
                </c:pt>
                <c:pt idx="903">
                  <c:v>0</c:v>
                </c:pt>
                <c:pt idx="904">
                  <c:v>0</c:v>
                </c:pt>
                <c:pt idx="905">
                  <c:v>0.02</c:v>
                </c:pt>
                <c:pt idx="906">
                  <c:v>0</c:v>
                </c:pt>
                <c:pt idx="907">
                  <c:v>0</c:v>
                </c:pt>
                <c:pt idx="908">
                  <c:v>0</c:v>
                </c:pt>
                <c:pt idx="909">
                  <c:v>0.02</c:v>
                </c:pt>
                <c:pt idx="910">
                  <c:v>0.01</c:v>
                </c:pt>
                <c:pt idx="911">
                  <c:v>0.01</c:v>
                </c:pt>
                <c:pt idx="912">
                  <c:v>0.03</c:v>
                </c:pt>
                <c:pt idx="913">
                  <c:v>0.03</c:v>
                </c:pt>
                <c:pt idx="914">
                  <c:v>0.02</c:v>
                </c:pt>
                <c:pt idx="915">
                  <c:v>0</c:v>
                </c:pt>
                <c:pt idx="916">
                  <c:v>0</c:v>
                </c:pt>
                <c:pt idx="917">
                  <c:v>0.05</c:v>
                </c:pt>
                <c:pt idx="918">
                  <c:v>0</c:v>
                </c:pt>
                <c:pt idx="919">
                  <c:v>0</c:v>
                </c:pt>
                <c:pt idx="920">
                  <c:v>0.03</c:v>
                </c:pt>
                <c:pt idx="921">
                  <c:v>0</c:v>
                </c:pt>
                <c:pt idx="922">
                  <c:v>0.01</c:v>
                </c:pt>
                <c:pt idx="923">
                  <c:v>0</c:v>
                </c:pt>
                <c:pt idx="924">
                  <c:v>0</c:v>
                </c:pt>
                <c:pt idx="925">
                  <c:v>0.02</c:v>
                </c:pt>
                <c:pt idx="926">
                  <c:v>0.01</c:v>
                </c:pt>
                <c:pt idx="927">
                  <c:v>0</c:v>
                </c:pt>
                <c:pt idx="928">
                  <c:v>0</c:v>
                </c:pt>
                <c:pt idx="929">
                  <c:v>0.03</c:v>
                </c:pt>
                <c:pt idx="930">
                  <c:v>0.03</c:v>
                </c:pt>
                <c:pt idx="931">
                  <c:v>0</c:v>
                </c:pt>
                <c:pt idx="932">
                  <c:v>0.01</c:v>
                </c:pt>
                <c:pt idx="933">
                  <c:v>0.02</c:v>
                </c:pt>
                <c:pt idx="934">
                  <c:v>0</c:v>
                </c:pt>
                <c:pt idx="935">
                  <c:v>0</c:v>
                </c:pt>
                <c:pt idx="936">
                  <c:v>0.01</c:v>
                </c:pt>
                <c:pt idx="937">
                  <c:v>0.02</c:v>
                </c:pt>
                <c:pt idx="938">
                  <c:v>0.03</c:v>
                </c:pt>
                <c:pt idx="939">
                  <c:v>0.02</c:v>
                </c:pt>
                <c:pt idx="940">
                  <c:v>0</c:v>
                </c:pt>
                <c:pt idx="941">
                  <c:v>0</c:v>
                </c:pt>
                <c:pt idx="942">
                  <c:v>0.02</c:v>
                </c:pt>
                <c:pt idx="943">
                  <c:v>0</c:v>
                </c:pt>
                <c:pt idx="944">
                  <c:v>0.01</c:v>
                </c:pt>
                <c:pt idx="945">
                  <c:v>0</c:v>
                </c:pt>
                <c:pt idx="946">
                  <c:v>0</c:v>
                </c:pt>
                <c:pt idx="947">
                  <c:v>0</c:v>
                </c:pt>
                <c:pt idx="948">
                  <c:v>0.01</c:v>
                </c:pt>
                <c:pt idx="949">
                  <c:v>0</c:v>
                </c:pt>
                <c:pt idx="950">
                  <c:v>0.02</c:v>
                </c:pt>
                <c:pt idx="951">
                  <c:v>0.03</c:v>
                </c:pt>
                <c:pt idx="952">
                  <c:v>0</c:v>
                </c:pt>
                <c:pt idx="953">
                  <c:v>0</c:v>
                </c:pt>
                <c:pt idx="954">
                  <c:v>0.03</c:v>
                </c:pt>
                <c:pt idx="955">
                  <c:v>0.02</c:v>
                </c:pt>
                <c:pt idx="956">
                  <c:v>0.01</c:v>
                </c:pt>
                <c:pt idx="957">
                  <c:v>0.01</c:v>
                </c:pt>
                <c:pt idx="958">
                  <c:v>0</c:v>
                </c:pt>
                <c:pt idx="959">
                  <c:v>0.02</c:v>
                </c:pt>
                <c:pt idx="960">
                  <c:v>0</c:v>
                </c:pt>
                <c:pt idx="961">
                  <c:v>0</c:v>
                </c:pt>
                <c:pt idx="962">
                  <c:v>0</c:v>
                </c:pt>
                <c:pt idx="963">
                  <c:v>0</c:v>
                </c:pt>
                <c:pt idx="964">
                  <c:v>0</c:v>
                </c:pt>
                <c:pt idx="965">
                  <c:v>0.02</c:v>
                </c:pt>
                <c:pt idx="966">
                  <c:v>0</c:v>
                </c:pt>
                <c:pt idx="967">
                  <c:v>0</c:v>
                </c:pt>
                <c:pt idx="968">
                  <c:v>0</c:v>
                </c:pt>
                <c:pt idx="969">
                  <c:v>0</c:v>
                </c:pt>
                <c:pt idx="970">
                  <c:v>0.01</c:v>
                </c:pt>
                <c:pt idx="971">
                  <c:v>0.02</c:v>
                </c:pt>
                <c:pt idx="972">
                  <c:v>0.01</c:v>
                </c:pt>
                <c:pt idx="973">
                  <c:v>0.02</c:v>
                </c:pt>
                <c:pt idx="974">
                  <c:v>0.02</c:v>
                </c:pt>
                <c:pt idx="975">
                  <c:v>0.01</c:v>
                </c:pt>
                <c:pt idx="976">
                  <c:v>0.03</c:v>
                </c:pt>
                <c:pt idx="977">
                  <c:v>0.03</c:v>
                </c:pt>
                <c:pt idx="978">
                  <c:v>0.05</c:v>
                </c:pt>
                <c:pt idx="979">
                  <c:v>0.04</c:v>
                </c:pt>
                <c:pt idx="980">
                  <c:v>0.06</c:v>
                </c:pt>
                <c:pt idx="981">
                  <c:v>0.03</c:v>
                </c:pt>
                <c:pt idx="982">
                  <c:v>0.06</c:v>
                </c:pt>
                <c:pt idx="983">
                  <c:v>0.02</c:v>
                </c:pt>
                <c:pt idx="984">
                  <c:v>0.01</c:v>
                </c:pt>
                <c:pt idx="985">
                  <c:v>0.02</c:v>
                </c:pt>
                <c:pt idx="986">
                  <c:v>0.01</c:v>
                </c:pt>
                <c:pt idx="987">
                  <c:v>0.06</c:v>
                </c:pt>
                <c:pt idx="988">
                  <c:v>0.03</c:v>
                </c:pt>
                <c:pt idx="989">
                  <c:v>0.05</c:v>
                </c:pt>
                <c:pt idx="990">
                  <c:v>0.03</c:v>
                </c:pt>
                <c:pt idx="991">
                  <c:v>0.03</c:v>
                </c:pt>
                <c:pt idx="992">
                  <c:v>0.03</c:v>
                </c:pt>
                <c:pt idx="993">
                  <c:v>0.04</c:v>
                </c:pt>
                <c:pt idx="994">
                  <c:v>0.02</c:v>
                </c:pt>
                <c:pt idx="995">
                  <c:v>0.04</c:v>
                </c:pt>
                <c:pt idx="996">
                  <c:v>0.03</c:v>
                </c:pt>
                <c:pt idx="997">
                  <c:v>0.04</c:v>
                </c:pt>
                <c:pt idx="998">
                  <c:v>0.03</c:v>
                </c:pt>
                <c:pt idx="999">
                  <c:v>0.06</c:v>
                </c:pt>
                <c:pt idx="1000">
                  <c:v>0.04</c:v>
                </c:pt>
                <c:pt idx="1001">
                  <c:v>0.01</c:v>
                </c:pt>
                <c:pt idx="1002">
                  <c:v>0.02</c:v>
                </c:pt>
                <c:pt idx="1003">
                  <c:v>0.03</c:v>
                </c:pt>
                <c:pt idx="1004">
                  <c:v>0.03</c:v>
                </c:pt>
                <c:pt idx="1005">
                  <c:v>0.01</c:v>
                </c:pt>
                <c:pt idx="1006">
                  <c:v>0.03</c:v>
                </c:pt>
                <c:pt idx="1007">
                  <c:v>0.01</c:v>
                </c:pt>
                <c:pt idx="1008">
                  <c:v>0.05</c:v>
                </c:pt>
                <c:pt idx="1009">
                  <c:v>0.07</c:v>
                </c:pt>
                <c:pt idx="1010">
                  <c:v>0.02</c:v>
                </c:pt>
                <c:pt idx="1011">
                  <c:v>0.04</c:v>
                </c:pt>
                <c:pt idx="1012">
                  <c:v>0.06</c:v>
                </c:pt>
                <c:pt idx="1013">
                  <c:v>0.03</c:v>
                </c:pt>
                <c:pt idx="1014">
                  <c:v>0.04</c:v>
                </c:pt>
                <c:pt idx="1015">
                  <c:v>0.08</c:v>
                </c:pt>
                <c:pt idx="1016">
                  <c:v>0.03</c:v>
                </c:pt>
                <c:pt idx="1017">
                  <c:v>0.02</c:v>
                </c:pt>
                <c:pt idx="1018">
                  <c:v>0.04</c:v>
                </c:pt>
                <c:pt idx="1019">
                  <c:v>0.03</c:v>
                </c:pt>
                <c:pt idx="1020">
                  <c:v>0.03</c:v>
                </c:pt>
                <c:pt idx="1021">
                  <c:v>0.08</c:v>
                </c:pt>
                <c:pt idx="1022">
                  <c:v>0.04</c:v>
                </c:pt>
                <c:pt idx="1023">
                  <c:v>0.05</c:v>
                </c:pt>
                <c:pt idx="1024">
                  <c:v>0.04</c:v>
                </c:pt>
                <c:pt idx="1025">
                  <c:v>0.03</c:v>
                </c:pt>
                <c:pt idx="1026">
                  <c:v>0.01</c:v>
                </c:pt>
                <c:pt idx="1027">
                  <c:v>0.04</c:v>
                </c:pt>
                <c:pt idx="1028">
                  <c:v>0.16</c:v>
                </c:pt>
                <c:pt idx="1029">
                  <c:v>0.04</c:v>
                </c:pt>
                <c:pt idx="1030">
                  <c:v>0.05</c:v>
                </c:pt>
                <c:pt idx="1031">
                  <c:v>0.03</c:v>
                </c:pt>
                <c:pt idx="1032">
                  <c:v>0.05</c:v>
                </c:pt>
                <c:pt idx="1033">
                  <c:v>0.04</c:v>
                </c:pt>
                <c:pt idx="1034">
                  <c:v>0.04</c:v>
                </c:pt>
                <c:pt idx="1035">
                  <c:v>0.05</c:v>
                </c:pt>
                <c:pt idx="1036">
                  <c:v>0.03</c:v>
                </c:pt>
                <c:pt idx="1037">
                  <c:v>0.05</c:v>
                </c:pt>
                <c:pt idx="1038">
                  <c:v>0.04</c:v>
                </c:pt>
                <c:pt idx="1039">
                  <c:v>0.04</c:v>
                </c:pt>
                <c:pt idx="1040">
                  <c:v>0.05</c:v>
                </c:pt>
                <c:pt idx="1041">
                  <c:v>0.03</c:v>
                </c:pt>
                <c:pt idx="1042">
                  <c:v>0.05</c:v>
                </c:pt>
                <c:pt idx="1043">
                  <c:v>0.04</c:v>
                </c:pt>
                <c:pt idx="1044">
                  <c:v>0.04</c:v>
                </c:pt>
                <c:pt idx="1045">
                  <c:v>0.05</c:v>
                </c:pt>
                <c:pt idx="1046">
                  <c:v>0.03</c:v>
                </c:pt>
                <c:pt idx="1047">
                  <c:v>0.05</c:v>
                </c:pt>
                <c:pt idx="1048">
                  <c:v>0.04</c:v>
                </c:pt>
                <c:pt idx="1049">
                  <c:v>0.03</c:v>
                </c:pt>
                <c:pt idx="1050">
                  <c:v>0.05</c:v>
                </c:pt>
                <c:pt idx="1051">
                  <c:v>0.03</c:v>
                </c:pt>
                <c:pt idx="1052">
                  <c:v>0.04</c:v>
                </c:pt>
                <c:pt idx="1053">
                  <c:v>0.04</c:v>
                </c:pt>
                <c:pt idx="1054">
                  <c:v>0.03</c:v>
                </c:pt>
                <c:pt idx="1055">
                  <c:v>0.03</c:v>
                </c:pt>
                <c:pt idx="1056">
                  <c:v>0.06</c:v>
                </c:pt>
                <c:pt idx="1057">
                  <c:v>0.04</c:v>
                </c:pt>
                <c:pt idx="1058">
                  <c:v>0.06</c:v>
                </c:pt>
                <c:pt idx="1059">
                  <c:v>0.06</c:v>
                </c:pt>
                <c:pt idx="1060">
                  <c:v>0.03</c:v>
                </c:pt>
                <c:pt idx="1061">
                  <c:v>0.05</c:v>
                </c:pt>
                <c:pt idx="1062">
                  <c:v>0.05</c:v>
                </c:pt>
                <c:pt idx="1063">
                  <c:v>0.03</c:v>
                </c:pt>
                <c:pt idx="1064">
                  <c:v>0.06</c:v>
                </c:pt>
                <c:pt idx="1065">
                  <c:v>0.03</c:v>
                </c:pt>
                <c:pt idx="1066">
                  <c:v>0.05</c:v>
                </c:pt>
                <c:pt idx="1067">
                  <c:v>0.05</c:v>
                </c:pt>
                <c:pt idx="1068">
                  <c:v>0.03</c:v>
                </c:pt>
                <c:pt idx="1069">
                  <c:v>0.06</c:v>
                </c:pt>
                <c:pt idx="1070">
                  <c:v>0.04</c:v>
                </c:pt>
                <c:pt idx="1071">
                  <c:v>0.05</c:v>
                </c:pt>
                <c:pt idx="1072">
                  <c:v>0.05</c:v>
                </c:pt>
                <c:pt idx="1073">
                  <c:v>0.04</c:v>
                </c:pt>
                <c:pt idx="1074">
                  <c:v>0.05</c:v>
                </c:pt>
                <c:pt idx="1075">
                  <c:v>0.04</c:v>
                </c:pt>
                <c:pt idx="1076">
                  <c:v>0.04</c:v>
                </c:pt>
                <c:pt idx="1077">
                  <c:v>0.05</c:v>
                </c:pt>
                <c:pt idx="1078">
                  <c:v>0.03</c:v>
                </c:pt>
                <c:pt idx="1079">
                  <c:v>0.05</c:v>
                </c:pt>
                <c:pt idx="1080">
                  <c:v>0.04</c:v>
                </c:pt>
                <c:pt idx="1081">
                  <c:v>0.04</c:v>
                </c:pt>
                <c:pt idx="1082">
                  <c:v>0.05</c:v>
                </c:pt>
                <c:pt idx="1083">
                  <c:v>0.03</c:v>
                </c:pt>
                <c:pt idx="1084">
                  <c:v>0.05</c:v>
                </c:pt>
                <c:pt idx="1085">
                  <c:v>0.04</c:v>
                </c:pt>
                <c:pt idx="1086">
                  <c:v>0.04</c:v>
                </c:pt>
                <c:pt idx="1087">
                  <c:v>0.05</c:v>
                </c:pt>
                <c:pt idx="1088">
                  <c:v>0.03</c:v>
                </c:pt>
                <c:pt idx="1089">
                  <c:v>0.05</c:v>
                </c:pt>
                <c:pt idx="1090">
                  <c:v>0.04</c:v>
                </c:pt>
                <c:pt idx="1091">
                  <c:v>0.04</c:v>
                </c:pt>
                <c:pt idx="1092">
                  <c:v>0.05</c:v>
                </c:pt>
                <c:pt idx="1093">
                  <c:v>0.03</c:v>
                </c:pt>
                <c:pt idx="1094">
                  <c:v>0.05</c:v>
                </c:pt>
                <c:pt idx="1095">
                  <c:v>0.04</c:v>
                </c:pt>
                <c:pt idx="1096">
                  <c:v>0.04</c:v>
                </c:pt>
                <c:pt idx="1097">
                  <c:v>0.05</c:v>
                </c:pt>
                <c:pt idx="1098">
                  <c:v>0.03</c:v>
                </c:pt>
                <c:pt idx="1099">
                  <c:v>0.05</c:v>
                </c:pt>
                <c:pt idx="1100">
                  <c:v>0.04</c:v>
                </c:pt>
                <c:pt idx="1101">
                  <c:v>0.04</c:v>
                </c:pt>
                <c:pt idx="1102">
                  <c:v>0.06</c:v>
                </c:pt>
                <c:pt idx="1103">
                  <c:v>0.03</c:v>
                </c:pt>
                <c:pt idx="1104">
                  <c:v>0.05</c:v>
                </c:pt>
                <c:pt idx="1105">
                  <c:v>0.04</c:v>
                </c:pt>
                <c:pt idx="1106">
                  <c:v>0.04</c:v>
                </c:pt>
                <c:pt idx="1107">
                  <c:v>0.05</c:v>
                </c:pt>
                <c:pt idx="1108">
                  <c:v>0.03</c:v>
                </c:pt>
                <c:pt idx="1109">
                  <c:v>0.05</c:v>
                </c:pt>
                <c:pt idx="1110">
                  <c:v>0.04</c:v>
                </c:pt>
                <c:pt idx="1111">
                  <c:v>0.04</c:v>
                </c:pt>
                <c:pt idx="1112">
                  <c:v>0.05</c:v>
                </c:pt>
                <c:pt idx="1113">
                  <c:v>0.03</c:v>
                </c:pt>
                <c:pt idx="1114">
                  <c:v>0.05</c:v>
                </c:pt>
                <c:pt idx="1115">
                  <c:v>0.05</c:v>
                </c:pt>
                <c:pt idx="1116">
                  <c:v>0.04</c:v>
                </c:pt>
                <c:pt idx="1117">
                  <c:v>0.05</c:v>
                </c:pt>
                <c:pt idx="1118">
                  <c:v>0.03</c:v>
                </c:pt>
                <c:pt idx="1119">
                  <c:v>0.05</c:v>
                </c:pt>
                <c:pt idx="1120">
                  <c:v>0.05</c:v>
                </c:pt>
                <c:pt idx="1121">
                  <c:v>0.04</c:v>
                </c:pt>
                <c:pt idx="1122">
                  <c:v>0.06</c:v>
                </c:pt>
                <c:pt idx="1123">
                  <c:v>0.03</c:v>
                </c:pt>
                <c:pt idx="1124">
                  <c:v>0.05</c:v>
                </c:pt>
                <c:pt idx="1125">
                  <c:v>0.05</c:v>
                </c:pt>
                <c:pt idx="1126">
                  <c:v>0.04</c:v>
                </c:pt>
                <c:pt idx="1127">
                  <c:v>0.06</c:v>
                </c:pt>
                <c:pt idx="1128">
                  <c:v>0.03</c:v>
                </c:pt>
                <c:pt idx="1129">
                  <c:v>0.05</c:v>
                </c:pt>
                <c:pt idx="1130">
                  <c:v>0.05</c:v>
                </c:pt>
                <c:pt idx="1131">
                  <c:v>0.04</c:v>
                </c:pt>
                <c:pt idx="1132">
                  <c:v>0.06</c:v>
                </c:pt>
                <c:pt idx="1133">
                  <c:v>0.03</c:v>
                </c:pt>
                <c:pt idx="1134">
                  <c:v>0.05</c:v>
                </c:pt>
                <c:pt idx="1135">
                  <c:v>0.05</c:v>
                </c:pt>
                <c:pt idx="1136">
                  <c:v>0.04</c:v>
                </c:pt>
                <c:pt idx="1137">
                  <c:v>0.06</c:v>
                </c:pt>
                <c:pt idx="1138">
                  <c:v>0.03</c:v>
                </c:pt>
                <c:pt idx="1139">
                  <c:v>0.05</c:v>
                </c:pt>
                <c:pt idx="1140">
                  <c:v>0.05</c:v>
                </c:pt>
                <c:pt idx="1141">
                  <c:v>0.04</c:v>
                </c:pt>
                <c:pt idx="1142">
                  <c:v>0.06</c:v>
                </c:pt>
                <c:pt idx="1143">
                  <c:v>0.03</c:v>
                </c:pt>
                <c:pt idx="1144">
                  <c:v>0.05</c:v>
                </c:pt>
                <c:pt idx="1145">
                  <c:v>0.05</c:v>
                </c:pt>
                <c:pt idx="1146">
                  <c:v>0.04</c:v>
                </c:pt>
                <c:pt idx="1147">
                  <c:v>0.05</c:v>
                </c:pt>
                <c:pt idx="1148">
                  <c:v>0.04</c:v>
                </c:pt>
                <c:pt idx="1149">
                  <c:v>0.05</c:v>
                </c:pt>
                <c:pt idx="1150">
                  <c:v>0.05</c:v>
                </c:pt>
                <c:pt idx="1151">
                  <c:v>0.04</c:v>
                </c:pt>
                <c:pt idx="1152">
                  <c:v>0.06</c:v>
                </c:pt>
                <c:pt idx="1153">
                  <c:v>0.03</c:v>
                </c:pt>
                <c:pt idx="1154">
                  <c:v>0.05</c:v>
                </c:pt>
                <c:pt idx="1155">
                  <c:v>0.05</c:v>
                </c:pt>
                <c:pt idx="1156">
                  <c:v>0.04</c:v>
                </c:pt>
                <c:pt idx="1157">
                  <c:v>0.05</c:v>
                </c:pt>
                <c:pt idx="1158">
                  <c:v>0.03</c:v>
                </c:pt>
                <c:pt idx="1159">
                  <c:v>0.05</c:v>
                </c:pt>
                <c:pt idx="1160">
                  <c:v>0.05</c:v>
                </c:pt>
                <c:pt idx="1161">
                  <c:v>0.04</c:v>
                </c:pt>
                <c:pt idx="1162">
                  <c:v>0.07</c:v>
                </c:pt>
                <c:pt idx="1163">
                  <c:v>0.03</c:v>
                </c:pt>
                <c:pt idx="1164">
                  <c:v>0.03</c:v>
                </c:pt>
                <c:pt idx="1165">
                  <c:v>0.06</c:v>
                </c:pt>
                <c:pt idx="1166">
                  <c:v>0.04</c:v>
                </c:pt>
                <c:pt idx="1167">
                  <c:v>0.03</c:v>
                </c:pt>
                <c:pt idx="1168">
                  <c:v>0.04</c:v>
                </c:pt>
                <c:pt idx="1169">
                  <c:v>0.04</c:v>
                </c:pt>
                <c:pt idx="1170">
                  <c:v>0.03</c:v>
                </c:pt>
                <c:pt idx="1171">
                  <c:v>0.03</c:v>
                </c:pt>
                <c:pt idx="1172">
                  <c:v>0.02</c:v>
                </c:pt>
                <c:pt idx="1173">
                  <c:v>0.06</c:v>
                </c:pt>
                <c:pt idx="1174">
                  <c:v>0.03</c:v>
                </c:pt>
                <c:pt idx="1175">
                  <c:v>0.03</c:v>
                </c:pt>
                <c:pt idx="1176">
                  <c:v>0.05</c:v>
                </c:pt>
                <c:pt idx="1177">
                  <c:v>0.05</c:v>
                </c:pt>
                <c:pt idx="1178">
                  <c:v>0.09</c:v>
                </c:pt>
                <c:pt idx="1179">
                  <c:v>0.03</c:v>
                </c:pt>
                <c:pt idx="1180">
                  <c:v>0.04</c:v>
                </c:pt>
                <c:pt idx="1181">
                  <c:v>0.05</c:v>
                </c:pt>
                <c:pt idx="1182">
                  <c:v>0.05</c:v>
                </c:pt>
                <c:pt idx="1183">
                  <c:v>0.03</c:v>
                </c:pt>
                <c:pt idx="1184">
                  <c:v>0.06</c:v>
                </c:pt>
                <c:pt idx="1185">
                  <c:v>0.04</c:v>
                </c:pt>
                <c:pt idx="1186">
                  <c:v>0.03</c:v>
                </c:pt>
                <c:pt idx="1187">
                  <c:v>0.04</c:v>
                </c:pt>
                <c:pt idx="1188">
                  <c:v>0.08</c:v>
                </c:pt>
                <c:pt idx="1189">
                  <c:v>0.02</c:v>
                </c:pt>
                <c:pt idx="1190">
                  <c:v>0.03</c:v>
                </c:pt>
                <c:pt idx="1191">
                  <c:v>0.02</c:v>
                </c:pt>
                <c:pt idx="1192">
                  <c:v>0.03</c:v>
                </c:pt>
                <c:pt idx="1193">
                  <c:v>0.04</c:v>
                </c:pt>
                <c:pt idx="1194">
                  <c:v>0.04</c:v>
                </c:pt>
                <c:pt idx="1195">
                  <c:v>0.04</c:v>
                </c:pt>
                <c:pt idx="1196">
                  <c:v>0.03</c:v>
                </c:pt>
                <c:pt idx="1197">
                  <c:v>0.06</c:v>
                </c:pt>
                <c:pt idx="1198">
                  <c:v>0.07</c:v>
                </c:pt>
                <c:pt idx="1199">
                  <c:v>0.04</c:v>
                </c:pt>
                <c:pt idx="1200">
                  <c:v>0.03</c:v>
                </c:pt>
                <c:pt idx="1201">
                  <c:v>0.05</c:v>
                </c:pt>
                <c:pt idx="1202">
                  <c:v>0.05</c:v>
                </c:pt>
                <c:pt idx="1203">
                  <c:v>0.03</c:v>
                </c:pt>
                <c:pt idx="1204">
                  <c:v>0.04</c:v>
                </c:pt>
                <c:pt idx="1205">
                  <c:v>0.03</c:v>
                </c:pt>
                <c:pt idx="1206">
                  <c:v>0.15</c:v>
                </c:pt>
                <c:pt idx="1207">
                  <c:v>0.04</c:v>
                </c:pt>
                <c:pt idx="1208">
                  <c:v>0.06</c:v>
                </c:pt>
                <c:pt idx="1209">
                  <c:v>0.07</c:v>
                </c:pt>
                <c:pt idx="1210">
                  <c:v>0.05</c:v>
                </c:pt>
                <c:pt idx="1211">
                  <c:v>0.03</c:v>
                </c:pt>
                <c:pt idx="1212">
                  <c:v>0.04</c:v>
                </c:pt>
                <c:pt idx="1213">
                  <c:v>0.03</c:v>
                </c:pt>
                <c:pt idx="1214">
                  <c:v>0.04</c:v>
                </c:pt>
                <c:pt idx="1215">
                  <c:v>0.07</c:v>
                </c:pt>
                <c:pt idx="1216">
                  <c:v>0.03</c:v>
                </c:pt>
                <c:pt idx="1217">
                  <c:v>0.06</c:v>
                </c:pt>
                <c:pt idx="1218">
                  <c:v>0.02</c:v>
                </c:pt>
                <c:pt idx="1219">
                  <c:v>0.05</c:v>
                </c:pt>
                <c:pt idx="1220">
                  <c:v>0.05</c:v>
                </c:pt>
                <c:pt idx="1221">
                  <c:v>0.07</c:v>
                </c:pt>
                <c:pt idx="1222">
                  <c:v>0.04</c:v>
                </c:pt>
                <c:pt idx="1223">
                  <c:v>0.04</c:v>
                </c:pt>
                <c:pt idx="1224">
                  <c:v>0.05</c:v>
                </c:pt>
                <c:pt idx="1225">
                  <c:v>0.03</c:v>
                </c:pt>
                <c:pt idx="1226">
                  <c:v>0.03</c:v>
                </c:pt>
                <c:pt idx="1227">
                  <c:v>0.05</c:v>
                </c:pt>
                <c:pt idx="1228">
                  <c:v>0.05</c:v>
                </c:pt>
                <c:pt idx="1229">
                  <c:v>0.03</c:v>
                </c:pt>
                <c:pt idx="1230">
                  <c:v>0.09</c:v>
                </c:pt>
                <c:pt idx="1231">
                  <c:v>0.06</c:v>
                </c:pt>
                <c:pt idx="1232">
                  <c:v>0.03</c:v>
                </c:pt>
                <c:pt idx="1233">
                  <c:v>0.02</c:v>
                </c:pt>
                <c:pt idx="1234">
                  <c:v>0.01</c:v>
                </c:pt>
                <c:pt idx="1235">
                  <c:v>0.02</c:v>
                </c:pt>
                <c:pt idx="1236">
                  <c:v>0.06</c:v>
                </c:pt>
                <c:pt idx="1237">
                  <c:v>0.03</c:v>
                </c:pt>
                <c:pt idx="1238">
                  <c:v>0.02</c:v>
                </c:pt>
                <c:pt idx="1239">
                  <c:v>0.01</c:v>
                </c:pt>
                <c:pt idx="1240">
                  <c:v>0.03</c:v>
                </c:pt>
                <c:pt idx="1241">
                  <c:v>0.03</c:v>
                </c:pt>
                <c:pt idx="1242">
                  <c:v>0.05</c:v>
                </c:pt>
                <c:pt idx="1243">
                  <c:v>0.04</c:v>
                </c:pt>
                <c:pt idx="1244">
                  <c:v>0.04</c:v>
                </c:pt>
                <c:pt idx="1245">
                  <c:v>0.02</c:v>
                </c:pt>
                <c:pt idx="1246">
                  <c:v>0.03</c:v>
                </c:pt>
                <c:pt idx="1247">
                  <c:v>0.02</c:v>
                </c:pt>
                <c:pt idx="1248">
                  <c:v>0.04</c:v>
                </c:pt>
                <c:pt idx="1249">
                  <c:v>0.03</c:v>
                </c:pt>
                <c:pt idx="1250">
                  <c:v>0.04</c:v>
                </c:pt>
                <c:pt idx="1251">
                  <c:v>0.02</c:v>
                </c:pt>
                <c:pt idx="1252">
                  <c:v>0.02</c:v>
                </c:pt>
                <c:pt idx="1253">
                  <c:v>0.07</c:v>
                </c:pt>
                <c:pt idx="1254">
                  <c:v>0.03</c:v>
                </c:pt>
                <c:pt idx="1255">
                  <c:v>0.03</c:v>
                </c:pt>
                <c:pt idx="1256">
                  <c:v>0.04</c:v>
                </c:pt>
                <c:pt idx="1257">
                  <c:v>0.06</c:v>
                </c:pt>
                <c:pt idx="1258">
                  <c:v>0.03</c:v>
                </c:pt>
                <c:pt idx="1259">
                  <c:v>0.04</c:v>
                </c:pt>
                <c:pt idx="1260">
                  <c:v>0.1</c:v>
                </c:pt>
                <c:pt idx="1261">
                  <c:v>0.03</c:v>
                </c:pt>
                <c:pt idx="1262">
                  <c:v>0.05</c:v>
                </c:pt>
                <c:pt idx="1263">
                  <c:v>0.17</c:v>
                </c:pt>
                <c:pt idx="1264">
                  <c:v>0.04</c:v>
                </c:pt>
                <c:pt idx="1265">
                  <c:v>0.04</c:v>
                </c:pt>
                <c:pt idx="1266">
                  <c:v>0.01</c:v>
                </c:pt>
                <c:pt idx="1267">
                  <c:v>0.06</c:v>
                </c:pt>
                <c:pt idx="1268">
                  <c:v>0.04</c:v>
                </c:pt>
                <c:pt idx="1269">
                  <c:v>0.05</c:v>
                </c:pt>
                <c:pt idx="1270">
                  <c:v>0.12</c:v>
                </c:pt>
                <c:pt idx="1271">
                  <c:v>0.05</c:v>
                </c:pt>
                <c:pt idx="1272">
                  <c:v>0.06</c:v>
                </c:pt>
                <c:pt idx="1273">
                  <c:v>0.04</c:v>
                </c:pt>
                <c:pt idx="1274">
                  <c:v>0.05</c:v>
                </c:pt>
                <c:pt idx="1275">
                  <c:v>0.1</c:v>
                </c:pt>
                <c:pt idx="1276">
                  <c:v>0.12</c:v>
                </c:pt>
                <c:pt idx="1277">
                  <c:v>0.05</c:v>
                </c:pt>
                <c:pt idx="1278">
                  <c:v>0.04</c:v>
                </c:pt>
                <c:pt idx="1279">
                  <c:v>0.06</c:v>
                </c:pt>
                <c:pt idx="1280">
                  <c:v>0.07</c:v>
                </c:pt>
                <c:pt idx="1281">
                  <c:v>0.03</c:v>
                </c:pt>
                <c:pt idx="1282">
                  <c:v>0.1</c:v>
                </c:pt>
                <c:pt idx="1283">
                  <c:v>0.08</c:v>
                </c:pt>
                <c:pt idx="1284">
                  <c:v>0.03</c:v>
                </c:pt>
                <c:pt idx="1285">
                  <c:v>0.01</c:v>
                </c:pt>
                <c:pt idx="1286">
                  <c:v>0.04</c:v>
                </c:pt>
                <c:pt idx="1287">
                  <c:v>0.06</c:v>
                </c:pt>
                <c:pt idx="1288">
                  <c:v>0.1</c:v>
                </c:pt>
                <c:pt idx="1289">
                  <c:v>0.14</c:v>
                </c:pt>
                <c:pt idx="1290">
                  <c:v>0.03</c:v>
                </c:pt>
                <c:pt idx="1291">
                  <c:v>0.06</c:v>
                </c:pt>
                <c:pt idx="1292">
                  <c:v>0.04</c:v>
                </c:pt>
                <c:pt idx="1293">
                  <c:v>0.03</c:v>
                </c:pt>
                <c:pt idx="1294">
                  <c:v>0.06</c:v>
                </c:pt>
                <c:pt idx="1295">
                  <c:v>0.03</c:v>
                </c:pt>
                <c:pt idx="1296">
                  <c:v>0.05</c:v>
                </c:pt>
                <c:pt idx="1297">
                  <c:v>0.04</c:v>
                </c:pt>
                <c:pt idx="1298">
                  <c:v>0.1</c:v>
                </c:pt>
                <c:pt idx="1299">
                  <c:v>0.04</c:v>
                </c:pt>
                <c:pt idx="1300">
                  <c:v>0.06</c:v>
                </c:pt>
                <c:pt idx="1301">
                  <c:v>0.05</c:v>
                </c:pt>
                <c:pt idx="1302">
                  <c:v>0.1</c:v>
                </c:pt>
                <c:pt idx="1303">
                  <c:v>0.05</c:v>
                </c:pt>
                <c:pt idx="1304">
                  <c:v>0.03</c:v>
                </c:pt>
                <c:pt idx="1305">
                  <c:v>0.05</c:v>
                </c:pt>
                <c:pt idx="1306">
                  <c:v>0.04</c:v>
                </c:pt>
                <c:pt idx="1307">
                  <c:v>0.05</c:v>
                </c:pt>
                <c:pt idx="1308">
                  <c:v>0.06</c:v>
                </c:pt>
                <c:pt idx="1309">
                  <c:v>0.03</c:v>
                </c:pt>
                <c:pt idx="1310">
                  <c:v>0.04</c:v>
                </c:pt>
                <c:pt idx="1311">
                  <c:v>0.04</c:v>
                </c:pt>
                <c:pt idx="1312">
                  <c:v>0.02</c:v>
                </c:pt>
                <c:pt idx="1313">
                  <c:v>0.04</c:v>
                </c:pt>
                <c:pt idx="1314">
                  <c:v>0.08</c:v>
                </c:pt>
                <c:pt idx="1315">
                  <c:v>0.05</c:v>
                </c:pt>
                <c:pt idx="1316">
                  <c:v>0.05</c:v>
                </c:pt>
                <c:pt idx="1317">
                  <c:v>0.04</c:v>
                </c:pt>
                <c:pt idx="1318">
                  <c:v>0.06</c:v>
                </c:pt>
                <c:pt idx="1319">
                  <c:v>0.03</c:v>
                </c:pt>
                <c:pt idx="1320">
                  <c:v>0.04</c:v>
                </c:pt>
                <c:pt idx="1321">
                  <c:v>0.05</c:v>
                </c:pt>
                <c:pt idx="1322">
                  <c:v>0.04</c:v>
                </c:pt>
                <c:pt idx="1323">
                  <c:v>0.06</c:v>
                </c:pt>
                <c:pt idx="1324">
                  <c:v>0.04</c:v>
                </c:pt>
                <c:pt idx="1325">
                  <c:v>0.05</c:v>
                </c:pt>
                <c:pt idx="1326">
                  <c:v>0.05</c:v>
                </c:pt>
                <c:pt idx="1327">
                  <c:v>0.04</c:v>
                </c:pt>
                <c:pt idx="1328">
                  <c:v>0.04</c:v>
                </c:pt>
                <c:pt idx="1329">
                  <c:v>0.04</c:v>
                </c:pt>
                <c:pt idx="1330">
                  <c:v>0.05</c:v>
                </c:pt>
                <c:pt idx="1331">
                  <c:v>0.04</c:v>
                </c:pt>
                <c:pt idx="1332">
                  <c:v>0.08</c:v>
                </c:pt>
                <c:pt idx="1333">
                  <c:v>0.12</c:v>
                </c:pt>
                <c:pt idx="1334">
                  <c:v>0.04</c:v>
                </c:pt>
                <c:pt idx="1335">
                  <c:v>0.04</c:v>
                </c:pt>
                <c:pt idx="1336">
                  <c:v>0.05</c:v>
                </c:pt>
                <c:pt idx="1337">
                  <c:v>0.04</c:v>
                </c:pt>
                <c:pt idx="1338">
                  <c:v>0.09</c:v>
                </c:pt>
                <c:pt idx="1339">
                  <c:v>0.15</c:v>
                </c:pt>
                <c:pt idx="1340">
                  <c:v>0.04</c:v>
                </c:pt>
                <c:pt idx="1341">
                  <c:v>0.16</c:v>
                </c:pt>
                <c:pt idx="1342">
                  <c:v>0.05</c:v>
                </c:pt>
                <c:pt idx="1343">
                  <c:v>0.05</c:v>
                </c:pt>
                <c:pt idx="1344">
                  <c:v>0.05</c:v>
                </c:pt>
                <c:pt idx="1345">
                  <c:v>0.04</c:v>
                </c:pt>
                <c:pt idx="1346">
                  <c:v>0.12</c:v>
                </c:pt>
                <c:pt idx="1347">
                  <c:v>0.03</c:v>
                </c:pt>
                <c:pt idx="1348">
                  <c:v>0.05</c:v>
                </c:pt>
                <c:pt idx="1349">
                  <c:v>0.04</c:v>
                </c:pt>
                <c:pt idx="1350">
                  <c:v>0.04</c:v>
                </c:pt>
                <c:pt idx="1351">
                  <c:v>0.05</c:v>
                </c:pt>
                <c:pt idx="1352">
                  <c:v>0.03</c:v>
                </c:pt>
                <c:pt idx="1353">
                  <c:v>0.04</c:v>
                </c:pt>
                <c:pt idx="1354">
                  <c:v>0.04</c:v>
                </c:pt>
                <c:pt idx="1355">
                  <c:v>0.02</c:v>
                </c:pt>
                <c:pt idx="1356">
                  <c:v>0.05</c:v>
                </c:pt>
                <c:pt idx="1357">
                  <c:v>0.04</c:v>
                </c:pt>
                <c:pt idx="1358">
                  <c:v>0.04</c:v>
                </c:pt>
                <c:pt idx="1359">
                  <c:v>0.05</c:v>
                </c:pt>
                <c:pt idx="1360">
                  <c:v>0.03</c:v>
                </c:pt>
                <c:pt idx="1361">
                  <c:v>0.06</c:v>
                </c:pt>
                <c:pt idx="1362">
                  <c:v>0.11</c:v>
                </c:pt>
                <c:pt idx="1363">
                  <c:v>0.04</c:v>
                </c:pt>
                <c:pt idx="1364">
                  <c:v>0.02</c:v>
                </c:pt>
                <c:pt idx="1365">
                  <c:v>0.01</c:v>
                </c:pt>
                <c:pt idx="1366">
                  <c:v>0.03</c:v>
                </c:pt>
                <c:pt idx="1367">
                  <c:v>0.06</c:v>
                </c:pt>
                <c:pt idx="1368">
                  <c:v>0.05</c:v>
                </c:pt>
                <c:pt idx="1369">
                  <c:v>0.04</c:v>
                </c:pt>
                <c:pt idx="1370">
                  <c:v>0.02</c:v>
                </c:pt>
                <c:pt idx="1371">
                  <c:v>0.04</c:v>
                </c:pt>
                <c:pt idx="1372">
                  <c:v>0.05</c:v>
                </c:pt>
                <c:pt idx="1373">
                  <c:v>0.03</c:v>
                </c:pt>
                <c:pt idx="1374">
                  <c:v>0.03</c:v>
                </c:pt>
                <c:pt idx="1375">
                  <c:v>0.08</c:v>
                </c:pt>
                <c:pt idx="1376">
                  <c:v>0.03</c:v>
                </c:pt>
                <c:pt idx="1377">
                  <c:v>0.06</c:v>
                </c:pt>
                <c:pt idx="1378">
                  <c:v>0.02</c:v>
                </c:pt>
                <c:pt idx="1379">
                  <c:v>0.04</c:v>
                </c:pt>
                <c:pt idx="1380">
                  <c:v>0.03</c:v>
                </c:pt>
                <c:pt idx="1381">
                  <c:v>0.03</c:v>
                </c:pt>
                <c:pt idx="1382">
                  <c:v>0.03</c:v>
                </c:pt>
                <c:pt idx="1383">
                  <c:v>0.04</c:v>
                </c:pt>
                <c:pt idx="1384">
                  <c:v>0.04</c:v>
                </c:pt>
                <c:pt idx="1385">
                  <c:v>0.02</c:v>
                </c:pt>
                <c:pt idx="1386">
                  <c:v>0.02</c:v>
                </c:pt>
                <c:pt idx="1387">
                  <c:v>0.06</c:v>
                </c:pt>
                <c:pt idx="1388">
                  <c:v>0.03</c:v>
                </c:pt>
                <c:pt idx="1389">
                  <c:v>0.03</c:v>
                </c:pt>
                <c:pt idx="1390">
                  <c:v>0.01</c:v>
                </c:pt>
                <c:pt idx="1391">
                  <c:v>0.03</c:v>
                </c:pt>
                <c:pt idx="1392">
                  <c:v>0.05</c:v>
                </c:pt>
                <c:pt idx="1393">
                  <c:v>0.03</c:v>
                </c:pt>
                <c:pt idx="1394">
                  <c:v>0.03</c:v>
                </c:pt>
                <c:pt idx="1395">
                  <c:v>0.05</c:v>
                </c:pt>
                <c:pt idx="1396">
                  <c:v>0.07</c:v>
                </c:pt>
                <c:pt idx="1397">
                  <c:v>0.03</c:v>
                </c:pt>
                <c:pt idx="1398">
                  <c:v>0.04</c:v>
                </c:pt>
                <c:pt idx="1399">
                  <c:v>0.02</c:v>
                </c:pt>
                <c:pt idx="1400">
                  <c:v>0.04</c:v>
                </c:pt>
                <c:pt idx="1401">
                  <c:v>0.05</c:v>
                </c:pt>
                <c:pt idx="1402">
                  <c:v>0.04</c:v>
                </c:pt>
                <c:pt idx="1403">
                  <c:v>0.03</c:v>
                </c:pt>
                <c:pt idx="1404">
                  <c:v>0.06</c:v>
                </c:pt>
                <c:pt idx="1405">
                  <c:v>0.03</c:v>
                </c:pt>
                <c:pt idx="1406">
                  <c:v>0.05</c:v>
                </c:pt>
                <c:pt idx="1407">
                  <c:v>0.03</c:v>
                </c:pt>
                <c:pt idx="1408">
                  <c:v>0.04</c:v>
                </c:pt>
                <c:pt idx="1409">
                  <c:v>0.01</c:v>
                </c:pt>
                <c:pt idx="1410">
                  <c:v>0.02</c:v>
                </c:pt>
                <c:pt idx="1411">
                  <c:v>0.02</c:v>
                </c:pt>
                <c:pt idx="1412">
                  <c:v>0.03</c:v>
                </c:pt>
                <c:pt idx="1413">
                  <c:v>0.05</c:v>
                </c:pt>
                <c:pt idx="1414">
                  <c:v>0.02</c:v>
                </c:pt>
                <c:pt idx="1415">
                  <c:v>0.03</c:v>
                </c:pt>
                <c:pt idx="1416">
                  <c:v>0.03</c:v>
                </c:pt>
                <c:pt idx="1417">
                  <c:v>0.03</c:v>
                </c:pt>
                <c:pt idx="1418">
                  <c:v>0.04</c:v>
                </c:pt>
                <c:pt idx="1419">
                  <c:v>0.04</c:v>
                </c:pt>
                <c:pt idx="1420">
                  <c:v>0.02</c:v>
                </c:pt>
                <c:pt idx="1421">
                  <c:v>0.02</c:v>
                </c:pt>
                <c:pt idx="1422">
                  <c:v>0.04</c:v>
                </c:pt>
                <c:pt idx="1423">
                  <c:v>0.03</c:v>
                </c:pt>
                <c:pt idx="1424">
                  <c:v>0.04</c:v>
                </c:pt>
                <c:pt idx="1425">
                  <c:v>0.06</c:v>
                </c:pt>
                <c:pt idx="1426">
                  <c:v>0.04</c:v>
                </c:pt>
                <c:pt idx="1427">
                  <c:v>0.04</c:v>
                </c:pt>
                <c:pt idx="1428">
                  <c:v>0.05</c:v>
                </c:pt>
                <c:pt idx="1429">
                  <c:v>0.01</c:v>
                </c:pt>
                <c:pt idx="1430">
                  <c:v>0.03</c:v>
                </c:pt>
                <c:pt idx="1431">
                  <c:v>0.02</c:v>
                </c:pt>
                <c:pt idx="1432">
                  <c:v>0.02</c:v>
                </c:pt>
                <c:pt idx="1433">
                  <c:v>0.04</c:v>
                </c:pt>
                <c:pt idx="1434">
                  <c:v>0.02</c:v>
                </c:pt>
                <c:pt idx="1435">
                  <c:v>0.05</c:v>
                </c:pt>
                <c:pt idx="1436">
                  <c:v>0.04</c:v>
                </c:pt>
                <c:pt idx="1437">
                  <c:v>0.02</c:v>
                </c:pt>
                <c:pt idx="1438">
                  <c:v>0.11</c:v>
                </c:pt>
                <c:pt idx="1439">
                  <c:v>0.03</c:v>
                </c:pt>
                <c:pt idx="1440">
                  <c:v>0.06</c:v>
                </c:pt>
                <c:pt idx="1441">
                  <c:v>0.01</c:v>
                </c:pt>
                <c:pt idx="1442">
                  <c:v>0.03</c:v>
                </c:pt>
                <c:pt idx="1443">
                  <c:v>0.06</c:v>
                </c:pt>
                <c:pt idx="1444">
                  <c:v>0.04</c:v>
                </c:pt>
                <c:pt idx="1445">
                  <c:v>0.03</c:v>
                </c:pt>
                <c:pt idx="1446">
                  <c:v>0.02</c:v>
                </c:pt>
                <c:pt idx="1447">
                  <c:v>0.07</c:v>
                </c:pt>
                <c:pt idx="1448">
                  <c:v>0.06</c:v>
                </c:pt>
                <c:pt idx="1449">
                  <c:v>0.07</c:v>
                </c:pt>
                <c:pt idx="1450">
                  <c:v>0.02</c:v>
                </c:pt>
                <c:pt idx="1451">
                  <c:v>0.1</c:v>
                </c:pt>
                <c:pt idx="1452">
                  <c:v>0.08</c:v>
                </c:pt>
                <c:pt idx="1453">
                  <c:v>0.03</c:v>
                </c:pt>
                <c:pt idx="1454">
                  <c:v>0.03</c:v>
                </c:pt>
                <c:pt idx="1455">
                  <c:v>0.06</c:v>
                </c:pt>
                <c:pt idx="1456">
                  <c:v>0.02</c:v>
                </c:pt>
                <c:pt idx="1457">
                  <c:v>0.04</c:v>
                </c:pt>
                <c:pt idx="1458">
                  <c:v>0.03</c:v>
                </c:pt>
                <c:pt idx="1459">
                  <c:v>0.06</c:v>
                </c:pt>
                <c:pt idx="1460">
                  <c:v>0.03</c:v>
                </c:pt>
                <c:pt idx="1461">
                  <c:v>0.04</c:v>
                </c:pt>
                <c:pt idx="1462">
                  <c:v>0.02</c:v>
                </c:pt>
                <c:pt idx="1463">
                  <c:v>0.03</c:v>
                </c:pt>
                <c:pt idx="1464">
                  <c:v>0.03</c:v>
                </c:pt>
                <c:pt idx="1465">
                  <c:v>0.02</c:v>
                </c:pt>
                <c:pt idx="1466">
                  <c:v>0.04</c:v>
                </c:pt>
                <c:pt idx="1467">
                  <c:v>0.01</c:v>
                </c:pt>
                <c:pt idx="1468">
                  <c:v>0.06</c:v>
                </c:pt>
                <c:pt idx="1469">
                  <c:v>0.03</c:v>
                </c:pt>
                <c:pt idx="1470">
                  <c:v>0.04</c:v>
                </c:pt>
                <c:pt idx="1471">
                  <c:v>0.03</c:v>
                </c:pt>
                <c:pt idx="1472">
                  <c:v>0.07</c:v>
                </c:pt>
                <c:pt idx="1473">
                  <c:v>0.04</c:v>
                </c:pt>
                <c:pt idx="1474">
                  <c:v>0.03</c:v>
                </c:pt>
                <c:pt idx="1475">
                  <c:v>0.03</c:v>
                </c:pt>
                <c:pt idx="1476">
                  <c:v>0.01</c:v>
                </c:pt>
                <c:pt idx="1477">
                  <c:v>0.03</c:v>
                </c:pt>
                <c:pt idx="1478">
                  <c:v>0.03</c:v>
                </c:pt>
                <c:pt idx="1479">
                  <c:v>0.08</c:v>
                </c:pt>
                <c:pt idx="1480">
                  <c:v>0.06</c:v>
                </c:pt>
                <c:pt idx="1481">
                  <c:v>0.03</c:v>
                </c:pt>
                <c:pt idx="1482">
                  <c:v>0.03</c:v>
                </c:pt>
                <c:pt idx="1483">
                  <c:v>0.06</c:v>
                </c:pt>
                <c:pt idx="1484">
                  <c:v>0.01</c:v>
                </c:pt>
                <c:pt idx="1485">
                  <c:v>0.05</c:v>
                </c:pt>
                <c:pt idx="1486">
                  <c:v>0.03</c:v>
                </c:pt>
                <c:pt idx="1487">
                  <c:v>0.06</c:v>
                </c:pt>
                <c:pt idx="1488">
                  <c:v>0.03</c:v>
                </c:pt>
                <c:pt idx="1489">
                  <c:v>0.02</c:v>
                </c:pt>
                <c:pt idx="1490">
                  <c:v>0.04</c:v>
                </c:pt>
                <c:pt idx="1491">
                  <c:v>0.06</c:v>
                </c:pt>
                <c:pt idx="1492">
                  <c:v>0.03</c:v>
                </c:pt>
                <c:pt idx="1493">
                  <c:v>0.04</c:v>
                </c:pt>
                <c:pt idx="1494">
                  <c:v>0.03</c:v>
                </c:pt>
                <c:pt idx="1495">
                  <c:v>0.01</c:v>
                </c:pt>
                <c:pt idx="1496">
                  <c:v>0.02</c:v>
                </c:pt>
                <c:pt idx="1497">
                  <c:v>0.05</c:v>
                </c:pt>
                <c:pt idx="1498">
                  <c:v>0.06</c:v>
                </c:pt>
                <c:pt idx="1499">
                  <c:v>0.05</c:v>
                </c:pt>
                <c:pt idx="1500">
                  <c:v>0.03</c:v>
                </c:pt>
                <c:pt idx="1501">
                  <c:v>0.11</c:v>
                </c:pt>
                <c:pt idx="1502">
                  <c:v>0.03</c:v>
                </c:pt>
                <c:pt idx="1503">
                  <c:v>0.05</c:v>
                </c:pt>
                <c:pt idx="1504">
                  <c:v>0.02</c:v>
                </c:pt>
                <c:pt idx="1505">
                  <c:v>0.03</c:v>
                </c:pt>
                <c:pt idx="1506">
                  <c:v>0.01</c:v>
                </c:pt>
                <c:pt idx="1507">
                  <c:v>0.03</c:v>
                </c:pt>
                <c:pt idx="1508">
                  <c:v>0.02</c:v>
                </c:pt>
                <c:pt idx="1509">
                  <c:v>0.02</c:v>
                </c:pt>
                <c:pt idx="1510">
                  <c:v>0.02</c:v>
                </c:pt>
                <c:pt idx="1511">
                  <c:v>0.06</c:v>
                </c:pt>
                <c:pt idx="1512">
                  <c:v>0.08</c:v>
                </c:pt>
                <c:pt idx="1513">
                  <c:v>0.07</c:v>
                </c:pt>
                <c:pt idx="1514">
                  <c:v>0.04</c:v>
                </c:pt>
                <c:pt idx="1515">
                  <c:v>0.06</c:v>
                </c:pt>
                <c:pt idx="1516">
                  <c:v>0.06</c:v>
                </c:pt>
                <c:pt idx="1517">
                  <c:v>0.04</c:v>
                </c:pt>
                <c:pt idx="1518">
                  <c:v>0.05</c:v>
                </c:pt>
                <c:pt idx="1519">
                  <c:v>0.03</c:v>
                </c:pt>
                <c:pt idx="1520">
                  <c:v>0.06</c:v>
                </c:pt>
                <c:pt idx="1521">
                  <c:v>0.13</c:v>
                </c:pt>
                <c:pt idx="1522">
                  <c:v>0.1</c:v>
                </c:pt>
                <c:pt idx="1523">
                  <c:v>0.06</c:v>
                </c:pt>
                <c:pt idx="1524">
                  <c:v>0.04</c:v>
                </c:pt>
                <c:pt idx="1525">
                  <c:v>0.05</c:v>
                </c:pt>
                <c:pt idx="1526">
                  <c:v>0.06</c:v>
                </c:pt>
                <c:pt idx="1527">
                  <c:v>0.05</c:v>
                </c:pt>
                <c:pt idx="1528">
                  <c:v>0.22</c:v>
                </c:pt>
                <c:pt idx="1529">
                  <c:v>0.04</c:v>
                </c:pt>
                <c:pt idx="1530">
                  <c:v>0.04</c:v>
                </c:pt>
                <c:pt idx="1531">
                  <c:v>0.05</c:v>
                </c:pt>
                <c:pt idx="1532">
                  <c:v>0.02</c:v>
                </c:pt>
                <c:pt idx="1533">
                  <c:v>0.22</c:v>
                </c:pt>
                <c:pt idx="1534">
                  <c:v>0.03</c:v>
                </c:pt>
                <c:pt idx="1535">
                  <c:v>0.06</c:v>
                </c:pt>
                <c:pt idx="1536">
                  <c:v>0.05</c:v>
                </c:pt>
                <c:pt idx="1537">
                  <c:v>0.06</c:v>
                </c:pt>
                <c:pt idx="1538">
                  <c:v>0.03</c:v>
                </c:pt>
                <c:pt idx="1539">
                  <c:v>0.03</c:v>
                </c:pt>
                <c:pt idx="1540">
                  <c:v>0.03</c:v>
                </c:pt>
                <c:pt idx="1541">
                  <c:v>0.04</c:v>
                </c:pt>
                <c:pt idx="1542">
                  <c:v>0.02</c:v>
                </c:pt>
                <c:pt idx="1543">
                  <c:v>0.03</c:v>
                </c:pt>
                <c:pt idx="1544">
                  <c:v>0.08</c:v>
                </c:pt>
                <c:pt idx="1545">
                  <c:v>0.03</c:v>
                </c:pt>
                <c:pt idx="1546">
                  <c:v>0.02</c:v>
                </c:pt>
                <c:pt idx="1547">
                  <c:v>0.05</c:v>
                </c:pt>
                <c:pt idx="1548">
                  <c:v>0.09</c:v>
                </c:pt>
                <c:pt idx="1549">
                  <c:v>0.02</c:v>
                </c:pt>
                <c:pt idx="1550">
                  <c:v>0</c:v>
                </c:pt>
                <c:pt idx="1551">
                  <c:v>0.04</c:v>
                </c:pt>
                <c:pt idx="1552">
                  <c:v>0</c:v>
                </c:pt>
                <c:pt idx="1553">
                  <c:v>0.04</c:v>
                </c:pt>
                <c:pt idx="1554">
                  <c:v>0.05</c:v>
                </c:pt>
                <c:pt idx="1555">
                  <c:v>0.09</c:v>
                </c:pt>
                <c:pt idx="1556">
                  <c:v>0.06</c:v>
                </c:pt>
                <c:pt idx="1557">
                  <c:v>0.04</c:v>
                </c:pt>
                <c:pt idx="1558">
                  <c:v>0.05</c:v>
                </c:pt>
                <c:pt idx="1559">
                  <c:v>0.05</c:v>
                </c:pt>
                <c:pt idx="1560">
                  <c:v>0.1</c:v>
                </c:pt>
                <c:pt idx="1561">
                  <c:v>0.06</c:v>
                </c:pt>
                <c:pt idx="1562">
                  <c:v>0.09</c:v>
                </c:pt>
                <c:pt idx="1563">
                  <c:v>0.05</c:v>
                </c:pt>
                <c:pt idx="1564">
                  <c:v>0.06</c:v>
                </c:pt>
                <c:pt idx="1565">
                  <c:v>0.12</c:v>
                </c:pt>
                <c:pt idx="1566">
                  <c:v>0.06</c:v>
                </c:pt>
                <c:pt idx="1567">
                  <c:v>0.04</c:v>
                </c:pt>
                <c:pt idx="1568">
                  <c:v>0.05</c:v>
                </c:pt>
                <c:pt idx="1569">
                  <c:v>0.33</c:v>
                </c:pt>
                <c:pt idx="1570">
                  <c:v>0.04</c:v>
                </c:pt>
                <c:pt idx="1571">
                  <c:v>0.06</c:v>
                </c:pt>
                <c:pt idx="1572">
                  <c:v>0.03</c:v>
                </c:pt>
                <c:pt idx="1573">
                  <c:v>0.04</c:v>
                </c:pt>
                <c:pt idx="1574">
                  <c:v>0.1</c:v>
                </c:pt>
                <c:pt idx="1575">
                  <c:v>0.04</c:v>
                </c:pt>
                <c:pt idx="1576">
                  <c:v>0.06</c:v>
                </c:pt>
                <c:pt idx="1577">
                  <c:v>0.04</c:v>
                </c:pt>
                <c:pt idx="1578">
                  <c:v>0.06</c:v>
                </c:pt>
                <c:pt idx="1579">
                  <c:v>0.04</c:v>
                </c:pt>
                <c:pt idx="1580">
                  <c:v>1.2</c:v>
                </c:pt>
                <c:pt idx="1581">
                  <c:v>0.05</c:v>
                </c:pt>
                <c:pt idx="1582">
                  <c:v>0.04</c:v>
                </c:pt>
                <c:pt idx="1583">
                  <c:v>0.07</c:v>
                </c:pt>
                <c:pt idx="1584">
                  <c:v>0.03</c:v>
                </c:pt>
                <c:pt idx="1585">
                  <c:v>0.06</c:v>
                </c:pt>
                <c:pt idx="1586">
                  <c:v>0.04</c:v>
                </c:pt>
                <c:pt idx="1587">
                  <c:v>0.05</c:v>
                </c:pt>
                <c:pt idx="1588">
                  <c:v>0.05</c:v>
                </c:pt>
                <c:pt idx="1589">
                  <c:v>0.05</c:v>
                </c:pt>
                <c:pt idx="1590">
                  <c:v>0.05</c:v>
                </c:pt>
                <c:pt idx="1591">
                  <c:v>0.06</c:v>
                </c:pt>
                <c:pt idx="1592">
                  <c:v>0.04</c:v>
                </c:pt>
                <c:pt idx="1593">
                  <c:v>0.01</c:v>
                </c:pt>
                <c:pt idx="1594">
                  <c:v>0.04</c:v>
                </c:pt>
                <c:pt idx="1595">
                  <c:v>0.03</c:v>
                </c:pt>
                <c:pt idx="1596">
                  <c:v>0.03</c:v>
                </c:pt>
                <c:pt idx="1597">
                  <c:v>0.06</c:v>
                </c:pt>
                <c:pt idx="1598">
                  <c:v>0.05</c:v>
                </c:pt>
                <c:pt idx="1599">
                  <c:v>0.09</c:v>
                </c:pt>
                <c:pt idx="1600">
                  <c:v>0.03</c:v>
                </c:pt>
                <c:pt idx="1601">
                  <c:v>0.1</c:v>
                </c:pt>
                <c:pt idx="1602">
                  <c:v>0.1</c:v>
                </c:pt>
                <c:pt idx="1603">
                  <c:v>0.02</c:v>
                </c:pt>
                <c:pt idx="1604">
                  <c:v>0.03</c:v>
                </c:pt>
                <c:pt idx="1605">
                  <c:v>0.1</c:v>
                </c:pt>
                <c:pt idx="1606">
                  <c:v>0.01</c:v>
                </c:pt>
                <c:pt idx="1607">
                  <c:v>0.05</c:v>
                </c:pt>
                <c:pt idx="1608">
                  <c:v>0.05</c:v>
                </c:pt>
                <c:pt idx="1609">
                  <c:v>0.03</c:v>
                </c:pt>
                <c:pt idx="1610">
                  <c:v>0.02</c:v>
                </c:pt>
                <c:pt idx="1611">
                  <c:v>0.03</c:v>
                </c:pt>
                <c:pt idx="1612">
                  <c:v>0.02</c:v>
                </c:pt>
                <c:pt idx="1613">
                  <c:v>0.03</c:v>
                </c:pt>
                <c:pt idx="1614">
                  <c:v>0.03</c:v>
                </c:pt>
                <c:pt idx="1615">
                  <c:v>0.06</c:v>
                </c:pt>
                <c:pt idx="1616">
                  <c:v>0.05</c:v>
                </c:pt>
                <c:pt idx="1617">
                  <c:v>0.01</c:v>
                </c:pt>
                <c:pt idx="1618">
                  <c:v>0.01</c:v>
                </c:pt>
                <c:pt idx="1619">
                  <c:v>0.01</c:v>
                </c:pt>
                <c:pt idx="1620">
                  <c:v>0.04</c:v>
                </c:pt>
                <c:pt idx="1621">
                  <c:v>0.06</c:v>
                </c:pt>
                <c:pt idx="1622">
                  <c:v>0.02</c:v>
                </c:pt>
                <c:pt idx="1623">
                  <c:v>0.02</c:v>
                </c:pt>
                <c:pt idx="1624">
                  <c:v>0.07</c:v>
                </c:pt>
                <c:pt idx="1625">
                  <c:v>0.03</c:v>
                </c:pt>
                <c:pt idx="1626">
                  <c:v>0.02</c:v>
                </c:pt>
                <c:pt idx="1627">
                  <c:v>0.05</c:v>
                </c:pt>
                <c:pt idx="1628">
                  <c:v>0.04</c:v>
                </c:pt>
                <c:pt idx="1629">
                  <c:v>0.07</c:v>
                </c:pt>
                <c:pt idx="1630">
                  <c:v>0.07</c:v>
                </c:pt>
                <c:pt idx="1631">
                  <c:v>0.11</c:v>
                </c:pt>
                <c:pt idx="1632">
                  <c:v>0.09</c:v>
                </c:pt>
                <c:pt idx="1633">
                  <c:v>0.04</c:v>
                </c:pt>
                <c:pt idx="1634">
                  <c:v>0.06</c:v>
                </c:pt>
                <c:pt idx="1635">
                  <c:v>0.04</c:v>
                </c:pt>
                <c:pt idx="1636">
                  <c:v>0.06</c:v>
                </c:pt>
                <c:pt idx="1637">
                  <c:v>0.05</c:v>
                </c:pt>
                <c:pt idx="1638">
                  <c:v>0.04</c:v>
                </c:pt>
                <c:pt idx="1639">
                  <c:v>0.01</c:v>
                </c:pt>
                <c:pt idx="1640">
                  <c:v>0.08</c:v>
                </c:pt>
                <c:pt idx="1641">
                  <c:v>0.07</c:v>
                </c:pt>
                <c:pt idx="1642">
                  <c:v>0.04</c:v>
                </c:pt>
                <c:pt idx="1643">
                  <c:v>0.04</c:v>
                </c:pt>
                <c:pt idx="1644">
                  <c:v>0.95</c:v>
                </c:pt>
                <c:pt idx="1645">
                  <c:v>1.23</c:v>
                </c:pt>
                <c:pt idx="1646">
                  <c:v>0.17</c:v>
                </c:pt>
                <c:pt idx="1647">
                  <c:v>0.06</c:v>
                </c:pt>
                <c:pt idx="1648">
                  <c:v>0.04</c:v>
                </c:pt>
                <c:pt idx="1649">
                  <c:v>0.05</c:v>
                </c:pt>
                <c:pt idx="1650">
                  <c:v>0.05</c:v>
                </c:pt>
                <c:pt idx="1651">
                  <c:v>0.04</c:v>
                </c:pt>
                <c:pt idx="1652">
                  <c:v>0.06</c:v>
                </c:pt>
                <c:pt idx="1653">
                  <c:v>0.04</c:v>
                </c:pt>
                <c:pt idx="1654">
                  <c:v>0.05</c:v>
                </c:pt>
                <c:pt idx="1655">
                  <c:v>0.05</c:v>
                </c:pt>
                <c:pt idx="1656">
                  <c:v>0.04</c:v>
                </c:pt>
                <c:pt idx="1657">
                  <c:v>0.07</c:v>
                </c:pt>
                <c:pt idx="1658">
                  <c:v>0.08</c:v>
                </c:pt>
                <c:pt idx="1659">
                  <c:v>0.04</c:v>
                </c:pt>
                <c:pt idx="1660">
                  <c:v>0.07</c:v>
                </c:pt>
                <c:pt idx="1661">
                  <c:v>0.04</c:v>
                </c:pt>
                <c:pt idx="1662">
                  <c:v>0.02</c:v>
                </c:pt>
                <c:pt idx="1663">
                  <c:v>0.06</c:v>
                </c:pt>
                <c:pt idx="1664">
                  <c:v>0.03</c:v>
                </c:pt>
                <c:pt idx="1665">
                  <c:v>0.03</c:v>
                </c:pt>
                <c:pt idx="1666">
                  <c:v>0.06</c:v>
                </c:pt>
                <c:pt idx="1667">
                  <c:v>0.03</c:v>
                </c:pt>
                <c:pt idx="1668">
                  <c:v>0.06</c:v>
                </c:pt>
                <c:pt idx="1669">
                  <c:v>0.02</c:v>
                </c:pt>
                <c:pt idx="1670">
                  <c:v>0.01</c:v>
                </c:pt>
                <c:pt idx="1671">
                  <c:v>0.03</c:v>
                </c:pt>
                <c:pt idx="1672">
                  <c:v>0.02</c:v>
                </c:pt>
                <c:pt idx="1673">
                  <c:v>0.04</c:v>
                </c:pt>
                <c:pt idx="1674">
                  <c:v>0.11</c:v>
                </c:pt>
                <c:pt idx="1675">
                  <c:v>0.04</c:v>
                </c:pt>
                <c:pt idx="1676">
                  <c:v>0.06</c:v>
                </c:pt>
                <c:pt idx="1677">
                  <c:v>0.04</c:v>
                </c:pt>
                <c:pt idx="1678">
                  <c:v>0.05</c:v>
                </c:pt>
                <c:pt idx="1679">
                  <c:v>0.05</c:v>
                </c:pt>
                <c:pt idx="1680">
                  <c:v>0.04</c:v>
                </c:pt>
                <c:pt idx="1681">
                  <c:v>0.06</c:v>
                </c:pt>
                <c:pt idx="1682">
                  <c:v>0.04</c:v>
                </c:pt>
                <c:pt idx="1683">
                  <c:v>0.06</c:v>
                </c:pt>
                <c:pt idx="1684">
                  <c:v>0.06</c:v>
                </c:pt>
                <c:pt idx="1685">
                  <c:v>0.04</c:v>
                </c:pt>
                <c:pt idx="1686">
                  <c:v>0.06</c:v>
                </c:pt>
                <c:pt idx="1687">
                  <c:v>0.04</c:v>
                </c:pt>
                <c:pt idx="1688">
                  <c:v>0.06</c:v>
                </c:pt>
                <c:pt idx="1689">
                  <c:v>0.08</c:v>
                </c:pt>
                <c:pt idx="1690">
                  <c:v>0.13</c:v>
                </c:pt>
                <c:pt idx="1691">
                  <c:v>0.06</c:v>
                </c:pt>
                <c:pt idx="1692">
                  <c:v>0.06</c:v>
                </c:pt>
                <c:pt idx="1693">
                  <c:v>0.04</c:v>
                </c:pt>
                <c:pt idx="1694">
                  <c:v>0.02</c:v>
                </c:pt>
                <c:pt idx="1695">
                  <c:v>0.02</c:v>
                </c:pt>
                <c:pt idx="1696">
                  <c:v>0.06</c:v>
                </c:pt>
                <c:pt idx="1697">
                  <c:v>0.23</c:v>
                </c:pt>
                <c:pt idx="1698">
                  <c:v>0.03</c:v>
                </c:pt>
                <c:pt idx="1699">
                  <c:v>0.21</c:v>
                </c:pt>
                <c:pt idx="1700">
                  <c:v>0.08</c:v>
                </c:pt>
                <c:pt idx="1701">
                  <c:v>0.12</c:v>
                </c:pt>
                <c:pt idx="1702">
                  <c:v>0.01</c:v>
                </c:pt>
                <c:pt idx="1703">
                  <c:v>0.06</c:v>
                </c:pt>
                <c:pt idx="1704">
                  <c:v>0.05</c:v>
                </c:pt>
                <c:pt idx="1705">
                  <c:v>0.05</c:v>
                </c:pt>
                <c:pt idx="1706">
                  <c:v>0.05</c:v>
                </c:pt>
                <c:pt idx="1707">
                  <c:v>0.04</c:v>
                </c:pt>
                <c:pt idx="1708">
                  <c:v>0.06</c:v>
                </c:pt>
                <c:pt idx="1709">
                  <c:v>0.06</c:v>
                </c:pt>
                <c:pt idx="1710">
                  <c:v>0.06</c:v>
                </c:pt>
                <c:pt idx="1711">
                  <c:v>0.06</c:v>
                </c:pt>
                <c:pt idx="1712">
                  <c:v>0.03</c:v>
                </c:pt>
                <c:pt idx="1713">
                  <c:v>0.06</c:v>
                </c:pt>
                <c:pt idx="1714">
                  <c:v>0.05</c:v>
                </c:pt>
                <c:pt idx="1715">
                  <c:v>0.04</c:v>
                </c:pt>
                <c:pt idx="1716">
                  <c:v>0.06</c:v>
                </c:pt>
                <c:pt idx="1717">
                  <c:v>0.03</c:v>
                </c:pt>
                <c:pt idx="1718">
                  <c:v>0.05</c:v>
                </c:pt>
                <c:pt idx="1719">
                  <c:v>0.05</c:v>
                </c:pt>
                <c:pt idx="1720">
                  <c:v>0.04</c:v>
                </c:pt>
                <c:pt idx="1721">
                  <c:v>0.05</c:v>
                </c:pt>
                <c:pt idx="1722">
                  <c:v>0.08</c:v>
                </c:pt>
                <c:pt idx="1723">
                  <c:v>0.06</c:v>
                </c:pt>
                <c:pt idx="1724">
                  <c:v>0.05</c:v>
                </c:pt>
                <c:pt idx="1725">
                  <c:v>0.04</c:v>
                </c:pt>
                <c:pt idx="1726">
                  <c:v>0.05</c:v>
                </c:pt>
                <c:pt idx="1727">
                  <c:v>0.08</c:v>
                </c:pt>
                <c:pt idx="1728">
                  <c:v>0.04</c:v>
                </c:pt>
                <c:pt idx="1729">
                  <c:v>0.06</c:v>
                </c:pt>
                <c:pt idx="1730">
                  <c:v>0.06</c:v>
                </c:pt>
                <c:pt idx="1731">
                  <c:v>0.04</c:v>
                </c:pt>
                <c:pt idx="1732">
                  <c:v>0.06</c:v>
                </c:pt>
                <c:pt idx="1733">
                  <c:v>0.04</c:v>
                </c:pt>
                <c:pt idx="1734">
                  <c:v>0.04</c:v>
                </c:pt>
                <c:pt idx="1735">
                  <c:v>0.05</c:v>
                </c:pt>
                <c:pt idx="1736">
                  <c:v>0.04</c:v>
                </c:pt>
                <c:pt idx="1737">
                  <c:v>0.05</c:v>
                </c:pt>
                <c:pt idx="1738">
                  <c:v>0.04</c:v>
                </c:pt>
                <c:pt idx="1739">
                  <c:v>0.05</c:v>
                </c:pt>
                <c:pt idx="1740">
                  <c:v>0.04</c:v>
                </c:pt>
                <c:pt idx="1741">
                  <c:v>0.03</c:v>
                </c:pt>
                <c:pt idx="1742">
                  <c:v>0.05</c:v>
                </c:pt>
                <c:pt idx="1743">
                  <c:v>0.04</c:v>
                </c:pt>
                <c:pt idx="1744">
                  <c:v>0.05</c:v>
                </c:pt>
                <c:pt idx="1745">
                  <c:v>0.05</c:v>
                </c:pt>
                <c:pt idx="1746">
                  <c:v>0.04</c:v>
                </c:pt>
                <c:pt idx="1747">
                  <c:v>0.06</c:v>
                </c:pt>
                <c:pt idx="1748">
                  <c:v>0.03</c:v>
                </c:pt>
                <c:pt idx="1749">
                  <c:v>0.04</c:v>
                </c:pt>
                <c:pt idx="1750">
                  <c:v>0.05</c:v>
                </c:pt>
                <c:pt idx="1751">
                  <c:v>0.05</c:v>
                </c:pt>
                <c:pt idx="1752">
                  <c:v>0.06</c:v>
                </c:pt>
                <c:pt idx="1753">
                  <c:v>0.04</c:v>
                </c:pt>
                <c:pt idx="1754">
                  <c:v>0.06</c:v>
                </c:pt>
                <c:pt idx="1755">
                  <c:v>0.06</c:v>
                </c:pt>
                <c:pt idx="1756">
                  <c:v>0.04</c:v>
                </c:pt>
                <c:pt idx="1757">
                  <c:v>0.06</c:v>
                </c:pt>
                <c:pt idx="1758">
                  <c:v>0.04</c:v>
                </c:pt>
                <c:pt idx="1759">
                  <c:v>0.06</c:v>
                </c:pt>
                <c:pt idx="1760">
                  <c:v>0.03</c:v>
                </c:pt>
                <c:pt idx="1761">
                  <c:v>0.04</c:v>
                </c:pt>
                <c:pt idx="1762">
                  <c:v>0.06</c:v>
                </c:pt>
                <c:pt idx="1763">
                  <c:v>0.11</c:v>
                </c:pt>
                <c:pt idx="1764">
                  <c:v>0.06</c:v>
                </c:pt>
                <c:pt idx="1765">
                  <c:v>0.04</c:v>
                </c:pt>
                <c:pt idx="1766">
                  <c:v>0.06</c:v>
                </c:pt>
                <c:pt idx="1767">
                  <c:v>0.06</c:v>
                </c:pt>
                <c:pt idx="1768">
                  <c:v>0.12</c:v>
                </c:pt>
                <c:pt idx="1769">
                  <c:v>0.06</c:v>
                </c:pt>
                <c:pt idx="1770">
                  <c:v>0.04</c:v>
                </c:pt>
                <c:pt idx="1771">
                  <c:v>0.05</c:v>
                </c:pt>
                <c:pt idx="1772">
                  <c:v>0.11</c:v>
                </c:pt>
                <c:pt idx="1773">
                  <c:v>0.03</c:v>
                </c:pt>
                <c:pt idx="1774">
                  <c:v>0.03</c:v>
                </c:pt>
                <c:pt idx="1775">
                  <c:v>0.04</c:v>
                </c:pt>
                <c:pt idx="1776">
                  <c:v>0.05</c:v>
                </c:pt>
                <c:pt idx="1777">
                  <c:v>0.06</c:v>
                </c:pt>
                <c:pt idx="1778">
                  <c:v>0.01</c:v>
                </c:pt>
                <c:pt idx="1779">
                  <c:v>0.1</c:v>
                </c:pt>
                <c:pt idx="1780">
                  <c:v>0.15</c:v>
                </c:pt>
                <c:pt idx="1781">
                  <c:v>0.08</c:v>
                </c:pt>
                <c:pt idx="1782">
                  <c:v>0.07</c:v>
                </c:pt>
                <c:pt idx="1783">
                  <c:v>0.05</c:v>
                </c:pt>
                <c:pt idx="1784">
                  <c:v>0.06</c:v>
                </c:pt>
                <c:pt idx="1785">
                  <c:v>0.04</c:v>
                </c:pt>
                <c:pt idx="1786">
                  <c:v>0.02</c:v>
                </c:pt>
                <c:pt idx="1787">
                  <c:v>0.03</c:v>
                </c:pt>
                <c:pt idx="1788">
                  <c:v>0.06</c:v>
                </c:pt>
                <c:pt idx="1789">
                  <c:v>0.1</c:v>
                </c:pt>
                <c:pt idx="1790">
                  <c:v>0.05</c:v>
                </c:pt>
                <c:pt idx="1791">
                  <c:v>0.04</c:v>
                </c:pt>
                <c:pt idx="1792">
                  <c:v>0.01</c:v>
                </c:pt>
                <c:pt idx="1793">
                  <c:v>0.05</c:v>
                </c:pt>
                <c:pt idx="1794">
                  <c:v>0.01</c:v>
                </c:pt>
                <c:pt idx="1795">
                  <c:v>0.08</c:v>
                </c:pt>
                <c:pt idx="1796">
                  <c:v>0.01</c:v>
                </c:pt>
                <c:pt idx="1797">
                  <c:v>0.06</c:v>
                </c:pt>
                <c:pt idx="1798">
                  <c:v>0.06</c:v>
                </c:pt>
                <c:pt idx="1799">
                  <c:v>0.05</c:v>
                </c:pt>
                <c:pt idx="1800">
                  <c:v>0.04</c:v>
                </c:pt>
                <c:pt idx="1801">
                  <c:v>0.09</c:v>
                </c:pt>
                <c:pt idx="1802">
                  <c:v>0.05</c:v>
                </c:pt>
                <c:pt idx="1803">
                  <c:v>0.09</c:v>
                </c:pt>
                <c:pt idx="1804">
                  <c:v>0.07</c:v>
                </c:pt>
                <c:pt idx="1805">
                  <c:v>0.09</c:v>
                </c:pt>
                <c:pt idx="1806">
                  <c:v>0.1</c:v>
                </c:pt>
                <c:pt idx="1807">
                  <c:v>0.05</c:v>
                </c:pt>
                <c:pt idx="1808">
                  <c:v>0.07</c:v>
                </c:pt>
                <c:pt idx="1809">
                  <c:v>0.06</c:v>
                </c:pt>
                <c:pt idx="1810">
                  <c:v>0.05</c:v>
                </c:pt>
                <c:pt idx="1811">
                  <c:v>0.05</c:v>
                </c:pt>
                <c:pt idx="1812">
                  <c:v>0.1</c:v>
                </c:pt>
                <c:pt idx="1813">
                  <c:v>0.08</c:v>
                </c:pt>
                <c:pt idx="1814">
                  <c:v>0.05</c:v>
                </c:pt>
                <c:pt idx="1815">
                  <c:v>0.06</c:v>
                </c:pt>
                <c:pt idx="1816">
                  <c:v>0.05</c:v>
                </c:pt>
                <c:pt idx="1817">
                  <c:v>0.06</c:v>
                </c:pt>
                <c:pt idx="1818">
                  <c:v>0.05</c:v>
                </c:pt>
                <c:pt idx="1819">
                  <c:v>0.05</c:v>
                </c:pt>
                <c:pt idx="1820">
                  <c:v>0.06</c:v>
                </c:pt>
                <c:pt idx="1821">
                  <c:v>0.04</c:v>
                </c:pt>
                <c:pt idx="1822">
                  <c:v>0.04</c:v>
                </c:pt>
                <c:pt idx="1823">
                  <c:v>0.29</c:v>
                </c:pt>
                <c:pt idx="1824">
                  <c:v>0.03</c:v>
                </c:pt>
                <c:pt idx="1825">
                  <c:v>0.05</c:v>
                </c:pt>
                <c:pt idx="1826">
                  <c:v>0.04</c:v>
                </c:pt>
                <c:pt idx="1827">
                  <c:v>0.06</c:v>
                </c:pt>
                <c:pt idx="1828">
                  <c:v>0.04</c:v>
                </c:pt>
                <c:pt idx="1829">
                  <c:v>0</c:v>
                </c:pt>
                <c:pt idx="1830">
                  <c:v>0.01</c:v>
                </c:pt>
                <c:pt idx="1831">
                  <c:v>0.03</c:v>
                </c:pt>
                <c:pt idx="1832">
                  <c:v>0.03</c:v>
                </c:pt>
                <c:pt idx="1833">
                  <c:v>0.05</c:v>
                </c:pt>
                <c:pt idx="1834">
                  <c:v>0.06</c:v>
                </c:pt>
                <c:pt idx="1835">
                  <c:v>0.06</c:v>
                </c:pt>
                <c:pt idx="1836">
                  <c:v>0.03</c:v>
                </c:pt>
                <c:pt idx="1837">
                  <c:v>0.06</c:v>
                </c:pt>
                <c:pt idx="1838">
                  <c:v>0.04</c:v>
                </c:pt>
                <c:pt idx="1839">
                  <c:v>0.06</c:v>
                </c:pt>
                <c:pt idx="1840">
                  <c:v>0.06</c:v>
                </c:pt>
                <c:pt idx="1841">
                  <c:v>0.05</c:v>
                </c:pt>
                <c:pt idx="1842">
                  <c:v>0.19</c:v>
                </c:pt>
                <c:pt idx="1843">
                  <c:v>0.04</c:v>
                </c:pt>
                <c:pt idx="1844">
                  <c:v>0.05</c:v>
                </c:pt>
                <c:pt idx="1845">
                  <c:v>0.82</c:v>
                </c:pt>
                <c:pt idx="1846">
                  <c:v>0.09</c:v>
                </c:pt>
                <c:pt idx="1847">
                  <c:v>0.03</c:v>
                </c:pt>
                <c:pt idx="1848">
                  <c:v>0.02</c:v>
                </c:pt>
                <c:pt idx="1849">
                  <c:v>0.05</c:v>
                </c:pt>
                <c:pt idx="1850">
                  <c:v>0.06</c:v>
                </c:pt>
                <c:pt idx="1851">
                  <c:v>0.04</c:v>
                </c:pt>
                <c:pt idx="1852">
                  <c:v>0.05</c:v>
                </c:pt>
                <c:pt idx="1853">
                  <c:v>0.07</c:v>
                </c:pt>
                <c:pt idx="1854">
                  <c:v>0.04</c:v>
                </c:pt>
                <c:pt idx="1855">
                  <c:v>0.06</c:v>
                </c:pt>
                <c:pt idx="1856">
                  <c:v>0.05</c:v>
                </c:pt>
                <c:pt idx="1857">
                  <c:v>0.05</c:v>
                </c:pt>
                <c:pt idx="1858">
                  <c:v>0.03</c:v>
                </c:pt>
                <c:pt idx="1859">
                  <c:v>0.06</c:v>
                </c:pt>
                <c:pt idx="1860">
                  <c:v>0.04</c:v>
                </c:pt>
                <c:pt idx="1861">
                  <c:v>0.05</c:v>
                </c:pt>
                <c:pt idx="1862">
                  <c:v>0.07</c:v>
                </c:pt>
                <c:pt idx="1863">
                  <c:v>0.04</c:v>
                </c:pt>
                <c:pt idx="1864">
                  <c:v>0.06</c:v>
                </c:pt>
                <c:pt idx="1865">
                  <c:v>0.07</c:v>
                </c:pt>
                <c:pt idx="1866">
                  <c:v>0.06</c:v>
                </c:pt>
                <c:pt idx="1867">
                  <c:v>0.27</c:v>
                </c:pt>
                <c:pt idx="1868">
                  <c:v>0.06</c:v>
                </c:pt>
                <c:pt idx="1869">
                  <c:v>0.04</c:v>
                </c:pt>
                <c:pt idx="1870">
                  <c:v>0.05</c:v>
                </c:pt>
                <c:pt idx="1871">
                  <c:v>0.05</c:v>
                </c:pt>
                <c:pt idx="1872">
                  <c:v>0.08</c:v>
                </c:pt>
                <c:pt idx="1873">
                  <c:v>0.07</c:v>
                </c:pt>
                <c:pt idx="1874">
                  <c:v>0.03</c:v>
                </c:pt>
                <c:pt idx="1875">
                  <c:v>0.05</c:v>
                </c:pt>
                <c:pt idx="1876">
                  <c:v>0.05</c:v>
                </c:pt>
                <c:pt idx="1877">
                  <c:v>0.04</c:v>
                </c:pt>
                <c:pt idx="1878">
                  <c:v>0.06</c:v>
                </c:pt>
                <c:pt idx="1879">
                  <c:v>0.04</c:v>
                </c:pt>
                <c:pt idx="1880">
                  <c:v>0.03</c:v>
                </c:pt>
                <c:pt idx="1881">
                  <c:v>0.03</c:v>
                </c:pt>
                <c:pt idx="1882">
                  <c:v>0.03</c:v>
                </c:pt>
                <c:pt idx="1883">
                  <c:v>0.06</c:v>
                </c:pt>
                <c:pt idx="1884">
                  <c:v>0.03</c:v>
                </c:pt>
                <c:pt idx="1885">
                  <c:v>0.06</c:v>
                </c:pt>
                <c:pt idx="1886">
                  <c:v>0.06</c:v>
                </c:pt>
                <c:pt idx="1887">
                  <c:v>0.07</c:v>
                </c:pt>
                <c:pt idx="1888">
                  <c:v>0.05</c:v>
                </c:pt>
                <c:pt idx="1889">
                  <c:v>0.02</c:v>
                </c:pt>
                <c:pt idx="1890">
                  <c:v>0.04</c:v>
                </c:pt>
                <c:pt idx="1891">
                  <c:v>0.04</c:v>
                </c:pt>
                <c:pt idx="1892">
                  <c:v>0.04</c:v>
                </c:pt>
                <c:pt idx="1893">
                  <c:v>0.02</c:v>
                </c:pt>
                <c:pt idx="1894">
                  <c:v>0.04</c:v>
                </c:pt>
                <c:pt idx="1895">
                  <c:v>0.04</c:v>
                </c:pt>
                <c:pt idx="1896">
                  <c:v>0.02</c:v>
                </c:pt>
                <c:pt idx="1897">
                  <c:v>0.02</c:v>
                </c:pt>
                <c:pt idx="1898">
                  <c:v>0.02</c:v>
                </c:pt>
                <c:pt idx="1899">
                  <c:v>0.03</c:v>
                </c:pt>
                <c:pt idx="1900">
                  <c:v>0.05</c:v>
                </c:pt>
                <c:pt idx="1901">
                  <c:v>0.03</c:v>
                </c:pt>
                <c:pt idx="1902">
                  <c:v>0.03</c:v>
                </c:pt>
                <c:pt idx="1903">
                  <c:v>0.04</c:v>
                </c:pt>
                <c:pt idx="1904">
                  <c:v>0.04</c:v>
                </c:pt>
                <c:pt idx="1905">
                  <c:v>0.06</c:v>
                </c:pt>
                <c:pt idx="1906">
                  <c:v>0.04</c:v>
                </c:pt>
                <c:pt idx="1907">
                  <c:v>0.1</c:v>
                </c:pt>
                <c:pt idx="1908">
                  <c:v>0.03</c:v>
                </c:pt>
                <c:pt idx="1909">
                  <c:v>0.06</c:v>
                </c:pt>
                <c:pt idx="1910">
                  <c:v>0.05</c:v>
                </c:pt>
                <c:pt idx="1911">
                  <c:v>0.05</c:v>
                </c:pt>
                <c:pt idx="1912">
                  <c:v>0.06</c:v>
                </c:pt>
                <c:pt idx="1913">
                  <c:v>0.04</c:v>
                </c:pt>
                <c:pt idx="1914">
                  <c:v>0.06</c:v>
                </c:pt>
                <c:pt idx="1915">
                  <c:v>0.05</c:v>
                </c:pt>
                <c:pt idx="1916">
                  <c:v>0.05</c:v>
                </c:pt>
                <c:pt idx="1917">
                  <c:v>0.06</c:v>
                </c:pt>
                <c:pt idx="1918">
                  <c:v>0.03</c:v>
                </c:pt>
                <c:pt idx="1919">
                  <c:v>0.06</c:v>
                </c:pt>
                <c:pt idx="1920">
                  <c:v>0.04</c:v>
                </c:pt>
                <c:pt idx="1921">
                  <c:v>0.05</c:v>
                </c:pt>
                <c:pt idx="1922">
                  <c:v>0.06</c:v>
                </c:pt>
                <c:pt idx="1923">
                  <c:v>0.04</c:v>
                </c:pt>
                <c:pt idx="1924">
                  <c:v>0.06</c:v>
                </c:pt>
                <c:pt idx="1925">
                  <c:v>0.04</c:v>
                </c:pt>
                <c:pt idx="1926">
                  <c:v>0.05</c:v>
                </c:pt>
                <c:pt idx="1927">
                  <c:v>0.05</c:v>
                </c:pt>
                <c:pt idx="1928">
                  <c:v>0.05</c:v>
                </c:pt>
                <c:pt idx="1929">
                  <c:v>0.03</c:v>
                </c:pt>
                <c:pt idx="1930">
                  <c:v>0.02</c:v>
                </c:pt>
                <c:pt idx="1931">
                  <c:v>0.02</c:v>
                </c:pt>
                <c:pt idx="1932">
                  <c:v>0.05</c:v>
                </c:pt>
                <c:pt idx="1933">
                  <c:v>0.06</c:v>
                </c:pt>
                <c:pt idx="1934">
                  <c:v>0.15</c:v>
                </c:pt>
                <c:pt idx="1935">
                  <c:v>0.06</c:v>
                </c:pt>
                <c:pt idx="1936">
                  <c:v>0.05</c:v>
                </c:pt>
                <c:pt idx="1937">
                  <c:v>0.05</c:v>
                </c:pt>
                <c:pt idx="1938">
                  <c:v>0.15</c:v>
                </c:pt>
                <c:pt idx="1939">
                  <c:v>0.04</c:v>
                </c:pt>
                <c:pt idx="1940">
                  <c:v>0.06</c:v>
                </c:pt>
                <c:pt idx="1941">
                  <c:v>0.05</c:v>
                </c:pt>
                <c:pt idx="1942">
                  <c:v>0.08</c:v>
                </c:pt>
                <c:pt idx="1943">
                  <c:v>0.05</c:v>
                </c:pt>
                <c:pt idx="1944">
                  <c:v>0.06</c:v>
                </c:pt>
                <c:pt idx="1945">
                  <c:v>0.1</c:v>
                </c:pt>
                <c:pt idx="1946">
                  <c:v>0.29</c:v>
                </c:pt>
                <c:pt idx="1947">
                  <c:v>0.04</c:v>
                </c:pt>
                <c:pt idx="1948">
                  <c:v>0.05</c:v>
                </c:pt>
                <c:pt idx="1949">
                  <c:v>0.28</c:v>
                </c:pt>
                <c:pt idx="1950">
                  <c:v>0.04</c:v>
                </c:pt>
                <c:pt idx="1951">
                  <c:v>0.04</c:v>
                </c:pt>
                <c:pt idx="1952">
                  <c:v>0.06</c:v>
                </c:pt>
                <c:pt idx="1953">
                  <c:v>0.06</c:v>
                </c:pt>
                <c:pt idx="1954">
                  <c:v>0.04</c:v>
                </c:pt>
                <c:pt idx="1955">
                  <c:v>0.06</c:v>
                </c:pt>
                <c:pt idx="1956">
                  <c:v>0.04</c:v>
                </c:pt>
                <c:pt idx="1957">
                  <c:v>0.06</c:v>
                </c:pt>
                <c:pt idx="1958">
                  <c:v>0.06</c:v>
                </c:pt>
                <c:pt idx="1959">
                  <c:v>0.04</c:v>
                </c:pt>
                <c:pt idx="1960">
                  <c:v>0.07</c:v>
                </c:pt>
                <c:pt idx="1961">
                  <c:v>0.04</c:v>
                </c:pt>
                <c:pt idx="1962">
                  <c:v>0.06</c:v>
                </c:pt>
                <c:pt idx="1963">
                  <c:v>0.05</c:v>
                </c:pt>
                <c:pt idx="1964">
                  <c:v>0.05</c:v>
                </c:pt>
                <c:pt idx="1965">
                  <c:v>0.07</c:v>
                </c:pt>
                <c:pt idx="1966">
                  <c:v>0.04</c:v>
                </c:pt>
                <c:pt idx="1967">
                  <c:v>0.06</c:v>
                </c:pt>
                <c:pt idx="1968">
                  <c:v>0.02</c:v>
                </c:pt>
                <c:pt idx="1969">
                  <c:v>0.04</c:v>
                </c:pt>
                <c:pt idx="1970">
                  <c:v>0.06</c:v>
                </c:pt>
                <c:pt idx="1971">
                  <c:v>0.05</c:v>
                </c:pt>
                <c:pt idx="1972">
                  <c:v>0.04</c:v>
                </c:pt>
                <c:pt idx="1973">
                  <c:v>0.02</c:v>
                </c:pt>
                <c:pt idx="1974">
                  <c:v>0.03</c:v>
                </c:pt>
                <c:pt idx="1975">
                  <c:v>0.01</c:v>
                </c:pt>
                <c:pt idx="1976">
                  <c:v>0.03</c:v>
                </c:pt>
                <c:pt idx="1977">
                  <c:v>0.06</c:v>
                </c:pt>
                <c:pt idx="1978">
                  <c:v>0.02</c:v>
                </c:pt>
                <c:pt idx="1979">
                  <c:v>0.03</c:v>
                </c:pt>
                <c:pt idx="1980">
                  <c:v>0.03</c:v>
                </c:pt>
                <c:pt idx="1981">
                  <c:v>0.02</c:v>
                </c:pt>
                <c:pt idx="1982">
                  <c:v>0.04</c:v>
                </c:pt>
                <c:pt idx="1983">
                  <c:v>0.1</c:v>
                </c:pt>
                <c:pt idx="1984">
                  <c:v>0.02</c:v>
                </c:pt>
                <c:pt idx="1985">
                  <c:v>0.07</c:v>
                </c:pt>
                <c:pt idx="1986">
                  <c:v>0.03</c:v>
                </c:pt>
                <c:pt idx="1987">
                  <c:v>0.03</c:v>
                </c:pt>
                <c:pt idx="1988">
                  <c:v>0.03</c:v>
                </c:pt>
                <c:pt idx="1989">
                  <c:v>0.04</c:v>
                </c:pt>
                <c:pt idx="1990">
                  <c:v>0.04</c:v>
                </c:pt>
                <c:pt idx="1991">
                  <c:v>0.01</c:v>
                </c:pt>
                <c:pt idx="1992">
                  <c:v>0.03</c:v>
                </c:pt>
                <c:pt idx="1993">
                  <c:v>0.04</c:v>
                </c:pt>
                <c:pt idx="1994">
                  <c:v>0.04</c:v>
                </c:pt>
                <c:pt idx="1995">
                  <c:v>0.06</c:v>
                </c:pt>
                <c:pt idx="1996">
                  <c:v>0.01</c:v>
                </c:pt>
                <c:pt idx="1997">
                  <c:v>0</c:v>
                </c:pt>
                <c:pt idx="1998">
                  <c:v>0.04</c:v>
                </c:pt>
                <c:pt idx="1999">
                  <c:v>0.03</c:v>
                </c:pt>
                <c:pt idx="2000">
                  <c:v>0.02</c:v>
                </c:pt>
                <c:pt idx="2001">
                  <c:v>0.03</c:v>
                </c:pt>
                <c:pt idx="2002">
                  <c:v>0.03</c:v>
                </c:pt>
                <c:pt idx="2003">
                  <c:v>0.03</c:v>
                </c:pt>
                <c:pt idx="2004">
                  <c:v>0.01</c:v>
                </c:pt>
                <c:pt idx="2005">
                  <c:v>0.06</c:v>
                </c:pt>
                <c:pt idx="2006">
                  <c:v>0.03</c:v>
                </c:pt>
                <c:pt idx="2007">
                  <c:v>0.04</c:v>
                </c:pt>
                <c:pt idx="2008">
                  <c:v>0.01</c:v>
                </c:pt>
                <c:pt idx="2009">
                  <c:v>0.04</c:v>
                </c:pt>
                <c:pt idx="2010">
                  <c:v>0.03</c:v>
                </c:pt>
                <c:pt idx="2011">
                  <c:v>0.02</c:v>
                </c:pt>
                <c:pt idx="2012">
                  <c:v>0.04</c:v>
                </c:pt>
                <c:pt idx="2013">
                  <c:v>0.03</c:v>
                </c:pt>
                <c:pt idx="2014">
                  <c:v>0</c:v>
                </c:pt>
                <c:pt idx="2015">
                  <c:v>0.01</c:v>
                </c:pt>
                <c:pt idx="2016">
                  <c:v>0</c:v>
                </c:pt>
                <c:pt idx="2017">
                  <c:v>0.01</c:v>
                </c:pt>
                <c:pt idx="2018">
                  <c:v>0</c:v>
                </c:pt>
                <c:pt idx="2019">
                  <c:v>0</c:v>
                </c:pt>
                <c:pt idx="2020">
                  <c:v>0.03</c:v>
                </c:pt>
                <c:pt idx="2021">
                  <c:v>0</c:v>
                </c:pt>
                <c:pt idx="2022">
                  <c:v>0.02</c:v>
                </c:pt>
                <c:pt idx="2023">
                  <c:v>0.01</c:v>
                </c:pt>
                <c:pt idx="2024">
                  <c:v>0</c:v>
                </c:pt>
                <c:pt idx="2025">
                  <c:v>0</c:v>
                </c:pt>
                <c:pt idx="2026">
                  <c:v>0.01</c:v>
                </c:pt>
                <c:pt idx="2027">
                  <c:v>0.03</c:v>
                </c:pt>
                <c:pt idx="2028">
                  <c:v>0.01</c:v>
                </c:pt>
                <c:pt idx="2029">
                  <c:v>0.02</c:v>
                </c:pt>
                <c:pt idx="2030">
                  <c:v>0.01</c:v>
                </c:pt>
                <c:pt idx="2031">
                  <c:v>0</c:v>
                </c:pt>
                <c:pt idx="2032">
                  <c:v>0.03</c:v>
                </c:pt>
                <c:pt idx="2033">
                  <c:v>0</c:v>
                </c:pt>
                <c:pt idx="2034">
                  <c:v>0.02</c:v>
                </c:pt>
                <c:pt idx="2035">
                  <c:v>0</c:v>
                </c:pt>
                <c:pt idx="2036">
                  <c:v>0</c:v>
                </c:pt>
                <c:pt idx="2037">
                  <c:v>0.02</c:v>
                </c:pt>
                <c:pt idx="2038">
                  <c:v>0.02</c:v>
                </c:pt>
                <c:pt idx="2039">
                  <c:v>0.03</c:v>
                </c:pt>
                <c:pt idx="2040">
                  <c:v>0.02</c:v>
                </c:pt>
                <c:pt idx="2041">
                  <c:v>0</c:v>
                </c:pt>
                <c:pt idx="2042">
                  <c:v>0.02</c:v>
                </c:pt>
                <c:pt idx="2043">
                  <c:v>0</c:v>
                </c:pt>
                <c:pt idx="2044">
                  <c:v>0</c:v>
                </c:pt>
                <c:pt idx="2045">
                  <c:v>0</c:v>
                </c:pt>
                <c:pt idx="2046">
                  <c:v>0.01</c:v>
                </c:pt>
                <c:pt idx="2047">
                  <c:v>0</c:v>
                </c:pt>
                <c:pt idx="2048">
                  <c:v>0</c:v>
                </c:pt>
                <c:pt idx="2049">
                  <c:v>0</c:v>
                </c:pt>
                <c:pt idx="2050">
                  <c:v>0</c:v>
                </c:pt>
                <c:pt idx="2051">
                  <c:v>0</c:v>
                </c:pt>
                <c:pt idx="2052">
                  <c:v>0.01</c:v>
                </c:pt>
                <c:pt idx="2053">
                  <c:v>0</c:v>
                </c:pt>
                <c:pt idx="2054">
                  <c:v>0</c:v>
                </c:pt>
                <c:pt idx="2055">
                  <c:v>0.03</c:v>
                </c:pt>
                <c:pt idx="2056">
                  <c:v>0</c:v>
                </c:pt>
                <c:pt idx="2057">
                  <c:v>0.02</c:v>
                </c:pt>
                <c:pt idx="2058">
                  <c:v>0</c:v>
                </c:pt>
                <c:pt idx="2059">
                  <c:v>0</c:v>
                </c:pt>
                <c:pt idx="2060">
                  <c:v>0</c:v>
                </c:pt>
                <c:pt idx="2061">
                  <c:v>0</c:v>
                </c:pt>
                <c:pt idx="2062">
                  <c:v>0.02</c:v>
                </c:pt>
                <c:pt idx="2063">
                  <c:v>0</c:v>
                </c:pt>
                <c:pt idx="2064">
                  <c:v>0</c:v>
                </c:pt>
                <c:pt idx="2065">
                  <c:v>0</c:v>
                </c:pt>
                <c:pt idx="2066">
                  <c:v>0</c:v>
                </c:pt>
                <c:pt idx="2067">
                  <c:v>0.02</c:v>
                </c:pt>
                <c:pt idx="2068">
                  <c:v>0</c:v>
                </c:pt>
                <c:pt idx="2069">
                  <c:v>0</c:v>
                </c:pt>
                <c:pt idx="2070">
                  <c:v>0</c:v>
                </c:pt>
                <c:pt idx="2071">
                  <c:v>0.02</c:v>
                </c:pt>
                <c:pt idx="2072">
                  <c:v>0</c:v>
                </c:pt>
                <c:pt idx="2073">
                  <c:v>0</c:v>
                </c:pt>
                <c:pt idx="2074">
                  <c:v>0.01</c:v>
                </c:pt>
                <c:pt idx="2075">
                  <c:v>0</c:v>
                </c:pt>
                <c:pt idx="2076">
                  <c:v>0</c:v>
                </c:pt>
                <c:pt idx="2077">
                  <c:v>0</c:v>
                </c:pt>
                <c:pt idx="2078">
                  <c:v>0.03</c:v>
                </c:pt>
                <c:pt idx="2079">
                  <c:v>0.03</c:v>
                </c:pt>
                <c:pt idx="2080">
                  <c:v>0</c:v>
                </c:pt>
                <c:pt idx="2081">
                  <c:v>0.06</c:v>
                </c:pt>
                <c:pt idx="2082">
                  <c:v>0</c:v>
                </c:pt>
                <c:pt idx="2083">
                  <c:v>0</c:v>
                </c:pt>
                <c:pt idx="2084">
                  <c:v>0</c:v>
                </c:pt>
                <c:pt idx="2085">
                  <c:v>0.02</c:v>
                </c:pt>
                <c:pt idx="2086">
                  <c:v>0.01</c:v>
                </c:pt>
                <c:pt idx="2087">
                  <c:v>0</c:v>
                </c:pt>
                <c:pt idx="2088">
                  <c:v>0.01</c:v>
                </c:pt>
                <c:pt idx="2089">
                  <c:v>0.01</c:v>
                </c:pt>
                <c:pt idx="2090">
                  <c:v>0.02</c:v>
                </c:pt>
                <c:pt idx="2091">
                  <c:v>0.02</c:v>
                </c:pt>
                <c:pt idx="2092">
                  <c:v>0</c:v>
                </c:pt>
                <c:pt idx="2093">
                  <c:v>0.02</c:v>
                </c:pt>
                <c:pt idx="2094">
                  <c:v>0</c:v>
                </c:pt>
                <c:pt idx="2095">
                  <c:v>0</c:v>
                </c:pt>
                <c:pt idx="2096">
                  <c:v>0</c:v>
                </c:pt>
                <c:pt idx="2097">
                  <c:v>0</c:v>
                </c:pt>
                <c:pt idx="2098">
                  <c:v>0</c:v>
                </c:pt>
                <c:pt idx="2099">
                  <c:v>0.03</c:v>
                </c:pt>
                <c:pt idx="2100">
                  <c:v>0</c:v>
                </c:pt>
                <c:pt idx="2101">
                  <c:v>0.01</c:v>
                </c:pt>
                <c:pt idx="2102">
                  <c:v>0.03</c:v>
                </c:pt>
                <c:pt idx="2103">
                  <c:v>0</c:v>
                </c:pt>
                <c:pt idx="2104">
                  <c:v>0</c:v>
                </c:pt>
                <c:pt idx="2105">
                  <c:v>0</c:v>
                </c:pt>
                <c:pt idx="2106">
                  <c:v>0.03</c:v>
                </c:pt>
                <c:pt idx="2107">
                  <c:v>0.01</c:v>
                </c:pt>
                <c:pt idx="2108">
                  <c:v>0</c:v>
                </c:pt>
                <c:pt idx="2109">
                  <c:v>0</c:v>
                </c:pt>
                <c:pt idx="2110">
                  <c:v>0</c:v>
                </c:pt>
                <c:pt idx="2111">
                  <c:v>0.01</c:v>
                </c:pt>
                <c:pt idx="2112">
                  <c:v>0.02</c:v>
                </c:pt>
                <c:pt idx="2113">
                  <c:v>0</c:v>
                </c:pt>
                <c:pt idx="2114">
                  <c:v>0.01</c:v>
                </c:pt>
                <c:pt idx="2115">
                  <c:v>0</c:v>
                </c:pt>
                <c:pt idx="2116">
                  <c:v>0</c:v>
                </c:pt>
                <c:pt idx="2117">
                  <c:v>0</c:v>
                </c:pt>
                <c:pt idx="2118">
                  <c:v>0</c:v>
                </c:pt>
                <c:pt idx="2119">
                  <c:v>0</c:v>
                </c:pt>
                <c:pt idx="2120">
                  <c:v>0.02</c:v>
                </c:pt>
                <c:pt idx="2121">
                  <c:v>0.02</c:v>
                </c:pt>
                <c:pt idx="2122">
                  <c:v>0</c:v>
                </c:pt>
                <c:pt idx="2123">
                  <c:v>0.02</c:v>
                </c:pt>
                <c:pt idx="2124">
                  <c:v>0.01</c:v>
                </c:pt>
                <c:pt idx="2125">
                  <c:v>0</c:v>
                </c:pt>
                <c:pt idx="2126">
                  <c:v>0.02</c:v>
                </c:pt>
                <c:pt idx="2127">
                  <c:v>0.01</c:v>
                </c:pt>
                <c:pt idx="2128">
                  <c:v>0</c:v>
                </c:pt>
                <c:pt idx="2129">
                  <c:v>0</c:v>
                </c:pt>
                <c:pt idx="2130">
                  <c:v>0</c:v>
                </c:pt>
                <c:pt idx="2131">
                  <c:v>0</c:v>
                </c:pt>
                <c:pt idx="2132">
                  <c:v>0.02</c:v>
                </c:pt>
                <c:pt idx="2133">
                  <c:v>0</c:v>
                </c:pt>
                <c:pt idx="2134">
                  <c:v>0.02</c:v>
                </c:pt>
                <c:pt idx="2135">
                  <c:v>0.03</c:v>
                </c:pt>
                <c:pt idx="2136">
                  <c:v>0</c:v>
                </c:pt>
                <c:pt idx="2137">
                  <c:v>0</c:v>
                </c:pt>
                <c:pt idx="2138">
                  <c:v>0</c:v>
                </c:pt>
                <c:pt idx="2139">
                  <c:v>0.02</c:v>
                </c:pt>
                <c:pt idx="2140">
                  <c:v>0</c:v>
                </c:pt>
                <c:pt idx="2141">
                  <c:v>0.01</c:v>
                </c:pt>
                <c:pt idx="2142">
                  <c:v>0</c:v>
                </c:pt>
                <c:pt idx="2143">
                  <c:v>0.03</c:v>
                </c:pt>
                <c:pt idx="2144">
                  <c:v>0.03</c:v>
                </c:pt>
                <c:pt idx="2145">
                  <c:v>0.02</c:v>
                </c:pt>
                <c:pt idx="2146">
                  <c:v>0.06</c:v>
                </c:pt>
                <c:pt idx="2147">
                  <c:v>0.03</c:v>
                </c:pt>
                <c:pt idx="2148">
                  <c:v>0.04</c:v>
                </c:pt>
                <c:pt idx="2149">
                  <c:v>0.02</c:v>
                </c:pt>
                <c:pt idx="2150">
                  <c:v>0.04</c:v>
                </c:pt>
                <c:pt idx="2151">
                  <c:v>0.02</c:v>
                </c:pt>
                <c:pt idx="2152">
                  <c:v>0.06</c:v>
                </c:pt>
                <c:pt idx="2153">
                  <c:v>0.04</c:v>
                </c:pt>
                <c:pt idx="2154">
                  <c:v>0.04</c:v>
                </c:pt>
                <c:pt idx="2155">
                  <c:v>0.04</c:v>
                </c:pt>
                <c:pt idx="2156">
                  <c:v>0.02</c:v>
                </c:pt>
                <c:pt idx="2157">
                  <c:v>0.03</c:v>
                </c:pt>
                <c:pt idx="2158">
                  <c:v>0.02</c:v>
                </c:pt>
                <c:pt idx="2159">
                  <c:v>0.03</c:v>
                </c:pt>
                <c:pt idx="2160">
                  <c:v>0.02</c:v>
                </c:pt>
                <c:pt idx="2161">
                  <c:v>0.02</c:v>
                </c:pt>
                <c:pt idx="2162">
                  <c:v>0.08</c:v>
                </c:pt>
                <c:pt idx="2163">
                  <c:v>0.13</c:v>
                </c:pt>
                <c:pt idx="2164">
                  <c:v>0.07</c:v>
                </c:pt>
                <c:pt idx="2165">
                  <c:v>0.05</c:v>
                </c:pt>
                <c:pt idx="2166">
                  <c:v>0.04</c:v>
                </c:pt>
                <c:pt idx="2167">
                  <c:v>0.05</c:v>
                </c:pt>
                <c:pt idx="2168">
                  <c:v>0.02</c:v>
                </c:pt>
                <c:pt idx="2169">
                  <c:v>0.05</c:v>
                </c:pt>
                <c:pt idx="2170">
                  <c:v>0.29</c:v>
                </c:pt>
                <c:pt idx="2171">
                  <c:v>0.05</c:v>
                </c:pt>
                <c:pt idx="2172">
                  <c:v>0.06</c:v>
                </c:pt>
                <c:pt idx="2173">
                  <c:v>0.05</c:v>
                </c:pt>
                <c:pt idx="2174">
                  <c:v>0.07</c:v>
                </c:pt>
                <c:pt idx="2175">
                  <c:v>0.05</c:v>
                </c:pt>
                <c:pt idx="2176">
                  <c:v>0.06</c:v>
                </c:pt>
                <c:pt idx="2177">
                  <c:v>0.07</c:v>
                </c:pt>
                <c:pt idx="2178">
                  <c:v>0.04</c:v>
                </c:pt>
                <c:pt idx="2179">
                  <c:v>0.06</c:v>
                </c:pt>
                <c:pt idx="2180">
                  <c:v>0.04</c:v>
                </c:pt>
                <c:pt idx="2181">
                  <c:v>0.06</c:v>
                </c:pt>
                <c:pt idx="2182">
                  <c:v>0.06</c:v>
                </c:pt>
                <c:pt idx="2183">
                  <c:v>0.03</c:v>
                </c:pt>
                <c:pt idx="2184">
                  <c:v>0.01</c:v>
                </c:pt>
                <c:pt idx="2185">
                  <c:v>0.03</c:v>
                </c:pt>
                <c:pt idx="2186">
                  <c:v>0.02</c:v>
                </c:pt>
                <c:pt idx="2187">
                  <c:v>0.04</c:v>
                </c:pt>
                <c:pt idx="2188">
                  <c:v>0.04</c:v>
                </c:pt>
                <c:pt idx="2189">
                  <c:v>0.04</c:v>
                </c:pt>
                <c:pt idx="2190">
                  <c:v>0.02</c:v>
                </c:pt>
                <c:pt idx="2191">
                  <c:v>0.03</c:v>
                </c:pt>
                <c:pt idx="2192">
                  <c:v>0.02</c:v>
                </c:pt>
                <c:pt idx="2193">
                  <c:v>0.01</c:v>
                </c:pt>
                <c:pt idx="2194">
                  <c:v>0.02</c:v>
                </c:pt>
                <c:pt idx="2195">
                  <c:v>0.01</c:v>
                </c:pt>
                <c:pt idx="2196">
                  <c:v>0.03</c:v>
                </c:pt>
                <c:pt idx="2197">
                  <c:v>0.06</c:v>
                </c:pt>
                <c:pt idx="2198">
                  <c:v>0.02</c:v>
                </c:pt>
                <c:pt idx="2199">
                  <c:v>0.03</c:v>
                </c:pt>
                <c:pt idx="2200">
                  <c:v>0.06</c:v>
                </c:pt>
                <c:pt idx="2201">
                  <c:v>0.04</c:v>
                </c:pt>
                <c:pt idx="2202">
                  <c:v>0.02</c:v>
                </c:pt>
                <c:pt idx="2203">
                  <c:v>0.01</c:v>
                </c:pt>
                <c:pt idx="2204">
                  <c:v>0.02</c:v>
                </c:pt>
                <c:pt idx="2205">
                  <c:v>0.03</c:v>
                </c:pt>
                <c:pt idx="2206">
                  <c:v>0.03</c:v>
                </c:pt>
                <c:pt idx="2207">
                  <c:v>0.03</c:v>
                </c:pt>
                <c:pt idx="2208">
                  <c:v>0.03</c:v>
                </c:pt>
                <c:pt idx="2209">
                  <c:v>0.03</c:v>
                </c:pt>
                <c:pt idx="2210">
                  <c:v>0.04</c:v>
                </c:pt>
                <c:pt idx="2211">
                  <c:v>0.03</c:v>
                </c:pt>
                <c:pt idx="2212">
                  <c:v>0.06</c:v>
                </c:pt>
                <c:pt idx="2213">
                  <c:v>0.02</c:v>
                </c:pt>
                <c:pt idx="2214">
                  <c:v>0.03</c:v>
                </c:pt>
                <c:pt idx="2215">
                  <c:v>0.02</c:v>
                </c:pt>
                <c:pt idx="2216">
                  <c:v>0.03</c:v>
                </c:pt>
                <c:pt idx="2217">
                  <c:v>0.02</c:v>
                </c:pt>
                <c:pt idx="2218">
                  <c:v>0.04</c:v>
                </c:pt>
                <c:pt idx="2219">
                  <c:v>0.02</c:v>
                </c:pt>
                <c:pt idx="2220">
                  <c:v>0.03</c:v>
                </c:pt>
                <c:pt idx="2221">
                  <c:v>0.03</c:v>
                </c:pt>
                <c:pt idx="2222">
                  <c:v>0.03</c:v>
                </c:pt>
                <c:pt idx="2223">
                  <c:v>0.03</c:v>
                </c:pt>
                <c:pt idx="2224">
                  <c:v>0.02</c:v>
                </c:pt>
                <c:pt idx="2225">
                  <c:v>0.02</c:v>
                </c:pt>
                <c:pt idx="2226">
                  <c:v>0.01</c:v>
                </c:pt>
                <c:pt idx="2227">
                  <c:v>0.06</c:v>
                </c:pt>
                <c:pt idx="2228">
                  <c:v>0.06</c:v>
                </c:pt>
                <c:pt idx="2229">
                  <c:v>0.05</c:v>
                </c:pt>
                <c:pt idx="2230">
                  <c:v>0.06</c:v>
                </c:pt>
                <c:pt idx="2231">
                  <c:v>0.05</c:v>
                </c:pt>
                <c:pt idx="2232">
                  <c:v>0.08</c:v>
                </c:pt>
                <c:pt idx="2233">
                  <c:v>0.05</c:v>
                </c:pt>
                <c:pt idx="2234">
                  <c:v>0.06</c:v>
                </c:pt>
                <c:pt idx="2235">
                  <c:v>0.06</c:v>
                </c:pt>
                <c:pt idx="2236">
                  <c:v>0.03</c:v>
                </c:pt>
                <c:pt idx="2237">
                  <c:v>0.07</c:v>
                </c:pt>
                <c:pt idx="2238">
                  <c:v>0.04</c:v>
                </c:pt>
                <c:pt idx="2239">
                  <c:v>0.06</c:v>
                </c:pt>
                <c:pt idx="2240">
                  <c:v>0.06</c:v>
                </c:pt>
                <c:pt idx="2241">
                  <c:v>0.04</c:v>
                </c:pt>
                <c:pt idx="2242">
                  <c:v>0.05</c:v>
                </c:pt>
                <c:pt idx="2243">
                  <c:v>0</c:v>
                </c:pt>
                <c:pt idx="2244">
                  <c:v>0.06</c:v>
                </c:pt>
                <c:pt idx="2245">
                  <c:v>0.05</c:v>
                </c:pt>
                <c:pt idx="2246">
                  <c:v>0.03</c:v>
                </c:pt>
                <c:pt idx="2247">
                  <c:v>0.07</c:v>
                </c:pt>
                <c:pt idx="2248">
                  <c:v>0.04</c:v>
                </c:pt>
                <c:pt idx="2249">
                  <c:v>0.06</c:v>
                </c:pt>
                <c:pt idx="2250">
                  <c:v>0.04</c:v>
                </c:pt>
                <c:pt idx="2251">
                  <c:v>0.05</c:v>
                </c:pt>
                <c:pt idx="2252">
                  <c:v>0.06</c:v>
                </c:pt>
                <c:pt idx="2253">
                  <c:v>0.05</c:v>
                </c:pt>
                <c:pt idx="2254">
                  <c:v>0.03</c:v>
                </c:pt>
                <c:pt idx="2255">
                  <c:v>0.05</c:v>
                </c:pt>
                <c:pt idx="2256">
                  <c:v>0.06</c:v>
                </c:pt>
                <c:pt idx="2257">
                  <c:v>0.07</c:v>
                </c:pt>
                <c:pt idx="2258">
                  <c:v>0.04</c:v>
                </c:pt>
                <c:pt idx="2259">
                  <c:v>0.07</c:v>
                </c:pt>
                <c:pt idx="2260">
                  <c:v>0.05</c:v>
                </c:pt>
                <c:pt idx="2261">
                  <c:v>0.16</c:v>
                </c:pt>
                <c:pt idx="2262">
                  <c:v>0.06</c:v>
                </c:pt>
                <c:pt idx="2263">
                  <c:v>0.03</c:v>
                </c:pt>
                <c:pt idx="2264">
                  <c:v>0.37</c:v>
                </c:pt>
                <c:pt idx="2265">
                  <c:v>0.04</c:v>
                </c:pt>
                <c:pt idx="2266">
                  <c:v>0.07</c:v>
                </c:pt>
                <c:pt idx="2267">
                  <c:v>0.12</c:v>
                </c:pt>
                <c:pt idx="2268">
                  <c:v>0.16</c:v>
                </c:pt>
                <c:pt idx="2269">
                  <c:v>0.07</c:v>
                </c:pt>
                <c:pt idx="2270">
                  <c:v>0.05</c:v>
                </c:pt>
                <c:pt idx="2271">
                  <c:v>0.07</c:v>
                </c:pt>
                <c:pt idx="2272">
                  <c:v>0.06</c:v>
                </c:pt>
                <c:pt idx="2273">
                  <c:v>0.05</c:v>
                </c:pt>
                <c:pt idx="2274">
                  <c:v>0.07</c:v>
                </c:pt>
                <c:pt idx="2275">
                  <c:v>0.03</c:v>
                </c:pt>
                <c:pt idx="2276">
                  <c:v>0.07</c:v>
                </c:pt>
                <c:pt idx="2277">
                  <c:v>0.05</c:v>
                </c:pt>
                <c:pt idx="2278">
                  <c:v>0.06</c:v>
                </c:pt>
                <c:pt idx="2279">
                  <c:v>0.03</c:v>
                </c:pt>
                <c:pt idx="2280">
                  <c:v>0.03</c:v>
                </c:pt>
                <c:pt idx="2281">
                  <c:v>0.02</c:v>
                </c:pt>
                <c:pt idx="2282">
                  <c:v>0.06</c:v>
                </c:pt>
                <c:pt idx="2283">
                  <c:v>0.05</c:v>
                </c:pt>
                <c:pt idx="2284">
                  <c:v>0.03</c:v>
                </c:pt>
                <c:pt idx="2285">
                  <c:v>0.06</c:v>
                </c:pt>
                <c:pt idx="2286">
                  <c:v>0.06</c:v>
                </c:pt>
                <c:pt idx="2287">
                  <c:v>0.07</c:v>
                </c:pt>
                <c:pt idx="2288">
                  <c:v>0.03</c:v>
                </c:pt>
                <c:pt idx="2289">
                  <c:v>0.06</c:v>
                </c:pt>
                <c:pt idx="2290">
                  <c:v>0.05</c:v>
                </c:pt>
                <c:pt idx="2291">
                  <c:v>0.05</c:v>
                </c:pt>
                <c:pt idx="2292">
                  <c:v>0.07</c:v>
                </c:pt>
                <c:pt idx="2293">
                  <c:v>0.03</c:v>
                </c:pt>
                <c:pt idx="2294">
                  <c:v>0.07</c:v>
                </c:pt>
                <c:pt idx="2295">
                  <c:v>0.04</c:v>
                </c:pt>
                <c:pt idx="2296">
                  <c:v>0.06</c:v>
                </c:pt>
                <c:pt idx="2297">
                  <c:v>0.06</c:v>
                </c:pt>
                <c:pt idx="2298">
                  <c:v>0.12</c:v>
                </c:pt>
                <c:pt idx="2299">
                  <c:v>0.07</c:v>
                </c:pt>
                <c:pt idx="2300">
                  <c:v>0.04</c:v>
                </c:pt>
                <c:pt idx="2301">
                  <c:v>0.06</c:v>
                </c:pt>
                <c:pt idx="2302">
                  <c:v>0.06</c:v>
                </c:pt>
                <c:pt idx="2303">
                  <c:v>0.06</c:v>
                </c:pt>
                <c:pt idx="2304">
                  <c:v>0.07</c:v>
                </c:pt>
                <c:pt idx="2305">
                  <c:v>0.05</c:v>
                </c:pt>
                <c:pt idx="2306">
                  <c:v>0.07</c:v>
                </c:pt>
                <c:pt idx="2307">
                  <c:v>0.05</c:v>
                </c:pt>
                <c:pt idx="2308">
                  <c:v>0.06</c:v>
                </c:pt>
                <c:pt idx="2309">
                  <c:v>0.06</c:v>
                </c:pt>
                <c:pt idx="2310">
                  <c:v>0.04</c:v>
                </c:pt>
                <c:pt idx="2311">
                  <c:v>0.07</c:v>
                </c:pt>
                <c:pt idx="2312">
                  <c:v>0.05</c:v>
                </c:pt>
                <c:pt idx="2313">
                  <c:v>0.06</c:v>
                </c:pt>
                <c:pt idx="2314">
                  <c:v>0.06</c:v>
                </c:pt>
                <c:pt idx="2315">
                  <c:v>0.05</c:v>
                </c:pt>
                <c:pt idx="2316">
                  <c:v>0.06</c:v>
                </c:pt>
                <c:pt idx="2317">
                  <c:v>0.04</c:v>
                </c:pt>
                <c:pt idx="2318">
                  <c:v>0.03</c:v>
                </c:pt>
                <c:pt idx="2319">
                  <c:v>0.06</c:v>
                </c:pt>
                <c:pt idx="2320">
                  <c:v>0.05</c:v>
                </c:pt>
                <c:pt idx="2321">
                  <c:v>0.07</c:v>
                </c:pt>
                <c:pt idx="2322">
                  <c:v>0.14</c:v>
                </c:pt>
                <c:pt idx="2323">
                  <c:v>0.03</c:v>
                </c:pt>
                <c:pt idx="2324">
                  <c:v>0.06</c:v>
                </c:pt>
                <c:pt idx="2325">
                  <c:v>0.07</c:v>
                </c:pt>
                <c:pt idx="2326">
                  <c:v>0.04</c:v>
                </c:pt>
                <c:pt idx="2327">
                  <c:v>0.07</c:v>
                </c:pt>
                <c:pt idx="2328">
                  <c:v>0.05</c:v>
                </c:pt>
                <c:pt idx="2329">
                  <c:v>0.06</c:v>
                </c:pt>
                <c:pt idx="2330">
                  <c:v>0.06</c:v>
                </c:pt>
                <c:pt idx="2331">
                  <c:v>0.05</c:v>
                </c:pt>
                <c:pt idx="2332">
                  <c:v>0.06</c:v>
                </c:pt>
                <c:pt idx="2333">
                  <c:v>0.04</c:v>
                </c:pt>
                <c:pt idx="2334">
                  <c:v>0.07</c:v>
                </c:pt>
                <c:pt idx="2335">
                  <c:v>0.05</c:v>
                </c:pt>
                <c:pt idx="2336">
                  <c:v>0.08</c:v>
                </c:pt>
                <c:pt idx="2337">
                  <c:v>0.06</c:v>
                </c:pt>
                <c:pt idx="2338">
                  <c:v>0.03</c:v>
                </c:pt>
                <c:pt idx="2339">
                  <c:v>0.05</c:v>
                </c:pt>
                <c:pt idx="2340">
                  <c:v>0.02</c:v>
                </c:pt>
                <c:pt idx="2341">
                  <c:v>0.03</c:v>
                </c:pt>
                <c:pt idx="2342">
                  <c:v>0.02</c:v>
                </c:pt>
                <c:pt idx="2343">
                  <c:v>0.03</c:v>
                </c:pt>
                <c:pt idx="2344">
                  <c:v>0.03</c:v>
                </c:pt>
                <c:pt idx="2345">
                  <c:v>0.07</c:v>
                </c:pt>
                <c:pt idx="2346">
                  <c:v>0.05</c:v>
                </c:pt>
                <c:pt idx="2347">
                  <c:v>0.06</c:v>
                </c:pt>
                <c:pt idx="2348">
                  <c:v>0.05</c:v>
                </c:pt>
                <c:pt idx="2349">
                  <c:v>0.05</c:v>
                </c:pt>
                <c:pt idx="2350">
                  <c:v>0.06</c:v>
                </c:pt>
                <c:pt idx="2351">
                  <c:v>0.04</c:v>
                </c:pt>
                <c:pt idx="2352">
                  <c:v>0.07</c:v>
                </c:pt>
                <c:pt idx="2353">
                  <c:v>0.05</c:v>
                </c:pt>
                <c:pt idx="2354">
                  <c:v>0.03</c:v>
                </c:pt>
                <c:pt idx="2355">
                  <c:v>0.03</c:v>
                </c:pt>
                <c:pt idx="2356">
                  <c:v>0.02</c:v>
                </c:pt>
                <c:pt idx="2357">
                  <c:v>0.03</c:v>
                </c:pt>
                <c:pt idx="2358">
                  <c:v>0.06</c:v>
                </c:pt>
                <c:pt idx="2359">
                  <c:v>0.02</c:v>
                </c:pt>
                <c:pt idx="2360">
                  <c:v>0.03</c:v>
                </c:pt>
                <c:pt idx="2361">
                  <c:v>0.02</c:v>
                </c:pt>
                <c:pt idx="2362">
                  <c:v>0</c:v>
                </c:pt>
                <c:pt idx="2363">
                  <c:v>0.01</c:v>
                </c:pt>
                <c:pt idx="2364">
                  <c:v>0.03</c:v>
                </c:pt>
                <c:pt idx="2365">
                  <c:v>0.03</c:v>
                </c:pt>
                <c:pt idx="2366">
                  <c:v>0.04</c:v>
                </c:pt>
                <c:pt idx="2367">
                  <c:v>0.05</c:v>
                </c:pt>
                <c:pt idx="2368">
                  <c:v>0.05</c:v>
                </c:pt>
                <c:pt idx="2369">
                  <c:v>0.07</c:v>
                </c:pt>
                <c:pt idx="2370">
                  <c:v>0.03</c:v>
                </c:pt>
                <c:pt idx="2371">
                  <c:v>0.03</c:v>
                </c:pt>
                <c:pt idx="2372">
                  <c:v>0.04</c:v>
                </c:pt>
                <c:pt idx="2373">
                  <c:v>0.02</c:v>
                </c:pt>
                <c:pt idx="2374">
                  <c:v>0.03</c:v>
                </c:pt>
                <c:pt idx="2375">
                  <c:v>0.01</c:v>
                </c:pt>
                <c:pt idx="2376">
                  <c:v>0.06</c:v>
                </c:pt>
                <c:pt idx="2377">
                  <c:v>0.04</c:v>
                </c:pt>
                <c:pt idx="2378">
                  <c:v>0.03</c:v>
                </c:pt>
                <c:pt idx="2379">
                  <c:v>0.05</c:v>
                </c:pt>
                <c:pt idx="2380">
                  <c:v>0.03</c:v>
                </c:pt>
                <c:pt idx="2381">
                  <c:v>0.06</c:v>
                </c:pt>
                <c:pt idx="2382">
                  <c:v>0.03</c:v>
                </c:pt>
                <c:pt idx="2383">
                  <c:v>0.04</c:v>
                </c:pt>
                <c:pt idx="2384">
                  <c:v>0.01</c:v>
                </c:pt>
                <c:pt idx="2385">
                  <c:v>0.03</c:v>
                </c:pt>
                <c:pt idx="2386">
                  <c:v>0.03</c:v>
                </c:pt>
                <c:pt idx="2387">
                  <c:v>0.03</c:v>
                </c:pt>
                <c:pt idx="2388">
                  <c:v>0.04</c:v>
                </c:pt>
                <c:pt idx="2389">
                  <c:v>0.03</c:v>
                </c:pt>
                <c:pt idx="2390">
                  <c:v>0.03</c:v>
                </c:pt>
                <c:pt idx="2391">
                  <c:v>0.03</c:v>
                </c:pt>
                <c:pt idx="2392">
                  <c:v>0.03</c:v>
                </c:pt>
                <c:pt idx="2393">
                  <c:v>0.01</c:v>
                </c:pt>
                <c:pt idx="2394">
                  <c:v>0.02</c:v>
                </c:pt>
                <c:pt idx="2395">
                  <c:v>0.02</c:v>
                </c:pt>
                <c:pt idx="2396">
                  <c:v>0.03</c:v>
                </c:pt>
                <c:pt idx="2397">
                  <c:v>0.04</c:v>
                </c:pt>
                <c:pt idx="2398">
                  <c:v>0.02</c:v>
                </c:pt>
                <c:pt idx="2399">
                  <c:v>0.02</c:v>
                </c:pt>
                <c:pt idx="2400">
                  <c:v>0.03</c:v>
                </c:pt>
                <c:pt idx="2401">
                  <c:v>0.04</c:v>
                </c:pt>
                <c:pt idx="2402">
                  <c:v>0.03</c:v>
                </c:pt>
                <c:pt idx="2403">
                  <c:v>0.02</c:v>
                </c:pt>
                <c:pt idx="2404">
                  <c:v>0.03</c:v>
                </c:pt>
                <c:pt idx="2405">
                  <c:v>0.03</c:v>
                </c:pt>
                <c:pt idx="2406">
                  <c:v>0.05</c:v>
                </c:pt>
                <c:pt idx="2407">
                  <c:v>0.03</c:v>
                </c:pt>
                <c:pt idx="2408">
                  <c:v>0.02</c:v>
                </c:pt>
                <c:pt idx="2409">
                  <c:v>0.02</c:v>
                </c:pt>
                <c:pt idx="2410">
                  <c:v>0.03</c:v>
                </c:pt>
                <c:pt idx="2411">
                  <c:v>0.07</c:v>
                </c:pt>
                <c:pt idx="2412">
                  <c:v>0.03</c:v>
                </c:pt>
                <c:pt idx="2413">
                  <c:v>0.04</c:v>
                </c:pt>
                <c:pt idx="2414">
                  <c:v>0.02</c:v>
                </c:pt>
                <c:pt idx="2415">
                  <c:v>0.02</c:v>
                </c:pt>
                <c:pt idx="2416">
                  <c:v>0.04</c:v>
                </c:pt>
                <c:pt idx="2417">
                  <c:v>0.03</c:v>
                </c:pt>
                <c:pt idx="2418">
                  <c:v>0.02</c:v>
                </c:pt>
                <c:pt idx="2419">
                  <c:v>0.03</c:v>
                </c:pt>
                <c:pt idx="2420">
                  <c:v>0.03</c:v>
                </c:pt>
                <c:pt idx="2421">
                  <c:v>0.02</c:v>
                </c:pt>
                <c:pt idx="2422">
                  <c:v>0.03</c:v>
                </c:pt>
                <c:pt idx="2423">
                  <c:v>0.02</c:v>
                </c:pt>
                <c:pt idx="2424">
                  <c:v>0.02</c:v>
                </c:pt>
                <c:pt idx="2425">
                  <c:v>0.06</c:v>
                </c:pt>
                <c:pt idx="2426">
                  <c:v>0.03</c:v>
                </c:pt>
                <c:pt idx="2427">
                  <c:v>0.02</c:v>
                </c:pt>
                <c:pt idx="2428">
                  <c:v>0.04</c:v>
                </c:pt>
                <c:pt idx="2429">
                  <c:v>0.04</c:v>
                </c:pt>
                <c:pt idx="2430">
                  <c:v>0.02</c:v>
                </c:pt>
                <c:pt idx="2431">
                  <c:v>0.03</c:v>
                </c:pt>
                <c:pt idx="2432">
                  <c:v>0.03</c:v>
                </c:pt>
                <c:pt idx="2433">
                  <c:v>0.02</c:v>
                </c:pt>
                <c:pt idx="2434">
                  <c:v>0.06</c:v>
                </c:pt>
                <c:pt idx="2435">
                  <c:v>0.03</c:v>
                </c:pt>
                <c:pt idx="2436">
                  <c:v>0.06</c:v>
                </c:pt>
                <c:pt idx="2437">
                  <c:v>0.03</c:v>
                </c:pt>
                <c:pt idx="2438">
                  <c:v>0.03</c:v>
                </c:pt>
                <c:pt idx="2439">
                  <c:v>0.02</c:v>
                </c:pt>
                <c:pt idx="2440">
                  <c:v>0.03</c:v>
                </c:pt>
                <c:pt idx="2441">
                  <c:v>0.04</c:v>
                </c:pt>
                <c:pt idx="2442">
                  <c:v>0.04</c:v>
                </c:pt>
                <c:pt idx="2443">
                  <c:v>0.01</c:v>
                </c:pt>
                <c:pt idx="2444">
                  <c:v>0.04</c:v>
                </c:pt>
                <c:pt idx="2445">
                  <c:v>0.02</c:v>
                </c:pt>
                <c:pt idx="2446">
                  <c:v>0.04</c:v>
                </c:pt>
                <c:pt idx="2447">
                  <c:v>0.02</c:v>
                </c:pt>
                <c:pt idx="2448">
                  <c:v>0.01</c:v>
                </c:pt>
                <c:pt idx="2449">
                  <c:v>0.01</c:v>
                </c:pt>
                <c:pt idx="2450">
                  <c:v>0.03</c:v>
                </c:pt>
                <c:pt idx="2451">
                  <c:v>0.03</c:v>
                </c:pt>
                <c:pt idx="2452">
                  <c:v>0.03</c:v>
                </c:pt>
                <c:pt idx="2453">
                  <c:v>0.07</c:v>
                </c:pt>
                <c:pt idx="2454">
                  <c:v>0.03</c:v>
                </c:pt>
                <c:pt idx="2455">
                  <c:v>0.03</c:v>
                </c:pt>
                <c:pt idx="2456">
                  <c:v>0.06</c:v>
                </c:pt>
                <c:pt idx="2457">
                  <c:v>0.01</c:v>
                </c:pt>
                <c:pt idx="2458">
                  <c:v>0.06</c:v>
                </c:pt>
                <c:pt idx="2459">
                  <c:v>0.02</c:v>
                </c:pt>
                <c:pt idx="2460">
                  <c:v>0.02</c:v>
                </c:pt>
                <c:pt idx="2461">
                  <c:v>0.03</c:v>
                </c:pt>
                <c:pt idx="2462">
                  <c:v>0.03</c:v>
                </c:pt>
                <c:pt idx="2463">
                  <c:v>0.04</c:v>
                </c:pt>
                <c:pt idx="2464">
                  <c:v>0.04</c:v>
                </c:pt>
                <c:pt idx="2465">
                  <c:v>0.02</c:v>
                </c:pt>
                <c:pt idx="2466">
                  <c:v>0.02</c:v>
                </c:pt>
                <c:pt idx="2467">
                  <c:v>0.01</c:v>
                </c:pt>
                <c:pt idx="2468">
                  <c:v>0</c:v>
                </c:pt>
                <c:pt idx="2469">
                  <c:v>0.03</c:v>
                </c:pt>
                <c:pt idx="2470">
                  <c:v>0.03</c:v>
                </c:pt>
                <c:pt idx="2471">
                  <c:v>0.03</c:v>
                </c:pt>
                <c:pt idx="2472">
                  <c:v>0.03</c:v>
                </c:pt>
                <c:pt idx="2473">
                  <c:v>0.04</c:v>
                </c:pt>
                <c:pt idx="2474">
                  <c:v>0.04</c:v>
                </c:pt>
                <c:pt idx="2475">
                  <c:v>0.04</c:v>
                </c:pt>
                <c:pt idx="2476">
                  <c:v>0.03</c:v>
                </c:pt>
                <c:pt idx="2477">
                  <c:v>0.02</c:v>
                </c:pt>
                <c:pt idx="2478">
                  <c:v>0.03</c:v>
                </c:pt>
                <c:pt idx="2479">
                  <c:v>0.03</c:v>
                </c:pt>
                <c:pt idx="2480">
                  <c:v>0.02</c:v>
                </c:pt>
                <c:pt idx="2481">
                  <c:v>0.03</c:v>
                </c:pt>
                <c:pt idx="2482">
                  <c:v>0.02</c:v>
                </c:pt>
                <c:pt idx="2483">
                  <c:v>0.04</c:v>
                </c:pt>
                <c:pt idx="2484">
                  <c:v>0.06</c:v>
                </c:pt>
                <c:pt idx="2485">
                  <c:v>0.04</c:v>
                </c:pt>
                <c:pt idx="2486">
                  <c:v>0.02</c:v>
                </c:pt>
                <c:pt idx="2487">
                  <c:v>0.02</c:v>
                </c:pt>
                <c:pt idx="2488">
                  <c:v>0.02</c:v>
                </c:pt>
                <c:pt idx="2489">
                  <c:v>0.02</c:v>
                </c:pt>
                <c:pt idx="2490">
                  <c:v>0.03</c:v>
                </c:pt>
                <c:pt idx="2491">
                  <c:v>0.03</c:v>
                </c:pt>
                <c:pt idx="2492">
                  <c:v>0.05</c:v>
                </c:pt>
                <c:pt idx="2493">
                  <c:v>0.02</c:v>
                </c:pt>
                <c:pt idx="2494">
                  <c:v>0.06</c:v>
                </c:pt>
                <c:pt idx="2495">
                  <c:v>0.03</c:v>
                </c:pt>
                <c:pt idx="2496">
                  <c:v>0.05</c:v>
                </c:pt>
                <c:pt idx="2497">
                  <c:v>0.01</c:v>
                </c:pt>
                <c:pt idx="2498">
                  <c:v>0.02</c:v>
                </c:pt>
                <c:pt idx="2499">
                  <c:v>0.03</c:v>
                </c:pt>
                <c:pt idx="2500">
                  <c:v>0.03</c:v>
                </c:pt>
                <c:pt idx="2501">
                  <c:v>0.02</c:v>
                </c:pt>
                <c:pt idx="2502">
                  <c:v>0.03</c:v>
                </c:pt>
                <c:pt idx="2503">
                  <c:v>0.01</c:v>
                </c:pt>
                <c:pt idx="2504">
                  <c:v>0.04</c:v>
                </c:pt>
                <c:pt idx="2505">
                  <c:v>0.03</c:v>
                </c:pt>
                <c:pt idx="2506">
                  <c:v>0.06</c:v>
                </c:pt>
                <c:pt idx="2507">
                  <c:v>0.05</c:v>
                </c:pt>
                <c:pt idx="2508">
                  <c:v>0.02</c:v>
                </c:pt>
                <c:pt idx="2509">
                  <c:v>0.03</c:v>
                </c:pt>
                <c:pt idx="2510">
                  <c:v>0.02</c:v>
                </c:pt>
                <c:pt idx="2511">
                  <c:v>0.02</c:v>
                </c:pt>
                <c:pt idx="2512">
                  <c:v>0.03</c:v>
                </c:pt>
                <c:pt idx="2513">
                  <c:v>0.04</c:v>
                </c:pt>
                <c:pt idx="2514">
                  <c:v>0.05</c:v>
                </c:pt>
                <c:pt idx="2515">
                  <c:v>0.02</c:v>
                </c:pt>
                <c:pt idx="2516">
                  <c:v>0.04</c:v>
                </c:pt>
                <c:pt idx="2517">
                  <c:v>0.06</c:v>
                </c:pt>
                <c:pt idx="2518">
                  <c:v>0.03</c:v>
                </c:pt>
                <c:pt idx="2519">
                  <c:v>0.03</c:v>
                </c:pt>
                <c:pt idx="2520">
                  <c:v>0.07</c:v>
                </c:pt>
                <c:pt idx="2521">
                  <c:v>0.04</c:v>
                </c:pt>
                <c:pt idx="2522">
                  <c:v>0.05</c:v>
                </c:pt>
                <c:pt idx="2523">
                  <c:v>0.02</c:v>
                </c:pt>
                <c:pt idx="2524">
                  <c:v>0.02</c:v>
                </c:pt>
                <c:pt idx="2525">
                  <c:v>0.04</c:v>
                </c:pt>
                <c:pt idx="2526">
                  <c:v>0.02</c:v>
                </c:pt>
                <c:pt idx="2527">
                  <c:v>0.02</c:v>
                </c:pt>
                <c:pt idx="2528">
                  <c:v>0.03</c:v>
                </c:pt>
                <c:pt idx="2529">
                  <c:v>0.03</c:v>
                </c:pt>
                <c:pt idx="2530">
                  <c:v>0.05</c:v>
                </c:pt>
                <c:pt idx="2531">
                  <c:v>0.05</c:v>
                </c:pt>
                <c:pt idx="2532">
                  <c:v>0.04</c:v>
                </c:pt>
                <c:pt idx="2533">
                  <c:v>0.06</c:v>
                </c:pt>
                <c:pt idx="2534">
                  <c:v>0.05</c:v>
                </c:pt>
                <c:pt idx="2535">
                  <c:v>0.06</c:v>
                </c:pt>
                <c:pt idx="2536">
                  <c:v>0.06</c:v>
                </c:pt>
                <c:pt idx="2537">
                  <c:v>0.03</c:v>
                </c:pt>
                <c:pt idx="2538">
                  <c:v>0.03</c:v>
                </c:pt>
                <c:pt idx="2539">
                  <c:v>0.02</c:v>
                </c:pt>
                <c:pt idx="2540">
                  <c:v>0.06</c:v>
                </c:pt>
                <c:pt idx="2541">
                  <c:v>0.05</c:v>
                </c:pt>
                <c:pt idx="2542">
                  <c:v>0.02</c:v>
                </c:pt>
                <c:pt idx="2543">
                  <c:v>0.03</c:v>
                </c:pt>
                <c:pt idx="2544">
                  <c:v>0.03</c:v>
                </c:pt>
                <c:pt idx="2545">
                  <c:v>0.11</c:v>
                </c:pt>
                <c:pt idx="2546">
                  <c:v>0.05</c:v>
                </c:pt>
                <c:pt idx="2547">
                  <c:v>0.07</c:v>
                </c:pt>
                <c:pt idx="2548">
                  <c:v>0.04</c:v>
                </c:pt>
                <c:pt idx="2549">
                  <c:v>0.07</c:v>
                </c:pt>
                <c:pt idx="2550">
                  <c:v>0.05</c:v>
                </c:pt>
                <c:pt idx="2551">
                  <c:v>0.02</c:v>
                </c:pt>
                <c:pt idx="2552">
                  <c:v>0.03</c:v>
                </c:pt>
                <c:pt idx="2553">
                  <c:v>0.03</c:v>
                </c:pt>
                <c:pt idx="2554">
                  <c:v>0.04</c:v>
                </c:pt>
                <c:pt idx="2555">
                  <c:v>0.05</c:v>
                </c:pt>
                <c:pt idx="2556">
                  <c:v>0.03</c:v>
                </c:pt>
                <c:pt idx="2557">
                  <c:v>0.04</c:v>
                </c:pt>
                <c:pt idx="2558">
                  <c:v>0.03</c:v>
                </c:pt>
                <c:pt idx="2559">
                  <c:v>0.02</c:v>
                </c:pt>
                <c:pt idx="2560">
                  <c:v>0.03</c:v>
                </c:pt>
                <c:pt idx="2561">
                  <c:v>0.02</c:v>
                </c:pt>
                <c:pt idx="2562">
                  <c:v>0.03</c:v>
                </c:pt>
                <c:pt idx="2563">
                  <c:v>0.02</c:v>
                </c:pt>
                <c:pt idx="2564">
                  <c:v>0.01</c:v>
                </c:pt>
                <c:pt idx="2565">
                  <c:v>0.02</c:v>
                </c:pt>
                <c:pt idx="2566">
                  <c:v>0.02</c:v>
                </c:pt>
                <c:pt idx="2567">
                  <c:v>0.02</c:v>
                </c:pt>
                <c:pt idx="2568">
                  <c:v>0.01</c:v>
                </c:pt>
                <c:pt idx="2569">
                  <c:v>0.03</c:v>
                </c:pt>
                <c:pt idx="2570">
                  <c:v>0.03</c:v>
                </c:pt>
                <c:pt idx="2571">
                  <c:v>0.03</c:v>
                </c:pt>
                <c:pt idx="2572">
                  <c:v>0.04</c:v>
                </c:pt>
                <c:pt idx="2573">
                  <c:v>0.04</c:v>
                </c:pt>
                <c:pt idx="2574">
                  <c:v>0.03</c:v>
                </c:pt>
                <c:pt idx="2575">
                  <c:v>0.02</c:v>
                </c:pt>
                <c:pt idx="2576">
                  <c:v>0.05</c:v>
                </c:pt>
                <c:pt idx="2577">
                  <c:v>0.03</c:v>
                </c:pt>
                <c:pt idx="2578">
                  <c:v>0.02</c:v>
                </c:pt>
                <c:pt idx="2579">
                  <c:v>0.04</c:v>
                </c:pt>
                <c:pt idx="2580">
                  <c:v>0.03</c:v>
                </c:pt>
                <c:pt idx="2581">
                  <c:v>0.03</c:v>
                </c:pt>
                <c:pt idx="2582">
                  <c:v>0.03</c:v>
                </c:pt>
                <c:pt idx="2583">
                  <c:v>0.06</c:v>
                </c:pt>
                <c:pt idx="2584">
                  <c:v>0.07</c:v>
                </c:pt>
                <c:pt idx="2585">
                  <c:v>0.03</c:v>
                </c:pt>
                <c:pt idx="2586">
                  <c:v>0.06</c:v>
                </c:pt>
                <c:pt idx="2587">
                  <c:v>0.06</c:v>
                </c:pt>
                <c:pt idx="2588">
                  <c:v>0.05</c:v>
                </c:pt>
                <c:pt idx="2589">
                  <c:v>0.05</c:v>
                </c:pt>
                <c:pt idx="2590">
                  <c:v>0.04</c:v>
                </c:pt>
                <c:pt idx="2591">
                  <c:v>0.06</c:v>
                </c:pt>
                <c:pt idx="2592">
                  <c:v>0.08</c:v>
                </c:pt>
                <c:pt idx="2593">
                  <c:v>0.05</c:v>
                </c:pt>
                <c:pt idx="2594">
                  <c:v>0.06</c:v>
                </c:pt>
                <c:pt idx="2595">
                  <c:v>0.04</c:v>
                </c:pt>
                <c:pt idx="2596">
                  <c:v>0.06</c:v>
                </c:pt>
                <c:pt idx="2597">
                  <c:v>0.07</c:v>
                </c:pt>
                <c:pt idx="2598">
                  <c:v>0.05</c:v>
                </c:pt>
                <c:pt idx="2599">
                  <c:v>0.06</c:v>
                </c:pt>
                <c:pt idx="2600">
                  <c:v>0.04</c:v>
                </c:pt>
                <c:pt idx="2601">
                  <c:v>0.06</c:v>
                </c:pt>
                <c:pt idx="2602">
                  <c:v>0.04</c:v>
                </c:pt>
                <c:pt idx="2603">
                  <c:v>0.06</c:v>
                </c:pt>
                <c:pt idx="2604">
                  <c:v>0.05</c:v>
                </c:pt>
                <c:pt idx="2605">
                  <c:v>0.05</c:v>
                </c:pt>
                <c:pt idx="2606">
                  <c:v>0.06</c:v>
                </c:pt>
                <c:pt idx="2607">
                  <c:v>0.03</c:v>
                </c:pt>
                <c:pt idx="2608">
                  <c:v>0.06</c:v>
                </c:pt>
                <c:pt idx="2609">
                  <c:v>0.05</c:v>
                </c:pt>
                <c:pt idx="2610">
                  <c:v>0.05</c:v>
                </c:pt>
                <c:pt idx="2611">
                  <c:v>0.06</c:v>
                </c:pt>
                <c:pt idx="2612">
                  <c:v>0.05</c:v>
                </c:pt>
                <c:pt idx="2613">
                  <c:v>0.06</c:v>
                </c:pt>
                <c:pt idx="2614">
                  <c:v>0.04</c:v>
                </c:pt>
                <c:pt idx="2615">
                  <c:v>0.05</c:v>
                </c:pt>
                <c:pt idx="2616">
                  <c:v>0.05</c:v>
                </c:pt>
                <c:pt idx="2617">
                  <c:v>0.06</c:v>
                </c:pt>
                <c:pt idx="2618">
                  <c:v>0.06</c:v>
                </c:pt>
                <c:pt idx="2619">
                  <c:v>0.04</c:v>
                </c:pt>
                <c:pt idx="2620">
                  <c:v>0.06</c:v>
                </c:pt>
                <c:pt idx="2621">
                  <c:v>0.05</c:v>
                </c:pt>
                <c:pt idx="2622">
                  <c:v>0.04</c:v>
                </c:pt>
                <c:pt idx="2623">
                  <c:v>0.06</c:v>
                </c:pt>
                <c:pt idx="2624">
                  <c:v>0.04</c:v>
                </c:pt>
                <c:pt idx="2625">
                  <c:v>0.06</c:v>
                </c:pt>
                <c:pt idx="2626">
                  <c:v>0.05</c:v>
                </c:pt>
                <c:pt idx="2627">
                  <c:v>0.05</c:v>
                </c:pt>
                <c:pt idx="2628">
                  <c:v>0.07</c:v>
                </c:pt>
                <c:pt idx="2629">
                  <c:v>0.04</c:v>
                </c:pt>
                <c:pt idx="2630">
                  <c:v>0.06</c:v>
                </c:pt>
                <c:pt idx="2631">
                  <c:v>0.04</c:v>
                </c:pt>
                <c:pt idx="2632">
                  <c:v>0.06</c:v>
                </c:pt>
                <c:pt idx="2633">
                  <c:v>0.06</c:v>
                </c:pt>
                <c:pt idx="2634">
                  <c:v>0.05</c:v>
                </c:pt>
                <c:pt idx="2635">
                  <c:v>0.05</c:v>
                </c:pt>
                <c:pt idx="2636">
                  <c:v>0.04</c:v>
                </c:pt>
                <c:pt idx="2637">
                  <c:v>0.05</c:v>
                </c:pt>
                <c:pt idx="2638">
                  <c:v>0.05</c:v>
                </c:pt>
                <c:pt idx="2639">
                  <c:v>0.05</c:v>
                </c:pt>
                <c:pt idx="2640">
                  <c:v>0.06</c:v>
                </c:pt>
                <c:pt idx="2641">
                  <c:v>0.04</c:v>
                </c:pt>
                <c:pt idx="2642">
                  <c:v>0.07</c:v>
                </c:pt>
                <c:pt idx="2643">
                  <c:v>0.05</c:v>
                </c:pt>
                <c:pt idx="2644">
                  <c:v>0.06</c:v>
                </c:pt>
                <c:pt idx="2645">
                  <c:v>0.06</c:v>
                </c:pt>
                <c:pt idx="2646">
                  <c:v>0.05</c:v>
                </c:pt>
                <c:pt idx="2647">
                  <c:v>0.06</c:v>
                </c:pt>
                <c:pt idx="2648">
                  <c:v>0.04</c:v>
                </c:pt>
                <c:pt idx="2649">
                  <c:v>0.06</c:v>
                </c:pt>
                <c:pt idx="2650">
                  <c:v>0.07</c:v>
                </c:pt>
                <c:pt idx="2651">
                  <c:v>0.05</c:v>
                </c:pt>
                <c:pt idx="2652">
                  <c:v>0.07</c:v>
                </c:pt>
                <c:pt idx="2653">
                  <c:v>0.04</c:v>
                </c:pt>
                <c:pt idx="2654">
                  <c:v>0.07</c:v>
                </c:pt>
                <c:pt idx="2655">
                  <c:v>0.05</c:v>
                </c:pt>
                <c:pt idx="2656">
                  <c:v>0.06</c:v>
                </c:pt>
                <c:pt idx="2657">
                  <c:v>0.05</c:v>
                </c:pt>
                <c:pt idx="2658">
                  <c:v>0.04</c:v>
                </c:pt>
                <c:pt idx="2659">
                  <c:v>0.08</c:v>
                </c:pt>
                <c:pt idx="2660">
                  <c:v>0.05</c:v>
                </c:pt>
                <c:pt idx="2661">
                  <c:v>0.06</c:v>
                </c:pt>
                <c:pt idx="2662">
                  <c:v>0.06</c:v>
                </c:pt>
                <c:pt idx="2663">
                  <c:v>0.05</c:v>
                </c:pt>
                <c:pt idx="2664">
                  <c:v>0.07</c:v>
                </c:pt>
                <c:pt idx="2665">
                  <c:v>0.05</c:v>
                </c:pt>
                <c:pt idx="2666">
                  <c:v>0.06</c:v>
                </c:pt>
                <c:pt idx="2667">
                  <c:v>0.06</c:v>
                </c:pt>
                <c:pt idx="2668">
                  <c:v>0.1</c:v>
                </c:pt>
                <c:pt idx="2669">
                  <c:v>0.07</c:v>
                </c:pt>
                <c:pt idx="2670">
                  <c:v>0.09</c:v>
                </c:pt>
                <c:pt idx="2671">
                  <c:v>0.07</c:v>
                </c:pt>
                <c:pt idx="2672">
                  <c:v>0.05</c:v>
                </c:pt>
                <c:pt idx="2673">
                  <c:v>0.05</c:v>
                </c:pt>
                <c:pt idx="2674">
                  <c:v>0.06</c:v>
                </c:pt>
                <c:pt idx="2675">
                  <c:v>0.04</c:v>
                </c:pt>
                <c:pt idx="2676">
                  <c:v>0.07</c:v>
                </c:pt>
                <c:pt idx="2677">
                  <c:v>0.05</c:v>
                </c:pt>
                <c:pt idx="2678">
                  <c:v>0.06</c:v>
                </c:pt>
                <c:pt idx="2679">
                  <c:v>0.06</c:v>
                </c:pt>
                <c:pt idx="2680">
                  <c:v>0.05</c:v>
                </c:pt>
                <c:pt idx="2681">
                  <c:v>0.07</c:v>
                </c:pt>
                <c:pt idx="2682">
                  <c:v>0.05</c:v>
                </c:pt>
                <c:pt idx="2683">
                  <c:v>0.06</c:v>
                </c:pt>
                <c:pt idx="2684">
                  <c:v>0.05</c:v>
                </c:pt>
                <c:pt idx="2685">
                  <c:v>0.06</c:v>
                </c:pt>
                <c:pt idx="2686">
                  <c:v>0.06</c:v>
                </c:pt>
                <c:pt idx="2687">
                  <c:v>0.04</c:v>
                </c:pt>
                <c:pt idx="2688">
                  <c:v>0.06</c:v>
                </c:pt>
                <c:pt idx="2689">
                  <c:v>0.06</c:v>
                </c:pt>
                <c:pt idx="2690">
                  <c:v>0.06</c:v>
                </c:pt>
                <c:pt idx="2691">
                  <c:v>0.06</c:v>
                </c:pt>
                <c:pt idx="2692">
                  <c:v>0.09</c:v>
                </c:pt>
                <c:pt idx="2693">
                  <c:v>0.07</c:v>
                </c:pt>
                <c:pt idx="2694">
                  <c:v>0.05</c:v>
                </c:pt>
                <c:pt idx="2695">
                  <c:v>0.06</c:v>
                </c:pt>
                <c:pt idx="2696">
                  <c:v>0.06</c:v>
                </c:pt>
                <c:pt idx="2697">
                  <c:v>0.06</c:v>
                </c:pt>
                <c:pt idx="2698">
                  <c:v>0.04</c:v>
                </c:pt>
                <c:pt idx="2699">
                  <c:v>0.03</c:v>
                </c:pt>
                <c:pt idx="2700">
                  <c:v>0.07</c:v>
                </c:pt>
                <c:pt idx="2701">
                  <c:v>0.03</c:v>
                </c:pt>
                <c:pt idx="2702">
                  <c:v>0.06</c:v>
                </c:pt>
                <c:pt idx="2703">
                  <c:v>0.06</c:v>
                </c:pt>
                <c:pt idx="2704">
                  <c:v>0.05</c:v>
                </c:pt>
                <c:pt idx="2705">
                  <c:v>0.06</c:v>
                </c:pt>
                <c:pt idx="2706">
                  <c:v>0.04</c:v>
                </c:pt>
                <c:pt idx="2707">
                  <c:v>0.06</c:v>
                </c:pt>
                <c:pt idx="2708">
                  <c:v>0.06</c:v>
                </c:pt>
                <c:pt idx="2709">
                  <c:v>0.05</c:v>
                </c:pt>
                <c:pt idx="2710">
                  <c:v>0.07</c:v>
                </c:pt>
                <c:pt idx="2711">
                  <c:v>0.05</c:v>
                </c:pt>
                <c:pt idx="2712">
                  <c:v>0.06</c:v>
                </c:pt>
                <c:pt idx="2713">
                  <c:v>0.06</c:v>
                </c:pt>
                <c:pt idx="2714">
                  <c:v>0.06</c:v>
                </c:pt>
                <c:pt idx="2715">
                  <c:v>0.07</c:v>
                </c:pt>
                <c:pt idx="2716">
                  <c:v>0.05</c:v>
                </c:pt>
                <c:pt idx="2717">
                  <c:v>0.07</c:v>
                </c:pt>
                <c:pt idx="2718">
                  <c:v>0.04</c:v>
                </c:pt>
                <c:pt idx="2719">
                  <c:v>0.06</c:v>
                </c:pt>
                <c:pt idx="2720">
                  <c:v>0.06</c:v>
                </c:pt>
                <c:pt idx="2721">
                  <c:v>0.05</c:v>
                </c:pt>
                <c:pt idx="2722">
                  <c:v>0.07</c:v>
                </c:pt>
                <c:pt idx="2723">
                  <c:v>0.04</c:v>
                </c:pt>
                <c:pt idx="2724">
                  <c:v>0.06</c:v>
                </c:pt>
                <c:pt idx="2725">
                  <c:v>0.06</c:v>
                </c:pt>
                <c:pt idx="2726">
                  <c:v>0.05</c:v>
                </c:pt>
                <c:pt idx="2727">
                  <c:v>0.07</c:v>
                </c:pt>
                <c:pt idx="2728">
                  <c:v>0.04</c:v>
                </c:pt>
                <c:pt idx="2729">
                  <c:v>0.25</c:v>
                </c:pt>
                <c:pt idx="2730">
                  <c:v>0.04</c:v>
                </c:pt>
                <c:pt idx="2731">
                  <c:v>0.06</c:v>
                </c:pt>
                <c:pt idx="2732">
                  <c:v>0.06</c:v>
                </c:pt>
                <c:pt idx="2733">
                  <c:v>0.04</c:v>
                </c:pt>
                <c:pt idx="2734">
                  <c:v>0.07</c:v>
                </c:pt>
                <c:pt idx="2735">
                  <c:v>0.09</c:v>
                </c:pt>
                <c:pt idx="2736">
                  <c:v>0.06</c:v>
                </c:pt>
                <c:pt idx="2737">
                  <c:v>0.06</c:v>
                </c:pt>
                <c:pt idx="2738">
                  <c:v>0.05</c:v>
                </c:pt>
                <c:pt idx="2739">
                  <c:v>0.07</c:v>
                </c:pt>
                <c:pt idx="2740">
                  <c:v>0.04</c:v>
                </c:pt>
                <c:pt idx="2741">
                  <c:v>0.06</c:v>
                </c:pt>
                <c:pt idx="2742">
                  <c:v>0.05</c:v>
                </c:pt>
                <c:pt idx="2743">
                  <c:v>0.05</c:v>
                </c:pt>
                <c:pt idx="2744">
                  <c:v>0.06</c:v>
                </c:pt>
                <c:pt idx="2745">
                  <c:v>0.04</c:v>
                </c:pt>
                <c:pt idx="2746">
                  <c:v>0.06</c:v>
                </c:pt>
                <c:pt idx="2747">
                  <c:v>0.04</c:v>
                </c:pt>
                <c:pt idx="2748">
                  <c:v>0.39</c:v>
                </c:pt>
                <c:pt idx="2749">
                  <c:v>0.06</c:v>
                </c:pt>
                <c:pt idx="2750">
                  <c:v>0.05</c:v>
                </c:pt>
                <c:pt idx="2751">
                  <c:v>0.07</c:v>
                </c:pt>
                <c:pt idx="2752">
                  <c:v>0.1</c:v>
                </c:pt>
                <c:pt idx="2753">
                  <c:v>0.06</c:v>
                </c:pt>
                <c:pt idx="2754">
                  <c:v>0.07</c:v>
                </c:pt>
                <c:pt idx="2755">
                  <c:v>0.04</c:v>
                </c:pt>
                <c:pt idx="2756">
                  <c:v>0.06</c:v>
                </c:pt>
                <c:pt idx="2757">
                  <c:v>0.04</c:v>
                </c:pt>
                <c:pt idx="2758">
                  <c:v>0.06</c:v>
                </c:pt>
                <c:pt idx="2759">
                  <c:v>0.04</c:v>
                </c:pt>
                <c:pt idx="2760">
                  <c:v>0.06</c:v>
                </c:pt>
                <c:pt idx="2761">
                  <c:v>0.06</c:v>
                </c:pt>
                <c:pt idx="2762">
                  <c:v>1.04</c:v>
                </c:pt>
                <c:pt idx="2763">
                  <c:v>0.07</c:v>
                </c:pt>
                <c:pt idx="2764">
                  <c:v>0.04</c:v>
                </c:pt>
                <c:pt idx="2765">
                  <c:v>0.06</c:v>
                </c:pt>
                <c:pt idx="2766">
                  <c:v>0.06</c:v>
                </c:pt>
                <c:pt idx="2767">
                  <c:v>0.05</c:v>
                </c:pt>
                <c:pt idx="2768">
                  <c:v>0.07</c:v>
                </c:pt>
                <c:pt idx="2769">
                  <c:v>0.04</c:v>
                </c:pt>
                <c:pt idx="2770">
                  <c:v>0.07</c:v>
                </c:pt>
                <c:pt idx="2771">
                  <c:v>0.05</c:v>
                </c:pt>
                <c:pt idx="2772">
                  <c:v>0.05</c:v>
                </c:pt>
                <c:pt idx="2773">
                  <c:v>0.06</c:v>
                </c:pt>
                <c:pt idx="2774">
                  <c:v>0.07</c:v>
                </c:pt>
                <c:pt idx="2775">
                  <c:v>0.06</c:v>
                </c:pt>
                <c:pt idx="2776">
                  <c:v>0</c:v>
                </c:pt>
                <c:pt idx="2777">
                  <c:v>0</c:v>
                </c:pt>
                <c:pt idx="2778">
                  <c:v>0.02</c:v>
                </c:pt>
                <c:pt idx="2779">
                  <c:v>0</c:v>
                </c:pt>
                <c:pt idx="2780">
                  <c:v>0</c:v>
                </c:pt>
                <c:pt idx="2781">
                  <c:v>0.03</c:v>
                </c:pt>
                <c:pt idx="2782">
                  <c:v>0</c:v>
                </c:pt>
                <c:pt idx="2783">
                  <c:v>0.08</c:v>
                </c:pt>
                <c:pt idx="2784">
                  <c:v>0.07</c:v>
                </c:pt>
                <c:pt idx="2785">
                  <c:v>0.05</c:v>
                </c:pt>
                <c:pt idx="2786">
                  <c:v>0.11</c:v>
                </c:pt>
                <c:pt idx="2787">
                  <c:v>0.06</c:v>
                </c:pt>
                <c:pt idx="2788">
                  <c:v>0.1</c:v>
                </c:pt>
                <c:pt idx="2789">
                  <c:v>0.07</c:v>
                </c:pt>
                <c:pt idx="2790">
                  <c:v>0.09</c:v>
                </c:pt>
                <c:pt idx="2791">
                  <c:v>0.1</c:v>
                </c:pt>
                <c:pt idx="2792">
                  <c:v>0.06</c:v>
                </c:pt>
                <c:pt idx="2793">
                  <c:v>0.05</c:v>
                </c:pt>
                <c:pt idx="2794">
                  <c:v>0.08</c:v>
                </c:pt>
                <c:pt idx="2795">
                  <c:v>0.05</c:v>
                </c:pt>
                <c:pt idx="2796">
                  <c:v>0</c:v>
                </c:pt>
                <c:pt idx="2797">
                  <c:v>0.01</c:v>
                </c:pt>
                <c:pt idx="2798">
                  <c:v>0.02</c:v>
                </c:pt>
                <c:pt idx="2799">
                  <c:v>0.03</c:v>
                </c:pt>
                <c:pt idx="2800">
                  <c:v>0</c:v>
                </c:pt>
                <c:pt idx="2801">
                  <c:v>0.03</c:v>
                </c:pt>
                <c:pt idx="2802">
                  <c:v>0.03</c:v>
                </c:pt>
                <c:pt idx="2803">
                  <c:v>0</c:v>
                </c:pt>
                <c:pt idx="2804">
                  <c:v>0</c:v>
                </c:pt>
                <c:pt idx="2805">
                  <c:v>0.02</c:v>
                </c:pt>
                <c:pt idx="2806">
                  <c:v>0.01</c:v>
                </c:pt>
                <c:pt idx="2807">
                  <c:v>0</c:v>
                </c:pt>
                <c:pt idx="2808">
                  <c:v>0.01</c:v>
                </c:pt>
                <c:pt idx="2809">
                  <c:v>0.01</c:v>
                </c:pt>
                <c:pt idx="2810">
                  <c:v>0</c:v>
                </c:pt>
                <c:pt idx="2811">
                  <c:v>0</c:v>
                </c:pt>
                <c:pt idx="2812">
                  <c:v>0</c:v>
                </c:pt>
                <c:pt idx="2813">
                  <c:v>0</c:v>
                </c:pt>
                <c:pt idx="2814">
                  <c:v>0.03</c:v>
                </c:pt>
                <c:pt idx="2815">
                  <c:v>0.03</c:v>
                </c:pt>
                <c:pt idx="2816">
                  <c:v>0</c:v>
                </c:pt>
                <c:pt idx="2817">
                  <c:v>0.01</c:v>
                </c:pt>
                <c:pt idx="2818">
                  <c:v>0.03</c:v>
                </c:pt>
                <c:pt idx="2819">
                  <c:v>0.03</c:v>
                </c:pt>
                <c:pt idx="2820">
                  <c:v>0</c:v>
                </c:pt>
                <c:pt idx="2821">
                  <c:v>0.02</c:v>
                </c:pt>
                <c:pt idx="2822">
                  <c:v>0</c:v>
                </c:pt>
                <c:pt idx="2823">
                  <c:v>0.02</c:v>
                </c:pt>
                <c:pt idx="2824">
                  <c:v>0</c:v>
                </c:pt>
                <c:pt idx="2825">
                  <c:v>0.01</c:v>
                </c:pt>
                <c:pt idx="2826">
                  <c:v>0</c:v>
                </c:pt>
                <c:pt idx="2827">
                  <c:v>0.02</c:v>
                </c:pt>
                <c:pt idx="2828">
                  <c:v>0.01</c:v>
                </c:pt>
                <c:pt idx="2829">
                  <c:v>0.02</c:v>
                </c:pt>
                <c:pt idx="2830">
                  <c:v>0</c:v>
                </c:pt>
                <c:pt idx="2831">
                  <c:v>0</c:v>
                </c:pt>
                <c:pt idx="2832">
                  <c:v>0</c:v>
                </c:pt>
                <c:pt idx="2833">
                  <c:v>0.02</c:v>
                </c:pt>
                <c:pt idx="2834">
                  <c:v>0</c:v>
                </c:pt>
                <c:pt idx="2835">
                  <c:v>0</c:v>
                </c:pt>
                <c:pt idx="2836">
                  <c:v>0.02</c:v>
                </c:pt>
                <c:pt idx="2837">
                  <c:v>0</c:v>
                </c:pt>
                <c:pt idx="2838">
                  <c:v>0</c:v>
                </c:pt>
                <c:pt idx="2839">
                  <c:v>0.01</c:v>
                </c:pt>
                <c:pt idx="2840">
                  <c:v>0</c:v>
                </c:pt>
                <c:pt idx="2841">
                  <c:v>0</c:v>
                </c:pt>
                <c:pt idx="2842">
                  <c:v>0</c:v>
                </c:pt>
                <c:pt idx="2843">
                  <c:v>0.02</c:v>
                </c:pt>
                <c:pt idx="2844">
                  <c:v>0</c:v>
                </c:pt>
                <c:pt idx="2845">
                  <c:v>0.03</c:v>
                </c:pt>
                <c:pt idx="2846">
                  <c:v>0.03</c:v>
                </c:pt>
                <c:pt idx="2847">
                  <c:v>0</c:v>
                </c:pt>
                <c:pt idx="2848">
                  <c:v>0</c:v>
                </c:pt>
                <c:pt idx="2849">
                  <c:v>0</c:v>
                </c:pt>
                <c:pt idx="2850">
                  <c:v>0</c:v>
                </c:pt>
                <c:pt idx="2851">
                  <c:v>0</c:v>
                </c:pt>
                <c:pt idx="2852">
                  <c:v>0.01</c:v>
                </c:pt>
                <c:pt idx="2853">
                  <c:v>0.02</c:v>
                </c:pt>
                <c:pt idx="2854">
                  <c:v>0.01</c:v>
                </c:pt>
                <c:pt idx="2855">
                  <c:v>0</c:v>
                </c:pt>
                <c:pt idx="2856">
                  <c:v>0</c:v>
                </c:pt>
                <c:pt idx="2857">
                  <c:v>0.02</c:v>
                </c:pt>
                <c:pt idx="2858">
                  <c:v>0.01</c:v>
                </c:pt>
                <c:pt idx="2859">
                  <c:v>0</c:v>
                </c:pt>
                <c:pt idx="2860">
                  <c:v>0</c:v>
                </c:pt>
                <c:pt idx="2861">
                  <c:v>0.01</c:v>
                </c:pt>
                <c:pt idx="2862">
                  <c:v>0</c:v>
                </c:pt>
                <c:pt idx="2863">
                  <c:v>0</c:v>
                </c:pt>
                <c:pt idx="2864">
                  <c:v>0</c:v>
                </c:pt>
                <c:pt idx="2865">
                  <c:v>0.02</c:v>
                </c:pt>
                <c:pt idx="2866">
                  <c:v>0.03</c:v>
                </c:pt>
                <c:pt idx="2867">
                  <c:v>0</c:v>
                </c:pt>
                <c:pt idx="2868">
                  <c:v>0.02</c:v>
                </c:pt>
                <c:pt idx="2869">
                  <c:v>0</c:v>
                </c:pt>
                <c:pt idx="2870">
                  <c:v>0</c:v>
                </c:pt>
                <c:pt idx="2871">
                  <c:v>0.03</c:v>
                </c:pt>
                <c:pt idx="2872">
                  <c:v>0</c:v>
                </c:pt>
                <c:pt idx="2873">
                  <c:v>0.02</c:v>
                </c:pt>
                <c:pt idx="2874">
                  <c:v>0</c:v>
                </c:pt>
                <c:pt idx="2875">
                  <c:v>0</c:v>
                </c:pt>
                <c:pt idx="2876">
                  <c:v>0.02</c:v>
                </c:pt>
                <c:pt idx="2877">
                  <c:v>0.03</c:v>
                </c:pt>
                <c:pt idx="2878">
                  <c:v>0</c:v>
                </c:pt>
                <c:pt idx="2879">
                  <c:v>0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845646162"/>
        <c:axId val="245579227"/>
      </c:lineChart>
      <c:catAx>
        <c:axId val="845646162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5579227"/>
        <c:crosses val="autoZero"/>
        <c:auto val="1"/>
        <c:lblAlgn val="ctr"/>
        <c:lblOffset val="100"/>
        <c:noMultiLvlLbl val="0"/>
      </c:catAx>
      <c:valAx>
        <c:axId val="24557922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4564616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41a9c20a-a696-40b7-ac6e-8b0b4ce4af45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'2025-06-16.csv'!$D$1</c:f>
              <c:strCache>
                <c:ptCount val="1"/>
                <c:pt idx="0">
                  <c:v>QuakeData_Z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'2025-06-16.csv'!$A$2:$A$2881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'2025-06-16.csv'!$D$2:$D$2881</c:f>
              <c:numCache>
                <c:formatCode>General</c:formatCode>
                <c:ptCount val="2880"/>
                <c:pt idx="0">
                  <c:v>0.04</c:v>
                </c:pt>
                <c:pt idx="1">
                  <c:v>0.03</c:v>
                </c:pt>
                <c:pt idx="2">
                  <c:v>0.01</c:v>
                </c:pt>
                <c:pt idx="3">
                  <c:v>0</c:v>
                </c:pt>
                <c:pt idx="4">
                  <c:v>0.02</c:v>
                </c:pt>
                <c:pt idx="5">
                  <c:v>0.03</c:v>
                </c:pt>
                <c:pt idx="6">
                  <c:v>0.01</c:v>
                </c:pt>
                <c:pt idx="7">
                  <c:v>0.01</c:v>
                </c:pt>
                <c:pt idx="8">
                  <c:v>0</c:v>
                </c:pt>
                <c:pt idx="9">
                  <c:v>0.03</c:v>
                </c:pt>
                <c:pt idx="10">
                  <c:v>0.01</c:v>
                </c:pt>
                <c:pt idx="11">
                  <c:v>0.02</c:v>
                </c:pt>
                <c:pt idx="12">
                  <c:v>0.02</c:v>
                </c:pt>
                <c:pt idx="13">
                  <c:v>0</c:v>
                </c:pt>
                <c:pt idx="14">
                  <c:v>0.04</c:v>
                </c:pt>
                <c:pt idx="15">
                  <c:v>0</c:v>
                </c:pt>
                <c:pt idx="16">
                  <c:v>0</c:v>
                </c:pt>
                <c:pt idx="17">
                  <c:v>0.02</c:v>
                </c:pt>
                <c:pt idx="18">
                  <c:v>0.01</c:v>
                </c:pt>
                <c:pt idx="19">
                  <c:v>0.02</c:v>
                </c:pt>
                <c:pt idx="20">
                  <c:v>0.04</c:v>
                </c:pt>
                <c:pt idx="21">
                  <c:v>0.01</c:v>
                </c:pt>
                <c:pt idx="22">
                  <c:v>0.03</c:v>
                </c:pt>
                <c:pt idx="23">
                  <c:v>0.02</c:v>
                </c:pt>
                <c:pt idx="24">
                  <c:v>0.03</c:v>
                </c:pt>
                <c:pt idx="25">
                  <c:v>0.02</c:v>
                </c:pt>
                <c:pt idx="26">
                  <c:v>0.02</c:v>
                </c:pt>
                <c:pt idx="27">
                  <c:v>0.02</c:v>
                </c:pt>
                <c:pt idx="28">
                  <c:v>0.05</c:v>
                </c:pt>
                <c:pt idx="29">
                  <c:v>0.01</c:v>
                </c:pt>
                <c:pt idx="30">
                  <c:v>0.03</c:v>
                </c:pt>
                <c:pt idx="31">
                  <c:v>0.03</c:v>
                </c:pt>
                <c:pt idx="32">
                  <c:v>0.01</c:v>
                </c:pt>
                <c:pt idx="33">
                  <c:v>0.02</c:v>
                </c:pt>
                <c:pt idx="34">
                  <c:v>0.03</c:v>
                </c:pt>
                <c:pt idx="35">
                  <c:v>0.02</c:v>
                </c:pt>
                <c:pt idx="36">
                  <c:v>0.01</c:v>
                </c:pt>
                <c:pt idx="37">
                  <c:v>0.03</c:v>
                </c:pt>
                <c:pt idx="38">
                  <c:v>0.01</c:v>
                </c:pt>
                <c:pt idx="39">
                  <c:v>0.02</c:v>
                </c:pt>
                <c:pt idx="40">
                  <c:v>0</c:v>
                </c:pt>
                <c:pt idx="41">
                  <c:v>0.04</c:v>
                </c:pt>
                <c:pt idx="42">
                  <c:v>0.01</c:v>
                </c:pt>
                <c:pt idx="43">
                  <c:v>0.02</c:v>
                </c:pt>
                <c:pt idx="44">
                  <c:v>0.02</c:v>
                </c:pt>
                <c:pt idx="45">
                  <c:v>0</c:v>
                </c:pt>
                <c:pt idx="46">
                  <c:v>0</c:v>
                </c:pt>
                <c:pt idx="47">
                  <c:v>0.02</c:v>
                </c:pt>
                <c:pt idx="48">
                  <c:v>0.01</c:v>
                </c:pt>
                <c:pt idx="49">
                  <c:v>0.03</c:v>
                </c:pt>
                <c:pt idx="50">
                  <c:v>0.03</c:v>
                </c:pt>
                <c:pt idx="51">
                  <c:v>0.02</c:v>
                </c:pt>
                <c:pt idx="52">
                  <c:v>0.04</c:v>
                </c:pt>
                <c:pt idx="53">
                  <c:v>0.04</c:v>
                </c:pt>
                <c:pt idx="54">
                  <c:v>0.03</c:v>
                </c:pt>
                <c:pt idx="55">
                  <c:v>0.03</c:v>
                </c:pt>
                <c:pt idx="56">
                  <c:v>0.02</c:v>
                </c:pt>
                <c:pt idx="57">
                  <c:v>0.04</c:v>
                </c:pt>
                <c:pt idx="58">
                  <c:v>0.03</c:v>
                </c:pt>
                <c:pt idx="59">
                  <c:v>0.02</c:v>
                </c:pt>
                <c:pt idx="60">
                  <c:v>0.03</c:v>
                </c:pt>
                <c:pt idx="61">
                  <c:v>0.01</c:v>
                </c:pt>
                <c:pt idx="62">
                  <c:v>0.01</c:v>
                </c:pt>
                <c:pt idx="63">
                  <c:v>0.02</c:v>
                </c:pt>
                <c:pt idx="64">
                  <c:v>0.01</c:v>
                </c:pt>
                <c:pt idx="65">
                  <c:v>0</c:v>
                </c:pt>
                <c:pt idx="66">
                  <c:v>0.02</c:v>
                </c:pt>
                <c:pt idx="67">
                  <c:v>0.01</c:v>
                </c:pt>
                <c:pt idx="68">
                  <c:v>0.02</c:v>
                </c:pt>
                <c:pt idx="69">
                  <c:v>0.05</c:v>
                </c:pt>
                <c:pt idx="70">
                  <c:v>0.03</c:v>
                </c:pt>
                <c:pt idx="71">
                  <c:v>0.01</c:v>
                </c:pt>
                <c:pt idx="72">
                  <c:v>0.03</c:v>
                </c:pt>
                <c:pt idx="73">
                  <c:v>0.03</c:v>
                </c:pt>
                <c:pt idx="74">
                  <c:v>0.02</c:v>
                </c:pt>
                <c:pt idx="75">
                  <c:v>0.03</c:v>
                </c:pt>
                <c:pt idx="76">
                  <c:v>0.01</c:v>
                </c:pt>
                <c:pt idx="77">
                  <c:v>0.03</c:v>
                </c:pt>
                <c:pt idx="78">
                  <c:v>0.02</c:v>
                </c:pt>
                <c:pt idx="79">
                  <c:v>0.03</c:v>
                </c:pt>
                <c:pt idx="80">
                  <c:v>0.01</c:v>
                </c:pt>
                <c:pt idx="81">
                  <c:v>0.04</c:v>
                </c:pt>
                <c:pt idx="82">
                  <c:v>0.03</c:v>
                </c:pt>
                <c:pt idx="83">
                  <c:v>0</c:v>
                </c:pt>
                <c:pt idx="84">
                  <c:v>0.02</c:v>
                </c:pt>
                <c:pt idx="85">
                  <c:v>0.04</c:v>
                </c:pt>
                <c:pt idx="86">
                  <c:v>0.02</c:v>
                </c:pt>
                <c:pt idx="87">
                  <c:v>0.02</c:v>
                </c:pt>
                <c:pt idx="88">
                  <c:v>0.02</c:v>
                </c:pt>
                <c:pt idx="89">
                  <c:v>0.01</c:v>
                </c:pt>
                <c:pt idx="90">
                  <c:v>0.01</c:v>
                </c:pt>
                <c:pt idx="91">
                  <c:v>0.06</c:v>
                </c:pt>
                <c:pt idx="92">
                  <c:v>0</c:v>
                </c:pt>
                <c:pt idx="93">
                  <c:v>0.03</c:v>
                </c:pt>
                <c:pt idx="94">
                  <c:v>0.02</c:v>
                </c:pt>
                <c:pt idx="95">
                  <c:v>0</c:v>
                </c:pt>
                <c:pt idx="96">
                  <c:v>0</c:v>
                </c:pt>
                <c:pt idx="97">
                  <c:v>0</c:v>
                </c:pt>
                <c:pt idx="98">
                  <c:v>0</c:v>
                </c:pt>
                <c:pt idx="99">
                  <c:v>0.02</c:v>
                </c:pt>
                <c:pt idx="100">
                  <c:v>0.02</c:v>
                </c:pt>
                <c:pt idx="101">
                  <c:v>0.01</c:v>
                </c:pt>
                <c:pt idx="102">
                  <c:v>0.01</c:v>
                </c:pt>
                <c:pt idx="103">
                  <c:v>0.02</c:v>
                </c:pt>
                <c:pt idx="104">
                  <c:v>0.04</c:v>
                </c:pt>
                <c:pt idx="105">
                  <c:v>0.03</c:v>
                </c:pt>
                <c:pt idx="106">
                  <c:v>0.03</c:v>
                </c:pt>
                <c:pt idx="107">
                  <c:v>0.01</c:v>
                </c:pt>
                <c:pt idx="108">
                  <c:v>0.02</c:v>
                </c:pt>
                <c:pt idx="109">
                  <c:v>0</c:v>
                </c:pt>
                <c:pt idx="110">
                  <c:v>0.02</c:v>
                </c:pt>
                <c:pt idx="111">
                  <c:v>0.01</c:v>
                </c:pt>
                <c:pt idx="112">
                  <c:v>0.03</c:v>
                </c:pt>
                <c:pt idx="113">
                  <c:v>0.01</c:v>
                </c:pt>
                <c:pt idx="114">
                  <c:v>0.01</c:v>
                </c:pt>
                <c:pt idx="115">
                  <c:v>0.02</c:v>
                </c:pt>
                <c:pt idx="116">
                  <c:v>0.04</c:v>
                </c:pt>
                <c:pt idx="117">
                  <c:v>0.01</c:v>
                </c:pt>
                <c:pt idx="118">
                  <c:v>0</c:v>
                </c:pt>
                <c:pt idx="119">
                  <c:v>0.02</c:v>
                </c:pt>
                <c:pt idx="120">
                  <c:v>0.02</c:v>
                </c:pt>
                <c:pt idx="121">
                  <c:v>0.01</c:v>
                </c:pt>
                <c:pt idx="122">
                  <c:v>0.03</c:v>
                </c:pt>
                <c:pt idx="123">
                  <c:v>0.02</c:v>
                </c:pt>
                <c:pt idx="124">
                  <c:v>0.03</c:v>
                </c:pt>
                <c:pt idx="125">
                  <c:v>0</c:v>
                </c:pt>
                <c:pt idx="126">
                  <c:v>0.03</c:v>
                </c:pt>
                <c:pt idx="127">
                  <c:v>0.03</c:v>
                </c:pt>
                <c:pt idx="128">
                  <c:v>0.01</c:v>
                </c:pt>
                <c:pt idx="129">
                  <c:v>0.02</c:v>
                </c:pt>
                <c:pt idx="130">
                  <c:v>0.02</c:v>
                </c:pt>
                <c:pt idx="131">
                  <c:v>0.02</c:v>
                </c:pt>
                <c:pt idx="132">
                  <c:v>0.02</c:v>
                </c:pt>
                <c:pt idx="133">
                  <c:v>0.01</c:v>
                </c:pt>
                <c:pt idx="134">
                  <c:v>0.02</c:v>
                </c:pt>
                <c:pt idx="135">
                  <c:v>0.01</c:v>
                </c:pt>
                <c:pt idx="136">
                  <c:v>0.03</c:v>
                </c:pt>
                <c:pt idx="137">
                  <c:v>0.01</c:v>
                </c:pt>
                <c:pt idx="138">
                  <c:v>0.03</c:v>
                </c:pt>
                <c:pt idx="139">
                  <c:v>0.03</c:v>
                </c:pt>
                <c:pt idx="140">
                  <c:v>0.02</c:v>
                </c:pt>
                <c:pt idx="141">
                  <c:v>0.01</c:v>
                </c:pt>
                <c:pt idx="142">
                  <c:v>0.02</c:v>
                </c:pt>
                <c:pt idx="143">
                  <c:v>0.01</c:v>
                </c:pt>
                <c:pt idx="144">
                  <c:v>0.01</c:v>
                </c:pt>
                <c:pt idx="145">
                  <c:v>0.01</c:v>
                </c:pt>
                <c:pt idx="146">
                  <c:v>0.02</c:v>
                </c:pt>
                <c:pt idx="147">
                  <c:v>0.03</c:v>
                </c:pt>
                <c:pt idx="148">
                  <c:v>0.03</c:v>
                </c:pt>
                <c:pt idx="149">
                  <c:v>0.03</c:v>
                </c:pt>
                <c:pt idx="150">
                  <c:v>0.02</c:v>
                </c:pt>
                <c:pt idx="151">
                  <c:v>0.03</c:v>
                </c:pt>
                <c:pt idx="152">
                  <c:v>0.03</c:v>
                </c:pt>
                <c:pt idx="153">
                  <c:v>0.02</c:v>
                </c:pt>
                <c:pt idx="154">
                  <c:v>0.03</c:v>
                </c:pt>
                <c:pt idx="155">
                  <c:v>0.03</c:v>
                </c:pt>
                <c:pt idx="156">
                  <c:v>0.03</c:v>
                </c:pt>
                <c:pt idx="157">
                  <c:v>0.02</c:v>
                </c:pt>
                <c:pt idx="158">
                  <c:v>0.02</c:v>
                </c:pt>
                <c:pt idx="159">
                  <c:v>0.02</c:v>
                </c:pt>
                <c:pt idx="160">
                  <c:v>0</c:v>
                </c:pt>
                <c:pt idx="161">
                  <c:v>0.02</c:v>
                </c:pt>
                <c:pt idx="162">
                  <c:v>0</c:v>
                </c:pt>
                <c:pt idx="163">
                  <c:v>0</c:v>
                </c:pt>
                <c:pt idx="164">
                  <c:v>0.02</c:v>
                </c:pt>
                <c:pt idx="165">
                  <c:v>0.02</c:v>
                </c:pt>
                <c:pt idx="166">
                  <c:v>0.03</c:v>
                </c:pt>
                <c:pt idx="167">
                  <c:v>0.02</c:v>
                </c:pt>
                <c:pt idx="168">
                  <c:v>0.02</c:v>
                </c:pt>
                <c:pt idx="169">
                  <c:v>0</c:v>
                </c:pt>
                <c:pt idx="170">
                  <c:v>0.02</c:v>
                </c:pt>
                <c:pt idx="171">
                  <c:v>0.03</c:v>
                </c:pt>
                <c:pt idx="172">
                  <c:v>0.02</c:v>
                </c:pt>
                <c:pt idx="173">
                  <c:v>0.03</c:v>
                </c:pt>
                <c:pt idx="174">
                  <c:v>0.01</c:v>
                </c:pt>
                <c:pt idx="175">
                  <c:v>0</c:v>
                </c:pt>
                <c:pt idx="176">
                  <c:v>0.01</c:v>
                </c:pt>
                <c:pt idx="177">
                  <c:v>0.01</c:v>
                </c:pt>
                <c:pt idx="178">
                  <c:v>0.02</c:v>
                </c:pt>
                <c:pt idx="179">
                  <c:v>0.03</c:v>
                </c:pt>
                <c:pt idx="180">
                  <c:v>0.03</c:v>
                </c:pt>
                <c:pt idx="181">
                  <c:v>0.02</c:v>
                </c:pt>
                <c:pt idx="182">
                  <c:v>0.02</c:v>
                </c:pt>
                <c:pt idx="183">
                  <c:v>0.02</c:v>
                </c:pt>
                <c:pt idx="184">
                  <c:v>0.03</c:v>
                </c:pt>
                <c:pt idx="185">
                  <c:v>0.04</c:v>
                </c:pt>
                <c:pt idx="186">
                  <c:v>0.02</c:v>
                </c:pt>
                <c:pt idx="187">
                  <c:v>0.02</c:v>
                </c:pt>
                <c:pt idx="188">
                  <c:v>0.01</c:v>
                </c:pt>
                <c:pt idx="189">
                  <c:v>0.03</c:v>
                </c:pt>
                <c:pt idx="190">
                  <c:v>0.03</c:v>
                </c:pt>
                <c:pt idx="191">
                  <c:v>0.03</c:v>
                </c:pt>
                <c:pt idx="192">
                  <c:v>0.02</c:v>
                </c:pt>
                <c:pt idx="193">
                  <c:v>0.01</c:v>
                </c:pt>
                <c:pt idx="194">
                  <c:v>0.03</c:v>
                </c:pt>
                <c:pt idx="195">
                  <c:v>0.03</c:v>
                </c:pt>
                <c:pt idx="196">
                  <c:v>0.04</c:v>
                </c:pt>
                <c:pt idx="197">
                  <c:v>0.01</c:v>
                </c:pt>
                <c:pt idx="198">
                  <c:v>0.04</c:v>
                </c:pt>
                <c:pt idx="199">
                  <c:v>0</c:v>
                </c:pt>
                <c:pt idx="200">
                  <c:v>0.04</c:v>
                </c:pt>
                <c:pt idx="201">
                  <c:v>0.02</c:v>
                </c:pt>
                <c:pt idx="202">
                  <c:v>0.03</c:v>
                </c:pt>
                <c:pt idx="203">
                  <c:v>0.03</c:v>
                </c:pt>
                <c:pt idx="204">
                  <c:v>0.02</c:v>
                </c:pt>
                <c:pt idx="205">
                  <c:v>0</c:v>
                </c:pt>
                <c:pt idx="206">
                  <c:v>0.01</c:v>
                </c:pt>
                <c:pt idx="207">
                  <c:v>0</c:v>
                </c:pt>
                <c:pt idx="208">
                  <c:v>0.03</c:v>
                </c:pt>
                <c:pt idx="209">
                  <c:v>0.03</c:v>
                </c:pt>
                <c:pt idx="210">
                  <c:v>0</c:v>
                </c:pt>
                <c:pt idx="211">
                  <c:v>0.02</c:v>
                </c:pt>
                <c:pt idx="212">
                  <c:v>0.02</c:v>
                </c:pt>
                <c:pt idx="213">
                  <c:v>0.03</c:v>
                </c:pt>
                <c:pt idx="214">
                  <c:v>0.03</c:v>
                </c:pt>
                <c:pt idx="215">
                  <c:v>0.01</c:v>
                </c:pt>
                <c:pt idx="216">
                  <c:v>0.01</c:v>
                </c:pt>
                <c:pt idx="217">
                  <c:v>0.01</c:v>
                </c:pt>
                <c:pt idx="218">
                  <c:v>0.02</c:v>
                </c:pt>
                <c:pt idx="219">
                  <c:v>0.02</c:v>
                </c:pt>
                <c:pt idx="220">
                  <c:v>0.02</c:v>
                </c:pt>
                <c:pt idx="221">
                  <c:v>0.04</c:v>
                </c:pt>
                <c:pt idx="222">
                  <c:v>0.03</c:v>
                </c:pt>
                <c:pt idx="223">
                  <c:v>0</c:v>
                </c:pt>
                <c:pt idx="224">
                  <c:v>0.04</c:v>
                </c:pt>
                <c:pt idx="225">
                  <c:v>0.01</c:v>
                </c:pt>
                <c:pt idx="226">
                  <c:v>0.02</c:v>
                </c:pt>
                <c:pt idx="227">
                  <c:v>0.01</c:v>
                </c:pt>
                <c:pt idx="228">
                  <c:v>0.02</c:v>
                </c:pt>
                <c:pt idx="229">
                  <c:v>0.04</c:v>
                </c:pt>
                <c:pt idx="230">
                  <c:v>0.02</c:v>
                </c:pt>
                <c:pt idx="231">
                  <c:v>0.03</c:v>
                </c:pt>
                <c:pt idx="232">
                  <c:v>0.02</c:v>
                </c:pt>
                <c:pt idx="233">
                  <c:v>0.02</c:v>
                </c:pt>
                <c:pt idx="234">
                  <c:v>0</c:v>
                </c:pt>
                <c:pt idx="235">
                  <c:v>0.01</c:v>
                </c:pt>
                <c:pt idx="236">
                  <c:v>0.03</c:v>
                </c:pt>
                <c:pt idx="237">
                  <c:v>0.02</c:v>
                </c:pt>
                <c:pt idx="238">
                  <c:v>0.01</c:v>
                </c:pt>
                <c:pt idx="239">
                  <c:v>0.01</c:v>
                </c:pt>
                <c:pt idx="240">
                  <c:v>0</c:v>
                </c:pt>
                <c:pt idx="241">
                  <c:v>0.02</c:v>
                </c:pt>
                <c:pt idx="242">
                  <c:v>0.03</c:v>
                </c:pt>
                <c:pt idx="243">
                  <c:v>0.01</c:v>
                </c:pt>
                <c:pt idx="244">
                  <c:v>0.02</c:v>
                </c:pt>
                <c:pt idx="245">
                  <c:v>0.02</c:v>
                </c:pt>
                <c:pt idx="246">
                  <c:v>0.02</c:v>
                </c:pt>
                <c:pt idx="247">
                  <c:v>0</c:v>
                </c:pt>
                <c:pt idx="248">
                  <c:v>0.02</c:v>
                </c:pt>
                <c:pt idx="249">
                  <c:v>0.05</c:v>
                </c:pt>
                <c:pt idx="250">
                  <c:v>0.02</c:v>
                </c:pt>
                <c:pt idx="251">
                  <c:v>0.03</c:v>
                </c:pt>
                <c:pt idx="252">
                  <c:v>0</c:v>
                </c:pt>
                <c:pt idx="253">
                  <c:v>0.01</c:v>
                </c:pt>
                <c:pt idx="254">
                  <c:v>0.03</c:v>
                </c:pt>
                <c:pt idx="255">
                  <c:v>0.02</c:v>
                </c:pt>
                <c:pt idx="256">
                  <c:v>0.09</c:v>
                </c:pt>
                <c:pt idx="257">
                  <c:v>0.01</c:v>
                </c:pt>
                <c:pt idx="258">
                  <c:v>0.02</c:v>
                </c:pt>
                <c:pt idx="259">
                  <c:v>0.02</c:v>
                </c:pt>
                <c:pt idx="260">
                  <c:v>0.02</c:v>
                </c:pt>
                <c:pt idx="261">
                  <c:v>0</c:v>
                </c:pt>
                <c:pt idx="262">
                  <c:v>0.03</c:v>
                </c:pt>
                <c:pt idx="263">
                  <c:v>0</c:v>
                </c:pt>
                <c:pt idx="264">
                  <c:v>0.03</c:v>
                </c:pt>
                <c:pt idx="265">
                  <c:v>0.01</c:v>
                </c:pt>
                <c:pt idx="266">
                  <c:v>0.03</c:v>
                </c:pt>
                <c:pt idx="267">
                  <c:v>0.01</c:v>
                </c:pt>
                <c:pt idx="268">
                  <c:v>0.03</c:v>
                </c:pt>
                <c:pt idx="269">
                  <c:v>0.02</c:v>
                </c:pt>
                <c:pt idx="270">
                  <c:v>0.03</c:v>
                </c:pt>
                <c:pt idx="271">
                  <c:v>0.02</c:v>
                </c:pt>
                <c:pt idx="272">
                  <c:v>0.01</c:v>
                </c:pt>
                <c:pt idx="273">
                  <c:v>0.03</c:v>
                </c:pt>
                <c:pt idx="274">
                  <c:v>0.01</c:v>
                </c:pt>
                <c:pt idx="275">
                  <c:v>0.01</c:v>
                </c:pt>
                <c:pt idx="276">
                  <c:v>0.02</c:v>
                </c:pt>
                <c:pt idx="277">
                  <c:v>0.04</c:v>
                </c:pt>
                <c:pt idx="278">
                  <c:v>0.06</c:v>
                </c:pt>
                <c:pt idx="279">
                  <c:v>0.02</c:v>
                </c:pt>
                <c:pt idx="280">
                  <c:v>0.02</c:v>
                </c:pt>
                <c:pt idx="281">
                  <c:v>0.03</c:v>
                </c:pt>
                <c:pt idx="282">
                  <c:v>0.02</c:v>
                </c:pt>
                <c:pt idx="283">
                  <c:v>0.01</c:v>
                </c:pt>
                <c:pt idx="284">
                  <c:v>0.02</c:v>
                </c:pt>
                <c:pt idx="285">
                  <c:v>0.01</c:v>
                </c:pt>
                <c:pt idx="286">
                  <c:v>0.03</c:v>
                </c:pt>
                <c:pt idx="287">
                  <c:v>0</c:v>
                </c:pt>
                <c:pt idx="288">
                  <c:v>0.02</c:v>
                </c:pt>
                <c:pt idx="289">
                  <c:v>0.01</c:v>
                </c:pt>
                <c:pt idx="290">
                  <c:v>0.01</c:v>
                </c:pt>
                <c:pt idx="291">
                  <c:v>0.01</c:v>
                </c:pt>
                <c:pt idx="292">
                  <c:v>0.01</c:v>
                </c:pt>
                <c:pt idx="293">
                  <c:v>0.02</c:v>
                </c:pt>
                <c:pt idx="294">
                  <c:v>0.03</c:v>
                </c:pt>
                <c:pt idx="295">
                  <c:v>0.05</c:v>
                </c:pt>
                <c:pt idx="296">
                  <c:v>0.01</c:v>
                </c:pt>
                <c:pt idx="297">
                  <c:v>0.01</c:v>
                </c:pt>
                <c:pt idx="298">
                  <c:v>0.01</c:v>
                </c:pt>
                <c:pt idx="299">
                  <c:v>0.03</c:v>
                </c:pt>
                <c:pt idx="300">
                  <c:v>0.03</c:v>
                </c:pt>
                <c:pt idx="301">
                  <c:v>0.03</c:v>
                </c:pt>
                <c:pt idx="302">
                  <c:v>0.03</c:v>
                </c:pt>
                <c:pt idx="303">
                  <c:v>0.03</c:v>
                </c:pt>
                <c:pt idx="304">
                  <c:v>0.03</c:v>
                </c:pt>
                <c:pt idx="305">
                  <c:v>0.03</c:v>
                </c:pt>
                <c:pt idx="306">
                  <c:v>0.02</c:v>
                </c:pt>
                <c:pt idx="307">
                  <c:v>0.02</c:v>
                </c:pt>
                <c:pt idx="308">
                  <c:v>0.02</c:v>
                </c:pt>
                <c:pt idx="309">
                  <c:v>0.02</c:v>
                </c:pt>
                <c:pt idx="310">
                  <c:v>0.02</c:v>
                </c:pt>
                <c:pt idx="311">
                  <c:v>0.01</c:v>
                </c:pt>
                <c:pt idx="312">
                  <c:v>0.05</c:v>
                </c:pt>
                <c:pt idx="313">
                  <c:v>0.03</c:v>
                </c:pt>
                <c:pt idx="314">
                  <c:v>0.02</c:v>
                </c:pt>
                <c:pt idx="315">
                  <c:v>0.02</c:v>
                </c:pt>
                <c:pt idx="316">
                  <c:v>0.05</c:v>
                </c:pt>
                <c:pt idx="317">
                  <c:v>0.01</c:v>
                </c:pt>
                <c:pt idx="318">
                  <c:v>0.02</c:v>
                </c:pt>
                <c:pt idx="319">
                  <c:v>0.02</c:v>
                </c:pt>
                <c:pt idx="320">
                  <c:v>0.02</c:v>
                </c:pt>
                <c:pt idx="321">
                  <c:v>0.01</c:v>
                </c:pt>
                <c:pt idx="322">
                  <c:v>0.02</c:v>
                </c:pt>
                <c:pt idx="323">
                  <c:v>0.01</c:v>
                </c:pt>
                <c:pt idx="324">
                  <c:v>0.01</c:v>
                </c:pt>
                <c:pt idx="325">
                  <c:v>0.01</c:v>
                </c:pt>
                <c:pt idx="326">
                  <c:v>0.01</c:v>
                </c:pt>
                <c:pt idx="327">
                  <c:v>0.03</c:v>
                </c:pt>
                <c:pt idx="328">
                  <c:v>0</c:v>
                </c:pt>
                <c:pt idx="329">
                  <c:v>0.02</c:v>
                </c:pt>
                <c:pt idx="330">
                  <c:v>0.01</c:v>
                </c:pt>
                <c:pt idx="331">
                  <c:v>0.01</c:v>
                </c:pt>
                <c:pt idx="332">
                  <c:v>0.02</c:v>
                </c:pt>
                <c:pt idx="333">
                  <c:v>0.03</c:v>
                </c:pt>
                <c:pt idx="334">
                  <c:v>0.03</c:v>
                </c:pt>
                <c:pt idx="335">
                  <c:v>0.03</c:v>
                </c:pt>
                <c:pt idx="336">
                  <c:v>0.01</c:v>
                </c:pt>
                <c:pt idx="337">
                  <c:v>0.03</c:v>
                </c:pt>
                <c:pt idx="338">
                  <c:v>0.01</c:v>
                </c:pt>
                <c:pt idx="339">
                  <c:v>0.02</c:v>
                </c:pt>
                <c:pt idx="340">
                  <c:v>0</c:v>
                </c:pt>
                <c:pt idx="341">
                  <c:v>0.01</c:v>
                </c:pt>
                <c:pt idx="342">
                  <c:v>0.02</c:v>
                </c:pt>
                <c:pt idx="343">
                  <c:v>0.01</c:v>
                </c:pt>
                <c:pt idx="344">
                  <c:v>0.03</c:v>
                </c:pt>
                <c:pt idx="345">
                  <c:v>0.04</c:v>
                </c:pt>
                <c:pt idx="346">
                  <c:v>0.01</c:v>
                </c:pt>
                <c:pt idx="347">
                  <c:v>0.05</c:v>
                </c:pt>
                <c:pt idx="348">
                  <c:v>0.01</c:v>
                </c:pt>
                <c:pt idx="349">
                  <c:v>0</c:v>
                </c:pt>
                <c:pt idx="350">
                  <c:v>0.02</c:v>
                </c:pt>
                <c:pt idx="351">
                  <c:v>0.03</c:v>
                </c:pt>
                <c:pt idx="352">
                  <c:v>0.01</c:v>
                </c:pt>
                <c:pt idx="353">
                  <c:v>0.02</c:v>
                </c:pt>
                <c:pt idx="354">
                  <c:v>0.01</c:v>
                </c:pt>
                <c:pt idx="355">
                  <c:v>0.03</c:v>
                </c:pt>
                <c:pt idx="356">
                  <c:v>0.02</c:v>
                </c:pt>
                <c:pt idx="357">
                  <c:v>0.03</c:v>
                </c:pt>
                <c:pt idx="358">
                  <c:v>0.03</c:v>
                </c:pt>
                <c:pt idx="359">
                  <c:v>0.02</c:v>
                </c:pt>
                <c:pt idx="360">
                  <c:v>0.03</c:v>
                </c:pt>
                <c:pt idx="361">
                  <c:v>0.03</c:v>
                </c:pt>
                <c:pt idx="362">
                  <c:v>0.01</c:v>
                </c:pt>
                <c:pt idx="363">
                  <c:v>0</c:v>
                </c:pt>
                <c:pt idx="364">
                  <c:v>0</c:v>
                </c:pt>
                <c:pt idx="365">
                  <c:v>0.03</c:v>
                </c:pt>
                <c:pt idx="366">
                  <c:v>0.03</c:v>
                </c:pt>
                <c:pt idx="367">
                  <c:v>0</c:v>
                </c:pt>
                <c:pt idx="368">
                  <c:v>0</c:v>
                </c:pt>
                <c:pt idx="369">
                  <c:v>0.02</c:v>
                </c:pt>
                <c:pt idx="370">
                  <c:v>0.02</c:v>
                </c:pt>
                <c:pt idx="371">
                  <c:v>0.02</c:v>
                </c:pt>
                <c:pt idx="372">
                  <c:v>0.01</c:v>
                </c:pt>
                <c:pt idx="373">
                  <c:v>0.01</c:v>
                </c:pt>
                <c:pt idx="374">
                  <c:v>0.01</c:v>
                </c:pt>
                <c:pt idx="375">
                  <c:v>0.03</c:v>
                </c:pt>
                <c:pt idx="376">
                  <c:v>0.02</c:v>
                </c:pt>
                <c:pt idx="377">
                  <c:v>0</c:v>
                </c:pt>
                <c:pt idx="378">
                  <c:v>0.04</c:v>
                </c:pt>
                <c:pt idx="379">
                  <c:v>0.02</c:v>
                </c:pt>
                <c:pt idx="380">
                  <c:v>0.02</c:v>
                </c:pt>
                <c:pt idx="381">
                  <c:v>0</c:v>
                </c:pt>
                <c:pt idx="382">
                  <c:v>0.02</c:v>
                </c:pt>
                <c:pt idx="383">
                  <c:v>0.02</c:v>
                </c:pt>
                <c:pt idx="384">
                  <c:v>0.03</c:v>
                </c:pt>
                <c:pt idx="385">
                  <c:v>0.03</c:v>
                </c:pt>
                <c:pt idx="386">
                  <c:v>0.02</c:v>
                </c:pt>
                <c:pt idx="387">
                  <c:v>0.01</c:v>
                </c:pt>
                <c:pt idx="388">
                  <c:v>0.02</c:v>
                </c:pt>
                <c:pt idx="389">
                  <c:v>0.04</c:v>
                </c:pt>
                <c:pt idx="390">
                  <c:v>0.02</c:v>
                </c:pt>
                <c:pt idx="391">
                  <c:v>0.01</c:v>
                </c:pt>
                <c:pt idx="392">
                  <c:v>0.03</c:v>
                </c:pt>
                <c:pt idx="393">
                  <c:v>0.04</c:v>
                </c:pt>
                <c:pt idx="394">
                  <c:v>0.03</c:v>
                </c:pt>
                <c:pt idx="395">
                  <c:v>0.02</c:v>
                </c:pt>
                <c:pt idx="396">
                  <c:v>0.03</c:v>
                </c:pt>
                <c:pt idx="397">
                  <c:v>0.04</c:v>
                </c:pt>
                <c:pt idx="398">
                  <c:v>0.05</c:v>
                </c:pt>
                <c:pt idx="399">
                  <c:v>0.02</c:v>
                </c:pt>
                <c:pt idx="400">
                  <c:v>0.02</c:v>
                </c:pt>
                <c:pt idx="401">
                  <c:v>0.03</c:v>
                </c:pt>
                <c:pt idx="402">
                  <c:v>0.02</c:v>
                </c:pt>
                <c:pt idx="403">
                  <c:v>0.03</c:v>
                </c:pt>
                <c:pt idx="404">
                  <c:v>0.03</c:v>
                </c:pt>
                <c:pt idx="405">
                  <c:v>0.02</c:v>
                </c:pt>
                <c:pt idx="406">
                  <c:v>0.01</c:v>
                </c:pt>
                <c:pt idx="407">
                  <c:v>0.01</c:v>
                </c:pt>
                <c:pt idx="408">
                  <c:v>0.04</c:v>
                </c:pt>
                <c:pt idx="409">
                  <c:v>0.02</c:v>
                </c:pt>
                <c:pt idx="410">
                  <c:v>0.02</c:v>
                </c:pt>
                <c:pt idx="411">
                  <c:v>0.01</c:v>
                </c:pt>
                <c:pt idx="412">
                  <c:v>0.04</c:v>
                </c:pt>
                <c:pt idx="413">
                  <c:v>0.03</c:v>
                </c:pt>
                <c:pt idx="414">
                  <c:v>0.04</c:v>
                </c:pt>
                <c:pt idx="415">
                  <c:v>0.03</c:v>
                </c:pt>
                <c:pt idx="416">
                  <c:v>0.01</c:v>
                </c:pt>
                <c:pt idx="417">
                  <c:v>0.01</c:v>
                </c:pt>
                <c:pt idx="418">
                  <c:v>0.01</c:v>
                </c:pt>
                <c:pt idx="419">
                  <c:v>0.02</c:v>
                </c:pt>
                <c:pt idx="420">
                  <c:v>0.02</c:v>
                </c:pt>
                <c:pt idx="421">
                  <c:v>0.03</c:v>
                </c:pt>
                <c:pt idx="422">
                  <c:v>0.01</c:v>
                </c:pt>
                <c:pt idx="423">
                  <c:v>0</c:v>
                </c:pt>
                <c:pt idx="424">
                  <c:v>0</c:v>
                </c:pt>
                <c:pt idx="425">
                  <c:v>0.01</c:v>
                </c:pt>
                <c:pt idx="426">
                  <c:v>0.03</c:v>
                </c:pt>
                <c:pt idx="427">
                  <c:v>0.02</c:v>
                </c:pt>
                <c:pt idx="428">
                  <c:v>0.03</c:v>
                </c:pt>
                <c:pt idx="429">
                  <c:v>0.01</c:v>
                </c:pt>
                <c:pt idx="430">
                  <c:v>0.03</c:v>
                </c:pt>
                <c:pt idx="431">
                  <c:v>0.03</c:v>
                </c:pt>
                <c:pt idx="432">
                  <c:v>0</c:v>
                </c:pt>
                <c:pt idx="433">
                  <c:v>0.02</c:v>
                </c:pt>
                <c:pt idx="434">
                  <c:v>0.02</c:v>
                </c:pt>
                <c:pt idx="435">
                  <c:v>0.02</c:v>
                </c:pt>
                <c:pt idx="436">
                  <c:v>0.01</c:v>
                </c:pt>
                <c:pt idx="437">
                  <c:v>0.01</c:v>
                </c:pt>
                <c:pt idx="438">
                  <c:v>0.03</c:v>
                </c:pt>
                <c:pt idx="439">
                  <c:v>0.03</c:v>
                </c:pt>
                <c:pt idx="440">
                  <c:v>0</c:v>
                </c:pt>
                <c:pt idx="441">
                  <c:v>0.03</c:v>
                </c:pt>
                <c:pt idx="442">
                  <c:v>0.02</c:v>
                </c:pt>
                <c:pt idx="443">
                  <c:v>0.01</c:v>
                </c:pt>
                <c:pt idx="444">
                  <c:v>0.02</c:v>
                </c:pt>
                <c:pt idx="445">
                  <c:v>0</c:v>
                </c:pt>
                <c:pt idx="446">
                  <c:v>0.03</c:v>
                </c:pt>
                <c:pt idx="447">
                  <c:v>0.01</c:v>
                </c:pt>
                <c:pt idx="448">
                  <c:v>0.03</c:v>
                </c:pt>
                <c:pt idx="449">
                  <c:v>0.02</c:v>
                </c:pt>
                <c:pt idx="450">
                  <c:v>0.04</c:v>
                </c:pt>
                <c:pt idx="451">
                  <c:v>0</c:v>
                </c:pt>
                <c:pt idx="452">
                  <c:v>0.01</c:v>
                </c:pt>
                <c:pt idx="453">
                  <c:v>0.01</c:v>
                </c:pt>
                <c:pt idx="454">
                  <c:v>0.01</c:v>
                </c:pt>
                <c:pt idx="455">
                  <c:v>0.03</c:v>
                </c:pt>
                <c:pt idx="456">
                  <c:v>0.04</c:v>
                </c:pt>
                <c:pt idx="457">
                  <c:v>0.03</c:v>
                </c:pt>
                <c:pt idx="458">
                  <c:v>0.02</c:v>
                </c:pt>
                <c:pt idx="459">
                  <c:v>0.04</c:v>
                </c:pt>
                <c:pt idx="460">
                  <c:v>0.03</c:v>
                </c:pt>
                <c:pt idx="461">
                  <c:v>0.04</c:v>
                </c:pt>
                <c:pt idx="462">
                  <c:v>0.03</c:v>
                </c:pt>
                <c:pt idx="463">
                  <c:v>0.01</c:v>
                </c:pt>
                <c:pt idx="464">
                  <c:v>0.02</c:v>
                </c:pt>
                <c:pt idx="465">
                  <c:v>0.02</c:v>
                </c:pt>
                <c:pt idx="466">
                  <c:v>0.03</c:v>
                </c:pt>
                <c:pt idx="467">
                  <c:v>0.03</c:v>
                </c:pt>
                <c:pt idx="468">
                  <c:v>0.02</c:v>
                </c:pt>
                <c:pt idx="469">
                  <c:v>0.02</c:v>
                </c:pt>
                <c:pt idx="470">
                  <c:v>0.01</c:v>
                </c:pt>
                <c:pt idx="471">
                  <c:v>0.03</c:v>
                </c:pt>
                <c:pt idx="472">
                  <c:v>0.03</c:v>
                </c:pt>
                <c:pt idx="473">
                  <c:v>0.03</c:v>
                </c:pt>
                <c:pt idx="474">
                  <c:v>0.02</c:v>
                </c:pt>
                <c:pt idx="475">
                  <c:v>0.03</c:v>
                </c:pt>
                <c:pt idx="476">
                  <c:v>0.03</c:v>
                </c:pt>
                <c:pt idx="477">
                  <c:v>0.03</c:v>
                </c:pt>
                <c:pt idx="478">
                  <c:v>0.01</c:v>
                </c:pt>
                <c:pt idx="479">
                  <c:v>0.02</c:v>
                </c:pt>
                <c:pt idx="480">
                  <c:v>0.03</c:v>
                </c:pt>
                <c:pt idx="481">
                  <c:v>0.02</c:v>
                </c:pt>
                <c:pt idx="482">
                  <c:v>0.04</c:v>
                </c:pt>
                <c:pt idx="483">
                  <c:v>0.01</c:v>
                </c:pt>
                <c:pt idx="484">
                  <c:v>0</c:v>
                </c:pt>
                <c:pt idx="485">
                  <c:v>0.01</c:v>
                </c:pt>
                <c:pt idx="486">
                  <c:v>0.03</c:v>
                </c:pt>
                <c:pt idx="487">
                  <c:v>0.01</c:v>
                </c:pt>
                <c:pt idx="488">
                  <c:v>0.02</c:v>
                </c:pt>
                <c:pt idx="489">
                  <c:v>0.03</c:v>
                </c:pt>
                <c:pt idx="490">
                  <c:v>0.03</c:v>
                </c:pt>
                <c:pt idx="491">
                  <c:v>0</c:v>
                </c:pt>
                <c:pt idx="492">
                  <c:v>0.03</c:v>
                </c:pt>
                <c:pt idx="493">
                  <c:v>0.03</c:v>
                </c:pt>
                <c:pt idx="494">
                  <c:v>0</c:v>
                </c:pt>
                <c:pt idx="495">
                  <c:v>0</c:v>
                </c:pt>
                <c:pt idx="496">
                  <c:v>0.02</c:v>
                </c:pt>
                <c:pt idx="497">
                  <c:v>0.01</c:v>
                </c:pt>
                <c:pt idx="498">
                  <c:v>0.04</c:v>
                </c:pt>
                <c:pt idx="499">
                  <c:v>0.01</c:v>
                </c:pt>
                <c:pt idx="500">
                  <c:v>0.03</c:v>
                </c:pt>
                <c:pt idx="501">
                  <c:v>0.03</c:v>
                </c:pt>
                <c:pt idx="502">
                  <c:v>0.02</c:v>
                </c:pt>
                <c:pt idx="503">
                  <c:v>0.02</c:v>
                </c:pt>
                <c:pt idx="504">
                  <c:v>0.02</c:v>
                </c:pt>
                <c:pt idx="505">
                  <c:v>0.01</c:v>
                </c:pt>
                <c:pt idx="506">
                  <c:v>0.03</c:v>
                </c:pt>
                <c:pt idx="507">
                  <c:v>0.01</c:v>
                </c:pt>
                <c:pt idx="508">
                  <c:v>0.03</c:v>
                </c:pt>
                <c:pt idx="509">
                  <c:v>0.03</c:v>
                </c:pt>
                <c:pt idx="510">
                  <c:v>0</c:v>
                </c:pt>
                <c:pt idx="511">
                  <c:v>0.03</c:v>
                </c:pt>
                <c:pt idx="512">
                  <c:v>0.03</c:v>
                </c:pt>
                <c:pt idx="513">
                  <c:v>0.03</c:v>
                </c:pt>
                <c:pt idx="514">
                  <c:v>0.03</c:v>
                </c:pt>
                <c:pt idx="515">
                  <c:v>0.06</c:v>
                </c:pt>
                <c:pt idx="516">
                  <c:v>0</c:v>
                </c:pt>
                <c:pt idx="517">
                  <c:v>0.01</c:v>
                </c:pt>
                <c:pt idx="518">
                  <c:v>0.03</c:v>
                </c:pt>
                <c:pt idx="519">
                  <c:v>0</c:v>
                </c:pt>
                <c:pt idx="520">
                  <c:v>0.04</c:v>
                </c:pt>
                <c:pt idx="521">
                  <c:v>0.03</c:v>
                </c:pt>
                <c:pt idx="522">
                  <c:v>0.04</c:v>
                </c:pt>
                <c:pt idx="523">
                  <c:v>0.03</c:v>
                </c:pt>
                <c:pt idx="524">
                  <c:v>0.01</c:v>
                </c:pt>
                <c:pt idx="525">
                  <c:v>0.03</c:v>
                </c:pt>
                <c:pt idx="526">
                  <c:v>0.03</c:v>
                </c:pt>
                <c:pt idx="527">
                  <c:v>0.06</c:v>
                </c:pt>
                <c:pt idx="528">
                  <c:v>0.02</c:v>
                </c:pt>
                <c:pt idx="529">
                  <c:v>0.04</c:v>
                </c:pt>
                <c:pt idx="530">
                  <c:v>0.02</c:v>
                </c:pt>
                <c:pt idx="531">
                  <c:v>0.02</c:v>
                </c:pt>
                <c:pt idx="532">
                  <c:v>0.01</c:v>
                </c:pt>
                <c:pt idx="533">
                  <c:v>0.02</c:v>
                </c:pt>
                <c:pt idx="534">
                  <c:v>0</c:v>
                </c:pt>
                <c:pt idx="535">
                  <c:v>0.01</c:v>
                </c:pt>
                <c:pt idx="536">
                  <c:v>0.03</c:v>
                </c:pt>
                <c:pt idx="537">
                  <c:v>0.02</c:v>
                </c:pt>
                <c:pt idx="538">
                  <c:v>0.02</c:v>
                </c:pt>
                <c:pt idx="539">
                  <c:v>0.03</c:v>
                </c:pt>
                <c:pt idx="540">
                  <c:v>0.02</c:v>
                </c:pt>
                <c:pt idx="541">
                  <c:v>0.02</c:v>
                </c:pt>
                <c:pt idx="542">
                  <c:v>0.03</c:v>
                </c:pt>
                <c:pt idx="543">
                  <c:v>0.03</c:v>
                </c:pt>
                <c:pt idx="544">
                  <c:v>0</c:v>
                </c:pt>
                <c:pt idx="545">
                  <c:v>0.02</c:v>
                </c:pt>
                <c:pt idx="546">
                  <c:v>0.03</c:v>
                </c:pt>
                <c:pt idx="547">
                  <c:v>0.02</c:v>
                </c:pt>
                <c:pt idx="548">
                  <c:v>0</c:v>
                </c:pt>
                <c:pt idx="549">
                  <c:v>0.04</c:v>
                </c:pt>
                <c:pt idx="550">
                  <c:v>0.03</c:v>
                </c:pt>
                <c:pt idx="551">
                  <c:v>0.03</c:v>
                </c:pt>
                <c:pt idx="552">
                  <c:v>0.02</c:v>
                </c:pt>
                <c:pt idx="553">
                  <c:v>0.03</c:v>
                </c:pt>
                <c:pt idx="554">
                  <c:v>0.03</c:v>
                </c:pt>
                <c:pt idx="555">
                  <c:v>0.01</c:v>
                </c:pt>
                <c:pt idx="556">
                  <c:v>0.01</c:v>
                </c:pt>
                <c:pt idx="557">
                  <c:v>0.03</c:v>
                </c:pt>
                <c:pt idx="558">
                  <c:v>0.03</c:v>
                </c:pt>
                <c:pt idx="559">
                  <c:v>0.01</c:v>
                </c:pt>
                <c:pt idx="560">
                  <c:v>0.02</c:v>
                </c:pt>
                <c:pt idx="561">
                  <c:v>0.04</c:v>
                </c:pt>
                <c:pt idx="562">
                  <c:v>0.02</c:v>
                </c:pt>
                <c:pt idx="563">
                  <c:v>0.03</c:v>
                </c:pt>
                <c:pt idx="564">
                  <c:v>0</c:v>
                </c:pt>
                <c:pt idx="565">
                  <c:v>0.02</c:v>
                </c:pt>
                <c:pt idx="566">
                  <c:v>0</c:v>
                </c:pt>
                <c:pt idx="567">
                  <c:v>0.03</c:v>
                </c:pt>
                <c:pt idx="568">
                  <c:v>0.02</c:v>
                </c:pt>
                <c:pt idx="569">
                  <c:v>0.01</c:v>
                </c:pt>
                <c:pt idx="570">
                  <c:v>0.03</c:v>
                </c:pt>
                <c:pt idx="571">
                  <c:v>0.02</c:v>
                </c:pt>
                <c:pt idx="572">
                  <c:v>0.02</c:v>
                </c:pt>
                <c:pt idx="573">
                  <c:v>0.02</c:v>
                </c:pt>
                <c:pt idx="574">
                  <c:v>0.02</c:v>
                </c:pt>
                <c:pt idx="575">
                  <c:v>0.04</c:v>
                </c:pt>
                <c:pt idx="576">
                  <c:v>0.03</c:v>
                </c:pt>
                <c:pt idx="577">
                  <c:v>0.02</c:v>
                </c:pt>
                <c:pt idx="578">
                  <c:v>0.01</c:v>
                </c:pt>
                <c:pt idx="579">
                  <c:v>0.03</c:v>
                </c:pt>
                <c:pt idx="580">
                  <c:v>0</c:v>
                </c:pt>
                <c:pt idx="581">
                  <c:v>0.02</c:v>
                </c:pt>
                <c:pt idx="582">
                  <c:v>0.04</c:v>
                </c:pt>
                <c:pt idx="583">
                  <c:v>0.01</c:v>
                </c:pt>
                <c:pt idx="584">
                  <c:v>0.05</c:v>
                </c:pt>
                <c:pt idx="585">
                  <c:v>0.02</c:v>
                </c:pt>
                <c:pt idx="586">
                  <c:v>0.01</c:v>
                </c:pt>
                <c:pt idx="587">
                  <c:v>0.06</c:v>
                </c:pt>
                <c:pt idx="588">
                  <c:v>0.03</c:v>
                </c:pt>
                <c:pt idx="589">
                  <c:v>0.02</c:v>
                </c:pt>
                <c:pt idx="590">
                  <c:v>0.03</c:v>
                </c:pt>
                <c:pt idx="591">
                  <c:v>0.03</c:v>
                </c:pt>
                <c:pt idx="592">
                  <c:v>0</c:v>
                </c:pt>
                <c:pt idx="593">
                  <c:v>0.02</c:v>
                </c:pt>
                <c:pt idx="594">
                  <c:v>0.03</c:v>
                </c:pt>
                <c:pt idx="595">
                  <c:v>0.03</c:v>
                </c:pt>
                <c:pt idx="596">
                  <c:v>0.04</c:v>
                </c:pt>
                <c:pt idx="597">
                  <c:v>0.01</c:v>
                </c:pt>
                <c:pt idx="598">
                  <c:v>0.03</c:v>
                </c:pt>
                <c:pt idx="599">
                  <c:v>0.03</c:v>
                </c:pt>
                <c:pt idx="600">
                  <c:v>0.02</c:v>
                </c:pt>
                <c:pt idx="601">
                  <c:v>0.06</c:v>
                </c:pt>
                <c:pt idx="602">
                  <c:v>0.02</c:v>
                </c:pt>
                <c:pt idx="603">
                  <c:v>0.01</c:v>
                </c:pt>
                <c:pt idx="604">
                  <c:v>0.02</c:v>
                </c:pt>
                <c:pt idx="605">
                  <c:v>0.02</c:v>
                </c:pt>
                <c:pt idx="606">
                  <c:v>0.03</c:v>
                </c:pt>
                <c:pt idx="607">
                  <c:v>0</c:v>
                </c:pt>
                <c:pt idx="608">
                  <c:v>0.01</c:v>
                </c:pt>
                <c:pt idx="609">
                  <c:v>0.04</c:v>
                </c:pt>
                <c:pt idx="610">
                  <c:v>0.03</c:v>
                </c:pt>
                <c:pt idx="611">
                  <c:v>0</c:v>
                </c:pt>
                <c:pt idx="612">
                  <c:v>0.01</c:v>
                </c:pt>
                <c:pt idx="613">
                  <c:v>0.02</c:v>
                </c:pt>
                <c:pt idx="614">
                  <c:v>0.02</c:v>
                </c:pt>
                <c:pt idx="615">
                  <c:v>0.01</c:v>
                </c:pt>
                <c:pt idx="616">
                  <c:v>0.02</c:v>
                </c:pt>
                <c:pt idx="617">
                  <c:v>0.02</c:v>
                </c:pt>
                <c:pt idx="618">
                  <c:v>0.04</c:v>
                </c:pt>
                <c:pt idx="619">
                  <c:v>0.03</c:v>
                </c:pt>
                <c:pt idx="620">
                  <c:v>0.02</c:v>
                </c:pt>
                <c:pt idx="621">
                  <c:v>0.01</c:v>
                </c:pt>
                <c:pt idx="622">
                  <c:v>0.01</c:v>
                </c:pt>
                <c:pt idx="623">
                  <c:v>0.04</c:v>
                </c:pt>
                <c:pt idx="624">
                  <c:v>0.02</c:v>
                </c:pt>
                <c:pt idx="625">
                  <c:v>0.02</c:v>
                </c:pt>
                <c:pt idx="626">
                  <c:v>0.03</c:v>
                </c:pt>
                <c:pt idx="627">
                  <c:v>0</c:v>
                </c:pt>
                <c:pt idx="628">
                  <c:v>0.02</c:v>
                </c:pt>
                <c:pt idx="629">
                  <c:v>0.03</c:v>
                </c:pt>
                <c:pt idx="630">
                  <c:v>0.04</c:v>
                </c:pt>
                <c:pt idx="631">
                  <c:v>0.02</c:v>
                </c:pt>
                <c:pt idx="632">
                  <c:v>0.03</c:v>
                </c:pt>
                <c:pt idx="633">
                  <c:v>0.04</c:v>
                </c:pt>
                <c:pt idx="634">
                  <c:v>0.02</c:v>
                </c:pt>
                <c:pt idx="635">
                  <c:v>0.03</c:v>
                </c:pt>
                <c:pt idx="636">
                  <c:v>0</c:v>
                </c:pt>
                <c:pt idx="637">
                  <c:v>0.02</c:v>
                </c:pt>
                <c:pt idx="638">
                  <c:v>0.03</c:v>
                </c:pt>
                <c:pt idx="639">
                  <c:v>0.02</c:v>
                </c:pt>
                <c:pt idx="640">
                  <c:v>0.04</c:v>
                </c:pt>
                <c:pt idx="641">
                  <c:v>0</c:v>
                </c:pt>
                <c:pt idx="642">
                  <c:v>0.02</c:v>
                </c:pt>
                <c:pt idx="643">
                  <c:v>0.03</c:v>
                </c:pt>
                <c:pt idx="644">
                  <c:v>0.03</c:v>
                </c:pt>
                <c:pt idx="645">
                  <c:v>0.02</c:v>
                </c:pt>
                <c:pt idx="646">
                  <c:v>0.03</c:v>
                </c:pt>
                <c:pt idx="647">
                  <c:v>0.01</c:v>
                </c:pt>
                <c:pt idx="648">
                  <c:v>0.03</c:v>
                </c:pt>
                <c:pt idx="649">
                  <c:v>0.01</c:v>
                </c:pt>
                <c:pt idx="650">
                  <c:v>0.01</c:v>
                </c:pt>
                <c:pt idx="651">
                  <c:v>0.06</c:v>
                </c:pt>
                <c:pt idx="652">
                  <c:v>0.01</c:v>
                </c:pt>
                <c:pt idx="653">
                  <c:v>0.05</c:v>
                </c:pt>
                <c:pt idx="654">
                  <c:v>0.03</c:v>
                </c:pt>
                <c:pt idx="655">
                  <c:v>0.02</c:v>
                </c:pt>
                <c:pt idx="656">
                  <c:v>0.02</c:v>
                </c:pt>
                <c:pt idx="657">
                  <c:v>0</c:v>
                </c:pt>
                <c:pt idx="658">
                  <c:v>0.03</c:v>
                </c:pt>
                <c:pt idx="659">
                  <c:v>0.03</c:v>
                </c:pt>
                <c:pt idx="660">
                  <c:v>0.02</c:v>
                </c:pt>
                <c:pt idx="661">
                  <c:v>0.02</c:v>
                </c:pt>
                <c:pt idx="662">
                  <c:v>0.03</c:v>
                </c:pt>
                <c:pt idx="663">
                  <c:v>0.03</c:v>
                </c:pt>
                <c:pt idx="664">
                  <c:v>0.01</c:v>
                </c:pt>
                <c:pt idx="665">
                  <c:v>0.01</c:v>
                </c:pt>
                <c:pt idx="666">
                  <c:v>0.02</c:v>
                </c:pt>
                <c:pt idx="667">
                  <c:v>0.02</c:v>
                </c:pt>
                <c:pt idx="668">
                  <c:v>0.03</c:v>
                </c:pt>
                <c:pt idx="669">
                  <c:v>0.02</c:v>
                </c:pt>
                <c:pt idx="670">
                  <c:v>0.02</c:v>
                </c:pt>
                <c:pt idx="671">
                  <c:v>0.01</c:v>
                </c:pt>
                <c:pt idx="672">
                  <c:v>0.03</c:v>
                </c:pt>
                <c:pt idx="673">
                  <c:v>0.03</c:v>
                </c:pt>
                <c:pt idx="674">
                  <c:v>0.02</c:v>
                </c:pt>
                <c:pt idx="675">
                  <c:v>0.01</c:v>
                </c:pt>
                <c:pt idx="676">
                  <c:v>0.02</c:v>
                </c:pt>
                <c:pt idx="677">
                  <c:v>0.01</c:v>
                </c:pt>
                <c:pt idx="678">
                  <c:v>0.03</c:v>
                </c:pt>
                <c:pt idx="679">
                  <c:v>0.02</c:v>
                </c:pt>
                <c:pt idx="680">
                  <c:v>0.01</c:v>
                </c:pt>
                <c:pt idx="681">
                  <c:v>0.02</c:v>
                </c:pt>
                <c:pt idx="682">
                  <c:v>0.02</c:v>
                </c:pt>
                <c:pt idx="683">
                  <c:v>0.01</c:v>
                </c:pt>
                <c:pt idx="684">
                  <c:v>0.04</c:v>
                </c:pt>
                <c:pt idx="685">
                  <c:v>0.02</c:v>
                </c:pt>
                <c:pt idx="686">
                  <c:v>0.01</c:v>
                </c:pt>
                <c:pt idx="687">
                  <c:v>0.02</c:v>
                </c:pt>
                <c:pt idx="688">
                  <c:v>0.02</c:v>
                </c:pt>
                <c:pt idx="689">
                  <c:v>0.01</c:v>
                </c:pt>
                <c:pt idx="690">
                  <c:v>0.02</c:v>
                </c:pt>
                <c:pt idx="691">
                  <c:v>0.02</c:v>
                </c:pt>
                <c:pt idx="692">
                  <c:v>0.01</c:v>
                </c:pt>
                <c:pt idx="693">
                  <c:v>0.04</c:v>
                </c:pt>
                <c:pt idx="694">
                  <c:v>0.03</c:v>
                </c:pt>
                <c:pt idx="695">
                  <c:v>0.01</c:v>
                </c:pt>
                <c:pt idx="696">
                  <c:v>0.03</c:v>
                </c:pt>
                <c:pt idx="697">
                  <c:v>0.02</c:v>
                </c:pt>
                <c:pt idx="698">
                  <c:v>0.01</c:v>
                </c:pt>
                <c:pt idx="699">
                  <c:v>0.03</c:v>
                </c:pt>
                <c:pt idx="700">
                  <c:v>0.03</c:v>
                </c:pt>
                <c:pt idx="701">
                  <c:v>0.02</c:v>
                </c:pt>
                <c:pt idx="702">
                  <c:v>0.02</c:v>
                </c:pt>
                <c:pt idx="703">
                  <c:v>0</c:v>
                </c:pt>
                <c:pt idx="704">
                  <c:v>0.02</c:v>
                </c:pt>
                <c:pt idx="705">
                  <c:v>0.03</c:v>
                </c:pt>
                <c:pt idx="706">
                  <c:v>0.03</c:v>
                </c:pt>
                <c:pt idx="707">
                  <c:v>0.03</c:v>
                </c:pt>
                <c:pt idx="708">
                  <c:v>0.01</c:v>
                </c:pt>
                <c:pt idx="709">
                  <c:v>0.03</c:v>
                </c:pt>
                <c:pt idx="710">
                  <c:v>0.03</c:v>
                </c:pt>
                <c:pt idx="711">
                  <c:v>0.02</c:v>
                </c:pt>
                <c:pt idx="712">
                  <c:v>0.04</c:v>
                </c:pt>
                <c:pt idx="713">
                  <c:v>0</c:v>
                </c:pt>
                <c:pt idx="714">
                  <c:v>0</c:v>
                </c:pt>
                <c:pt idx="715">
                  <c:v>0.01</c:v>
                </c:pt>
                <c:pt idx="716">
                  <c:v>0.02</c:v>
                </c:pt>
                <c:pt idx="717">
                  <c:v>0.03</c:v>
                </c:pt>
                <c:pt idx="718">
                  <c:v>0.02</c:v>
                </c:pt>
                <c:pt idx="719">
                  <c:v>0.03</c:v>
                </c:pt>
                <c:pt idx="720">
                  <c:v>0.02</c:v>
                </c:pt>
                <c:pt idx="721">
                  <c:v>0.02</c:v>
                </c:pt>
                <c:pt idx="722">
                  <c:v>0.02</c:v>
                </c:pt>
                <c:pt idx="723">
                  <c:v>0.01</c:v>
                </c:pt>
                <c:pt idx="724">
                  <c:v>0.03</c:v>
                </c:pt>
                <c:pt idx="725">
                  <c:v>0.02</c:v>
                </c:pt>
                <c:pt idx="726">
                  <c:v>0</c:v>
                </c:pt>
                <c:pt idx="727">
                  <c:v>0.01</c:v>
                </c:pt>
                <c:pt idx="728">
                  <c:v>0</c:v>
                </c:pt>
                <c:pt idx="729">
                  <c:v>0.03</c:v>
                </c:pt>
                <c:pt idx="730">
                  <c:v>0.05</c:v>
                </c:pt>
                <c:pt idx="731">
                  <c:v>0.03</c:v>
                </c:pt>
                <c:pt idx="732">
                  <c:v>0.03</c:v>
                </c:pt>
                <c:pt idx="733">
                  <c:v>0.04</c:v>
                </c:pt>
                <c:pt idx="734">
                  <c:v>0.02</c:v>
                </c:pt>
                <c:pt idx="735">
                  <c:v>0.01</c:v>
                </c:pt>
                <c:pt idx="736">
                  <c:v>0.02</c:v>
                </c:pt>
                <c:pt idx="737">
                  <c:v>0</c:v>
                </c:pt>
                <c:pt idx="738">
                  <c:v>0.02</c:v>
                </c:pt>
                <c:pt idx="739">
                  <c:v>0.03</c:v>
                </c:pt>
                <c:pt idx="740">
                  <c:v>0.02</c:v>
                </c:pt>
                <c:pt idx="741">
                  <c:v>0.01</c:v>
                </c:pt>
                <c:pt idx="742">
                  <c:v>0.03</c:v>
                </c:pt>
                <c:pt idx="743">
                  <c:v>0.01</c:v>
                </c:pt>
                <c:pt idx="744">
                  <c:v>0</c:v>
                </c:pt>
                <c:pt idx="745">
                  <c:v>0.01</c:v>
                </c:pt>
                <c:pt idx="746">
                  <c:v>0.02</c:v>
                </c:pt>
                <c:pt idx="747">
                  <c:v>0.03</c:v>
                </c:pt>
                <c:pt idx="748">
                  <c:v>0.02</c:v>
                </c:pt>
                <c:pt idx="749">
                  <c:v>0.03</c:v>
                </c:pt>
                <c:pt idx="750">
                  <c:v>0.02</c:v>
                </c:pt>
                <c:pt idx="751">
                  <c:v>0.03</c:v>
                </c:pt>
                <c:pt idx="752">
                  <c:v>0.02</c:v>
                </c:pt>
                <c:pt idx="753">
                  <c:v>0.04</c:v>
                </c:pt>
                <c:pt idx="754">
                  <c:v>0.02</c:v>
                </c:pt>
                <c:pt idx="755">
                  <c:v>0.03</c:v>
                </c:pt>
                <c:pt idx="756">
                  <c:v>0.03</c:v>
                </c:pt>
                <c:pt idx="757">
                  <c:v>0.02</c:v>
                </c:pt>
                <c:pt idx="758">
                  <c:v>0.03</c:v>
                </c:pt>
                <c:pt idx="759">
                  <c:v>0</c:v>
                </c:pt>
                <c:pt idx="760">
                  <c:v>0</c:v>
                </c:pt>
                <c:pt idx="761">
                  <c:v>0.02</c:v>
                </c:pt>
                <c:pt idx="762">
                  <c:v>0.03</c:v>
                </c:pt>
                <c:pt idx="763">
                  <c:v>0.02</c:v>
                </c:pt>
                <c:pt idx="764">
                  <c:v>0</c:v>
                </c:pt>
                <c:pt idx="765">
                  <c:v>0.02</c:v>
                </c:pt>
                <c:pt idx="766">
                  <c:v>0</c:v>
                </c:pt>
                <c:pt idx="767">
                  <c:v>0.03</c:v>
                </c:pt>
                <c:pt idx="768">
                  <c:v>0.03</c:v>
                </c:pt>
                <c:pt idx="769">
                  <c:v>0.02</c:v>
                </c:pt>
                <c:pt idx="770">
                  <c:v>0.03</c:v>
                </c:pt>
                <c:pt idx="771">
                  <c:v>0.03</c:v>
                </c:pt>
                <c:pt idx="772">
                  <c:v>0.03</c:v>
                </c:pt>
                <c:pt idx="773">
                  <c:v>0.01</c:v>
                </c:pt>
                <c:pt idx="774">
                  <c:v>0.06</c:v>
                </c:pt>
                <c:pt idx="775">
                  <c:v>0</c:v>
                </c:pt>
                <c:pt idx="776">
                  <c:v>0.03</c:v>
                </c:pt>
                <c:pt idx="777">
                  <c:v>0</c:v>
                </c:pt>
                <c:pt idx="778">
                  <c:v>0.02</c:v>
                </c:pt>
                <c:pt idx="779">
                  <c:v>0.02</c:v>
                </c:pt>
                <c:pt idx="780">
                  <c:v>0</c:v>
                </c:pt>
                <c:pt idx="781">
                  <c:v>0.03</c:v>
                </c:pt>
                <c:pt idx="782">
                  <c:v>0.03</c:v>
                </c:pt>
                <c:pt idx="783">
                  <c:v>0</c:v>
                </c:pt>
                <c:pt idx="784">
                  <c:v>0.03</c:v>
                </c:pt>
                <c:pt idx="785">
                  <c:v>0.03</c:v>
                </c:pt>
                <c:pt idx="786">
                  <c:v>0</c:v>
                </c:pt>
                <c:pt idx="787">
                  <c:v>0.01</c:v>
                </c:pt>
                <c:pt idx="788">
                  <c:v>0.01</c:v>
                </c:pt>
                <c:pt idx="789">
                  <c:v>0.03</c:v>
                </c:pt>
                <c:pt idx="790">
                  <c:v>0.04</c:v>
                </c:pt>
                <c:pt idx="791">
                  <c:v>0.02</c:v>
                </c:pt>
                <c:pt idx="792">
                  <c:v>0.04</c:v>
                </c:pt>
                <c:pt idx="793">
                  <c:v>0.03</c:v>
                </c:pt>
                <c:pt idx="794">
                  <c:v>0.01</c:v>
                </c:pt>
                <c:pt idx="795">
                  <c:v>0.02</c:v>
                </c:pt>
                <c:pt idx="796">
                  <c:v>0.02</c:v>
                </c:pt>
                <c:pt idx="797">
                  <c:v>0.03</c:v>
                </c:pt>
                <c:pt idx="798">
                  <c:v>0.03</c:v>
                </c:pt>
                <c:pt idx="799">
                  <c:v>0.02</c:v>
                </c:pt>
                <c:pt idx="800">
                  <c:v>0.01</c:v>
                </c:pt>
                <c:pt idx="801">
                  <c:v>0.02</c:v>
                </c:pt>
                <c:pt idx="802">
                  <c:v>0.06</c:v>
                </c:pt>
                <c:pt idx="803">
                  <c:v>0.02</c:v>
                </c:pt>
                <c:pt idx="804">
                  <c:v>0.03</c:v>
                </c:pt>
                <c:pt idx="805">
                  <c:v>0.01</c:v>
                </c:pt>
                <c:pt idx="806">
                  <c:v>0.01</c:v>
                </c:pt>
                <c:pt idx="807">
                  <c:v>0.06</c:v>
                </c:pt>
                <c:pt idx="808">
                  <c:v>0</c:v>
                </c:pt>
                <c:pt idx="809">
                  <c:v>0.01</c:v>
                </c:pt>
                <c:pt idx="810">
                  <c:v>0.02</c:v>
                </c:pt>
                <c:pt idx="811">
                  <c:v>0.01</c:v>
                </c:pt>
                <c:pt idx="812">
                  <c:v>0.01</c:v>
                </c:pt>
                <c:pt idx="813">
                  <c:v>0.02</c:v>
                </c:pt>
                <c:pt idx="814">
                  <c:v>0.02</c:v>
                </c:pt>
                <c:pt idx="815">
                  <c:v>0.01</c:v>
                </c:pt>
                <c:pt idx="816">
                  <c:v>0.03</c:v>
                </c:pt>
                <c:pt idx="817">
                  <c:v>0.02</c:v>
                </c:pt>
                <c:pt idx="818">
                  <c:v>0</c:v>
                </c:pt>
                <c:pt idx="819">
                  <c:v>0.02</c:v>
                </c:pt>
                <c:pt idx="820">
                  <c:v>0.01</c:v>
                </c:pt>
                <c:pt idx="821">
                  <c:v>0.05</c:v>
                </c:pt>
                <c:pt idx="822">
                  <c:v>0.03</c:v>
                </c:pt>
                <c:pt idx="823">
                  <c:v>0.01</c:v>
                </c:pt>
                <c:pt idx="824">
                  <c:v>0.01</c:v>
                </c:pt>
                <c:pt idx="825">
                  <c:v>0.03</c:v>
                </c:pt>
                <c:pt idx="826">
                  <c:v>0.02</c:v>
                </c:pt>
                <c:pt idx="827">
                  <c:v>0.01</c:v>
                </c:pt>
                <c:pt idx="828">
                  <c:v>0.02</c:v>
                </c:pt>
                <c:pt idx="829">
                  <c:v>0</c:v>
                </c:pt>
                <c:pt idx="830">
                  <c:v>0.03</c:v>
                </c:pt>
                <c:pt idx="831">
                  <c:v>0</c:v>
                </c:pt>
                <c:pt idx="832">
                  <c:v>0.01</c:v>
                </c:pt>
                <c:pt idx="833">
                  <c:v>0.02</c:v>
                </c:pt>
                <c:pt idx="834">
                  <c:v>0.07</c:v>
                </c:pt>
                <c:pt idx="835">
                  <c:v>0.02</c:v>
                </c:pt>
                <c:pt idx="836">
                  <c:v>0.03</c:v>
                </c:pt>
                <c:pt idx="837">
                  <c:v>0.01</c:v>
                </c:pt>
                <c:pt idx="838">
                  <c:v>0.01</c:v>
                </c:pt>
                <c:pt idx="839">
                  <c:v>0.02</c:v>
                </c:pt>
                <c:pt idx="840">
                  <c:v>0</c:v>
                </c:pt>
                <c:pt idx="841">
                  <c:v>0.02</c:v>
                </c:pt>
                <c:pt idx="842">
                  <c:v>0.02</c:v>
                </c:pt>
                <c:pt idx="843">
                  <c:v>0</c:v>
                </c:pt>
                <c:pt idx="844">
                  <c:v>0.03</c:v>
                </c:pt>
                <c:pt idx="845">
                  <c:v>0.03</c:v>
                </c:pt>
                <c:pt idx="846">
                  <c:v>0</c:v>
                </c:pt>
                <c:pt idx="847">
                  <c:v>0.03</c:v>
                </c:pt>
                <c:pt idx="848">
                  <c:v>0.03</c:v>
                </c:pt>
                <c:pt idx="849">
                  <c:v>0.02</c:v>
                </c:pt>
                <c:pt idx="850">
                  <c:v>0.03</c:v>
                </c:pt>
                <c:pt idx="851">
                  <c:v>0.03</c:v>
                </c:pt>
                <c:pt idx="852">
                  <c:v>0.03</c:v>
                </c:pt>
                <c:pt idx="853">
                  <c:v>0.02</c:v>
                </c:pt>
                <c:pt idx="854">
                  <c:v>0.01</c:v>
                </c:pt>
                <c:pt idx="855">
                  <c:v>0.03</c:v>
                </c:pt>
                <c:pt idx="856">
                  <c:v>0</c:v>
                </c:pt>
                <c:pt idx="857">
                  <c:v>0.03</c:v>
                </c:pt>
                <c:pt idx="858">
                  <c:v>0.03</c:v>
                </c:pt>
                <c:pt idx="859">
                  <c:v>0.03</c:v>
                </c:pt>
                <c:pt idx="860">
                  <c:v>0.03</c:v>
                </c:pt>
                <c:pt idx="861">
                  <c:v>0.01</c:v>
                </c:pt>
                <c:pt idx="862">
                  <c:v>0.01</c:v>
                </c:pt>
                <c:pt idx="863">
                  <c:v>0.02</c:v>
                </c:pt>
                <c:pt idx="864">
                  <c:v>0.02</c:v>
                </c:pt>
                <c:pt idx="865">
                  <c:v>0.03</c:v>
                </c:pt>
                <c:pt idx="866">
                  <c:v>0.02</c:v>
                </c:pt>
                <c:pt idx="867">
                  <c:v>0.03</c:v>
                </c:pt>
                <c:pt idx="868">
                  <c:v>0.03</c:v>
                </c:pt>
                <c:pt idx="869">
                  <c:v>0.01</c:v>
                </c:pt>
                <c:pt idx="870">
                  <c:v>0.03</c:v>
                </c:pt>
                <c:pt idx="871">
                  <c:v>0.03</c:v>
                </c:pt>
                <c:pt idx="872">
                  <c:v>0.02</c:v>
                </c:pt>
                <c:pt idx="873">
                  <c:v>0</c:v>
                </c:pt>
                <c:pt idx="874">
                  <c:v>0.02</c:v>
                </c:pt>
                <c:pt idx="875">
                  <c:v>0.01</c:v>
                </c:pt>
                <c:pt idx="876">
                  <c:v>0.03</c:v>
                </c:pt>
                <c:pt idx="877">
                  <c:v>0.03</c:v>
                </c:pt>
                <c:pt idx="878">
                  <c:v>0.02</c:v>
                </c:pt>
                <c:pt idx="879">
                  <c:v>0.04</c:v>
                </c:pt>
                <c:pt idx="880">
                  <c:v>0.04</c:v>
                </c:pt>
                <c:pt idx="881">
                  <c:v>0</c:v>
                </c:pt>
                <c:pt idx="882">
                  <c:v>0.03</c:v>
                </c:pt>
                <c:pt idx="883">
                  <c:v>0</c:v>
                </c:pt>
                <c:pt idx="884">
                  <c:v>0.03</c:v>
                </c:pt>
                <c:pt idx="885">
                  <c:v>0.02</c:v>
                </c:pt>
                <c:pt idx="886">
                  <c:v>0</c:v>
                </c:pt>
                <c:pt idx="887">
                  <c:v>0.04</c:v>
                </c:pt>
                <c:pt idx="888">
                  <c:v>0.03</c:v>
                </c:pt>
                <c:pt idx="889">
                  <c:v>0.01</c:v>
                </c:pt>
                <c:pt idx="890">
                  <c:v>0.01</c:v>
                </c:pt>
                <c:pt idx="891">
                  <c:v>0.01</c:v>
                </c:pt>
                <c:pt idx="892">
                  <c:v>0.02</c:v>
                </c:pt>
                <c:pt idx="893">
                  <c:v>0.02</c:v>
                </c:pt>
                <c:pt idx="894">
                  <c:v>0.03</c:v>
                </c:pt>
                <c:pt idx="895">
                  <c:v>0.01</c:v>
                </c:pt>
                <c:pt idx="896">
                  <c:v>0</c:v>
                </c:pt>
                <c:pt idx="897">
                  <c:v>0.01</c:v>
                </c:pt>
                <c:pt idx="898">
                  <c:v>0.03</c:v>
                </c:pt>
                <c:pt idx="899">
                  <c:v>0.03</c:v>
                </c:pt>
                <c:pt idx="900">
                  <c:v>0.04</c:v>
                </c:pt>
                <c:pt idx="901">
                  <c:v>0.03</c:v>
                </c:pt>
                <c:pt idx="902">
                  <c:v>0.03</c:v>
                </c:pt>
                <c:pt idx="903">
                  <c:v>0.01</c:v>
                </c:pt>
                <c:pt idx="904">
                  <c:v>0.01</c:v>
                </c:pt>
                <c:pt idx="905">
                  <c:v>0.02</c:v>
                </c:pt>
                <c:pt idx="906">
                  <c:v>0.03</c:v>
                </c:pt>
                <c:pt idx="907">
                  <c:v>0.01</c:v>
                </c:pt>
                <c:pt idx="908">
                  <c:v>0.03</c:v>
                </c:pt>
                <c:pt idx="909">
                  <c:v>0.03</c:v>
                </c:pt>
                <c:pt idx="910">
                  <c:v>0.01</c:v>
                </c:pt>
                <c:pt idx="911">
                  <c:v>0.03</c:v>
                </c:pt>
                <c:pt idx="912">
                  <c:v>0.02</c:v>
                </c:pt>
                <c:pt idx="913">
                  <c:v>0.01</c:v>
                </c:pt>
                <c:pt idx="914">
                  <c:v>0.02</c:v>
                </c:pt>
                <c:pt idx="915">
                  <c:v>0.02</c:v>
                </c:pt>
                <c:pt idx="916">
                  <c:v>0.04</c:v>
                </c:pt>
                <c:pt idx="917">
                  <c:v>0.02</c:v>
                </c:pt>
                <c:pt idx="918">
                  <c:v>0.04</c:v>
                </c:pt>
                <c:pt idx="919">
                  <c:v>0.03</c:v>
                </c:pt>
                <c:pt idx="920">
                  <c:v>0.06</c:v>
                </c:pt>
                <c:pt idx="921">
                  <c:v>0.01</c:v>
                </c:pt>
                <c:pt idx="922">
                  <c:v>0.03</c:v>
                </c:pt>
                <c:pt idx="923">
                  <c:v>0.03</c:v>
                </c:pt>
                <c:pt idx="924">
                  <c:v>0.01</c:v>
                </c:pt>
                <c:pt idx="925">
                  <c:v>0.03</c:v>
                </c:pt>
                <c:pt idx="926">
                  <c:v>0.03</c:v>
                </c:pt>
                <c:pt idx="927">
                  <c:v>0.03</c:v>
                </c:pt>
                <c:pt idx="928">
                  <c:v>0.06</c:v>
                </c:pt>
                <c:pt idx="929">
                  <c:v>0.03</c:v>
                </c:pt>
                <c:pt idx="930">
                  <c:v>0.02</c:v>
                </c:pt>
                <c:pt idx="931">
                  <c:v>0.04</c:v>
                </c:pt>
                <c:pt idx="932">
                  <c:v>0.01</c:v>
                </c:pt>
                <c:pt idx="933">
                  <c:v>0.03</c:v>
                </c:pt>
                <c:pt idx="934">
                  <c:v>0.03</c:v>
                </c:pt>
                <c:pt idx="935">
                  <c:v>0.02</c:v>
                </c:pt>
                <c:pt idx="936">
                  <c:v>0.02</c:v>
                </c:pt>
                <c:pt idx="937">
                  <c:v>0.03</c:v>
                </c:pt>
                <c:pt idx="938">
                  <c:v>0.03</c:v>
                </c:pt>
                <c:pt idx="939">
                  <c:v>0.04</c:v>
                </c:pt>
                <c:pt idx="940">
                  <c:v>0.03</c:v>
                </c:pt>
                <c:pt idx="941">
                  <c:v>0.01</c:v>
                </c:pt>
                <c:pt idx="942">
                  <c:v>0</c:v>
                </c:pt>
                <c:pt idx="943">
                  <c:v>0</c:v>
                </c:pt>
                <c:pt idx="944">
                  <c:v>0.01</c:v>
                </c:pt>
                <c:pt idx="945">
                  <c:v>0.05</c:v>
                </c:pt>
                <c:pt idx="946">
                  <c:v>0.03</c:v>
                </c:pt>
                <c:pt idx="947">
                  <c:v>0.01</c:v>
                </c:pt>
                <c:pt idx="948">
                  <c:v>0.02</c:v>
                </c:pt>
                <c:pt idx="949">
                  <c:v>0</c:v>
                </c:pt>
                <c:pt idx="950">
                  <c:v>0.02</c:v>
                </c:pt>
                <c:pt idx="951">
                  <c:v>0.03</c:v>
                </c:pt>
                <c:pt idx="952">
                  <c:v>0.02</c:v>
                </c:pt>
                <c:pt idx="953">
                  <c:v>0.03</c:v>
                </c:pt>
                <c:pt idx="954">
                  <c:v>0</c:v>
                </c:pt>
                <c:pt idx="955">
                  <c:v>0.01</c:v>
                </c:pt>
                <c:pt idx="956">
                  <c:v>0.02</c:v>
                </c:pt>
                <c:pt idx="957">
                  <c:v>0.02</c:v>
                </c:pt>
                <c:pt idx="958">
                  <c:v>0</c:v>
                </c:pt>
                <c:pt idx="959">
                  <c:v>0.01</c:v>
                </c:pt>
                <c:pt idx="960">
                  <c:v>0.02</c:v>
                </c:pt>
                <c:pt idx="961">
                  <c:v>0.02</c:v>
                </c:pt>
                <c:pt idx="962">
                  <c:v>0.02</c:v>
                </c:pt>
                <c:pt idx="963">
                  <c:v>0.02</c:v>
                </c:pt>
                <c:pt idx="964">
                  <c:v>0.02</c:v>
                </c:pt>
                <c:pt idx="965">
                  <c:v>0.03</c:v>
                </c:pt>
                <c:pt idx="966">
                  <c:v>0.01</c:v>
                </c:pt>
                <c:pt idx="967">
                  <c:v>0.01</c:v>
                </c:pt>
                <c:pt idx="968">
                  <c:v>0.04</c:v>
                </c:pt>
                <c:pt idx="969">
                  <c:v>0.04</c:v>
                </c:pt>
                <c:pt idx="970">
                  <c:v>0.03</c:v>
                </c:pt>
                <c:pt idx="971">
                  <c:v>0.03</c:v>
                </c:pt>
                <c:pt idx="972">
                  <c:v>0.07</c:v>
                </c:pt>
                <c:pt idx="973">
                  <c:v>0.05</c:v>
                </c:pt>
                <c:pt idx="974">
                  <c:v>0.01</c:v>
                </c:pt>
                <c:pt idx="975">
                  <c:v>0.02</c:v>
                </c:pt>
                <c:pt idx="976">
                  <c:v>0.04</c:v>
                </c:pt>
                <c:pt idx="977">
                  <c:v>0.04</c:v>
                </c:pt>
                <c:pt idx="978">
                  <c:v>0.09</c:v>
                </c:pt>
                <c:pt idx="979">
                  <c:v>0.04</c:v>
                </c:pt>
                <c:pt idx="980">
                  <c:v>0.02</c:v>
                </c:pt>
                <c:pt idx="981">
                  <c:v>0.01</c:v>
                </c:pt>
                <c:pt idx="982">
                  <c:v>0.04</c:v>
                </c:pt>
                <c:pt idx="983">
                  <c:v>0.02</c:v>
                </c:pt>
                <c:pt idx="984">
                  <c:v>0.03</c:v>
                </c:pt>
                <c:pt idx="985">
                  <c:v>0.01</c:v>
                </c:pt>
                <c:pt idx="986">
                  <c:v>0.03</c:v>
                </c:pt>
                <c:pt idx="987">
                  <c:v>0.01</c:v>
                </c:pt>
                <c:pt idx="988">
                  <c:v>0.03</c:v>
                </c:pt>
                <c:pt idx="989">
                  <c:v>0.01</c:v>
                </c:pt>
                <c:pt idx="990">
                  <c:v>0.01</c:v>
                </c:pt>
                <c:pt idx="991">
                  <c:v>0.02</c:v>
                </c:pt>
                <c:pt idx="992">
                  <c:v>0</c:v>
                </c:pt>
                <c:pt idx="993">
                  <c:v>0.01</c:v>
                </c:pt>
                <c:pt idx="994">
                  <c:v>0</c:v>
                </c:pt>
                <c:pt idx="995">
                  <c:v>0</c:v>
                </c:pt>
                <c:pt idx="996">
                  <c:v>0.07</c:v>
                </c:pt>
                <c:pt idx="997">
                  <c:v>0.01</c:v>
                </c:pt>
                <c:pt idx="998">
                  <c:v>0.01</c:v>
                </c:pt>
                <c:pt idx="999">
                  <c:v>0.01</c:v>
                </c:pt>
                <c:pt idx="1000">
                  <c:v>0.1</c:v>
                </c:pt>
                <c:pt idx="1001">
                  <c:v>0.01</c:v>
                </c:pt>
                <c:pt idx="1002">
                  <c:v>0</c:v>
                </c:pt>
                <c:pt idx="1003">
                  <c:v>0.05</c:v>
                </c:pt>
                <c:pt idx="1004">
                  <c:v>0.02</c:v>
                </c:pt>
                <c:pt idx="1005">
                  <c:v>0.02</c:v>
                </c:pt>
                <c:pt idx="1006">
                  <c:v>0.02</c:v>
                </c:pt>
                <c:pt idx="1007">
                  <c:v>0.03</c:v>
                </c:pt>
                <c:pt idx="1008">
                  <c:v>0.03</c:v>
                </c:pt>
                <c:pt idx="1009">
                  <c:v>0.04</c:v>
                </c:pt>
                <c:pt idx="1010">
                  <c:v>0</c:v>
                </c:pt>
                <c:pt idx="1011">
                  <c:v>0.08</c:v>
                </c:pt>
                <c:pt idx="1012">
                  <c:v>0.01</c:v>
                </c:pt>
                <c:pt idx="1013">
                  <c:v>0.01</c:v>
                </c:pt>
                <c:pt idx="1014">
                  <c:v>0.06</c:v>
                </c:pt>
                <c:pt idx="1015">
                  <c:v>0.05</c:v>
                </c:pt>
                <c:pt idx="1016">
                  <c:v>0.02</c:v>
                </c:pt>
                <c:pt idx="1017">
                  <c:v>0.01</c:v>
                </c:pt>
                <c:pt idx="1018">
                  <c:v>0</c:v>
                </c:pt>
                <c:pt idx="1019">
                  <c:v>0</c:v>
                </c:pt>
                <c:pt idx="1020">
                  <c:v>0</c:v>
                </c:pt>
                <c:pt idx="1021">
                  <c:v>0.03</c:v>
                </c:pt>
                <c:pt idx="1022">
                  <c:v>0.01</c:v>
                </c:pt>
                <c:pt idx="1023">
                  <c:v>0.03</c:v>
                </c:pt>
                <c:pt idx="1024">
                  <c:v>0.08</c:v>
                </c:pt>
                <c:pt idx="1025">
                  <c:v>0.03</c:v>
                </c:pt>
                <c:pt idx="1026">
                  <c:v>0.03</c:v>
                </c:pt>
                <c:pt idx="1027">
                  <c:v>0.03</c:v>
                </c:pt>
                <c:pt idx="1028">
                  <c:v>0.25</c:v>
                </c:pt>
                <c:pt idx="1029">
                  <c:v>0.04</c:v>
                </c:pt>
                <c:pt idx="1030">
                  <c:v>0.03</c:v>
                </c:pt>
                <c:pt idx="1031">
                  <c:v>0.01</c:v>
                </c:pt>
                <c:pt idx="1032">
                  <c:v>0.03</c:v>
                </c:pt>
                <c:pt idx="1033">
                  <c:v>0.01</c:v>
                </c:pt>
                <c:pt idx="1034">
                  <c:v>0.03</c:v>
                </c:pt>
                <c:pt idx="1035">
                  <c:v>0.01</c:v>
                </c:pt>
                <c:pt idx="1036">
                  <c:v>0.01</c:v>
                </c:pt>
                <c:pt idx="1037">
                  <c:v>0.02</c:v>
                </c:pt>
                <c:pt idx="1038">
                  <c:v>0.03</c:v>
                </c:pt>
                <c:pt idx="1039">
                  <c:v>0.03</c:v>
                </c:pt>
                <c:pt idx="1040">
                  <c:v>0.01</c:v>
                </c:pt>
                <c:pt idx="1041">
                  <c:v>0.01</c:v>
                </c:pt>
                <c:pt idx="1042">
                  <c:v>0.03</c:v>
                </c:pt>
                <c:pt idx="1043">
                  <c:v>0.03</c:v>
                </c:pt>
                <c:pt idx="1044">
                  <c:v>0.03</c:v>
                </c:pt>
                <c:pt idx="1045">
                  <c:v>0.02</c:v>
                </c:pt>
                <c:pt idx="1046">
                  <c:v>0.01</c:v>
                </c:pt>
                <c:pt idx="1047">
                  <c:v>0.03</c:v>
                </c:pt>
                <c:pt idx="1048">
                  <c:v>0.06</c:v>
                </c:pt>
                <c:pt idx="1049">
                  <c:v>0.02</c:v>
                </c:pt>
                <c:pt idx="1050">
                  <c:v>0.02</c:v>
                </c:pt>
                <c:pt idx="1051">
                  <c:v>0</c:v>
                </c:pt>
                <c:pt idx="1052">
                  <c:v>0.06</c:v>
                </c:pt>
                <c:pt idx="1053">
                  <c:v>0.05</c:v>
                </c:pt>
                <c:pt idx="1054">
                  <c:v>0.01</c:v>
                </c:pt>
                <c:pt idx="1055">
                  <c:v>0</c:v>
                </c:pt>
                <c:pt idx="1056">
                  <c:v>0.01</c:v>
                </c:pt>
                <c:pt idx="1057">
                  <c:v>0.01</c:v>
                </c:pt>
                <c:pt idx="1058">
                  <c:v>0.04</c:v>
                </c:pt>
                <c:pt idx="1059">
                  <c:v>0.02</c:v>
                </c:pt>
                <c:pt idx="1060">
                  <c:v>0.02</c:v>
                </c:pt>
                <c:pt idx="1061">
                  <c:v>0.03</c:v>
                </c:pt>
                <c:pt idx="1062">
                  <c:v>0.01</c:v>
                </c:pt>
                <c:pt idx="1063">
                  <c:v>0.02</c:v>
                </c:pt>
                <c:pt idx="1064">
                  <c:v>0.02</c:v>
                </c:pt>
                <c:pt idx="1065">
                  <c:v>0.01</c:v>
                </c:pt>
                <c:pt idx="1066">
                  <c:v>0.03</c:v>
                </c:pt>
                <c:pt idx="1067">
                  <c:v>0.01</c:v>
                </c:pt>
                <c:pt idx="1068">
                  <c:v>0.02</c:v>
                </c:pt>
                <c:pt idx="1069">
                  <c:v>0.03</c:v>
                </c:pt>
                <c:pt idx="1070">
                  <c:v>0.1</c:v>
                </c:pt>
                <c:pt idx="1071">
                  <c:v>0.03</c:v>
                </c:pt>
                <c:pt idx="1072">
                  <c:v>0.01</c:v>
                </c:pt>
                <c:pt idx="1073">
                  <c:v>0.02</c:v>
                </c:pt>
                <c:pt idx="1074">
                  <c:v>0.02</c:v>
                </c:pt>
                <c:pt idx="1075">
                  <c:v>0.04</c:v>
                </c:pt>
                <c:pt idx="1076">
                  <c:v>0.03</c:v>
                </c:pt>
                <c:pt idx="1077">
                  <c:v>0.01</c:v>
                </c:pt>
                <c:pt idx="1078">
                  <c:v>0.02</c:v>
                </c:pt>
                <c:pt idx="1079">
                  <c:v>0.03</c:v>
                </c:pt>
                <c:pt idx="1080">
                  <c:v>0.03</c:v>
                </c:pt>
                <c:pt idx="1081">
                  <c:v>0.03</c:v>
                </c:pt>
                <c:pt idx="1082">
                  <c:v>0.01</c:v>
                </c:pt>
                <c:pt idx="1083">
                  <c:v>0.01</c:v>
                </c:pt>
                <c:pt idx="1084">
                  <c:v>0.03</c:v>
                </c:pt>
                <c:pt idx="1085">
                  <c:v>0.03</c:v>
                </c:pt>
                <c:pt idx="1086">
                  <c:v>0.03</c:v>
                </c:pt>
                <c:pt idx="1087">
                  <c:v>0.01</c:v>
                </c:pt>
                <c:pt idx="1088">
                  <c:v>0.01</c:v>
                </c:pt>
                <c:pt idx="1089">
                  <c:v>0.03</c:v>
                </c:pt>
                <c:pt idx="1090">
                  <c:v>0.07</c:v>
                </c:pt>
                <c:pt idx="1091">
                  <c:v>0.02</c:v>
                </c:pt>
                <c:pt idx="1092">
                  <c:v>0.02</c:v>
                </c:pt>
                <c:pt idx="1093">
                  <c:v>0.01</c:v>
                </c:pt>
                <c:pt idx="1094">
                  <c:v>0.03</c:v>
                </c:pt>
                <c:pt idx="1095">
                  <c:v>0.02</c:v>
                </c:pt>
                <c:pt idx="1096">
                  <c:v>0.03</c:v>
                </c:pt>
                <c:pt idx="1097">
                  <c:v>0.02</c:v>
                </c:pt>
                <c:pt idx="1098">
                  <c:v>0.01</c:v>
                </c:pt>
                <c:pt idx="1099">
                  <c:v>0.03</c:v>
                </c:pt>
                <c:pt idx="1100">
                  <c:v>0.02</c:v>
                </c:pt>
                <c:pt idx="1101">
                  <c:v>0.02</c:v>
                </c:pt>
                <c:pt idx="1102">
                  <c:v>0.02</c:v>
                </c:pt>
                <c:pt idx="1103">
                  <c:v>0</c:v>
                </c:pt>
                <c:pt idx="1104">
                  <c:v>0.03</c:v>
                </c:pt>
                <c:pt idx="1105">
                  <c:v>0.02</c:v>
                </c:pt>
                <c:pt idx="1106">
                  <c:v>0.03</c:v>
                </c:pt>
                <c:pt idx="1107">
                  <c:v>0.02</c:v>
                </c:pt>
                <c:pt idx="1108">
                  <c:v>0.01</c:v>
                </c:pt>
                <c:pt idx="1109">
                  <c:v>0.03</c:v>
                </c:pt>
                <c:pt idx="1110">
                  <c:v>0</c:v>
                </c:pt>
                <c:pt idx="1111">
                  <c:v>0.03</c:v>
                </c:pt>
                <c:pt idx="1112">
                  <c:v>0.02</c:v>
                </c:pt>
                <c:pt idx="1113">
                  <c:v>0</c:v>
                </c:pt>
                <c:pt idx="1114">
                  <c:v>0.03</c:v>
                </c:pt>
                <c:pt idx="1115">
                  <c:v>0.01</c:v>
                </c:pt>
                <c:pt idx="1116">
                  <c:v>0.02</c:v>
                </c:pt>
                <c:pt idx="1117">
                  <c:v>0.02</c:v>
                </c:pt>
                <c:pt idx="1118">
                  <c:v>0</c:v>
                </c:pt>
                <c:pt idx="1119">
                  <c:v>0.03</c:v>
                </c:pt>
                <c:pt idx="1120">
                  <c:v>0.01</c:v>
                </c:pt>
                <c:pt idx="1121">
                  <c:v>0.02</c:v>
                </c:pt>
                <c:pt idx="1122">
                  <c:v>0.02</c:v>
                </c:pt>
                <c:pt idx="1123">
                  <c:v>0.01</c:v>
                </c:pt>
                <c:pt idx="1124">
                  <c:v>0.03</c:v>
                </c:pt>
                <c:pt idx="1125">
                  <c:v>0.01</c:v>
                </c:pt>
                <c:pt idx="1126">
                  <c:v>0.02</c:v>
                </c:pt>
                <c:pt idx="1127">
                  <c:v>0.03</c:v>
                </c:pt>
                <c:pt idx="1128">
                  <c:v>0</c:v>
                </c:pt>
                <c:pt idx="1129">
                  <c:v>0.03</c:v>
                </c:pt>
                <c:pt idx="1130">
                  <c:v>0.01</c:v>
                </c:pt>
                <c:pt idx="1131">
                  <c:v>0.02</c:v>
                </c:pt>
                <c:pt idx="1132">
                  <c:v>0.03</c:v>
                </c:pt>
                <c:pt idx="1133">
                  <c:v>0.01</c:v>
                </c:pt>
                <c:pt idx="1134">
                  <c:v>0.03</c:v>
                </c:pt>
                <c:pt idx="1135">
                  <c:v>0</c:v>
                </c:pt>
                <c:pt idx="1136">
                  <c:v>0.02</c:v>
                </c:pt>
                <c:pt idx="1137">
                  <c:v>0.03</c:v>
                </c:pt>
                <c:pt idx="1138">
                  <c:v>0.02</c:v>
                </c:pt>
                <c:pt idx="1139">
                  <c:v>0.03</c:v>
                </c:pt>
                <c:pt idx="1140">
                  <c:v>0.01</c:v>
                </c:pt>
                <c:pt idx="1141">
                  <c:v>0.02</c:v>
                </c:pt>
                <c:pt idx="1142">
                  <c:v>0.03</c:v>
                </c:pt>
                <c:pt idx="1143">
                  <c:v>0.01</c:v>
                </c:pt>
                <c:pt idx="1144">
                  <c:v>0.03</c:v>
                </c:pt>
                <c:pt idx="1145">
                  <c:v>0.01</c:v>
                </c:pt>
                <c:pt idx="1146">
                  <c:v>0.03</c:v>
                </c:pt>
                <c:pt idx="1147">
                  <c:v>0.02</c:v>
                </c:pt>
                <c:pt idx="1148">
                  <c:v>0.01</c:v>
                </c:pt>
                <c:pt idx="1149">
                  <c:v>0.03</c:v>
                </c:pt>
                <c:pt idx="1150">
                  <c:v>0.01</c:v>
                </c:pt>
                <c:pt idx="1151">
                  <c:v>0.02</c:v>
                </c:pt>
                <c:pt idx="1152">
                  <c:v>0.03</c:v>
                </c:pt>
                <c:pt idx="1153">
                  <c:v>0.01</c:v>
                </c:pt>
                <c:pt idx="1154">
                  <c:v>0.03</c:v>
                </c:pt>
                <c:pt idx="1155">
                  <c:v>0.02</c:v>
                </c:pt>
                <c:pt idx="1156">
                  <c:v>0.03</c:v>
                </c:pt>
                <c:pt idx="1157">
                  <c:v>0.03</c:v>
                </c:pt>
                <c:pt idx="1158">
                  <c:v>0.02</c:v>
                </c:pt>
                <c:pt idx="1159">
                  <c:v>0.03</c:v>
                </c:pt>
                <c:pt idx="1160">
                  <c:v>0.07</c:v>
                </c:pt>
                <c:pt idx="1161">
                  <c:v>0.03</c:v>
                </c:pt>
                <c:pt idx="1162">
                  <c:v>0</c:v>
                </c:pt>
                <c:pt idx="1163">
                  <c:v>0</c:v>
                </c:pt>
                <c:pt idx="1164">
                  <c:v>0</c:v>
                </c:pt>
                <c:pt idx="1165">
                  <c:v>0</c:v>
                </c:pt>
                <c:pt idx="1166">
                  <c:v>0</c:v>
                </c:pt>
                <c:pt idx="1167">
                  <c:v>0.01</c:v>
                </c:pt>
                <c:pt idx="1168">
                  <c:v>0.04</c:v>
                </c:pt>
                <c:pt idx="1169">
                  <c:v>0.01</c:v>
                </c:pt>
                <c:pt idx="1170">
                  <c:v>0.04</c:v>
                </c:pt>
                <c:pt idx="1171">
                  <c:v>0</c:v>
                </c:pt>
                <c:pt idx="1172">
                  <c:v>0.01</c:v>
                </c:pt>
                <c:pt idx="1173">
                  <c:v>0</c:v>
                </c:pt>
                <c:pt idx="1174">
                  <c:v>0.02</c:v>
                </c:pt>
                <c:pt idx="1175">
                  <c:v>0</c:v>
                </c:pt>
                <c:pt idx="1176">
                  <c:v>0.06</c:v>
                </c:pt>
                <c:pt idx="1177">
                  <c:v>0</c:v>
                </c:pt>
                <c:pt idx="1178">
                  <c:v>0.02</c:v>
                </c:pt>
                <c:pt idx="1179">
                  <c:v>0</c:v>
                </c:pt>
                <c:pt idx="1180">
                  <c:v>0</c:v>
                </c:pt>
                <c:pt idx="1181">
                  <c:v>0.04</c:v>
                </c:pt>
                <c:pt idx="1182">
                  <c:v>0</c:v>
                </c:pt>
                <c:pt idx="1183">
                  <c:v>0.02</c:v>
                </c:pt>
                <c:pt idx="1184">
                  <c:v>0</c:v>
                </c:pt>
                <c:pt idx="1185">
                  <c:v>0.01</c:v>
                </c:pt>
                <c:pt idx="1186">
                  <c:v>0.02</c:v>
                </c:pt>
                <c:pt idx="1187">
                  <c:v>0.03</c:v>
                </c:pt>
                <c:pt idx="1188">
                  <c:v>0.02</c:v>
                </c:pt>
                <c:pt idx="1189">
                  <c:v>0</c:v>
                </c:pt>
                <c:pt idx="1190">
                  <c:v>0</c:v>
                </c:pt>
                <c:pt idx="1191">
                  <c:v>0</c:v>
                </c:pt>
                <c:pt idx="1192">
                  <c:v>0</c:v>
                </c:pt>
                <c:pt idx="1193">
                  <c:v>0</c:v>
                </c:pt>
                <c:pt idx="1194">
                  <c:v>0.03</c:v>
                </c:pt>
                <c:pt idx="1195">
                  <c:v>0.02</c:v>
                </c:pt>
                <c:pt idx="1196">
                  <c:v>0</c:v>
                </c:pt>
                <c:pt idx="1197">
                  <c:v>0.09</c:v>
                </c:pt>
                <c:pt idx="1198">
                  <c:v>0.03</c:v>
                </c:pt>
                <c:pt idx="1199">
                  <c:v>0.14</c:v>
                </c:pt>
                <c:pt idx="1200">
                  <c:v>0.18</c:v>
                </c:pt>
                <c:pt idx="1201">
                  <c:v>0.33</c:v>
                </c:pt>
                <c:pt idx="1202">
                  <c:v>0.08</c:v>
                </c:pt>
                <c:pt idx="1203">
                  <c:v>0.03</c:v>
                </c:pt>
                <c:pt idx="1204">
                  <c:v>0.03</c:v>
                </c:pt>
                <c:pt idx="1205">
                  <c:v>0.02</c:v>
                </c:pt>
                <c:pt idx="1206">
                  <c:v>0.15</c:v>
                </c:pt>
                <c:pt idx="1207">
                  <c:v>0.05</c:v>
                </c:pt>
                <c:pt idx="1208">
                  <c:v>0.02</c:v>
                </c:pt>
                <c:pt idx="1209">
                  <c:v>0.06</c:v>
                </c:pt>
                <c:pt idx="1210">
                  <c:v>0.01</c:v>
                </c:pt>
                <c:pt idx="1211">
                  <c:v>0</c:v>
                </c:pt>
                <c:pt idx="1212">
                  <c:v>0.05</c:v>
                </c:pt>
                <c:pt idx="1213">
                  <c:v>0.01</c:v>
                </c:pt>
                <c:pt idx="1214">
                  <c:v>0</c:v>
                </c:pt>
                <c:pt idx="1215">
                  <c:v>0</c:v>
                </c:pt>
                <c:pt idx="1216">
                  <c:v>0.08</c:v>
                </c:pt>
                <c:pt idx="1217">
                  <c:v>0.01</c:v>
                </c:pt>
                <c:pt idx="1218">
                  <c:v>0.03</c:v>
                </c:pt>
                <c:pt idx="1219">
                  <c:v>0.07</c:v>
                </c:pt>
                <c:pt idx="1220">
                  <c:v>0.21</c:v>
                </c:pt>
                <c:pt idx="1221">
                  <c:v>0.57</c:v>
                </c:pt>
                <c:pt idx="1222">
                  <c:v>0.07</c:v>
                </c:pt>
                <c:pt idx="1223">
                  <c:v>0.03</c:v>
                </c:pt>
                <c:pt idx="1224">
                  <c:v>0.02</c:v>
                </c:pt>
                <c:pt idx="1225">
                  <c:v>0.01</c:v>
                </c:pt>
                <c:pt idx="1226">
                  <c:v>0.01</c:v>
                </c:pt>
                <c:pt idx="1227">
                  <c:v>0.04</c:v>
                </c:pt>
                <c:pt idx="1228">
                  <c:v>0.02</c:v>
                </c:pt>
                <c:pt idx="1229">
                  <c:v>0.04</c:v>
                </c:pt>
                <c:pt idx="1230">
                  <c:v>0.02</c:v>
                </c:pt>
                <c:pt idx="1231">
                  <c:v>0</c:v>
                </c:pt>
                <c:pt idx="1232">
                  <c:v>0</c:v>
                </c:pt>
                <c:pt idx="1233">
                  <c:v>0.02</c:v>
                </c:pt>
                <c:pt idx="1234">
                  <c:v>0.02</c:v>
                </c:pt>
                <c:pt idx="1235">
                  <c:v>0.02</c:v>
                </c:pt>
                <c:pt idx="1236">
                  <c:v>0.06</c:v>
                </c:pt>
                <c:pt idx="1237">
                  <c:v>0</c:v>
                </c:pt>
                <c:pt idx="1238">
                  <c:v>0.04</c:v>
                </c:pt>
                <c:pt idx="1239">
                  <c:v>0.02</c:v>
                </c:pt>
                <c:pt idx="1240">
                  <c:v>0</c:v>
                </c:pt>
                <c:pt idx="1241">
                  <c:v>0.07</c:v>
                </c:pt>
                <c:pt idx="1242">
                  <c:v>0.01</c:v>
                </c:pt>
                <c:pt idx="1243">
                  <c:v>0.02</c:v>
                </c:pt>
                <c:pt idx="1244">
                  <c:v>0.04</c:v>
                </c:pt>
                <c:pt idx="1245">
                  <c:v>0.05</c:v>
                </c:pt>
                <c:pt idx="1246">
                  <c:v>0.02</c:v>
                </c:pt>
                <c:pt idx="1247">
                  <c:v>0.03</c:v>
                </c:pt>
                <c:pt idx="1248">
                  <c:v>0.03</c:v>
                </c:pt>
                <c:pt idx="1249">
                  <c:v>0</c:v>
                </c:pt>
                <c:pt idx="1250">
                  <c:v>0.02</c:v>
                </c:pt>
                <c:pt idx="1251">
                  <c:v>0.02</c:v>
                </c:pt>
                <c:pt idx="1252">
                  <c:v>0.02</c:v>
                </c:pt>
                <c:pt idx="1253">
                  <c:v>0.06</c:v>
                </c:pt>
                <c:pt idx="1254">
                  <c:v>0.02</c:v>
                </c:pt>
                <c:pt idx="1255">
                  <c:v>0.01</c:v>
                </c:pt>
                <c:pt idx="1256">
                  <c:v>0.06</c:v>
                </c:pt>
                <c:pt idx="1257">
                  <c:v>0</c:v>
                </c:pt>
                <c:pt idx="1258">
                  <c:v>0.01</c:v>
                </c:pt>
                <c:pt idx="1259">
                  <c:v>0.07</c:v>
                </c:pt>
                <c:pt idx="1260">
                  <c:v>0.24</c:v>
                </c:pt>
                <c:pt idx="1261">
                  <c:v>0.05</c:v>
                </c:pt>
                <c:pt idx="1262">
                  <c:v>0.03</c:v>
                </c:pt>
                <c:pt idx="1263">
                  <c:v>0.2</c:v>
                </c:pt>
                <c:pt idx="1264">
                  <c:v>0.06</c:v>
                </c:pt>
                <c:pt idx="1265">
                  <c:v>0.11</c:v>
                </c:pt>
                <c:pt idx="1266">
                  <c:v>0.03</c:v>
                </c:pt>
                <c:pt idx="1267">
                  <c:v>0.03</c:v>
                </c:pt>
                <c:pt idx="1268">
                  <c:v>0.03</c:v>
                </c:pt>
                <c:pt idx="1269">
                  <c:v>0.03</c:v>
                </c:pt>
                <c:pt idx="1270">
                  <c:v>0.68</c:v>
                </c:pt>
                <c:pt idx="1271">
                  <c:v>0.02</c:v>
                </c:pt>
                <c:pt idx="1272">
                  <c:v>0.04</c:v>
                </c:pt>
                <c:pt idx="1273">
                  <c:v>0.02</c:v>
                </c:pt>
                <c:pt idx="1274">
                  <c:v>0.02</c:v>
                </c:pt>
                <c:pt idx="1275">
                  <c:v>0.08</c:v>
                </c:pt>
                <c:pt idx="1276">
                  <c:v>0.15</c:v>
                </c:pt>
                <c:pt idx="1277">
                  <c:v>0.21</c:v>
                </c:pt>
                <c:pt idx="1278">
                  <c:v>0.03</c:v>
                </c:pt>
                <c:pt idx="1279">
                  <c:v>0.02</c:v>
                </c:pt>
                <c:pt idx="1280">
                  <c:v>0.04</c:v>
                </c:pt>
                <c:pt idx="1281">
                  <c:v>0.03</c:v>
                </c:pt>
                <c:pt idx="1282">
                  <c:v>0</c:v>
                </c:pt>
                <c:pt idx="1283">
                  <c:v>0.07</c:v>
                </c:pt>
                <c:pt idx="1284">
                  <c:v>0.02</c:v>
                </c:pt>
                <c:pt idx="1285">
                  <c:v>0.04</c:v>
                </c:pt>
                <c:pt idx="1286">
                  <c:v>0.04</c:v>
                </c:pt>
                <c:pt idx="1287">
                  <c:v>0.24</c:v>
                </c:pt>
                <c:pt idx="1288">
                  <c:v>0.27</c:v>
                </c:pt>
                <c:pt idx="1289">
                  <c:v>0.21</c:v>
                </c:pt>
                <c:pt idx="1290">
                  <c:v>0.05</c:v>
                </c:pt>
                <c:pt idx="1291">
                  <c:v>0.04</c:v>
                </c:pt>
                <c:pt idx="1292">
                  <c:v>0.01</c:v>
                </c:pt>
                <c:pt idx="1293">
                  <c:v>0.04</c:v>
                </c:pt>
                <c:pt idx="1294">
                  <c:v>0.04</c:v>
                </c:pt>
                <c:pt idx="1295">
                  <c:v>0.02</c:v>
                </c:pt>
                <c:pt idx="1296">
                  <c:v>0.03</c:v>
                </c:pt>
                <c:pt idx="1297">
                  <c:v>0.06</c:v>
                </c:pt>
                <c:pt idx="1298">
                  <c:v>0.29</c:v>
                </c:pt>
                <c:pt idx="1299">
                  <c:v>0.03</c:v>
                </c:pt>
                <c:pt idx="1300">
                  <c:v>0.04</c:v>
                </c:pt>
                <c:pt idx="1301">
                  <c:v>0.22</c:v>
                </c:pt>
                <c:pt idx="1302">
                  <c:v>0.25</c:v>
                </c:pt>
                <c:pt idx="1303">
                  <c:v>0.02</c:v>
                </c:pt>
                <c:pt idx="1304">
                  <c:v>0.03</c:v>
                </c:pt>
                <c:pt idx="1305">
                  <c:v>0.98</c:v>
                </c:pt>
                <c:pt idx="1306">
                  <c:v>0.5</c:v>
                </c:pt>
                <c:pt idx="1307">
                  <c:v>0.04</c:v>
                </c:pt>
                <c:pt idx="1308">
                  <c:v>0.08</c:v>
                </c:pt>
                <c:pt idx="1309">
                  <c:v>0.02</c:v>
                </c:pt>
                <c:pt idx="1310">
                  <c:v>0.01</c:v>
                </c:pt>
                <c:pt idx="1311">
                  <c:v>0.04</c:v>
                </c:pt>
                <c:pt idx="1312">
                  <c:v>0.04</c:v>
                </c:pt>
                <c:pt idx="1313">
                  <c:v>0.03</c:v>
                </c:pt>
                <c:pt idx="1314">
                  <c:v>0.03</c:v>
                </c:pt>
                <c:pt idx="1315">
                  <c:v>0.03</c:v>
                </c:pt>
                <c:pt idx="1316">
                  <c:v>0.01</c:v>
                </c:pt>
                <c:pt idx="1317">
                  <c:v>0.04</c:v>
                </c:pt>
                <c:pt idx="1318">
                  <c:v>0.02</c:v>
                </c:pt>
                <c:pt idx="1319">
                  <c:v>0.13</c:v>
                </c:pt>
                <c:pt idx="1320">
                  <c:v>0.04</c:v>
                </c:pt>
                <c:pt idx="1321">
                  <c:v>0.13</c:v>
                </c:pt>
                <c:pt idx="1322">
                  <c:v>0.03</c:v>
                </c:pt>
                <c:pt idx="1323">
                  <c:v>0.02</c:v>
                </c:pt>
                <c:pt idx="1324">
                  <c:v>0.04</c:v>
                </c:pt>
                <c:pt idx="1325">
                  <c:v>0.04</c:v>
                </c:pt>
                <c:pt idx="1326">
                  <c:v>0.01</c:v>
                </c:pt>
                <c:pt idx="1327">
                  <c:v>0.02</c:v>
                </c:pt>
                <c:pt idx="1328">
                  <c:v>0.03</c:v>
                </c:pt>
                <c:pt idx="1329">
                  <c:v>0.01</c:v>
                </c:pt>
                <c:pt idx="1330">
                  <c:v>0.03</c:v>
                </c:pt>
                <c:pt idx="1331">
                  <c:v>0.02</c:v>
                </c:pt>
                <c:pt idx="1332">
                  <c:v>0.02</c:v>
                </c:pt>
                <c:pt idx="1333">
                  <c:v>0.16</c:v>
                </c:pt>
                <c:pt idx="1334">
                  <c:v>0.04</c:v>
                </c:pt>
                <c:pt idx="1335">
                  <c:v>0.03</c:v>
                </c:pt>
                <c:pt idx="1336">
                  <c:v>0.02</c:v>
                </c:pt>
                <c:pt idx="1337">
                  <c:v>0.02</c:v>
                </c:pt>
                <c:pt idx="1338">
                  <c:v>0.08</c:v>
                </c:pt>
                <c:pt idx="1339">
                  <c:v>0.13</c:v>
                </c:pt>
                <c:pt idx="1340">
                  <c:v>0.02</c:v>
                </c:pt>
                <c:pt idx="1341">
                  <c:v>1.03</c:v>
                </c:pt>
                <c:pt idx="1342">
                  <c:v>0.03</c:v>
                </c:pt>
                <c:pt idx="1343">
                  <c:v>0.03</c:v>
                </c:pt>
                <c:pt idx="1344">
                  <c:v>0.04</c:v>
                </c:pt>
                <c:pt idx="1345">
                  <c:v>0.03</c:v>
                </c:pt>
                <c:pt idx="1346">
                  <c:v>0.12</c:v>
                </c:pt>
                <c:pt idx="1347">
                  <c:v>0.03</c:v>
                </c:pt>
                <c:pt idx="1348">
                  <c:v>0.03</c:v>
                </c:pt>
                <c:pt idx="1349">
                  <c:v>0.01</c:v>
                </c:pt>
                <c:pt idx="1350">
                  <c:v>0.01</c:v>
                </c:pt>
                <c:pt idx="1351">
                  <c:v>0.03</c:v>
                </c:pt>
                <c:pt idx="1352">
                  <c:v>0.14</c:v>
                </c:pt>
                <c:pt idx="1353">
                  <c:v>0.24</c:v>
                </c:pt>
                <c:pt idx="1354">
                  <c:v>0.02</c:v>
                </c:pt>
                <c:pt idx="1355">
                  <c:v>0.03</c:v>
                </c:pt>
                <c:pt idx="1356">
                  <c:v>0.03</c:v>
                </c:pt>
                <c:pt idx="1357">
                  <c:v>0.11</c:v>
                </c:pt>
                <c:pt idx="1358">
                  <c:v>0.03</c:v>
                </c:pt>
                <c:pt idx="1359">
                  <c:v>1.08</c:v>
                </c:pt>
                <c:pt idx="1360">
                  <c:v>0.02</c:v>
                </c:pt>
                <c:pt idx="1361">
                  <c:v>0.03</c:v>
                </c:pt>
                <c:pt idx="1362">
                  <c:v>0.12</c:v>
                </c:pt>
                <c:pt idx="1363">
                  <c:v>0</c:v>
                </c:pt>
                <c:pt idx="1364">
                  <c:v>0.05</c:v>
                </c:pt>
                <c:pt idx="1365">
                  <c:v>0.04</c:v>
                </c:pt>
                <c:pt idx="1366">
                  <c:v>0</c:v>
                </c:pt>
                <c:pt idx="1367">
                  <c:v>0.04</c:v>
                </c:pt>
                <c:pt idx="1368">
                  <c:v>0</c:v>
                </c:pt>
                <c:pt idx="1369">
                  <c:v>0.03</c:v>
                </c:pt>
                <c:pt idx="1370">
                  <c:v>0.02</c:v>
                </c:pt>
                <c:pt idx="1371">
                  <c:v>0.04</c:v>
                </c:pt>
                <c:pt idx="1372">
                  <c:v>0.05</c:v>
                </c:pt>
                <c:pt idx="1373">
                  <c:v>0.01</c:v>
                </c:pt>
                <c:pt idx="1374">
                  <c:v>0.06</c:v>
                </c:pt>
                <c:pt idx="1375">
                  <c:v>0.04</c:v>
                </c:pt>
                <c:pt idx="1376">
                  <c:v>0.02</c:v>
                </c:pt>
                <c:pt idx="1377">
                  <c:v>0</c:v>
                </c:pt>
                <c:pt idx="1378">
                  <c:v>0</c:v>
                </c:pt>
                <c:pt idx="1379">
                  <c:v>0.01</c:v>
                </c:pt>
                <c:pt idx="1380">
                  <c:v>0.02</c:v>
                </c:pt>
                <c:pt idx="1381">
                  <c:v>0.06</c:v>
                </c:pt>
                <c:pt idx="1382">
                  <c:v>0.02</c:v>
                </c:pt>
                <c:pt idx="1383">
                  <c:v>0.02</c:v>
                </c:pt>
                <c:pt idx="1384">
                  <c:v>0.02</c:v>
                </c:pt>
                <c:pt idx="1385">
                  <c:v>0.03</c:v>
                </c:pt>
                <c:pt idx="1386">
                  <c:v>0.04</c:v>
                </c:pt>
                <c:pt idx="1387">
                  <c:v>0</c:v>
                </c:pt>
                <c:pt idx="1388">
                  <c:v>0.02</c:v>
                </c:pt>
                <c:pt idx="1389">
                  <c:v>0.02</c:v>
                </c:pt>
                <c:pt idx="1390">
                  <c:v>0.02</c:v>
                </c:pt>
                <c:pt idx="1391">
                  <c:v>0.02</c:v>
                </c:pt>
                <c:pt idx="1392">
                  <c:v>0.07</c:v>
                </c:pt>
                <c:pt idx="1393">
                  <c:v>0.04</c:v>
                </c:pt>
                <c:pt idx="1394">
                  <c:v>0.02</c:v>
                </c:pt>
                <c:pt idx="1395">
                  <c:v>0.03</c:v>
                </c:pt>
                <c:pt idx="1396">
                  <c:v>0.02</c:v>
                </c:pt>
                <c:pt idx="1397">
                  <c:v>0.01</c:v>
                </c:pt>
                <c:pt idx="1398">
                  <c:v>0.01</c:v>
                </c:pt>
                <c:pt idx="1399">
                  <c:v>0.04</c:v>
                </c:pt>
                <c:pt idx="1400">
                  <c:v>0.01</c:v>
                </c:pt>
                <c:pt idx="1401">
                  <c:v>0.06</c:v>
                </c:pt>
                <c:pt idx="1402">
                  <c:v>0.05</c:v>
                </c:pt>
                <c:pt idx="1403">
                  <c:v>0.02</c:v>
                </c:pt>
                <c:pt idx="1404">
                  <c:v>0.01</c:v>
                </c:pt>
                <c:pt idx="1405">
                  <c:v>0.07</c:v>
                </c:pt>
                <c:pt idx="1406">
                  <c:v>0.01</c:v>
                </c:pt>
                <c:pt idx="1407">
                  <c:v>0.01</c:v>
                </c:pt>
                <c:pt idx="1408">
                  <c:v>0.03</c:v>
                </c:pt>
                <c:pt idx="1409">
                  <c:v>0.02</c:v>
                </c:pt>
                <c:pt idx="1410">
                  <c:v>0.02</c:v>
                </c:pt>
                <c:pt idx="1411">
                  <c:v>0</c:v>
                </c:pt>
                <c:pt idx="1412">
                  <c:v>0.03</c:v>
                </c:pt>
                <c:pt idx="1413">
                  <c:v>0</c:v>
                </c:pt>
                <c:pt idx="1414">
                  <c:v>0</c:v>
                </c:pt>
                <c:pt idx="1415">
                  <c:v>0.07</c:v>
                </c:pt>
                <c:pt idx="1416">
                  <c:v>0.01</c:v>
                </c:pt>
                <c:pt idx="1417">
                  <c:v>0.02</c:v>
                </c:pt>
                <c:pt idx="1418">
                  <c:v>0.01</c:v>
                </c:pt>
                <c:pt idx="1419">
                  <c:v>0.02</c:v>
                </c:pt>
                <c:pt idx="1420">
                  <c:v>0.03</c:v>
                </c:pt>
                <c:pt idx="1421">
                  <c:v>0.04</c:v>
                </c:pt>
                <c:pt idx="1422">
                  <c:v>0.01</c:v>
                </c:pt>
                <c:pt idx="1423">
                  <c:v>0.02</c:v>
                </c:pt>
                <c:pt idx="1424">
                  <c:v>0.03</c:v>
                </c:pt>
                <c:pt idx="1425">
                  <c:v>0</c:v>
                </c:pt>
                <c:pt idx="1426">
                  <c:v>0.02</c:v>
                </c:pt>
                <c:pt idx="1427">
                  <c:v>0.01</c:v>
                </c:pt>
                <c:pt idx="1428">
                  <c:v>0.08</c:v>
                </c:pt>
                <c:pt idx="1429">
                  <c:v>0</c:v>
                </c:pt>
                <c:pt idx="1430">
                  <c:v>0.06</c:v>
                </c:pt>
                <c:pt idx="1431">
                  <c:v>0</c:v>
                </c:pt>
                <c:pt idx="1432">
                  <c:v>0.06</c:v>
                </c:pt>
                <c:pt idx="1433">
                  <c:v>0.04</c:v>
                </c:pt>
                <c:pt idx="1434">
                  <c:v>0.01</c:v>
                </c:pt>
                <c:pt idx="1435">
                  <c:v>0.07</c:v>
                </c:pt>
                <c:pt idx="1436">
                  <c:v>0.01</c:v>
                </c:pt>
                <c:pt idx="1437">
                  <c:v>0.07</c:v>
                </c:pt>
                <c:pt idx="1438">
                  <c:v>0.05</c:v>
                </c:pt>
                <c:pt idx="1439">
                  <c:v>0.02</c:v>
                </c:pt>
                <c:pt idx="1440">
                  <c:v>0.06</c:v>
                </c:pt>
                <c:pt idx="1441">
                  <c:v>0.07</c:v>
                </c:pt>
                <c:pt idx="1442">
                  <c:v>0</c:v>
                </c:pt>
                <c:pt idx="1443">
                  <c:v>0.04</c:v>
                </c:pt>
                <c:pt idx="1444">
                  <c:v>0.01</c:v>
                </c:pt>
                <c:pt idx="1445">
                  <c:v>0</c:v>
                </c:pt>
                <c:pt idx="1446">
                  <c:v>0.01</c:v>
                </c:pt>
                <c:pt idx="1447">
                  <c:v>0.04</c:v>
                </c:pt>
                <c:pt idx="1448">
                  <c:v>0.04</c:v>
                </c:pt>
                <c:pt idx="1449">
                  <c:v>0.03</c:v>
                </c:pt>
                <c:pt idx="1450">
                  <c:v>0.03</c:v>
                </c:pt>
                <c:pt idx="1451">
                  <c:v>0.02</c:v>
                </c:pt>
                <c:pt idx="1452">
                  <c:v>0.01</c:v>
                </c:pt>
                <c:pt idx="1453">
                  <c:v>0.01</c:v>
                </c:pt>
                <c:pt idx="1454">
                  <c:v>0.06</c:v>
                </c:pt>
                <c:pt idx="1455">
                  <c:v>0.04</c:v>
                </c:pt>
                <c:pt idx="1456">
                  <c:v>0.06</c:v>
                </c:pt>
                <c:pt idx="1457">
                  <c:v>0.06</c:v>
                </c:pt>
                <c:pt idx="1458">
                  <c:v>0.01</c:v>
                </c:pt>
                <c:pt idx="1459">
                  <c:v>0.04</c:v>
                </c:pt>
                <c:pt idx="1460">
                  <c:v>0.04</c:v>
                </c:pt>
                <c:pt idx="1461">
                  <c:v>0.01</c:v>
                </c:pt>
                <c:pt idx="1462">
                  <c:v>0.02</c:v>
                </c:pt>
                <c:pt idx="1463">
                  <c:v>0.03</c:v>
                </c:pt>
                <c:pt idx="1464">
                  <c:v>0.01</c:v>
                </c:pt>
                <c:pt idx="1465">
                  <c:v>0.02</c:v>
                </c:pt>
                <c:pt idx="1466">
                  <c:v>0.04</c:v>
                </c:pt>
                <c:pt idx="1467">
                  <c:v>0.04</c:v>
                </c:pt>
                <c:pt idx="1468">
                  <c:v>0.03</c:v>
                </c:pt>
                <c:pt idx="1469">
                  <c:v>0.02</c:v>
                </c:pt>
                <c:pt idx="1470">
                  <c:v>0.06</c:v>
                </c:pt>
                <c:pt idx="1471">
                  <c:v>0.01</c:v>
                </c:pt>
                <c:pt idx="1472">
                  <c:v>0.05</c:v>
                </c:pt>
                <c:pt idx="1473">
                  <c:v>0.01</c:v>
                </c:pt>
                <c:pt idx="1474">
                  <c:v>0.02</c:v>
                </c:pt>
                <c:pt idx="1475">
                  <c:v>0.01</c:v>
                </c:pt>
                <c:pt idx="1476">
                  <c:v>0.04</c:v>
                </c:pt>
                <c:pt idx="1477">
                  <c:v>0.01</c:v>
                </c:pt>
                <c:pt idx="1478">
                  <c:v>0.06</c:v>
                </c:pt>
                <c:pt idx="1479">
                  <c:v>0.01</c:v>
                </c:pt>
                <c:pt idx="1480">
                  <c:v>0.09</c:v>
                </c:pt>
                <c:pt idx="1481">
                  <c:v>0.02</c:v>
                </c:pt>
                <c:pt idx="1482">
                  <c:v>0.05</c:v>
                </c:pt>
                <c:pt idx="1483">
                  <c:v>0.06</c:v>
                </c:pt>
                <c:pt idx="1484">
                  <c:v>0.03</c:v>
                </c:pt>
                <c:pt idx="1485">
                  <c:v>0.01</c:v>
                </c:pt>
                <c:pt idx="1486">
                  <c:v>0.01</c:v>
                </c:pt>
                <c:pt idx="1487">
                  <c:v>0.01</c:v>
                </c:pt>
                <c:pt idx="1488">
                  <c:v>0.01</c:v>
                </c:pt>
                <c:pt idx="1489">
                  <c:v>0.04</c:v>
                </c:pt>
                <c:pt idx="1490">
                  <c:v>0.06</c:v>
                </c:pt>
                <c:pt idx="1491">
                  <c:v>0.02</c:v>
                </c:pt>
                <c:pt idx="1492">
                  <c:v>0.02</c:v>
                </c:pt>
                <c:pt idx="1493">
                  <c:v>0.01</c:v>
                </c:pt>
                <c:pt idx="1494">
                  <c:v>0.04</c:v>
                </c:pt>
                <c:pt idx="1495">
                  <c:v>0</c:v>
                </c:pt>
                <c:pt idx="1496">
                  <c:v>0</c:v>
                </c:pt>
                <c:pt idx="1497">
                  <c:v>0.03</c:v>
                </c:pt>
                <c:pt idx="1498">
                  <c:v>0.05</c:v>
                </c:pt>
                <c:pt idx="1499">
                  <c:v>0.03</c:v>
                </c:pt>
                <c:pt idx="1500">
                  <c:v>0.01</c:v>
                </c:pt>
                <c:pt idx="1501">
                  <c:v>0.02</c:v>
                </c:pt>
                <c:pt idx="1502">
                  <c:v>0.02</c:v>
                </c:pt>
                <c:pt idx="1503">
                  <c:v>0.02</c:v>
                </c:pt>
                <c:pt idx="1504">
                  <c:v>0.01</c:v>
                </c:pt>
                <c:pt idx="1505">
                  <c:v>0.03</c:v>
                </c:pt>
                <c:pt idx="1506">
                  <c:v>0.02</c:v>
                </c:pt>
                <c:pt idx="1507">
                  <c:v>0.07</c:v>
                </c:pt>
                <c:pt idx="1508">
                  <c:v>0.01</c:v>
                </c:pt>
                <c:pt idx="1509">
                  <c:v>0</c:v>
                </c:pt>
                <c:pt idx="1510">
                  <c:v>0.03</c:v>
                </c:pt>
                <c:pt idx="1511">
                  <c:v>0.04</c:v>
                </c:pt>
                <c:pt idx="1512">
                  <c:v>0.01</c:v>
                </c:pt>
                <c:pt idx="1513">
                  <c:v>0.02</c:v>
                </c:pt>
                <c:pt idx="1514">
                  <c:v>0.05</c:v>
                </c:pt>
                <c:pt idx="1515">
                  <c:v>0.01</c:v>
                </c:pt>
                <c:pt idx="1516">
                  <c:v>0.05</c:v>
                </c:pt>
                <c:pt idx="1517">
                  <c:v>0</c:v>
                </c:pt>
                <c:pt idx="1518">
                  <c:v>0.03</c:v>
                </c:pt>
                <c:pt idx="1519">
                  <c:v>0.02</c:v>
                </c:pt>
                <c:pt idx="1520">
                  <c:v>0.04</c:v>
                </c:pt>
                <c:pt idx="1521">
                  <c:v>0.13</c:v>
                </c:pt>
                <c:pt idx="1522">
                  <c:v>0.12</c:v>
                </c:pt>
                <c:pt idx="1523">
                  <c:v>0.03</c:v>
                </c:pt>
                <c:pt idx="1524">
                  <c:v>0.02</c:v>
                </c:pt>
                <c:pt idx="1525">
                  <c:v>0.03</c:v>
                </c:pt>
                <c:pt idx="1526">
                  <c:v>0.07</c:v>
                </c:pt>
                <c:pt idx="1527">
                  <c:v>0.2</c:v>
                </c:pt>
                <c:pt idx="1528">
                  <c:v>0.03</c:v>
                </c:pt>
                <c:pt idx="1529">
                  <c:v>0.05</c:v>
                </c:pt>
                <c:pt idx="1530">
                  <c:v>0.05</c:v>
                </c:pt>
                <c:pt idx="1531">
                  <c:v>0.04</c:v>
                </c:pt>
                <c:pt idx="1532">
                  <c:v>0.01</c:v>
                </c:pt>
                <c:pt idx="1533">
                  <c:v>0.22</c:v>
                </c:pt>
                <c:pt idx="1534">
                  <c:v>0.02</c:v>
                </c:pt>
                <c:pt idx="1535">
                  <c:v>0.03</c:v>
                </c:pt>
                <c:pt idx="1536">
                  <c:v>0.03</c:v>
                </c:pt>
                <c:pt idx="1537">
                  <c:v>0</c:v>
                </c:pt>
                <c:pt idx="1538">
                  <c:v>0</c:v>
                </c:pt>
                <c:pt idx="1539">
                  <c:v>0</c:v>
                </c:pt>
                <c:pt idx="1540">
                  <c:v>0.03</c:v>
                </c:pt>
                <c:pt idx="1541">
                  <c:v>0.02</c:v>
                </c:pt>
                <c:pt idx="1542">
                  <c:v>0</c:v>
                </c:pt>
                <c:pt idx="1543">
                  <c:v>0.02</c:v>
                </c:pt>
                <c:pt idx="1544">
                  <c:v>0.06</c:v>
                </c:pt>
                <c:pt idx="1545">
                  <c:v>0</c:v>
                </c:pt>
                <c:pt idx="1546">
                  <c:v>0</c:v>
                </c:pt>
                <c:pt idx="1547">
                  <c:v>0</c:v>
                </c:pt>
                <c:pt idx="1548">
                  <c:v>0.01</c:v>
                </c:pt>
                <c:pt idx="1549">
                  <c:v>0.01</c:v>
                </c:pt>
                <c:pt idx="1550">
                  <c:v>0.01</c:v>
                </c:pt>
                <c:pt idx="1551">
                  <c:v>0.08</c:v>
                </c:pt>
                <c:pt idx="1552">
                  <c:v>0.01</c:v>
                </c:pt>
                <c:pt idx="1553">
                  <c:v>0</c:v>
                </c:pt>
                <c:pt idx="1554">
                  <c:v>0.01</c:v>
                </c:pt>
                <c:pt idx="1555">
                  <c:v>0.06</c:v>
                </c:pt>
                <c:pt idx="1556">
                  <c:v>0.05</c:v>
                </c:pt>
                <c:pt idx="1557">
                  <c:v>0.02</c:v>
                </c:pt>
                <c:pt idx="1558">
                  <c:v>0.04</c:v>
                </c:pt>
                <c:pt idx="1559">
                  <c:v>0.02</c:v>
                </c:pt>
                <c:pt idx="1560">
                  <c:v>0.07</c:v>
                </c:pt>
                <c:pt idx="1561">
                  <c:v>0.03</c:v>
                </c:pt>
                <c:pt idx="1562">
                  <c:v>0.05</c:v>
                </c:pt>
                <c:pt idx="1563">
                  <c:v>0.04</c:v>
                </c:pt>
                <c:pt idx="1564">
                  <c:v>0.03</c:v>
                </c:pt>
                <c:pt idx="1565">
                  <c:v>0.06</c:v>
                </c:pt>
                <c:pt idx="1566">
                  <c:v>0.03</c:v>
                </c:pt>
                <c:pt idx="1567">
                  <c:v>0.05</c:v>
                </c:pt>
                <c:pt idx="1568">
                  <c:v>0.05</c:v>
                </c:pt>
                <c:pt idx="1569">
                  <c:v>0.23</c:v>
                </c:pt>
                <c:pt idx="1570">
                  <c:v>0.08</c:v>
                </c:pt>
                <c:pt idx="1571">
                  <c:v>0.02</c:v>
                </c:pt>
                <c:pt idx="1572">
                  <c:v>0.19</c:v>
                </c:pt>
                <c:pt idx="1573">
                  <c:v>0.04</c:v>
                </c:pt>
                <c:pt idx="1574">
                  <c:v>0.08</c:v>
                </c:pt>
                <c:pt idx="1575">
                  <c:v>0.04</c:v>
                </c:pt>
                <c:pt idx="1576">
                  <c:v>0.03</c:v>
                </c:pt>
                <c:pt idx="1577">
                  <c:v>0.02</c:v>
                </c:pt>
                <c:pt idx="1578">
                  <c:v>0.03</c:v>
                </c:pt>
                <c:pt idx="1579">
                  <c:v>0.03</c:v>
                </c:pt>
                <c:pt idx="1580">
                  <c:v>1.73</c:v>
                </c:pt>
                <c:pt idx="1581">
                  <c:v>0.11</c:v>
                </c:pt>
                <c:pt idx="1582">
                  <c:v>0.14</c:v>
                </c:pt>
                <c:pt idx="1583">
                  <c:v>0.04</c:v>
                </c:pt>
                <c:pt idx="1584">
                  <c:v>0.02</c:v>
                </c:pt>
                <c:pt idx="1585">
                  <c:v>0.04</c:v>
                </c:pt>
                <c:pt idx="1586">
                  <c:v>0.01</c:v>
                </c:pt>
                <c:pt idx="1587">
                  <c:v>0.04</c:v>
                </c:pt>
                <c:pt idx="1588">
                  <c:v>0.05</c:v>
                </c:pt>
                <c:pt idx="1589">
                  <c:v>0.04</c:v>
                </c:pt>
                <c:pt idx="1590">
                  <c:v>0.04</c:v>
                </c:pt>
                <c:pt idx="1591">
                  <c:v>0.02</c:v>
                </c:pt>
                <c:pt idx="1592">
                  <c:v>0</c:v>
                </c:pt>
                <c:pt idx="1593">
                  <c:v>0.03</c:v>
                </c:pt>
                <c:pt idx="1594">
                  <c:v>0</c:v>
                </c:pt>
                <c:pt idx="1595">
                  <c:v>0.06</c:v>
                </c:pt>
                <c:pt idx="1596">
                  <c:v>0</c:v>
                </c:pt>
                <c:pt idx="1597">
                  <c:v>0.01</c:v>
                </c:pt>
                <c:pt idx="1598">
                  <c:v>0.01</c:v>
                </c:pt>
                <c:pt idx="1599">
                  <c:v>0.11</c:v>
                </c:pt>
                <c:pt idx="1600">
                  <c:v>0</c:v>
                </c:pt>
                <c:pt idx="1601">
                  <c:v>0.01</c:v>
                </c:pt>
                <c:pt idx="1602">
                  <c:v>0</c:v>
                </c:pt>
                <c:pt idx="1603">
                  <c:v>0</c:v>
                </c:pt>
                <c:pt idx="1604">
                  <c:v>0.01</c:v>
                </c:pt>
                <c:pt idx="1605">
                  <c:v>0</c:v>
                </c:pt>
                <c:pt idx="1606">
                  <c:v>0.02</c:v>
                </c:pt>
                <c:pt idx="1607">
                  <c:v>0</c:v>
                </c:pt>
                <c:pt idx="1608">
                  <c:v>0</c:v>
                </c:pt>
                <c:pt idx="1609">
                  <c:v>0.01</c:v>
                </c:pt>
                <c:pt idx="1610">
                  <c:v>0.01</c:v>
                </c:pt>
                <c:pt idx="1611">
                  <c:v>0</c:v>
                </c:pt>
                <c:pt idx="1612">
                  <c:v>0.02</c:v>
                </c:pt>
                <c:pt idx="1613">
                  <c:v>0</c:v>
                </c:pt>
                <c:pt idx="1614">
                  <c:v>0.02</c:v>
                </c:pt>
                <c:pt idx="1615">
                  <c:v>0.01</c:v>
                </c:pt>
                <c:pt idx="1616">
                  <c:v>0</c:v>
                </c:pt>
                <c:pt idx="1617">
                  <c:v>0</c:v>
                </c:pt>
                <c:pt idx="1618">
                  <c:v>0.01</c:v>
                </c:pt>
                <c:pt idx="1619">
                  <c:v>0</c:v>
                </c:pt>
                <c:pt idx="1620">
                  <c:v>0.01</c:v>
                </c:pt>
                <c:pt idx="1621">
                  <c:v>0.02</c:v>
                </c:pt>
                <c:pt idx="1622">
                  <c:v>0</c:v>
                </c:pt>
                <c:pt idx="1623">
                  <c:v>0</c:v>
                </c:pt>
                <c:pt idx="1624">
                  <c:v>0</c:v>
                </c:pt>
                <c:pt idx="1625">
                  <c:v>0.01</c:v>
                </c:pt>
                <c:pt idx="1626">
                  <c:v>0.01</c:v>
                </c:pt>
                <c:pt idx="1627">
                  <c:v>0</c:v>
                </c:pt>
                <c:pt idx="1628">
                  <c:v>0.04</c:v>
                </c:pt>
                <c:pt idx="1629">
                  <c:v>0.15</c:v>
                </c:pt>
                <c:pt idx="1630">
                  <c:v>0.08</c:v>
                </c:pt>
                <c:pt idx="1631">
                  <c:v>0.13</c:v>
                </c:pt>
                <c:pt idx="1632">
                  <c:v>0.1</c:v>
                </c:pt>
                <c:pt idx="1633">
                  <c:v>0.05</c:v>
                </c:pt>
                <c:pt idx="1634">
                  <c:v>0.03</c:v>
                </c:pt>
                <c:pt idx="1635">
                  <c:v>0.03</c:v>
                </c:pt>
                <c:pt idx="1636">
                  <c:v>0.04</c:v>
                </c:pt>
                <c:pt idx="1637">
                  <c:v>0.01</c:v>
                </c:pt>
                <c:pt idx="1638">
                  <c:v>0.01</c:v>
                </c:pt>
                <c:pt idx="1639">
                  <c:v>0.09</c:v>
                </c:pt>
                <c:pt idx="1640">
                  <c:v>0.01</c:v>
                </c:pt>
                <c:pt idx="1641">
                  <c:v>0.07</c:v>
                </c:pt>
                <c:pt idx="1642">
                  <c:v>0.05</c:v>
                </c:pt>
                <c:pt idx="1643">
                  <c:v>0.13</c:v>
                </c:pt>
                <c:pt idx="1644">
                  <c:v>3.01</c:v>
                </c:pt>
                <c:pt idx="1645">
                  <c:v>5.24</c:v>
                </c:pt>
                <c:pt idx="1646">
                  <c:v>1.11</c:v>
                </c:pt>
                <c:pt idx="1647">
                  <c:v>0.03</c:v>
                </c:pt>
                <c:pt idx="1648">
                  <c:v>0.05</c:v>
                </c:pt>
                <c:pt idx="1649">
                  <c:v>0.04</c:v>
                </c:pt>
                <c:pt idx="1650">
                  <c:v>0.01</c:v>
                </c:pt>
                <c:pt idx="1651">
                  <c:v>0.03</c:v>
                </c:pt>
                <c:pt idx="1652">
                  <c:v>0.03</c:v>
                </c:pt>
                <c:pt idx="1653">
                  <c:v>0.04</c:v>
                </c:pt>
                <c:pt idx="1654">
                  <c:v>0.04</c:v>
                </c:pt>
                <c:pt idx="1655">
                  <c:v>0.14</c:v>
                </c:pt>
                <c:pt idx="1656">
                  <c:v>0.02</c:v>
                </c:pt>
                <c:pt idx="1657">
                  <c:v>0.03</c:v>
                </c:pt>
                <c:pt idx="1658">
                  <c:v>0.04</c:v>
                </c:pt>
                <c:pt idx="1659">
                  <c:v>0.03</c:v>
                </c:pt>
                <c:pt idx="1660">
                  <c:v>0.04</c:v>
                </c:pt>
                <c:pt idx="1661">
                  <c:v>0.01</c:v>
                </c:pt>
                <c:pt idx="1662">
                  <c:v>0</c:v>
                </c:pt>
                <c:pt idx="1663">
                  <c:v>0.06</c:v>
                </c:pt>
                <c:pt idx="1664">
                  <c:v>0</c:v>
                </c:pt>
                <c:pt idx="1665">
                  <c:v>0.05</c:v>
                </c:pt>
                <c:pt idx="1666">
                  <c:v>0.01</c:v>
                </c:pt>
                <c:pt idx="1667">
                  <c:v>0.07</c:v>
                </c:pt>
                <c:pt idx="1668">
                  <c:v>0</c:v>
                </c:pt>
                <c:pt idx="1669">
                  <c:v>0.01</c:v>
                </c:pt>
                <c:pt idx="1670">
                  <c:v>0.06</c:v>
                </c:pt>
                <c:pt idx="1671">
                  <c:v>0.02</c:v>
                </c:pt>
                <c:pt idx="1672">
                  <c:v>0</c:v>
                </c:pt>
                <c:pt idx="1673">
                  <c:v>0.01</c:v>
                </c:pt>
                <c:pt idx="1674">
                  <c:v>0</c:v>
                </c:pt>
                <c:pt idx="1675">
                  <c:v>0.03</c:v>
                </c:pt>
                <c:pt idx="1676">
                  <c:v>0.05</c:v>
                </c:pt>
                <c:pt idx="1677">
                  <c:v>0.01</c:v>
                </c:pt>
                <c:pt idx="1678">
                  <c:v>0.04</c:v>
                </c:pt>
                <c:pt idx="1679">
                  <c:v>0.02</c:v>
                </c:pt>
                <c:pt idx="1680">
                  <c:v>0.03</c:v>
                </c:pt>
                <c:pt idx="1681">
                  <c:v>0.04</c:v>
                </c:pt>
                <c:pt idx="1682">
                  <c:v>0.01</c:v>
                </c:pt>
                <c:pt idx="1683">
                  <c:v>0.04</c:v>
                </c:pt>
                <c:pt idx="1684">
                  <c:v>0.02</c:v>
                </c:pt>
                <c:pt idx="1685">
                  <c:v>0.03</c:v>
                </c:pt>
                <c:pt idx="1686">
                  <c:v>0.03</c:v>
                </c:pt>
                <c:pt idx="1687">
                  <c:v>0.01</c:v>
                </c:pt>
                <c:pt idx="1688">
                  <c:v>0.04</c:v>
                </c:pt>
                <c:pt idx="1689">
                  <c:v>0.01</c:v>
                </c:pt>
                <c:pt idx="1690">
                  <c:v>0.11</c:v>
                </c:pt>
                <c:pt idx="1691">
                  <c:v>0.04</c:v>
                </c:pt>
                <c:pt idx="1692">
                  <c:v>0.02</c:v>
                </c:pt>
                <c:pt idx="1693">
                  <c:v>0.02</c:v>
                </c:pt>
                <c:pt idx="1694">
                  <c:v>0</c:v>
                </c:pt>
                <c:pt idx="1695">
                  <c:v>0.01</c:v>
                </c:pt>
                <c:pt idx="1696">
                  <c:v>0.04</c:v>
                </c:pt>
                <c:pt idx="1697">
                  <c:v>0.55</c:v>
                </c:pt>
                <c:pt idx="1698">
                  <c:v>0.02</c:v>
                </c:pt>
                <c:pt idx="1699">
                  <c:v>0.79</c:v>
                </c:pt>
                <c:pt idx="1700">
                  <c:v>0.01</c:v>
                </c:pt>
                <c:pt idx="1701">
                  <c:v>0.61</c:v>
                </c:pt>
                <c:pt idx="1702">
                  <c:v>0.07</c:v>
                </c:pt>
                <c:pt idx="1703">
                  <c:v>0.04</c:v>
                </c:pt>
                <c:pt idx="1704">
                  <c:v>0.11</c:v>
                </c:pt>
                <c:pt idx="1705">
                  <c:v>0.03</c:v>
                </c:pt>
                <c:pt idx="1706">
                  <c:v>0.12</c:v>
                </c:pt>
                <c:pt idx="1707">
                  <c:v>0.01</c:v>
                </c:pt>
                <c:pt idx="1708">
                  <c:v>0.04</c:v>
                </c:pt>
                <c:pt idx="1709">
                  <c:v>0.02</c:v>
                </c:pt>
                <c:pt idx="1710">
                  <c:v>0.05</c:v>
                </c:pt>
                <c:pt idx="1711">
                  <c:v>0.03</c:v>
                </c:pt>
                <c:pt idx="1712">
                  <c:v>0.11</c:v>
                </c:pt>
                <c:pt idx="1713">
                  <c:v>0.04</c:v>
                </c:pt>
                <c:pt idx="1714">
                  <c:v>0.08</c:v>
                </c:pt>
                <c:pt idx="1715">
                  <c:v>0.04</c:v>
                </c:pt>
                <c:pt idx="1716">
                  <c:v>0.03</c:v>
                </c:pt>
                <c:pt idx="1717">
                  <c:v>0.02</c:v>
                </c:pt>
                <c:pt idx="1718">
                  <c:v>0.04</c:v>
                </c:pt>
                <c:pt idx="1719">
                  <c:v>0.34</c:v>
                </c:pt>
                <c:pt idx="1720">
                  <c:v>0.04</c:v>
                </c:pt>
                <c:pt idx="1721">
                  <c:v>0.04</c:v>
                </c:pt>
                <c:pt idx="1722">
                  <c:v>0.06</c:v>
                </c:pt>
                <c:pt idx="1723">
                  <c:v>0.04</c:v>
                </c:pt>
                <c:pt idx="1724">
                  <c:v>0.03</c:v>
                </c:pt>
                <c:pt idx="1725">
                  <c:v>0.04</c:v>
                </c:pt>
                <c:pt idx="1726">
                  <c:v>0.02</c:v>
                </c:pt>
                <c:pt idx="1727">
                  <c:v>0.09</c:v>
                </c:pt>
                <c:pt idx="1728">
                  <c:v>0.05</c:v>
                </c:pt>
                <c:pt idx="1729">
                  <c:v>0.04</c:v>
                </c:pt>
                <c:pt idx="1730">
                  <c:v>0.55</c:v>
                </c:pt>
                <c:pt idx="1731">
                  <c:v>0.02</c:v>
                </c:pt>
                <c:pt idx="1732">
                  <c:v>0.03</c:v>
                </c:pt>
                <c:pt idx="1733">
                  <c:v>0.07</c:v>
                </c:pt>
                <c:pt idx="1734">
                  <c:v>0.05</c:v>
                </c:pt>
                <c:pt idx="1735">
                  <c:v>0.06</c:v>
                </c:pt>
                <c:pt idx="1736">
                  <c:v>0.04</c:v>
                </c:pt>
                <c:pt idx="1737">
                  <c:v>0.02</c:v>
                </c:pt>
                <c:pt idx="1738">
                  <c:v>0.04</c:v>
                </c:pt>
                <c:pt idx="1739">
                  <c:v>0.12</c:v>
                </c:pt>
                <c:pt idx="1740">
                  <c:v>0.01</c:v>
                </c:pt>
                <c:pt idx="1741">
                  <c:v>0.04</c:v>
                </c:pt>
                <c:pt idx="1742">
                  <c:v>0.05</c:v>
                </c:pt>
                <c:pt idx="1743">
                  <c:v>0.02</c:v>
                </c:pt>
                <c:pt idx="1744">
                  <c:v>0.27</c:v>
                </c:pt>
                <c:pt idx="1745">
                  <c:v>0.26</c:v>
                </c:pt>
                <c:pt idx="1746">
                  <c:v>0.03</c:v>
                </c:pt>
                <c:pt idx="1747">
                  <c:v>0.02</c:v>
                </c:pt>
                <c:pt idx="1748">
                  <c:v>0.02</c:v>
                </c:pt>
                <c:pt idx="1749">
                  <c:v>0.1</c:v>
                </c:pt>
                <c:pt idx="1750">
                  <c:v>0.03</c:v>
                </c:pt>
                <c:pt idx="1751">
                  <c:v>0.04</c:v>
                </c:pt>
                <c:pt idx="1752">
                  <c:v>0.03</c:v>
                </c:pt>
                <c:pt idx="1753">
                  <c:v>0.02</c:v>
                </c:pt>
                <c:pt idx="1754">
                  <c:v>0.04</c:v>
                </c:pt>
                <c:pt idx="1755">
                  <c:v>0.03</c:v>
                </c:pt>
                <c:pt idx="1756">
                  <c:v>0.04</c:v>
                </c:pt>
                <c:pt idx="1757">
                  <c:v>0.03</c:v>
                </c:pt>
                <c:pt idx="1758">
                  <c:v>0.08</c:v>
                </c:pt>
                <c:pt idx="1759">
                  <c:v>0.05</c:v>
                </c:pt>
                <c:pt idx="1760">
                  <c:v>0.02</c:v>
                </c:pt>
                <c:pt idx="1761">
                  <c:v>0.03</c:v>
                </c:pt>
                <c:pt idx="1762">
                  <c:v>0.02</c:v>
                </c:pt>
                <c:pt idx="1763">
                  <c:v>0.1</c:v>
                </c:pt>
                <c:pt idx="1764">
                  <c:v>0.05</c:v>
                </c:pt>
                <c:pt idx="1765">
                  <c:v>0.41</c:v>
                </c:pt>
                <c:pt idx="1766">
                  <c:v>0.05</c:v>
                </c:pt>
                <c:pt idx="1767">
                  <c:v>0.03</c:v>
                </c:pt>
                <c:pt idx="1768">
                  <c:v>1.01</c:v>
                </c:pt>
                <c:pt idx="1769">
                  <c:v>0.09</c:v>
                </c:pt>
                <c:pt idx="1770">
                  <c:v>0.43</c:v>
                </c:pt>
                <c:pt idx="1771">
                  <c:v>0.04</c:v>
                </c:pt>
                <c:pt idx="1772">
                  <c:v>0.11</c:v>
                </c:pt>
                <c:pt idx="1773">
                  <c:v>0.1</c:v>
                </c:pt>
                <c:pt idx="1774">
                  <c:v>0.02</c:v>
                </c:pt>
                <c:pt idx="1775">
                  <c:v>0.02</c:v>
                </c:pt>
                <c:pt idx="1776">
                  <c:v>0.04</c:v>
                </c:pt>
                <c:pt idx="1777">
                  <c:v>0.02</c:v>
                </c:pt>
                <c:pt idx="1778">
                  <c:v>0.06</c:v>
                </c:pt>
                <c:pt idx="1779">
                  <c:v>0.05</c:v>
                </c:pt>
                <c:pt idx="1780">
                  <c:v>0.01</c:v>
                </c:pt>
                <c:pt idx="1781">
                  <c:v>0.02</c:v>
                </c:pt>
                <c:pt idx="1782">
                  <c:v>0.01</c:v>
                </c:pt>
                <c:pt idx="1783">
                  <c:v>0</c:v>
                </c:pt>
                <c:pt idx="1784">
                  <c:v>0</c:v>
                </c:pt>
                <c:pt idx="1785">
                  <c:v>0</c:v>
                </c:pt>
                <c:pt idx="1786">
                  <c:v>0</c:v>
                </c:pt>
                <c:pt idx="1787">
                  <c:v>0</c:v>
                </c:pt>
                <c:pt idx="1788">
                  <c:v>0.01</c:v>
                </c:pt>
                <c:pt idx="1789">
                  <c:v>0</c:v>
                </c:pt>
                <c:pt idx="1790">
                  <c:v>0</c:v>
                </c:pt>
                <c:pt idx="1791">
                  <c:v>0.01</c:v>
                </c:pt>
                <c:pt idx="1792">
                  <c:v>0</c:v>
                </c:pt>
                <c:pt idx="1793">
                  <c:v>0.01</c:v>
                </c:pt>
                <c:pt idx="1794">
                  <c:v>0</c:v>
                </c:pt>
                <c:pt idx="1795">
                  <c:v>0</c:v>
                </c:pt>
                <c:pt idx="1796">
                  <c:v>0.01</c:v>
                </c:pt>
                <c:pt idx="1797">
                  <c:v>0.01</c:v>
                </c:pt>
                <c:pt idx="1798">
                  <c:v>0.05</c:v>
                </c:pt>
                <c:pt idx="1799">
                  <c:v>0.34</c:v>
                </c:pt>
                <c:pt idx="1800">
                  <c:v>0.04</c:v>
                </c:pt>
                <c:pt idx="1801">
                  <c:v>0.03</c:v>
                </c:pt>
                <c:pt idx="1802">
                  <c:v>0.06</c:v>
                </c:pt>
                <c:pt idx="1803">
                  <c:v>0.24</c:v>
                </c:pt>
                <c:pt idx="1804">
                  <c:v>0.07</c:v>
                </c:pt>
                <c:pt idx="1805">
                  <c:v>0.07</c:v>
                </c:pt>
                <c:pt idx="1806">
                  <c:v>0.13</c:v>
                </c:pt>
                <c:pt idx="1807">
                  <c:v>0.22</c:v>
                </c:pt>
                <c:pt idx="1808">
                  <c:v>0.05</c:v>
                </c:pt>
                <c:pt idx="1809">
                  <c:v>0.04</c:v>
                </c:pt>
                <c:pt idx="1810">
                  <c:v>0.03</c:v>
                </c:pt>
                <c:pt idx="1811">
                  <c:v>0.04</c:v>
                </c:pt>
                <c:pt idx="1812">
                  <c:v>0.09</c:v>
                </c:pt>
                <c:pt idx="1813">
                  <c:v>0.07</c:v>
                </c:pt>
                <c:pt idx="1814">
                  <c:v>0.06</c:v>
                </c:pt>
                <c:pt idx="1815">
                  <c:v>0.02</c:v>
                </c:pt>
                <c:pt idx="1816">
                  <c:v>0.04</c:v>
                </c:pt>
                <c:pt idx="1817">
                  <c:v>0.04</c:v>
                </c:pt>
                <c:pt idx="1818">
                  <c:v>0.01</c:v>
                </c:pt>
                <c:pt idx="1819">
                  <c:v>0.04</c:v>
                </c:pt>
                <c:pt idx="1820">
                  <c:v>0.39</c:v>
                </c:pt>
                <c:pt idx="1821">
                  <c:v>0.18</c:v>
                </c:pt>
                <c:pt idx="1822">
                  <c:v>0.03</c:v>
                </c:pt>
                <c:pt idx="1823">
                  <c:v>1.03</c:v>
                </c:pt>
                <c:pt idx="1824">
                  <c:v>0.04</c:v>
                </c:pt>
                <c:pt idx="1825">
                  <c:v>0.33</c:v>
                </c:pt>
                <c:pt idx="1826">
                  <c:v>0.03</c:v>
                </c:pt>
                <c:pt idx="1827">
                  <c:v>0.03</c:v>
                </c:pt>
                <c:pt idx="1828">
                  <c:v>0.01</c:v>
                </c:pt>
                <c:pt idx="1829">
                  <c:v>0.02</c:v>
                </c:pt>
                <c:pt idx="1830">
                  <c:v>0.08</c:v>
                </c:pt>
                <c:pt idx="1831">
                  <c:v>0.03</c:v>
                </c:pt>
                <c:pt idx="1832">
                  <c:v>0.02</c:v>
                </c:pt>
                <c:pt idx="1833">
                  <c:v>0.03</c:v>
                </c:pt>
                <c:pt idx="1834">
                  <c:v>0.04</c:v>
                </c:pt>
                <c:pt idx="1835">
                  <c:v>0.02</c:v>
                </c:pt>
                <c:pt idx="1836">
                  <c:v>0.05</c:v>
                </c:pt>
                <c:pt idx="1837">
                  <c:v>0.04</c:v>
                </c:pt>
                <c:pt idx="1838">
                  <c:v>0</c:v>
                </c:pt>
                <c:pt idx="1839">
                  <c:v>0.04</c:v>
                </c:pt>
                <c:pt idx="1840">
                  <c:v>0.02</c:v>
                </c:pt>
                <c:pt idx="1841">
                  <c:v>0.04</c:v>
                </c:pt>
                <c:pt idx="1842">
                  <c:v>0.16</c:v>
                </c:pt>
                <c:pt idx="1843">
                  <c:v>0.04</c:v>
                </c:pt>
                <c:pt idx="1844">
                  <c:v>0.45</c:v>
                </c:pt>
                <c:pt idx="1845">
                  <c:v>0.61</c:v>
                </c:pt>
                <c:pt idx="1846">
                  <c:v>0.12</c:v>
                </c:pt>
                <c:pt idx="1847">
                  <c:v>0.08</c:v>
                </c:pt>
                <c:pt idx="1848">
                  <c:v>0.8</c:v>
                </c:pt>
                <c:pt idx="1849">
                  <c:v>0.04</c:v>
                </c:pt>
                <c:pt idx="1850">
                  <c:v>0.04</c:v>
                </c:pt>
                <c:pt idx="1851">
                  <c:v>0.02</c:v>
                </c:pt>
                <c:pt idx="1852">
                  <c:v>0.03</c:v>
                </c:pt>
                <c:pt idx="1853">
                  <c:v>0.04</c:v>
                </c:pt>
                <c:pt idx="1854">
                  <c:v>0.01</c:v>
                </c:pt>
                <c:pt idx="1855">
                  <c:v>0.04</c:v>
                </c:pt>
                <c:pt idx="1856">
                  <c:v>0.02</c:v>
                </c:pt>
                <c:pt idx="1857">
                  <c:v>0.03</c:v>
                </c:pt>
                <c:pt idx="1858">
                  <c:v>0.03</c:v>
                </c:pt>
                <c:pt idx="1859">
                  <c:v>0.07</c:v>
                </c:pt>
                <c:pt idx="1860">
                  <c:v>0.06</c:v>
                </c:pt>
                <c:pt idx="1861">
                  <c:v>0.05</c:v>
                </c:pt>
                <c:pt idx="1862">
                  <c:v>0.04</c:v>
                </c:pt>
                <c:pt idx="1863">
                  <c:v>0.07</c:v>
                </c:pt>
                <c:pt idx="1864">
                  <c:v>0.04</c:v>
                </c:pt>
                <c:pt idx="1865">
                  <c:v>0.02</c:v>
                </c:pt>
                <c:pt idx="1866">
                  <c:v>0.03</c:v>
                </c:pt>
                <c:pt idx="1867">
                  <c:v>1.2</c:v>
                </c:pt>
                <c:pt idx="1868">
                  <c:v>0.28</c:v>
                </c:pt>
                <c:pt idx="1869">
                  <c:v>0.03</c:v>
                </c:pt>
                <c:pt idx="1870">
                  <c:v>0.09</c:v>
                </c:pt>
                <c:pt idx="1871">
                  <c:v>0.03</c:v>
                </c:pt>
                <c:pt idx="1872">
                  <c:v>1.25</c:v>
                </c:pt>
                <c:pt idx="1873">
                  <c:v>0.06</c:v>
                </c:pt>
                <c:pt idx="1874">
                  <c:v>0.04</c:v>
                </c:pt>
                <c:pt idx="1875">
                  <c:v>0.04</c:v>
                </c:pt>
                <c:pt idx="1876">
                  <c:v>0.04</c:v>
                </c:pt>
                <c:pt idx="1877">
                  <c:v>0.03</c:v>
                </c:pt>
                <c:pt idx="1878">
                  <c:v>0.03</c:v>
                </c:pt>
                <c:pt idx="1879">
                  <c:v>0.01</c:v>
                </c:pt>
                <c:pt idx="1880">
                  <c:v>0</c:v>
                </c:pt>
                <c:pt idx="1881">
                  <c:v>0.03</c:v>
                </c:pt>
                <c:pt idx="1882">
                  <c:v>0.01</c:v>
                </c:pt>
                <c:pt idx="1883">
                  <c:v>0.03</c:v>
                </c:pt>
                <c:pt idx="1884">
                  <c:v>0.01</c:v>
                </c:pt>
                <c:pt idx="1885">
                  <c:v>0</c:v>
                </c:pt>
                <c:pt idx="1886">
                  <c:v>0.03</c:v>
                </c:pt>
                <c:pt idx="1887">
                  <c:v>0.09</c:v>
                </c:pt>
                <c:pt idx="1888">
                  <c:v>0.04</c:v>
                </c:pt>
                <c:pt idx="1889">
                  <c:v>0.01</c:v>
                </c:pt>
                <c:pt idx="1890">
                  <c:v>0</c:v>
                </c:pt>
                <c:pt idx="1891">
                  <c:v>0</c:v>
                </c:pt>
                <c:pt idx="1892">
                  <c:v>0</c:v>
                </c:pt>
                <c:pt idx="1893">
                  <c:v>0.01</c:v>
                </c:pt>
                <c:pt idx="1894">
                  <c:v>0</c:v>
                </c:pt>
                <c:pt idx="1895">
                  <c:v>0</c:v>
                </c:pt>
                <c:pt idx="1896">
                  <c:v>0</c:v>
                </c:pt>
                <c:pt idx="1897">
                  <c:v>0.03</c:v>
                </c:pt>
                <c:pt idx="1898">
                  <c:v>0</c:v>
                </c:pt>
                <c:pt idx="1899">
                  <c:v>0.06</c:v>
                </c:pt>
                <c:pt idx="1900">
                  <c:v>0.06</c:v>
                </c:pt>
                <c:pt idx="1901">
                  <c:v>0</c:v>
                </c:pt>
                <c:pt idx="1902">
                  <c:v>0.03</c:v>
                </c:pt>
                <c:pt idx="1903">
                  <c:v>0.03</c:v>
                </c:pt>
                <c:pt idx="1904">
                  <c:v>0.03</c:v>
                </c:pt>
                <c:pt idx="1905">
                  <c:v>0.08</c:v>
                </c:pt>
                <c:pt idx="1906">
                  <c:v>0.03</c:v>
                </c:pt>
                <c:pt idx="1907">
                  <c:v>0.02</c:v>
                </c:pt>
                <c:pt idx="1908">
                  <c:v>0.27</c:v>
                </c:pt>
                <c:pt idx="1909">
                  <c:v>0.04</c:v>
                </c:pt>
                <c:pt idx="1910">
                  <c:v>0.02</c:v>
                </c:pt>
                <c:pt idx="1911">
                  <c:v>0.04</c:v>
                </c:pt>
                <c:pt idx="1912">
                  <c:v>0.03</c:v>
                </c:pt>
                <c:pt idx="1913">
                  <c:v>0.02</c:v>
                </c:pt>
                <c:pt idx="1914">
                  <c:v>0.04</c:v>
                </c:pt>
                <c:pt idx="1915">
                  <c:v>0.01</c:v>
                </c:pt>
                <c:pt idx="1916">
                  <c:v>0.04</c:v>
                </c:pt>
                <c:pt idx="1917">
                  <c:v>0.02</c:v>
                </c:pt>
                <c:pt idx="1918">
                  <c:v>0.02</c:v>
                </c:pt>
                <c:pt idx="1919">
                  <c:v>0.04</c:v>
                </c:pt>
                <c:pt idx="1920">
                  <c:v>0.01</c:v>
                </c:pt>
                <c:pt idx="1921">
                  <c:v>0.04</c:v>
                </c:pt>
                <c:pt idx="1922">
                  <c:v>0.02</c:v>
                </c:pt>
                <c:pt idx="1923">
                  <c:v>0.02</c:v>
                </c:pt>
                <c:pt idx="1924">
                  <c:v>0.04</c:v>
                </c:pt>
                <c:pt idx="1925">
                  <c:v>0.13</c:v>
                </c:pt>
                <c:pt idx="1926">
                  <c:v>0.04</c:v>
                </c:pt>
                <c:pt idx="1927">
                  <c:v>0.01</c:v>
                </c:pt>
                <c:pt idx="1928">
                  <c:v>0.01</c:v>
                </c:pt>
                <c:pt idx="1929">
                  <c:v>0.01</c:v>
                </c:pt>
                <c:pt idx="1930">
                  <c:v>0</c:v>
                </c:pt>
                <c:pt idx="1931">
                  <c:v>0.01</c:v>
                </c:pt>
                <c:pt idx="1932">
                  <c:v>0</c:v>
                </c:pt>
                <c:pt idx="1933">
                  <c:v>0.1</c:v>
                </c:pt>
                <c:pt idx="1934">
                  <c:v>0.18</c:v>
                </c:pt>
                <c:pt idx="1935">
                  <c:v>0.05</c:v>
                </c:pt>
                <c:pt idx="1936">
                  <c:v>0.02</c:v>
                </c:pt>
                <c:pt idx="1937">
                  <c:v>0.04</c:v>
                </c:pt>
                <c:pt idx="1938">
                  <c:v>0.16</c:v>
                </c:pt>
                <c:pt idx="1939">
                  <c:v>0.02</c:v>
                </c:pt>
                <c:pt idx="1940">
                  <c:v>0.04</c:v>
                </c:pt>
                <c:pt idx="1941">
                  <c:v>0.02</c:v>
                </c:pt>
                <c:pt idx="1942">
                  <c:v>0.19</c:v>
                </c:pt>
                <c:pt idx="1943">
                  <c:v>0.05</c:v>
                </c:pt>
                <c:pt idx="1944">
                  <c:v>0.03</c:v>
                </c:pt>
                <c:pt idx="1945">
                  <c:v>0.08</c:v>
                </c:pt>
                <c:pt idx="1946">
                  <c:v>0.8</c:v>
                </c:pt>
                <c:pt idx="1947">
                  <c:v>0.78</c:v>
                </c:pt>
                <c:pt idx="1948">
                  <c:v>0.05</c:v>
                </c:pt>
                <c:pt idx="1949">
                  <c:v>1.25</c:v>
                </c:pt>
                <c:pt idx="1950">
                  <c:v>0.03</c:v>
                </c:pt>
                <c:pt idx="1951">
                  <c:v>0.2</c:v>
                </c:pt>
                <c:pt idx="1952">
                  <c:v>0.04</c:v>
                </c:pt>
                <c:pt idx="1953">
                  <c:v>0.02</c:v>
                </c:pt>
                <c:pt idx="1954">
                  <c:v>0.03</c:v>
                </c:pt>
                <c:pt idx="1955">
                  <c:v>0.03</c:v>
                </c:pt>
                <c:pt idx="1956">
                  <c:v>0.01</c:v>
                </c:pt>
                <c:pt idx="1957">
                  <c:v>0.04</c:v>
                </c:pt>
                <c:pt idx="1958">
                  <c:v>0.02</c:v>
                </c:pt>
                <c:pt idx="1959">
                  <c:v>0.03</c:v>
                </c:pt>
                <c:pt idx="1960">
                  <c:v>0.04</c:v>
                </c:pt>
                <c:pt idx="1961">
                  <c:v>0.01</c:v>
                </c:pt>
                <c:pt idx="1962">
                  <c:v>0.04</c:v>
                </c:pt>
                <c:pt idx="1963">
                  <c:v>0.05</c:v>
                </c:pt>
                <c:pt idx="1964">
                  <c:v>0.21</c:v>
                </c:pt>
                <c:pt idx="1965">
                  <c:v>0.04</c:v>
                </c:pt>
                <c:pt idx="1966">
                  <c:v>0.02</c:v>
                </c:pt>
                <c:pt idx="1967">
                  <c:v>0.04</c:v>
                </c:pt>
                <c:pt idx="1968">
                  <c:v>0.03</c:v>
                </c:pt>
                <c:pt idx="1969">
                  <c:v>0.02</c:v>
                </c:pt>
                <c:pt idx="1970">
                  <c:v>0.04</c:v>
                </c:pt>
                <c:pt idx="1971">
                  <c:v>0.01</c:v>
                </c:pt>
                <c:pt idx="1972">
                  <c:v>0.01</c:v>
                </c:pt>
                <c:pt idx="1973">
                  <c:v>0</c:v>
                </c:pt>
                <c:pt idx="1974">
                  <c:v>0.01</c:v>
                </c:pt>
                <c:pt idx="1975">
                  <c:v>0.01</c:v>
                </c:pt>
                <c:pt idx="1976">
                  <c:v>0.02</c:v>
                </c:pt>
                <c:pt idx="1977">
                  <c:v>0</c:v>
                </c:pt>
                <c:pt idx="1978">
                  <c:v>0</c:v>
                </c:pt>
                <c:pt idx="1979">
                  <c:v>0.01</c:v>
                </c:pt>
                <c:pt idx="1980">
                  <c:v>0.06</c:v>
                </c:pt>
                <c:pt idx="1981">
                  <c:v>0.02</c:v>
                </c:pt>
                <c:pt idx="1982">
                  <c:v>0</c:v>
                </c:pt>
                <c:pt idx="1983">
                  <c:v>0.01</c:v>
                </c:pt>
                <c:pt idx="1984">
                  <c:v>0</c:v>
                </c:pt>
                <c:pt idx="1985">
                  <c:v>0.04</c:v>
                </c:pt>
                <c:pt idx="1986">
                  <c:v>0.01</c:v>
                </c:pt>
                <c:pt idx="1987">
                  <c:v>0.06</c:v>
                </c:pt>
                <c:pt idx="1988">
                  <c:v>0.01</c:v>
                </c:pt>
                <c:pt idx="1989">
                  <c:v>0</c:v>
                </c:pt>
                <c:pt idx="1990">
                  <c:v>0.01</c:v>
                </c:pt>
                <c:pt idx="1991">
                  <c:v>0.01</c:v>
                </c:pt>
                <c:pt idx="1992">
                  <c:v>0.04</c:v>
                </c:pt>
                <c:pt idx="1993">
                  <c:v>0</c:v>
                </c:pt>
                <c:pt idx="1994">
                  <c:v>0.03</c:v>
                </c:pt>
                <c:pt idx="1995">
                  <c:v>0</c:v>
                </c:pt>
                <c:pt idx="1996">
                  <c:v>0</c:v>
                </c:pt>
                <c:pt idx="1997">
                  <c:v>0</c:v>
                </c:pt>
                <c:pt idx="1998">
                  <c:v>0.01</c:v>
                </c:pt>
                <c:pt idx="1999">
                  <c:v>0.01</c:v>
                </c:pt>
                <c:pt idx="2000">
                  <c:v>0.01</c:v>
                </c:pt>
                <c:pt idx="2001">
                  <c:v>0.01</c:v>
                </c:pt>
                <c:pt idx="2002">
                  <c:v>0.01</c:v>
                </c:pt>
                <c:pt idx="2003">
                  <c:v>0</c:v>
                </c:pt>
                <c:pt idx="2004">
                  <c:v>0</c:v>
                </c:pt>
                <c:pt idx="2005">
                  <c:v>0.07</c:v>
                </c:pt>
                <c:pt idx="2006">
                  <c:v>0.01</c:v>
                </c:pt>
                <c:pt idx="2007">
                  <c:v>0.01</c:v>
                </c:pt>
                <c:pt idx="2008">
                  <c:v>0.02</c:v>
                </c:pt>
                <c:pt idx="2009">
                  <c:v>0</c:v>
                </c:pt>
                <c:pt idx="2010">
                  <c:v>0</c:v>
                </c:pt>
                <c:pt idx="2011">
                  <c:v>0</c:v>
                </c:pt>
                <c:pt idx="2012">
                  <c:v>0</c:v>
                </c:pt>
                <c:pt idx="2013">
                  <c:v>0.01</c:v>
                </c:pt>
                <c:pt idx="2014">
                  <c:v>0.02</c:v>
                </c:pt>
                <c:pt idx="2015">
                  <c:v>0.07</c:v>
                </c:pt>
                <c:pt idx="2016">
                  <c:v>0</c:v>
                </c:pt>
                <c:pt idx="2017">
                  <c:v>0.03</c:v>
                </c:pt>
                <c:pt idx="2018">
                  <c:v>0.03</c:v>
                </c:pt>
                <c:pt idx="2019">
                  <c:v>0.03</c:v>
                </c:pt>
                <c:pt idx="2020">
                  <c:v>0.02</c:v>
                </c:pt>
                <c:pt idx="2021">
                  <c:v>0</c:v>
                </c:pt>
                <c:pt idx="2022">
                  <c:v>0.04</c:v>
                </c:pt>
                <c:pt idx="2023">
                  <c:v>0.02</c:v>
                </c:pt>
                <c:pt idx="2024">
                  <c:v>0.03</c:v>
                </c:pt>
                <c:pt idx="2025">
                  <c:v>0.01</c:v>
                </c:pt>
                <c:pt idx="2026">
                  <c:v>0</c:v>
                </c:pt>
                <c:pt idx="2027">
                  <c:v>0.06</c:v>
                </c:pt>
                <c:pt idx="2028">
                  <c:v>0.03</c:v>
                </c:pt>
                <c:pt idx="2029">
                  <c:v>0.02</c:v>
                </c:pt>
                <c:pt idx="2030">
                  <c:v>0.02</c:v>
                </c:pt>
                <c:pt idx="2031">
                  <c:v>0.04</c:v>
                </c:pt>
                <c:pt idx="2032">
                  <c:v>0.01</c:v>
                </c:pt>
                <c:pt idx="2033">
                  <c:v>0.03</c:v>
                </c:pt>
                <c:pt idx="2034">
                  <c:v>0.03</c:v>
                </c:pt>
                <c:pt idx="2035">
                  <c:v>0.04</c:v>
                </c:pt>
                <c:pt idx="2036">
                  <c:v>0.02</c:v>
                </c:pt>
                <c:pt idx="2037">
                  <c:v>0.02</c:v>
                </c:pt>
                <c:pt idx="2038">
                  <c:v>0.03</c:v>
                </c:pt>
                <c:pt idx="2039">
                  <c:v>0</c:v>
                </c:pt>
                <c:pt idx="2040">
                  <c:v>0.02</c:v>
                </c:pt>
                <c:pt idx="2041">
                  <c:v>0.02</c:v>
                </c:pt>
                <c:pt idx="2042">
                  <c:v>0.02</c:v>
                </c:pt>
                <c:pt idx="2043">
                  <c:v>0.01</c:v>
                </c:pt>
                <c:pt idx="2044">
                  <c:v>0.03</c:v>
                </c:pt>
                <c:pt idx="2045">
                  <c:v>0.02</c:v>
                </c:pt>
                <c:pt idx="2046">
                  <c:v>0.03</c:v>
                </c:pt>
                <c:pt idx="2047">
                  <c:v>0.03</c:v>
                </c:pt>
                <c:pt idx="2048">
                  <c:v>0.02</c:v>
                </c:pt>
                <c:pt idx="2049">
                  <c:v>0.02</c:v>
                </c:pt>
                <c:pt idx="2050">
                  <c:v>0.03</c:v>
                </c:pt>
                <c:pt idx="2051">
                  <c:v>0.01</c:v>
                </c:pt>
                <c:pt idx="2052">
                  <c:v>0</c:v>
                </c:pt>
                <c:pt idx="2053">
                  <c:v>0.01</c:v>
                </c:pt>
                <c:pt idx="2054">
                  <c:v>0.02</c:v>
                </c:pt>
                <c:pt idx="2055">
                  <c:v>0.06</c:v>
                </c:pt>
                <c:pt idx="2056">
                  <c:v>0</c:v>
                </c:pt>
                <c:pt idx="2057">
                  <c:v>0.03</c:v>
                </c:pt>
                <c:pt idx="2058">
                  <c:v>0.03</c:v>
                </c:pt>
                <c:pt idx="2059">
                  <c:v>0.03</c:v>
                </c:pt>
                <c:pt idx="2060">
                  <c:v>0.03</c:v>
                </c:pt>
                <c:pt idx="2061">
                  <c:v>0.02</c:v>
                </c:pt>
                <c:pt idx="2062">
                  <c:v>0.04</c:v>
                </c:pt>
                <c:pt idx="2063">
                  <c:v>0.01</c:v>
                </c:pt>
                <c:pt idx="2064">
                  <c:v>0.04</c:v>
                </c:pt>
                <c:pt idx="2065">
                  <c:v>0.04</c:v>
                </c:pt>
                <c:pt idx="2066">
                  <c:v>0</c:v>
                </c:pt>
                <c:pt idx="2067">
                  <c:v>0</c:v>
                </c:pt>
                <c:pt idx="2068">
                  <c:v>0.03</c:v>
                </c:pt>
                <c:pt idx="2069">
                  <c:v>0.02</c:v>
                </c:pt>
                <c:pt idx="2070">
                  <c:v>0</c:v>
                </c:pt>
                <c:pt idx="2071">
                  <c:v>0.03</c:v>
                </c:pt>
                <c:pt idx="2072">
                  <c:v>0.04</c:v>
                </c:pt>
                <c:pt idx="2073">
                  <c:v>0.02</c:v>
                </c:pt>
                <c:pt idx="2074">
                  <c:v>0.03</c:v>
                </c:pt>
                <c:pt idx="2075">
                  <c:v>0.03</c:v>
                </c:pt>
                <c:pt idx="2076">
                  <c:v>0.03</c:v>
                </c:pt>
                <c:pt idx="2077">
                  <c:v>0.03</c:v>
                </c:pt>
                <c:pt idx="2078">
                  <c:v>0.01</c:v>
                </c:pt>
                <c:pt idx="2079">
                  <c:v>0.04</c:v>
                </c:pt>
                <c:pt idx="2080">
                  <c:v>0.02</c:v>
                </c:pt>
                <c:pt idx="2081">
                  <c:v>0.03</c:v>
                </c:pt>
                <c:pt idx="2082">
                  <c:v>0.01</c:v>
                </c:pt>
                <c:pt idx="2083">
                  <c:v>0.02</c:v>
                </c:pt>
                <c:pt idx="2084">
                  <c:v>0.02</c:v>
                </c:pt>
                <c:pt idx="2085">
                  <c:v>0.04</c:v>
                </c:pt>
                <c:pt idx="2086">
                  <c:v>0.03</c:v>
                </c:pt>
                <c:pt idx="2087">
                  <c:v>0.03</c:v>
                </c:pt>
                <c:pt idx="2088">
                  <c:v>0.02</c:v>
                </c:pt>
                <c:pt idx="2089">
                  <c:v>0.01</c:v>
                </c:pt>
                <c:pt idx="2090">
                  <c:v>0</c:v>
                </c:pt>
                <c:pt idx="2091">
                  <c:v>0.06</c:v>
                </c:pt>
                <c:pt idx="2092">
                  <c:v>0.01</c:v>
                </c:pt>
                <c:pt idx="2093">
                  <c:v>0</c:v>
                </c:pt>
                <c:pt idx="2094">
                  <c:v>0.03</c:v>
                </c:pt>
                <c:pt idx="2095">
                  <c:v>0.03</c:v>
                </c:pt>
                <c:pt idx="2096">
                  <c:v>0.02</c:v>
                </c:pt>
                <c:pt idx="2097">
                  <c:v>0.02</c:v>
                </c:pt>
                <c:pt idx="2098">
                  <c:v>0.03</c:v>
                </c:pt>
                <c:pt idx="2099">
                  <c:v>0.03</c:v>
                </c:pt>
                <c:pt idx="2100">
                  <c:v>0.01</c:v>
                </c:pt>
                <c:pt idx="2101">
                  <c:v>0.03</c:v>
                </c:pt>
                <c:pt idx="2102">
                  <c:v>0.03</c:v>
                </c:pt>
                <c:pt idx="2103">
                  <c:v>0.01</c:v>
                </c:pt>
                <c:pt idx="2104">
                  <c:v>0</c:v>
                </c:pt>
                <c:pt idx="2105">
                  <c:v>0.03</c:v>
                </c:pt>
                <c:pt idx="2106">
                  <c:v>0.03</c:v>
                </c:pt>
                <c:pt idx="2107">
                  <c:v>0.03</c:v>
                </c:pt>
                <c:pt idx="2108">
                  <c:v>0.01</c:v>
                </c:pt>
                <c:pt idx="2109">
                  <c:v>0.02</c:v>
                </c:pt>
                <c:pt idx="2110">
                  <c:v>0.01</c:v>
                </c:pt>
                <c:pt idx="2111">
                  <c:v>0.02</c:v>
                </c:pt>
                <c:pt idx="2112">
                  <c:v>0.02</c:v>
                </c:pt>
                <c:pt idx="2113">
                  <c:v>0.02</c:v>
                </c:pt>
                <c:pt idx="2114">
                  <c:v>0.03</c:v>
                </c:pt>
                <c:pt idx="2115">
                  <c:v>0.03</c:v>
                </c:pt>
                <c:pt idx="2116">
                  <c:v>0.03</c:v>
                </c:pt>
                <c:pt idx="2117">
                  <c:v>0.03</c:v>
                </c:pt>
                <c:pt idx="2118">
                  <c:v>0.03</c:v>
                </c:pt>
                <c:pt idx="2119">
                  <c:v>0.01</c:v>
                </c:pt>
                <c:pt idx="2120">
                  <c:v>0.02</c:v>
                </c:pt>
                <c:pt idx="2121">
                  <c:v>0.03</c:v>
                </c:pt>
                <c:pt idx="2122">
                  <c:v>0.04</c:v>
                </c:pt>
                <c:pt idx="2123">
                  <c:v>0.02</c:v>
                </c:pt>
                <c:pt idx="2124">
                  <c:v>0</c:v>
                </c:pt>
                <c:pt idx="2125">
                  <c:v>0.02</c:v>
                </c:pt>
                <c:pt idx="2126">
                  <c:v>0.03</c:v>
                </c:pt>
                <c:pt idx="2127">
                  <c:v>0.02</c:v>
                </c:pt>
                <c:pt idx="2128">
                  <c:v>0.03</c:v>
                </c:pt>
                <c:pt idx="2129">
                  <c:v>0.04</c:v>
                </c:pt>
                <c:pt idx="2130">
                  <c:v>0.03</c:v>
                </c:pt>
                <c:pt idx="2131">
                  <c:v>0.01</c:v>
                </c:pt>
                <c:pt idx="2132">
                  <c:v>0.01</c:v>
                </c:pt>
                <c:pt idx="2133">
                  <c:v>0.01</c:v>
                </c:pt>
                <c:pt idx="2134">
                  <c:v>0.03</c:v>
                </c:pt>
                <c:pt idx="2135">
                  <c:v>0.04</c:v>
                </c:pt>
                <c:pt idx="2136">
                  <c:v>0</c:v>
                </c:pt>
                <c:pt idx="2137">
                  <c:v>0</c:v>
                </c:pt>
                <c:pt idx="2138">
                  <c:v>0.07</c:v>
                </c:pt>
                <c:pt idx="2139">
                  <c:v>0.03</c:v>
                </c:pt>
                <c:pt idx="2140">
                  <c:v>0.02</c:v>
                </c:pt>
                <c:pt idx="2141">
                  <c:v>0.02</c:v>
                </c:pt>
                <c:pt idx="2142">
                  <c:v>0.03</c:v>
                </c:pt>
                <c:pt idx="2143">
                  <c:v>0.04</c:v>
                </c:pt>
                <c:pt idx="2144">
                  <c:v>0</c:v>
                </c:pt>
                <c:pt idx="2145">
                  <c:v>0.01</c:v>
                </c:pt>
                <c:pt idx="2146">
                  <c:v>0</c:v>
                </c:pt>
                <c:pt idx="2147">
                  <c:v>0.02</c:v>
                </c:pt>
                <c:pt idx="2148">
                  <c:v>0</c:v>
                </c:pt>
                <c:pt idx="2149">
                  <c:v>0</c:v>
                </c:pt>
                <c:pt idx="2150">
                  <c:v>0.01</c:v>
                </c:pt>
                <c:pt idx="2151">
                  <c:v>0.01</c:v>
                </c:pt>
                <c:pt idx="2152">
                  <c:v>0.03</c:v>
                </c:pt>
                <c:pt idx="2153">
                  <c:v>0.03</c:v>
                </c:pt>
                <c:pt idx="2154">
                  <c:v>0.01</c:v>
                </c:pt>
                <c:pt idx="2155">
                  <c:v>0.05</c:v>
                </c:pt>
                <c:pt idx="2156">
                  <c:v>0.05</c:v>
                </c:pt>
                <c:pt idx="2157">
                  <c:v>0.03</c:v>
                </c:pt>
                <c:pt idx="2158">
                  <c:v>0</c:v>
                </c:pt>
                <c:pt idx="2159">
                  <c:v>0.01</c:v>
                </c:pt>
                <c:pt idx="2160">
                  <c:v>0.03</c:v>
                </c:pt>
                <c:pt idx="2161">
                  <c:v>0</c:v>
                </c:pt>
                <c:pt idx="2162">
                  <c:v>0.11</c:v>
                </c:pt>
                <c:pt idx="2163">
                  <c:v>0.18</c:v>
                </c:pt>
                <c:pt idx="2164">
                  <c:v>0.1</c:v>
                </c:pt>
                <c:pt idx="2165">
                  <c:v>0.01</c:v>
                </c:pt>
                <c:pt idx="2166">
                  <c:v>0.05</c:v>
                </c:pt>
                <c:pt idx="2167">
                  <c:v>0.04</c:v>
                </c:pt>
                <c:pt idx="2168">
                  <c:v>0.03</c:v>
                </c:pt>
                <c:pt idx="2169">
                  <c:v>0.05</c:v>
                </c:pt>
                <c:pt idx="2170">
                  <c:v>1.02</c:v>
                </c:pt>
                <c:pt idx="2171">
                  <c:v>0.05</c:v>
                </c:pt>
                <c:pt idx="2172">
                  <c:v>0.03</c:v>
                </c:pt>
                <c:pt idx="2173">
                  <c:v>0.04</c:v>
                </c:pt>
                <c:pt idx="2174">
                  <c:v>0.04</c:v>
                </c:pt>
                <c:pt idx="2175">
                  <c:v>0.04</c:v>
                </c:pt>
                <c:pt idx="2176">
                  <c:v>0.05</c:v>
                </c:pt>
                <c:pt idx="2177">
                  <c:v>0.02</c:v>
                </c:pt>
                <c:pt idx="2178">
                  <c:v>0.04</c:v>
                </c:pt>
                <c:pt idx="2179">
                  <c:v>0.04</c:v>
                </c:pt>
                <c:pt idx="2180">
                  <c:v>0.03</c:v>
                </c:pt>
                <c:pt idx="2181">
                  <c:v>1.07</c:v>
                </c:pt>
                <c:pt idx="2182">
                  <c:v>0.02</c:v>
                </c:pt>
                <c:pt idx="2183">
                  <c:v>0.01</c:v>
                </c:pt>
                <c:pt idx="2184">
                  <c:v>0.01</c:v>
                </c:pt>
                <c:pt idx="2185">
                  <c:v>0.01</c:v>
                </c:pt>
                <c:pt idx="2186">
                  <c:v>0</c:v>
                </c:pt>
                <c:pt idx="2187">
                  <c:v>0.01</c:v>
                </c:pt>
                <c:pt idx="2188">
                  <c:v>0</c:v>
                </c:pt>
                <c:pt idx="2189">
                  <c:v>0</c:v>
                </c:pt>
                <c:pt idx="2190">
                  <c:v>0.03</c:v>
                </c:pt>
                <c:pt idx="2191">
                  <c:v>0.01</c:v>
                </c:pt>
                <c:pt idx="2192">
                  <c:v>0.01</c:v>
                </c:pt>
                <c:pt idx="2193">
                  <c:v>0.03</c:v>
                </c:pt>
                <c:pt idx="2194">
                  <c:v>0</c:v>
                </c:pt>
                <c:pt idx="2195">
                  <c:v>0.03</c:v>
                </c:pt>
                <c:pt idx="2196">
                  <c:v>0</c:v>
                </c:pt>
                <c:pt idx="2197">
                  <c:v>0.01</c:v>
                </c:pt>
                <c:pt idx="2198">
                  <c:v>0.01</c:v>
                </c:pt>
                <c:pt idx="2199">
                  <c:v>0</c:v>
                </c:pt>
                <c:pt idx="2200">
                  <c:v>0.01</c:v>
                </c:pt>
                <c:pt idx="2201">
                  <c:v>0.01</c:v>
                </c:pt>
                <c:pt idx="2202">
                  <c:v>0</c:v>
                </c:pt>
                <c:pt idx="2203">
                  <c:v>0.01</c:v>
                </c:pt>
                <c:pt idx="2204">
                  <c:v>0</c:v>
                </c:pt>
                <c:pt idx="2205">
                  <c:v>0.03</c:v>
                </c:pt>
                <c:pt idx="2206">
                  <c:v>0.01</c:v>
                </c:pt>
                <c:pt idx="2207">
                  <c:v>0</c:v>
                </c:pt>
                <c:pt idx="2208">
                  <c:v>0</c:v>
                </c:pt>
                <c:pt idx="2209">
                  <c:v>0</c:v>
                </c:pt>
                <c:pt idx="2210">
                  <c:v>0.01</c:v>
                </c:pt>
                <c:pt idx="2211">
                  <c:v>0</c:v>
                </c:pt>
                <c:pt idx="2212">
                  <c:v>0</c:v>
                </c:pt>
                <c:pt idx="2213">
                  <c:v>0.03</c:v>
                </c:pt>
                <c:pt idx="2214">
                  <c:v>0</c:v>
                </c:pt>
                <c:pt idx="2215">
                  <c:v>0</c:v>
                </c:pt>
                <c:pt idx="2216">
                  <c:v>0</c:v>
                </c:pt>
                <c:pt idx="2217">
                  <c:v>0</c:v>
                </c:pt>
                <c:pt idx="2218">
                  <c:v>0</c:v>
                </c:pt>
                <c:pt idx="2219">
                  <c:v>0</c:v>
                </c:pt>
                <c:pt idx="2220">
                  <c:v>0</c:v>
                </c:pt>
                <c:pt idx="2221">
                  <c:v>0</c:v>
                </c:pt>
                <c:pt idx="2222">
                  <c:v>0.06</c:v>
                </c:pt>
                <c:pt idx="2223">
                  <c:v>0</c:v>
                </c:pt>
                <c:pt idx="2224">
                  <c:v>0</c:v>
                </c:pt>
                <c:pt idx="2225">
                  <c:v>0</c:v>
                </c:pt>
                <c:pt idx="2226">
                  <c:v>0</c:v>
                </c:pt>
                <c:pt idx="2227">
                  <c:v>0.05</c:v>
                </c:pt>
                <c:pt idx="2228">
                  <c:v>0.04</c:v>
                </c:pt>
                <c:pt idx="2229">
                  <c:v>0.04</c:v>
                </c:pt>
                <c:pt idx="2230">
                  <c:v>0.04</c:v>
                </c:pt>
                <c:pt idx="2231">
                  <c:v>0.05</c:v>
                </c:pt>
                <c:pt idx="2232">
                  <c:v>0.06</c:v>
                </c:pt>
                <c:pt idx="2233">
                  <c:v>0.03</c:v>
                </c:pt>
                <c:pt idx="2234">
                  <c:v>0.05</c:v>
                </c:pt>
                <c:pt idx="2235">
                  <c:v>0.05</c:v>
                </c:pt>
                <c:pt idx="2236">
                  <c:v>0.04</c:v>
                </c:pt>
                <c:pt idx="2237">
                  <c:v>0.05</c:v>
                </c:pt>
                <c:pt idx="2238">
                  <c:v>0.04</c:v>
                </c:pt>
                <c:pt idx="2239">
                  <c:v>0.05</c:v>
                </c:pt>
                <c:pt idx="2240">
                  <c:v>0.04</c:v>
                </c:pt>
                <c:pt idx="2241">
                  <c:v>0.02</c:v>
                </c:pt>
                <c:pt idx="2242">
                  <c:v>0.05</c:v>
                </c:pt>
                <c:pt idx="2243">
                  <c:v>0.02</c:v>
                </c:pt>
                <c:pt idx="2244">
                  <c:v>0.05</c:v>
                </c:pt>
                <c:pt idx="2245">
                  <c:v>0.04</c:v>
                </c:pt>
                <c:pt idx="2246">
                  <c:v>0.05</c:v>
                </c:pt>
                <c:pt idx="2247">
                  <c:v>0.04</c:v>
                </c:pt>
                <c:pt idx="2248">
                  <c:v>0.04</c:v>
                </c:pt>
                <c:pt idx="2249">
                  <c:v>0.05</c:v>
                </c:pt>
                <c:pt idx="2250">
                  <c:v>0.1</c:v>
                </c:pt>
                <c:pt idx="2251">
                  <c:v>0.04</c:v>
                </c:pt>
                <c:pt idx="2252">
                  <c:v>0.03</c:v>
                </c:pt>
                <c:pt idx="2253">
                  <c:v>0.02</c:v>
                </c:pt>
                <c:pt idx="2254">
                  <c:v>0.07</c:v>
                </c:pt>
                <c:pt idx="2255">
                  <c:v>0.04</c:v>
                </c:pt>
                <c:pt idx="2256">
                  <c:v>0.05</c:v>
                </c:pt>
                <c:pt idx="2257">
                  <c:v>0.06</c:v>
                </c:pt>
                <c:pt idx="2258">
                  <c:v>0.03</c:v>
                </c:pt>
                <c:pt idx="2259">
                  <c:v>0.06</c:v>
                </c:pt>
                <c:pt idx="2260">
                  <c:v>0.04</c:v>
                </c:pt>
                <c:pt idx="2261">
                  <c:v>0.19</c:v>
                </c:pt>
                <c:pt idx="2262">
                  <c:v>0.04</c:v>
                </c:pt>
                <c:pt idx="2263">
                  <c:v>0.05</c:v>
                </c:pt>
                <c:pt idx="2264">
                  <c:v>1.84</c:v>
                </c:pt>
                <c:pt idx="2265">
                  <c:v>0.01</c:v>
                </c:pt>
                <c:pt idx="2266">
                  <c:v>0.06</c:v>
                </c:pt>
                <c:pt idx="2267">
                  <c:v>0.16</c:v>
                </c:pt>
                <c:pt idx="2268">
                  <c:v>0.17</c:v>
                </c:pt>
                <c:pt idx="2269">
                  <c:v>0.05</c:v>
                </c:pt>
                <c:pt idx="2270">
                  <c:v>0.02</c:v>
                </c:pt>
                <c:pt idx="2271">
                  <c:v>0.06</c:v>
                </c:pt>
                <c:pt idx="2272">
                  <c:v>0.07</c:v>
                </c:pt>
                <c:pt idx="2273">
                  <c:v>0.05</c:v>
                </c:pt>
                <c:pt idx="2274">
                  <c:v>0.04</c:v>
                </c:pt>
                <c:pt idx="2275">
                  <c:v>0.04</c:v>
                </c:pt>
                <c:pt idx="2276">
                  <c:v>0.05</c:v>
                </c:pt>
                <c:pt idx="2277">
                  <c:v>0.01</c:v>
                </c:pt>
                <c:pt idx="2278">
                  <c:v>0.05</c:v>
                </c:pt>
                <c:pt idx="2279">
                  <c:v>0.02</c:v>
                </c:pt>
                <c:pt idx="2280">
                  <c:v>0.02</c:v>
                </c:pt>
                <c:pt idx="2281">
                  <c:v>0.02</c:v>
                </c:pt>
                <c:pt idx="2282">
                  <c:v>0.08</c:v>
                </c:pt>
                <c:pt idx="2283">
                  <c:v>0.7</c:v>
                </c:pt>
                <c:pt idx="2284">
                  <c:v>0.05</c:v>
                </c:pt>
                <c:pt idx="2285">
                  <c:v>0.01</c:v>
                </c:pt>
                <c:pt idx="2286">
                  <c:v>0.04</c:v>
                </c:pt>
                <c:pt idx="2287">
                  <c:v>0.03</c:v>
                </c:pt>
                <c:pt idx="2288">
                  <c:v>0.05</c:v>
                </c:pt>
                <c:pt idx="2289">
                  <c:v>0.05</c:v>
                </c:pt>
                <c:pt idx="2290">
                  <c:v>0.01</c:v>
                </c:pt>
                <c:pt idx="2291">
                  <c:v>0.05</c:v>
                </c:pt>
                <c:pt idx="2292">
                  <c:v>0.03</c:v>
                </c:pt>
                <c:pt idx="2293">
                  <c:v>0.04</c:v>
                </c:pt>
                <c:pt idx="2294">
                  <c:v>0.05</c:v>
                </c:pt>
                <c:pt idx="2295">
                  <c:v>0.04</c:v>
                </c:pt>
                <c:pt idx="2296">
                  <c:v>0.05</c:v>
                </c:pt>
                <c:pt idx="2297">
                  <c:v>0.02</c:v>
                </c:pt>
                <c:pt idx="2298">
                  <c:v>0.23</c:v>
                </c:pt>
                <c:pt idx="2299">
                  <c:v>0.04</c:v>
                </c:pt>
                <c:pt idx="2300">
                  <c:v>0.04</c:v>
                </c:pt>
                <c:pt idx="2301">
                  <c:v>0.05</c:v>
                </c:pt>
                <c:pt idx="2302">
                  <c:v>0.01</c:v>
                </c:pt>
                <c:pt idx="2303">
                  <c:v>0.05</c:v>
                </c:pt>
                <c:pt idx="2304">
                  <c:v>0.04</c:v>
                </c:pt>
                <c:pt idx="2305">
                  <c:v>0.04</c:v>
                </c:pt>
                <c:pt idx="2306">
                  <c:v>0.05</c:v>
                </c:pt>
                <c:pt idx="2307">
                  <c:v>0.02</c:v>
                </c:pt>
                <c:pt idx="2308">
                  <c:v>0.06</c:v>
                </c:pt>
                <c:pt idx="2309">
                  <c:v>0.05</c:v>
                </c:pt>
                <c:pt idx="2310">
                  <c:v>0.03</c:v>
                </c:pt>
                <c:pt idx="2311">
                  <c:v>0.05</c:v>
                </c:pt>
                <c:pt idx="2312">
                  <c:v>0.05</c:v>
                </c:pt>
                <c:pt idx="2313">
                  <c:v>0.05</c:v>
                </c:pt>
                <c:pt idx="2314">
                  <c:v>0.05</c:v>
                </c:pt>
                <c:pt idx="2315">
                  <c:v>0.04</c:v>
                </c:pt>
                <c:pt idx="2316">
                  <c:v>0.03</c:v>
                </c:pt>
                <c:pt idx="2317">
                  <c:v>0.04</c:v>
                </c:pt>
                <c:pt idx="2318">
                  <c:v>0.06</c:v>
                </c:pt>
                <c:pt idx="2319">
                  <c:v>0.02</c:v>
                </c:pt>
                <c:pt idx="2320">
                  <c:v>0.05</c:v>
                </c:pt>
                <c:pt idx="2321">
                  <c:v>0.04</c:v>
                </c:pt>
                <c:pt idx="2322">
                  <c:v>0.16</c:v>
                </c:pt>
                <c:pt idx="2323">
                  <c:v>0.04</c:v>
                </c:pt>
                <c:pt idx="2324">
                  <c:v>0.02</c:v>
                </c:pt>
                <c:pt idx="2325">
                  <c:v>0.01</c:v>
                </c:pt>
                <c:pt idx="2326">
                  <c:v>0.03</c:v>
                </c:pt>
                <c:pt idx="2327">
                  <c:v>0.3</c:v>
                </c:pt>
                <c:pt idx="2328">
                  <c:v>0.03</c:v>
                </c:pt>
                <c:pt idx="2329">
                  <c:v>0.05</c:v>
                </c:pt>
                <c:pt idx="2330">
                  <c:v>0.02</c:v>
                </c:pt>
                <c:pt idx="2331">
                  <c:v>0.04</c:v>
                </c:pt>
                <c:pt idx="2332">
                  <c:v>0.04</c:v>
                </c:pt>
                <c:pt idx="2333">
                  <c:v>0.21</c:v>
                </c:pt>
                <c:pt idx="2334">
                  <c:v>0.05</c:v>
                </c:pt>
                <c:pt idx="2335">
                  <c:v>0.19</c:v>
                </c:pt>
                <c:pt idx="2336">
                  <c:v>0.08</c:v>
                </c:pt>
                <c:pt idx="2337">
                  <c:v>0.07</c:v>
                </c:pt>
                <c:pt idx="2338">
                  <c:v>0.02</c:v>
                </c:pt>
                <c:pt idx="2339">
                  <c:v>0.02</c:v>
                </c:pt>
                <c:pt idx="2340">
                  <c:v>0.02</c:v>
                </c:pt>
                <c:pt idx="2341">
                  <c:v>0.04</c:v>
                </c:pt>
                <c:pt idx="2342">
                  <c:v>0</c:v>
                </c:pt>
                <c:pt idx="2343">
                  <c:v>0.03</c:v>
                </c:pt>
                <c:pt idx="2344">
                  <c:v>0.06</c:v>
                </c:pt>
                <c:pt idx="2345">
                  <c:v>0.04</c:v>
                </c:pt>
                <c:pt idx="2346">
                  <c:v>0.16</c:v>
                </c:pt>
                <c:pt idx="2347">
                  <c:v>0.09</c:v>
                </c:pt>
                <c:pt idx="2348">
                  <c:v>0.09</c:v>
                </c:pt>
                <c:pt idx="2349">
                  <c:v>0.04</c:v>
                </c:pt>
                <c:pt idx="2350">
                  <c:v>0.19</c:v>
                </c:pt>
                <c:pt idx="2351">
                  <c:v>0.03</c:v>
                </c:pt>
                <c:pt idx="2352">
                  <c:v>0.05</c:v>
                </c:pt>
                <c:pt idx="2353">
                  <c:v>0.24</c:v>
                </c:pt>
                <c:pt idx="2354">
                  <c:v>0.02</c:v>
                </c:pt>
                <c:pt idx="2355">
                  <c:v>0.01</c:v>
                </c:pt>
                <c:pt idx="2356">
                  <c:v>0.01</c:v>
                </c:pt>
                <c:pt idx="2357">
                  <c:v>0.01</c:v>
                </c:pt>
                <c:pt idx="2358">
                  <c:v>0</c:v>
                </c:pt>
                <c:pt idx="2359">
                  <c:v>0</c:v>
                </c:pt>
                <c:pt idx="2360">
                  <c:v>0.06</c:v>
                </c:pt>
                <c:pt idx="2361">
                  <c:v>0.02</c:v>
                </c:pt>
                <c:pt idx="2362">
                  <c:v>0.02</c:v>
                </c:pt>
                <c:pt idx="2363">
                  <c:v>0.02</c:v>
                </c:pt>
                <c:pt idx="2364">
                  <c:v>0.03</c:v>
                </c:pt>
                <c:pt idx="2365">
                  <c:v>0.02</c:v>
                </c:pt>
                <c:pt idx="2366">
                  <c:v>0.06</c:v>
                </c:pt>
                <c:pt idx="2367">
                  <c:v>0.03</c:v>
                </c:pt>
                <c:pt idx="2368">
                  <c:v>0</c:v>
                </c:pt>
                <c:pt idx="2369">
                  <c:v>0</c:v>
                </c:pt>
                <c:pt idx="2370">
                  <c:v>0.01</c:v>
                </c:pt>
                <c:pt idx="2371">
                  <c:v>0</c:v>
                </c:pt>
                <c:pt idx="2372">
                  <c:v>0.01</c:v>
                </c:pt>
                <c:pt idx="2373">
                  <c:v>0</c:v>
                </c:pt>
                <c:pt idx="2374">
                  <c:v>0</c:v>
                </c:pt>
                <c:pt idx="2375">
                  <c:v>0.01</c:v>
                </c:pt>
                <c:pt idx="2376">
                  <c:v>0.02</c:v>
                </c:pt>
                <c:pt idx="2377">
                  <c:v>0</c:v>
                </c:pt>
                <c:pt idx="2378">
                  <c:v>0</c:v>
                </c:pt>
                <c:pt idx="2379">
                  <c:v>0.07</c:v>
                </c:pt>
                <c:pt idx="2380">
                  <c:v>0</c:v>
                </c:pt>
                <c:pt idx="2381">
                  <c:v>0.01</c:v>
                </c:pt>
                <c:pt idx="2382">
                  <c:v>0.03</c:v>
                </c:pt>
                <c:pt idx="2383">
                  <c:v>0.01</c:v>
                </c:pt>
                <c:pt idx="2384">
                  <c:v>0</c:v>
                </c:pt>
                <c:pt idx="2385">
                  <c:v>0</c:v>
                </c:pt>
                <c:pt idx="2386">
                  <c:v>0.01</c:v>
                </c:pt>
                <c:pt idx="2387">
                  <c:v>0.04</c:v>
                </c:pt>
                <c:pt idx="2388">
                  <c:v>0.01</c:v>
                </c:pt>
                <c:pt idx="2389">
                  <c:v>0.01</c:v>
                </c:pt>
                <c:pt idx="2390">
                  <c:v>0.01</c:v>
                </c:pt>
                <c:pt idx="2391">
                  <c:v>0.01</c:v>
                </c:pt>
                <c:pt idx="2392">
                  <c:v>0.02</c:v>
                </c:pt>
                <c:pt idx="2393">
                  <c:v>0.03</c:v>
                </c:pt>
                <c:pt idx="2394">
                  <c:v>0</c:v>
                </c:pt>
                <c:pt idx="2395">
                  <c:v>0</c:v>
                </c:pt>
                <c:pt idx="2396">
                  <c:v>0.01</c:v>
                </c:pt>
                <c:pt idx="2397">
                  <c:v>0</c:v>
                </c:pt>
                <c:pt idx="2398">
                  <c:v>0</c:v>
                </c:pt>
                <c:pt idx="2399">
                  <c:v>0.02</c:v>
                </c:pt>
                <c:pt idx="2400">
                  <c:v>0.05</c:v>
                </c:pt>
                <c:pt idx="2401">
                  <c:v>0</c:v>
                </c:pt>
                <c:pt idx="2402">
                  <c:v>0</c:v>
                </c:pt>
                <c:pt idx="2403">
                  <c:v>0.06</c:v>
                </c:pt>
                <c:pt idx="2404">
                  <c:v>0</c:v>
                </c:pt>
                <c:pt idx="2405">
                  <c:v>0</c:v>
                </c:pt>
                <c:pt idx="2406">
                  <c:v>0.01</c:v>
                </c:pt>
                <c:pt idx="2407">
                  <c:v>0</c:v>
                </c:pt>
                <c:pt idx="2408">
                  <c:v>0.01</c:v>
                </c:pt>
                <c:pt idx="2409">
                  <c:v>0.09</c:v>
                </c:pt>
                <c:pt idx="2410">
                  <c:v>0</c:v>
                </c:pt>
                <c:pt idx="2411">
                  <c:v>0</c:v>
                </c:pt>
                <c:pt idx="2412">
                  <c:v>0.01</c:v>
                </c:pt>
                <c:pt idx="2413">
                  <c:v>0.03</c:v>
                </c:pt>
                <c:pt idx="2414">
                  <c:v>0</c:v>
                </c:pt>
                <c:pt idx="2415">
                  <c:v>0</c:v>
                </c:pt>
                <c:pt idx="2416">
                  <c:v>0</c:v>
                </c:pt>
                <c:pt idx="2417">
                  <c:v>0.02</c:v>
                </c:pt>
                <c:pt idx="2418">
                  <c:v>0</c:v>
                </c:pt>
                <c:pt idx="2419">
                  <c:v>0.01</c:v>
                </c:pt>
                <c:pt idx="2420">
                  <c:v>0.01</c:v>
                </c:pt>
                <c:pt idx="2421">
                  <c:v>0.03</c:v>
                </c:pt>
                <c:pt idx="2422">
                  <c:v>0</c:v>
                </c:pt>
                <c:pt idx="2423">
                  <c:v>0.01</c:v>
                </c:pt>
                <c:pt idx="2424">
                  <c:v>0.01</c:v>
                </c:pt>
                <c:pt idx="2425">
                  <c:v>0</c:v>
                </c:pt>
                <c:pt idx="2426">
                  <c:v>0</c:v>
                </c:pt>
                <c:pt idx="2427">
                  <c:v>0</c:v>
                </c:pt>
                <c:pt idx="2428">
                  <c:v>0.01</c:v>
                </c:pt>
                <c:pt idx="2429">
                  <c:v>0</c:v>
                </c:pt>
                <c:pt idx="2430">
                  <c:v>0.01</c:v>
                </c:pt>
                <c:pt idx="2431">
                  <c:v>0</c:v>
                </c:pt>
                <c:pt idx="2432">
                  <c:v>0</c:v>
                </c:pt>
                <c:pt idx="2433">
                  <c:v>0.07</c:v>
                </c:pt>
                <c:pt idx="2434">
                  <c:v>0.01</c:v>
                </c:pt>
                <c:pt idx="2435">
                  <c:v>0.02</c:v>
                </c:pt>
                <c:pt idx="2436">
                  <c:v>0.05</c:v>
                </c:pt>
                <c:pt idx="2437">
                  <c:v>0.07</c:v>
                </c:pt>
                <c:pt idx="2438">
                  <c:v>0</c:v>
                </c:pt>
                <c:pt idx="2439">
                  <c:v>0</c:v>
                </c:pt>
                <c:pt idx="2440">
                  <c:v>0.02</c:v>
                </c:pt>
                <c:pt idx="2441">
                  <c:v>0.01</c:v>
                </c:pt>
                <c:pt idx="2442">
                  <c:v>0</c:v>
                </c:pt>
                <c:pt idx="2443">
                  <c:v>0.02</c:v>
                </c:pt>
                <c:pt idx="2444">
                  <c:v>0.09</c:v>
                </c:pt>
                <c:pt idx="2445">
                  <c:v>0</c:v>
                </c:pt>
                <c:pt idx="2446">
                  <c:v>0</c:v>
                </c:pt>
                <c:pt idx="2447">
                  <c:v>0.05</c:v>
                </c:pt>
                <c:pt idx="2448">
                  <c:v>0.02</c:v>
                </c:pt>
                <c:pt idx="2449">
                  <c:v>0.02</c:v>
                </c:pt>
                <c:pt idx="2450">
                  <c:v>0.02</c:v>
                </c:pt>
                <c:pt idx="2451">
                  <c:v>0.02</c:v>
                </c:pt>
                <c:pt idx="2452">
                  <c:v>0</c:v>
                </c:pt>
                <c:pt idx="2453">
                  <c:v>0</c:v>
                </c:pt>
                <c:pt idx="2454">
                  <c:v>0</c:v>
                </c:pt>
                <c:pt idx="2455">
                  <c:v>0</c:v>
                </c:pt>
                <c:pt idx="2456">
                  <c:v>0.03</c:v>
                </c:pt>
                <c:pt idx="2457">
                  <c:v>0.01</c:v>
                </c:pt>
                <c:pt idx="2458">
                  <c:v>0</c:v>
                </c:pt>
                <c:pt idx="2459">
                  <c:v>0.01</c:v>
                </c:pt>
                <c:pt idx="2460">
                  <c:v>0</c:v>
                </c:pt>
                <c:pt idx="2461">
                  <c:v>0</c:v>
                </c:pt>
                <c:pt idx="2462">
                  <c:v>0.05</c:v>
                </c:pt>
                <c:pt idx="2463">
                  <c:v>0</c:v>
                </c:pt>
                <c:pt idx="2464">
                  <c:v>0.02</c:v>
                </c:pt>
                <c:pt idx="2465">
                  <c:v>0.01</c:v>
                </c:pt>
                <c:pt idx="2466">
                  <c:v>0</c:v>
                </c:pt>
                <c:pt idx="2467">
                  <c:v>0.01</c:v>
                </c:pt>
                <c:pt idx="2468">
                  <c:v>0.01</c:v>
                </c:pt>
                <c:pt idx="2469">
                  <c:v>0.01</c:v>
                </c:pt>
                <c:pt idx="2470">
                  <c:v>0</c:v>
                </c:pt>
                <c:pt idx="2471">
                  <c:v>0</c:v>
                </c:pt>
                <c:pt idx="2472">
                  <c:v>0.01</c:v>
                </c:pt>
                <c:pt idx="2473">
                  <c:v>0.02</c:v>
                </c:pt>
                <c:pt idx="2474">
                  <c:v>0.02</c:v>
                </c:pt>
                <c:pt idx="2475">
                  <c:v>0.04</c:v>
                </c:pt>
                <c:pt idx="2476">
                  <c:v>0</c:v>
                </c:pt>
                <c:pt idx="2477">
                  <c:v>0.02</c:v>
                </c:pt>
                <c:pt idx="2478">
                  <c:v>0</c:v>
                </c:pt>
                <c:pt idx="2479">
                  <c:v>0</c:v>
                </c:pt>
                <c:pt idx="2480">
                  <c:v>0.06</c:v>
                </c:pt>
                <c:pt idx="2481">
                  <c:v>0</c:v>
                </c:pt>
                <c:pt idx="2482">
                  <c:v>0</c:v>
                </c:pt>
                <c:pt idx="2483">
                  <c:v>0</c:v>
                </c:pt>
                <c:pt idx="2484">
                  <c:v>0</c:v>
                </c:pt>
                <c:pt idx="2485">
                  <c:v>0.01</c:v>
                </c:pt>
                <c:pt idx="2486">
                  <c:v>0.02</c:v>
                </c:pt>
                <c:pt idx="2487">
                  <c:v>0.01</c:v>
                </c:pt>
                <c:pt idx="2488">
                  <c:v>0</c:v>
                </c:pt>
                <c:pt idx="2489">
                  <c:v>0</c:v>
                </c:pt>
                <c:pt idx="2490">
                  <c:v>0.02</c:v>
                </c:pt>
                <c:pt idx="2491">
                  <c:v>0</c:v>
                </c:pt>
                <c:pt idx="2492">
                  <c:v>0.01</c:v>
                </c:pt>
                <c:pt idx="2493">
                  <c:v>0.08</c:v>
                </c:pt>
                <c:pt idx="2494">
                  <c:v>0</c:v>
                </c:pt>
                <c:pt idx="2495">
                  <c:v>0</c:v>
                </c:pt>
                <c:pt idx="2496">
                  <c:v>0</c:v>
                </c:pt>
                <c:pt idx="2497">
                  <c:v>0.01</c:v>
                </c:pt>
                <c:pt idx="2498">
                  <c:v>0</c:v>
                </c:pt>
                <c:pt idx="2499">
                  <c:v>0</c:v>
                </c:pt>
                <c:pt idx="2500">
                  <c:v>0</c:v>
                </c:pt>
                <c:pt idx="2501">
                  <c:v>0</c:v>
                </c:pt>
                <c:pt idx="2502">
                  <c:v>0.02</c:v>
                </c:pt>
                <c:pt idx="2503">
                  <c:v>0.05</c:v>
                </c:pt>
                <c:pt idx="2504">
                  <c:v>0</c:v>
                </c:pt>
                <c:pt idx="2505">
                  <c:v>0.01</c:v>
                </c:pt>
                <c:pt idx="2506">
                  <c:v>0.01</c:v>
                </c:pt>
                <c:pt idx="2507">
                  <c:v>0.03</c:v>
                </c:pt>
                <c:pt idx="2508">
                  <c:v>0</c:v>
                </c:pt>
                <c:pt idx="2509">
                  <c:v>0</c:v>
                </c:pt>
                <c:pt idx="2510">
                  <c:v>0.01</c:v>
                </c:pt>
                <c:pt idx="2511">
                  <c:v>0</c:v>
                </c:pt>
                <c:pt idx="2512">
                  <c:v>0</c:v>
                </c:pt>
                <c:pt idx="2513">
                  <c:v>0.01</c:v>
                </c:pt>
                <c:pt idx="2514">
                  <c:v>0.02</c:v>
                </c:pt>
                <c:pt idx="2515">
                  <c:v>0</c:v>
                </c:pt>
                <c:pt idx="2516">
                  <c:v>0.03</c:v>
                </c:pt>
                <c:pt idx="2517">
                  <c:v>0.02</c:v>
                </c:pt>
                <c:pt idx="2518">
                  <c:v>0.02</c:v>
                </c:pt>
                <c:pt idx="2519">
                  <c:v>0</c:v>
                </c:pt>
                <c:pt idx="2520">
                  <c:v>0</c:v>
                </c:pt>
                <c:pt idx="2521">
                  <c:v>0</c:v>
                </c:pt>
                <c:pt idx="2522">
                  <c:v>0</c:v>
                </c:pt>
                <c:pt idx="2523">
                  <c:v>0</c:v>
                </c:pt>
                <c:pt idx="2524">
                  <c:v>0</c:v>
                </c:pt>
                <c:pt idx="2525">
                  <c:v>0.01</c:v>
                </c:pt>
                <c:pt idx="2526">
                  <c:v>0.03</c:v>
                </c:pt>
                <c:pt idx="2527">
                  <c:v>0.02</c:v>
                </c:pt>
                <c:pt idx="2528">
                  <c:v>0</c:v>
                </c:pt>
                <c:pt idx="2529">
                  <c:v>0.01</c:v>
                </c:pt>
                <c:pt idx="2530">
                  <c:v>0.07</c:v>
                </c:pt>
                <c:pt idx="2531">
                  <c:v>0.05</c:v>
                </c:pt>
                <c:pt idx="2532">
                  <c:v>0.06</c:v>
                </c:pt>
                <c:pt idx="2533">
                  <c:v>0.05</c:v>
                </c:pt>
                <c:pt idx="2534">
                  <c:v>0.02</c:v>
                </c:pt>
                <c:pt idx="2535">
                  <c:v>0.05</c:v>
                </c:pt>
                <c:pt idx="2536">
                  <c:v>0.03</c:v>
                </c:pt>
                <c:pt idx="2537">
                  <c:v>0.01</c:v>
                </c:pt>
                <c:pt idx="2538">
                  <c:v>0</c:v>
                </c:pt>
                <c:pt idx="2539">
                  <c:v>0.08</c:v>
                </c:pt>
                <c:pt idx="2540">
                  <c:v>0</c:v>
                </c:pt>
                <c:pt idx="2541">
                  <c:v>0.08</c:v>
                </c:pt>
                <c:pt idx="2542">
                  <c:v>0.04</c:v>
                </c:pt>
                <c:pt idx="2543">
                  <c:v>0</c:v>
                </c:pt>
                <c:pt idx="2544">
                  <c:v>0</c:v>
                </c:pt>
                <c:pt idx="2545">
                  <c:v>0.11</c:v>
                </c:pt>
                <c:pt idx="2546">
                  <c:v>0.05</c:v>
                </c:pt>
                <c:pt idx="2547">
                  <c:v>0.04</c:v>
                </c:pt>
                <c:pt idx="2548">
                  <c:v>0.41</c:v>
                </c:pt>
                <c:pt idx="2549">
                  <c:v>0.05</c:v>
                </c:pt>
                <c:pt idx="2550">
                  <c:v>0.01</c:v>
                </c:pt>
                <c:pt idx="2551">
                  <c:v>0</c:v>
                </c:pt>
                <c:pt idx="2552">
                  <c:v>0</c:v>
                </c:pt>
                <c:pt idx="2553">
                  <c:v>0</c:v>
                </c:pt>
                <c:pt idx="2554">
                  <c:v>0.06</c:v>
                </c:pt>
                <c:pt idx="2555">
                  <c:v>0</c:v>
                </c:pt>
                <c:pt idx="2556">
                  <c:v>0.06</c:v>
                </c:pt>
                <c:pt idx="2557">
                  <c:v>0</c:v>
                </c:pt>
                <c:pt idx="2558">
                  <c:v>0.01</c:v>
                </c:pt>
                <c:pt idx="2559">
                  <c:v>0.02</c:v>
                </c:pt>
                <c:pt idx="2560">
                  <c:v>0</c:v>
                </c:pt>
                <c:pt idx="2561">
                  <c:v>0.03</c:v>
                </c:pt>
                <c:pt idx="2562">
                  <c:v>0.02</c:v>
                </c:pt>
                <c:pt idx="2563">
                  <c:v>0</c:v>
                </c:pt>
                <c:pt idx="2564">
                  <c:v>0.03</c:v>
                </c:pt>
                <c:pt idx="2565">
                  <c:v>0</c:v>
                </c:pt>
                <c:pt idx="2566">
                  <c:v>0.01</c:v>
                </c:pt>
                <c:pt idx="2567">
                  <c:v>0</c:v>
                </c:pt>
                <c:pt idx="2568">
                  <c:v>0.02</c:v>
                </c:pt>
                <c:pt idx="2569">
                  <c:v>0</c:v>
                </c:pt>
                <c:pt idx="2570">
                  <c:v>0.04</c:v>
                </c:pt>
                <c:pt idx="2571">
                  <c:v>0.01</c:v>
                </c:pt>
                <c:pt idx="2572">
                  <c:v>0</c:v>
                </c:pt>
                <c:pt idx="2573">
                  <c:v>0.01</c:v>
                </c:pt>
                <c:pt idx="2574">
                  <c:v>0.02</c:v>
                </c:pt>
                <c:pt idx="2575">
                  <c:v>0</c:v>
                </c:pt>
                <c:pt idx="2576">
                  <c:v>0</c:v>
                </c:pt>
                <c:pt idx="2577">
                  <c:v>0.02</c:v>
                </c:pt>
                <c:pt idx="2578">
                  <c:v>0.03</c:v>
                </c:pt>
                <c:pt idx="2579">
                  <c:v>0</c:v>
                </c:pt>
                <c:pt idx="2580">
                  <c:v>0.04</c:v>
                </c:pt>
                <c:pt idx="2581">
                  <c:v>0</c:v>
                </c:pt>
                <c:pt idx="2582">
                  <c:v>0</c:v>
                </c:pt>
                <c:pt idx="2583">
                  <c:v>0.01</c:v>
                </c:pt>
                <c:pt idx="2584">
                  <c:v>0.04</c:v>
                </c:pt>
                <c:pt idx="2585">
                  <c:v>0.04</c:v>
                </c:pt>
                <c:pt idx="2586">
                  <c:v>0.05</c:v>
                </c:pt>
                <c:pt idx="2587">
                  <c:v>0.02</c:v>
                </c:pt>
                <c:pt idx="2588">
                  <c:v>0.05</c:v>
                </c:pt>
                <c:pt idx="2589">
                  <c:v>0.05</c:v>
                </c:pt>
                <c:pt idx="2590">
                  <c:v>0.04</c:v>
                </c:pt>
                <c:pt idx="2591">
                  <c:v>0.05</c:v>
                </c:pt>
                <c:pt idx="2592">
                  <c:v>0.08</c:v>
                </c:pt>
                <c:pt idx="2593">
                  <c:v>0.04</c:v>
                </c:pt>
                <c:pt idx="2594">
                  <c:v>0.03</c:v>
                </c:pt>
                <c:pt idx="2595">
                  <c:v>0.03</c:v>
                </c:pt>
                <c:pt idx="2596">
                  <c:v>0.08</c:v>
                </c:pt>
                <c:pt idx="2597">
                  <c:v>0.09</c:v>
                </c:pt>
                <c:pt idx="2598">
                  <c:v>0.08</c:v>
                </c:pt>
                <c:pt idx="2599">
                  <c:v>0.03</c:v>
                </c:pt>
                <c:pt idx="2600">
                  <c:v>0.04</c:v>
                </c:pt>
                <c:pt idx="2601">
                  <c:v>0.04</c:v>
                </c:pt>
                <c:pt idx="2602">
                  <c:v>0.01</c:v>
                </c:pt>
                <c:pt idx="2603">
                  <c:v>0.11</c:v>
                </c:pt>
                <c:pt idx="2604">
                  <c:v>0.02</c:v>
                </c:pt>
                <c:pt idx="2605">
                  <c:v>0.03</c:v>
                </c:pt>
                <c:pt idx="2606">
                  <c:v>0.04</c:v>
                </c:pt>
                <c:pt idx="2607">
                  <c:v>0.07</c:v>
                </c:pt>
                <c:pt idx="2608">
                  <c:v>0.06</c:v>
                </c:pt>
                <c:pt idx="2609">
                  <c:v>0.03</c:v>
                </c:pt>
                <c:pt idx="2610">
                  <c:v>0.04</c:v>
                </c:pt>
                <c:pt idx="2611">
                  <c:v>0.03</c:v>
                </c:pt>
                <c:pt idx="2612">
                  <c:v>0.08</c:v>
                </c:pt>
                <c:pt idx="2613">
                  <c:v>0.05</c:v>
                </c:pt>
                <c:pt idx="2614">
                  <c:v>0.06</c:v>
                </c:pt>
                <c:pt idx="2615">
                  <c:v>0.04</c:v>
                </c:pt>
                <c:pt idx="2616">
                  <c:v>0.02</c:v>
                </c:pt>
                <c:pt idx="2617">
                  <c:v>0.08</c:v>
                </c:pt>
                <c:pt idx="2618">
                  <c:v>0.04</c:v>
                </c:pt>
                <c:pt idx="2619">
                  <c:v>0.05</c:v>
                </c:pt>
                <c:pt idx="2620">
                  <c:v>0.04</c:v>
                </c:pt>
                <c:pt idx="2621">
                  <c:v>0.04</c:v>
                </c:pt>
                <c:pt idx="2622">
                  <c:v>0.04</c:v>
                </c:pt>
                <c:pt idx="2623">
                  <c:v>0.04</c:v>
                </c:pt>
                <c:pt idx="2624">
                  <c:v>0.02</c:v>
                </c:pt>
                <c:pt idx="2625">
                  <c:v>0.05</c:v>
                </c:pt>
                <c:pt idx="2626">
                  <c:v>0.03</c:v>
                </c:pt>
                <c:pt idx="2627">
                  <c:v>0.04</c:v>
                </c:pt>
                <c:pt idx="2628">
                  <c:v>0.03</c:v>
                </c:pt>
                <c:pt idx="2629">
                  <c:v>0.03</c:v>
                </c:pt>
                <c:pt idx="2630">
                  <c:v>0.04</c:v>
                </c:pt>
                <c:pt idx="2631">
                  <c:v>0.04</c:v>
                </c:pt>
                <c:pt idx="2632">
                  <c:v>0.04</c:v>
                </c:pt>
                <c:pt idx="2633">
                  <c:v>0.02</c:v>
                </c:pt>
                <c:pt idx="2634">
                  <c:v>0.03</c:v>
                </c:pt>
                <c:pt idx="2635">
                  <c:v>0.73</c:v>
                </c:pt>
                <c:pt idx="2636">
                  <c:v>0.05</c:v>
                </c:pt>
                <c:pt idx="2637">
                  <c:v>0.05</c:v>
                </c:pt>
                <c:pt idx="2638">
                  <c:v>0.37</c:v>
                </c:pt>
                <c:pt idx="2639">
                  <c:v>0.04</c:v>
                </c:pt>
                <c:pt idx="2640">
                  <c:v>0.03</c:v>
                </c:pt>
                <c:pt idx="2641">
                  <c:v>0.03</c:v>
                </c:pt>
                <c:pt idx="2642">
                  <c:v>0.05</c:v>
                </c:pt>
                <c:pt idx="2643">
                  <c:v>0.01</c:v>
                </c:pt>
                <c:pt idx="2644">
                  <c:v>0.05</c:v>
                </c:pt>
                <c:pt idx="2645">
                  <c:v>0.03</c:v>
                </c:pt>
                <c:pt idx="2646">
                  <c:v>0.03</c:v>
                </c:pt>
                <c:pt idx="2647">
                  <c:v>0.04</c:v>
                </c:pt>
                <c:pt idx="2648">
                  <c:v>0.03</c:v>
                </c:pt>
                <c:pt idx="2649">
                  <c:v>0.05</c:v>
                </c:pt>
                <c:pt idx="2650">
                  <c:v>0.03</c:v>
                </c:pt>
                <c:pt idx="2651">
                  <c:v>0.04</c:v>
                </c:pt>
                <c:pt idx="2652">
                  <c:v>0.04</c:v>
                </c:pt>
                <c:pt idx="2653">
                  <c:v>0.02</c:v>
                </c:pt>
                <c:pt idx="2654">
                  <c:v>0.05</c:v>
                </c:pt>
                <c:pt idx="2655">
                  <c:v>0.02</c:v>
                </c:pt>
                <c:pt idx="2656">
                  <c:v>0.05</c:v>
                </c:pt>
                <c:pt idx="2657">
                  <c:v>0.03</c:v>
                </c:pt>
                <c:pt idx="2658">
                  <c:v>0.03</c:v>
                </c:pt>
                <c:pt idx="2659">
                  <c:v>0.06</c:v>
                </c:pt>
                <c:pt idx="2660">
                  <c:v>0.02</c:v>
                </c:pt>
                <c:pt idx="2661">
                  <c:v>0.05</c:v>
                </c:pt>
                <c:pt idx="2662">
                  <c:v>0.03</c:v>
                </c:pt>
                <c:pt idx="2663">
                  <c:v>0.04</c:v>
                </c:pt>
                <c:pt idx="2664">
                  <c:v>0.04</c:v>
                </c:pt>
                <c:pt idx="2665">
                  <c:v>0.02</c:v>
                </c:pt>
                <c:pt idx="2666">
                  <c:v>0.05</c:v>
                </c:pt>
                <c:pt idx="2667">
                  <c:v>0.02</c:v>
                </c:pt>
                <c:pt idx="2668">
                  <c:v>0.1</c:v>
                </c:pt>
                <c:pt idx="2669">
                  <c:v>0.08</c:v>
                </c:pt>
                <c:pt idx="2670">
                  <c:v>0.07</c:v>
                </c:pt>
                <c:pt idx="2671">
                  <c:v>0.05</c:v>
                </c:pt>
                <c:pt idx="2672">
                  <c:v>0.02</c:v>
                </c:pt>
                <c:pt idx="2673">
                  <c:v>0.05</c:v>
                </c:pt>
                <c:pt idx="2674">
                  <c:v>0.06</c:v>
                </c:pt>
                <c:pt idx="2675">
                  <c:v>0.04</c:v>
                </c:pt>
                <c:pt idx="2676">
                  <c:v>0.05</c:v>
                </c:pt>
                <c:pt idx="2677">
                  <c:v>0.02</c:v>
                </c:pt>
                <c:pt idx="2678">
                  <c:v>0.05</c:v>
                </c:pt>
                <c:pt idx="2679">
                  <c:v>0.14</c:v>
                </c:pt>
                <c:pt idx="2680">
                  <c:v>0.04</c:v>
                </c:pt>
                <c:pt idx="2681">
                  <c:v>0.04</c:v>
                </c:pt>
                <c:pt idx="2682">
                  <c:v>0.02</c:v>
                </c:pt>
                <c:pt idx="2683">
                  <c:v>0.05</c:v>
                </c:pt>
                <c:pt idx="2684">
                  <c:v>0.11</c:v>
                </c:pt>
                <c:pt idx="2685">
                  <c:v>0.05</c:v>
                </c:pt>
                <c:pt idx="2686">
                  <c:v>0.03</c:v>
                </c:pt>
                <c:pt idx="2687">
                  <c:v>0.03</c:v>
                </c:pt>
                <c:pt idx="2688">
                  <c:v>0.04</c:v>
                </c:pt>
                <c:pt idx="2689">
                  <c:v>0.05</c:v>
                </c:pt>
                <c:pt idx="2690">
                  <c:v>0.05</c:v>
                </c:pt>
                <c:pt idx="2691">
                  <c:v>0.03</c:v>
                </c:pt>
                <c:pt idx="2692">
                  <c:v>0.1</c:v>
                </c:pt>
                <c:pt idx="2693">
                  <c:v>0.04</c:v>
                </c:pt>
                <c:pt idx="2694">
                  <c:v>0.07</c:v>
                </c:pt>
                <c:pt idx="2695">
                  <c:v>0.05</c:v>
                </c:pt>
                <c:pt idx="2696">
                  <c:v>0.02</c:v>
                </c:pt>
                <c:pt idx="2697">
                  <c:v>0.04</c:v>
                </c:pt>
                <c:pt idx="2698">
                  <c:v>0.03</c:v>
                </c:pt>
                <c:pt idx="2699">
                  <c:v>0.04</c:v>
                </c:pt>
                <c:pt idx="2700">
                  <c:v>0.06</c:v>
                </c:pt>
                <c:pt idx="2701">
                  <c:v>0.03</c:v>
                </c:pt>
                <c:pt idx="2702">
                  <c:v>0.05</c:v>
                </c:pt>
                <c:pt idx="2703">
                  <c:v>0.03</c:v>
                </c:pt>
                <c:pt idx="2704">
                  <c:v>0.04</c:v>
                </c:pt>
                <c:pt idx="2705">
                  <c:v>0.04</c:v>
                </c:pt>
                <c:pt idx="2706">
                  <c:v>0.02</c:v>
                </c:pt>
                <c:pt idx="2707">
                  <c:v>0.05</c:v>
                </c:pt>
                <c:pt idx="2708">
                  <c:v>0.11</c:v>
                </c:pt>
                <c:pt idx="2709">
                  <c:v>0.04</c:v>
                </c:pt>
                <c:pt idx="2710">
                  <c:v>0.04</c:v>
                </c:pt>
                <c:pt idx="2711">
                  <c:v>0.02</c:v>
                </c:pt>
                <c:pt idx="2712">
                  <c:v>0.05</c:v>
                </c:pt>
                <c:pt idx="2713">
                  <c:v>0.02</c:v>
                </c:pt>
                <c:pt idx="2714">
                  <c:v>0.05</c:v>
                </c:pt>
                <c:pt idx="2715">
                  <c:v>0.04</c:v>
                </c:pt>
                <c:pt idx="2716">
                  <c:v>0.03</c:v>
                </c:pt>
                <c:pt idx="2717">
                  <c:v>0.05</c:v>
                </c:pt>
                <c:pt idx="2718">
                  <c:v>0.04</c:v>
                </c:pt>
                <c:pt idx="2719">
                  <c:v>0.05</c:v>
                </c:pt>
                <c:pt idx="2720">
                  <c:v>0.03</c:v>
                </c:pt>
                <c:pt idx="2721">
                  <c:v>0.04</c:v>
                </c:pt>
                <c:pt idx="2722">
                  <c:v>0.05</c:v>
                </c:pt>
                <c:pt idx="2723">
                  <c:v>0.02</c:v>
                </c:pt>
                <c:pt idx="2724">
                  <c:v>0.04</c:v>
                </c:pt>
                <c:pt idx="2725">
                  <c:v>0.02</c:v>
                </c:pt>
                <c:pt idx="2726">
                  <c:v>0.04</c:v>
                </c:pt>
                <c:pt idx="2727">
                  <c:v>0.04</c:v>
                </c:pt>
                <c:pt idx="2728">
                  <c:v>0.09</c:v>
                </c:pt>
                <c:pt idx="2729">
                  <c:v>0.37</c:v>
                </c:pt>
                <c:pt idx="2730">
                  <c:v>0.16</c:v>
                </c:pt>
                <c:pt idx="2731">
                  <c:v>0.05</c:v>
                </c:pt>
                <c:pt idx="2732">
                  <c:v>0.02</c:v>
                </c:pt>
                <c:pt idx="2733">
                  <c:v>0.03</c:v>
                </c:pt>
                <c:pt idx="2734">
                  <c:v>0.04</c:v>
                </c:pt>
                <c:pt idx="2735">
                  <c:v>0.79</c:v>
                </c:pt>
                <c:pt idx="2736">
                  <c:v>0.04</c:v>
                </c:pt>
                <c:pt idx="2737">
                  <c:v>0.02</c:v>
                </c:pt>
                <c:pt idx="2738">
                  <c:v>0.04</c:v>
                </c:pt>
                <c:pt idx="2739">
                  <c:v>0.04</c:v>
                </c:pt>
                <c:pt idx="2740">
                  <c:v>0.03</c:v>
                </c:pt>
                <c:pt idx="2741">
                  <c:v>0.05</c:v>
                </c:pt>
                <c:pt idx="2742">
                  <c:v>0.04</c:v>
                </c:pt>
                <c:pt idx="2743">
                  <c:v>0.05</c:v>
                </c:pt>
                <c:pt idx="2744">
                  <c:v>0.03</c:v>
                </c:pt>
                <c:pt idx="2745">
                  <c:v>0.11</c:v>
                </c:pt>
                <c:pt idx="2746">
                  <c:v>0.04</c:v>
                </c:pt>
                <c:pt idx="2747">
                  <c:v>0.12</c:v>
                </c:pt>
                <c:pt idx="2748">
                  <c:v>1.92</c:v>
                </c:pt>
                <c:pt idx="2749">
                  <c:v>0.02</c:v>
                </c:pt>
                <c:pt idx="2750">
                  <c:v>0.04</c:v>
                </c:pt>
                <c:pt idx="2751">
                  <c:v>0.04</c:v>
                </c:pt>
                <c:pt idx="2752">
                  <c:v>0.13</c:v>
                </c:pt>
                <c:pt idx="2753">
                  <c:v>0.04</c:v>
                </c:pt>
                <c:pt idx="2754">
                  <c:v>0.25</c:v>
                </c:pt>
                <c:pt idx="2755">
                  <c:v>0.04</c:v>
                </c:pt>
                <c:pt idx="2756">
                  <c:v>0.16</c:v>
                </c:pt>
                <c:pt idx="2757">
                  <c:v>0.03</c:v>
                </c:pt>
                <c:pt idx="2758">
                  <c:v>0.05</c:v>
                </c:pt>
                <c:pt idx="2759">
                  <c:v>0.19</c:v>
                </c:pt>
                <c:pt idx="2760">
                  <c:v>0.05</c:v>
                </c:pt>
                <c:pt idx="2761">
                  <c:v>0.04</c:v>
                </c:pt>
                <c:pt idx="2762">
                  <c:v>0.11</c:v>
                </c:pt>
                <c:pt idx="2763">
                  <c:v>0.04</c:v>
                </c:pt>
                <c:pt idx="2764">
                  <c:v>0.02</c:v>
                </c:pt>
                <c:pt idx="2765">
                  <c:v>0.05</c:v>
                </c:pt>
                <c:pt idx="2766">
                  <c:v>0.02</c:v>
                </c:pt>
                <c:pt idx="2767">
                  <c:v>0.05</c:v>
                </c:pt>
                <c:pt idx="2768">
                  <c:v>0.04</c:v>
                </c:pt>
                <c:pt idx="2769">
                  <c:v>0.02</c:v>
                </c:pt>
                <c:pt idx="2770">
                  <c:v>0.04</c:v>
                </c:pt>
                <c:pt idx="2771">
                  <c:v>0.01</c:v>
                </c:pt>
                <c:pt idx="2772">
                  <c:v>0.04</c:v>
                </c:pt>
                <c:pt idx="2773">
                  <c:v>0.12</c:v>
                </c:pt>
                <c:pt idx="2774">
                  <c:v>0.05</c:v>
                </c:pt>
                <c:pt idx="2775">
                  <c:v>0.07</c:v>
                </c:pt>
                <c:pt idx="2776">
                  <c:v>0.03</c:v>
                </c:pt>
                <c:pt idx="2777">
                  <c:v>0.01</c:v>
                </c:pt>
                <c:pt idx="2778">
                  <c:v>0.02</c:v>
                </c:pt>
                <c:pt idx="2779">
                  <c:v>0.01</c:v>
                </c:pt>
                <c:pt idx="2780">
                  <c:v>0</c:v>
                </c:pt>
                <c:pt idx="2781">
                  <c:v>0.01</c:v>
                </c:pt>
                <c:pt idx="2782">
                  <c:v>0.01</c:v>
                </c:pt>
                <c:pt idx="2783">
                  <c:v>0.06</c:v>
                </c:pt>
                <c:pt idx="2784">
                  <c:v>0.1</c:v>
                </c:pt>
                <c:pt idx="2785">
                  <c:v>0.05</c:v>
                </c:pt>
                <c:pt idx="2786">
                  <c:v>0.13</c:v>
                </c:pt>
                <c:pt idx="2787">
                  <c:v>0.08</c:v>
                </c:pt>
                <c:pt idx="2788">
                  <c:v>0.08</c:v>
                </c:pt>
                <c:pt idx="2789">
                  <c:v>0.04</c:v>
                </c:pt>
                <c:pt idx="2790">
                  <c:v>0.09</c:v>
                </c:pt>
                <c:pt idx="2791">
                  <c:v>0.11</c:v>
                </c:pt>
                <c:pt idx="2792">
                  <c:v>0.06</c:v>
                </c:pt>
                <c:pt idx="2793">
                  <c:v>0.04</c:v>
                </c:pt>
                <c:pt idx="2794">
                  <c:v>0.04</c:v>
                </c:pt>
                <c:pt idx="2795">
                  <c:v>0.03</c:v>
                </c:pt>
                <c:pt idx="2796">
                  <c:v>0.01</c:v>
                </c:pt>
                <c:pt idx="2797">
                  <c:v>0.02</c:v>
                </c:pt>
                <c:pt idx="2798">
                  <c:v>0</c:v>
                </c:pt>
                <c:pt idx="2799">
                  <c:v>0.01</c:v>
                </c:pt>
                <c:pt idx="2800">
                  <c:v>0.01</c:v>
                </c:pt>
                <c:pt idx="2801">
                  <c:v>0.03</c:v>
                </c:pt>
                <c:pt idx="2802">
                  <c:v>0.03</c:v>
                </c:pt>
                <c:pt idx="2803">
                  <c:v>0.01</c:v>
                </c:pt>
                <c:pt idx="2804">
                  <c:v>0.01</c:v>
                </c:pt>
                <c:pt idx="2805">
                  <c:v>0.02</c:v>
                </c:pt>
                <c:pt idx="2806">
                  <c:v>0.02</c:v>
                </c:pt>
                <c:pt idx="2807">
                  <c:v>0.03</c:v>
                </c:pt>
                <c:pt idx="2808">
                  <c:v>0.01</c:v>
                </c:pt>
                <c:pt idx="2809">
                  <c:v>0.02</c:v>
                </c:pt>
                <c:pt idx="2810">
                  <c:v>0.01</c:v>
                </c:pt>
                <c:pt idx="2811">
                  <c:v>0.01</c:v>
                </c:pt>
                <c:pt idx="2812">
                  <c:v>0.04</c:v>
                </c:pt>
                <c:pt idx="2813">
                  <c:v>0.02</c:v>
                </c:pt>
                <c:pt idx="2814">
                  <c:v>0.03</c:v>
                </c:pt>
                <c:pt idx="2815">
                  <c:v>0.03</c:v>
                </c:pt>
                <c:pt idx="2816">
                  <c:v>0.03</c:v>
                </c:pt>
                <c:pt idx="2817">
                  <c:v>0.02</c:v>
                </c:pt>
                <c:pt idx="2818">
                  <c:v>0.01</c:v>
                </c:pt>
                <c:pt idx="2819">
                  <c:v>0.02</c:v>
                </c:pt>
                <c:pt idx="2820">
                  <c:v>0.01</c:v>
                </c:pt>
                <c:pt idx="2821">
                  <c:v>0.04</c:v>
                </c:pt>
                <c:pt idx="2822">
                  <c:v>0.02</c:v>
                </c:pt>
                <c:pt idx="2823">
                  <c:v>0.03</c:v>
                </c:pt>
                <c:pt idx="2824">
                  <c:v>0.02</c:v>
                </c:pt>
                <c:pt idx="2825">
                  <c:v>0.02</c:v>
                </c:pt>
                <c:pt idx="2826">
                  <c:v>0.02</c:v>
                </c:pt>
                <c:pt idx="2827">
                  <c:v>0.04</c:v>
                </c:pt>
                <c:pt idx="2828">
                  <c:v>0.03</c:v>
                </c:pt>
                <c:pt idx="2829">
                  <c:v>0.03</c:v>
                </c:pt>
                <c:pt idx="2830">
                  <c:v>0.03</c:v>
                </c:pt>
                <c:pt idx="2831">
                  <c:v>0.04</c:v>
                </c:pt>
                <c:pt idx="2832">
                  <c:v>0.03</c:v>
                </c:pt>
                <c:pt idx="2833">
                  <c:v>0.03</c:v>
                </c:pt>
                <c:pt idx="2834">
                  <c:v>0.02</c:v>
                </c:pt>
                <c:pt idx="2835">
                  <c:v>0.03</c:v>
                </c:pt>
                <c:pt idx="2836">
                  <c:v>0.03</c:v>
                </c:pt>
                <c:pt idx="2837">
                  <c:v>0</c:v>
                </c:pt>
                <c:pt idx="2838">
                  <c:v>0.03</c:v>
                </c:pt>
                <c:pt idx="2839">
                  <c:v>0.03</c:v>
                </c:pt>
                <c:pt idx="2840">
                  <c:v>0.03</c:v>
                </c:pt>
                <c:pt idx="2841">
                  <c:v>0.01</c:v>
                </c:pt>
                <c:pt idx="2842">
                  <c:v>0</c:v>
                </c:pt>
                <c:pt idx="2843">
                  <c:v>0.02</c:v>
                </c:pt>
                <c:pt idx="2844">
                  <c:v>0.05</c:v>
                </c:pt>
                <c:pt idx="2845">
                  <c:v>0.02</c:v>
                </c:pt>
                <c:pt idx="2846">
                  <c:v>0.01</c:v>
                </c:pt>
                <c:pt idx="2847">
                  <c:v>0.03</c:v>
                </c:pt>
                <c:pt idx="2848">
                  <c:v>0.03</c:v>
                </c:pt>
                <c:pt idx="2849">
                  <c:v>0.02</c:v>
                </c:pt>
                <c:pt idx="2850">
                  <c:v>0</c:v>
                </c:pt>
                <c:pt idx="2851">
                  <c:v>0</c:v>
                </c:pt>
                <c:pt idx="2852">
                  <c:v>0.03</c:v>
                </c:pt>
                <c:pt idx="2853">
                  <c:v>0.01</c:v>
                </c:pt>
                <c:pt idx="2854">
                  <c:v>0</c:v>
                </c:pt>
                <c:pt idx="2855">
                  <c:v>0.01</c:v>
                </c:pt>
                <c:pt idx="2856">
                  <c:v>0.03</c:v>
                </c:pt>
                <c:pt idx="2857">
                  <c:v>0.03</c:v>
                </c:pt>
                <c:pt idx="2858">
                  <c:v>0.01</c:v>
                </c:pt>
                <c:pt idx="2859">
                  <c:v>0.01</c:v>
                </c:pt>
                <c:pt idx="2860">
                  <c:v>0.04</c:v>
                </c:pt>
                <c:pt idx="2861">
                  <c:v>0.03</c:v>
                </c:pt>
                <c:pt idx="2862">
                  <c:v>0.01</c:v>
                </c:pt>
                <c:pt idx="2863">
                  <c:v>0.03</c:v>
                </c:pt>
                <c:pt idx="2864">
                  <c:v>0</c:v>
                </c:pt>
                <c:pt idx="2865">
                  <c:v>0.02</c:v>
                </c:pt>
                <c:pt idx="2866">
                  <c:v>0.03</c:v>
                </c:pt>
                <c:pt idx="2867">
                  <c:v>0.02</c:v>
                </c:pt>
                <c:pt idx="2868">
                  <c:v>0.01</c:v>
                </c:pt>
                <c:pt idx="2869">
                  <c:v>0</c:v>
                </c:pt>
                <c:pt idx="2870">
                  <c:v>0.02</c:v>
                </c:pt>
                <c:pt idx="2871">
                  <c:v>0.02</c:v>
                </c:pt>
                <c:pt idx="2872">
                  <c:v>0.03</c:v>
                </c:pt>
                <c:pt idx="2873">
                  <c:v>0.02</c:v>
                </c:pt>
                <c:pt idx="2874">
                  <c:v>0.03</c:v>
                </c:pt>
                <c:pt idx="2875">
                  <c:v>0.02</c:v>
                </c:pt>
                <c:pt idx="2876">
                  <c:v>0.02</c:v>
                </c:pt>
                <c:pt idx="2877">
                  <c:v>0.04</c:v>
                </c:pt>
                <c:pt idx="2878">
                  <c:v>0.02</c:v>
                </c:pt>
                <c:pt idx="2879">
                  <c:v>0.02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949709841"/>
        <c:axId val="253812551"/>
      </c:lineChart>
      <c:catAx>
        <c:axId val="949709841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53812551"/>
        <c:crosses val="autoZero"/>
        <c:auto val="1"/>
        <c:lblAlgn val="ctr"/>
        <c:lblOffset val="100"/>
        <c:noMultiLvlLbl val="0"/>
      </c:catAx>
      <c:valAx>
        <c:axId val="253812551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949709841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ff873195-1a14-4c7d-ad2f-64658c56ec0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'2025-06-16.csv'!$E$1</c:f>
              <c:strCache>
                <c:ptCount val="1"/>
                <c:pt idx="0">
                  <c:v>Temperature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numRef>
              <c:f>'2025-06-16.csv'!$A$2:$A$2881</c:f>
              <c:numCache>
                <c:formatCode>h:mm:ss</c:formatCode>
                <c:ptCount val="2880"/>
                <c:pt idx="0" c:formatCode="h:mm:ss">
                  <c:v>0.000173611111111111</c:v>
                </c:pt>
                <c:pt idx="1" c:formatCode="h:mm:ss">
                  <c:v>0.000520833333333333</c:v>
                </c:pt>
                <c:pt idx="2" c:formatCode="h:mm:ss">
                  <c:v>0.000868055555555556</c:v>
                </c:pt>
                <c:pt idx="3" c:formatCode="h:mm:ss">
                  <c:v>0.00121527777777778</c:v>
                </c:pt>
                <c:pt idx="4" c:formatCode="h:mm:ss">
                  <c:v>0.0015625</c:v>
                </c:pt>
                <c:pt idx="5" c:formatCode="h:mm:ss">
                  <c:v>0.00190972222222222</c:v>
                </c:pt>
                <c:pt idx="6" c:formatCode="h:mm:ss">
                  <c:v>0.00225694444444444</c:v>
                </c:pt>
                <c:pt idx="7" c:formatCode="h:mm:ss">
                  <c:v>0.00260416666666667</c:v>
                </c:pt>
                <c:pt idx="8" c:formatCode="h:mm:ss">
                  <c:v>0.00295138888888889</c:v>
                </c:pt>
                <c:pt idx="9" c:formatCode="h:mm:ss">
                  <c:v>0.00329861111111111</c:v>
                </c:pt>
                <c:pt idx="10" c:formatCode="h:mm:ss">
                  <c:v>0.00364583333333333</c:v>
                </c:pt>
                <c:pt idx="11" c:formatCode="h:mm:ss">
                  <c:v>0.00399305555555556</c:v>
                </c:pt>
                <c:pt idx="12" c:formatCode="h:mm:ss">
                  <c:v>0.00434027777777778</c:v>
                </c:pt>
                <c:pt idx="13" c:formatCode="h:mm:ss">
                  <c:v>0.0046875</c:v>
                </c:pt>
                <c:pt idx="14" c:formatCode="h:mm:ss">
                  <c:v>0.00503472222222222</c:v>
                </c:pt>
                <c:pt idx="15" c:formatCode="h:mm:ss">
                  <c:v>0.00538194444444444</c:v>
                </c:pt>
                <c:pt idx="16" c:formatCode="h:mm:ss">
                  <c:v>0.00572916666666667</c:v>
                </c:pt>
                <c:pt idx="17" c:formatCode="h:mm:ss">
                  <c:v>0.00607638888888889</c:v>
                </c:pt>
                <c:pt idx="18" c:formatCode="h:mm:ss">
                  <c:v>0.00642361111111111</c:v>
                </c:pt>
                <c:pt idx="19" c:formatCode="h:mm:ss">
                  <c:v>0.00677083333333333</c:v>
                </c:pt>
                <c:pt idx="20" c:formatCode="h:mm:ss">
                  <c:v>0.00711805555555556</c:v>
                </c:pt>
                <c:pt idx="21" c:formatCode="h:mm:ss">
                  <c:v>0.00746527777777778</c:v>
                </c:pt>
                <c:pt idx="22" c:formatCode="h:mm:ss">
                  <c:v>0.0078125</c:v>
                </c:pt>
                <c:pt idx="23" c:formatCode="h:mm:ss">
                  <c:v>0.00815972222222222</c:v>
                </c:pt>
                <c:pt idx="24" c:formatCode="h:mm:ss">
                  <c:v>0.00850694444444444</c:v>
                </c:pt>
                <c:pt idx="25" c:formatCode="h:mm:ss">
                  <c:v>0.00885416666666667</c:v>
                </c:pt>
                <c:pt idx="26" c:formatCode="h:mm:ss">
                  <c:v>0.00920138888888889</c:v>
                </c:pt>
                <c:pt idx="27" c:formatCode="h:mm:ss">
                  <c:v>0.00954861111111111</c:v>
                </c:pt>
                <c:pt idx="28" c:formatCode="h:mm:ss">
                  <c:v>0.00989583333333333</c:v>
                </c:pt>
                <c:pt idx="29" c:formatCode="h:mm:ss">
                  <c:v>0.0102430555555556</c:v>
                </c:pt>
                <c:pt idx="30" c:formatCode="h:mm:ss">
                  <c:v>0.0105902777777778</c:v>
                </c:pt>
                <c:pt idx="31" c:formatCode="h:mm:ss">
                  <c:v>0.0109375</c:v>
                </c:pt>
                <c:pt idx="32" c:formatCode="h:mm:ss">
                  <c:v>0.0112847222222222</c:v>
                </c:pt>
                <c:pt idx="33" c:formatCode="h:mm:ss">
                  <c:v>0.0116319444444444</c:v>
                </c:pt>
                <c:pt idx="34" c:formatCode="h:mm:ss">
                  <c:v>0.0119791666666667</c:v>
                </c:pt>
                <c:pt idx="35" c:formatCode="h:mm:ss">
                  <c:v>0.0123263888888889</c:v>
                </c:pt>
                <c:pt idx="36" c:formatCode="h:mm:ss">
                  <c:v>0.0126736111111111</c:v>
                </c:pt>
                <c:pt idx="37" c:formatCode="h:mm:ss">
                  <c:v>0.0130208333333333</c:v>
                </c:pt>
                <c:pt idx="38" c:formatCode="h:mm:ss">
                  <c:v>0.0133680555555556</c:v>
                </c:pt>
                <c:pt idx="39" c:formatCode="h:mm:ss">
                  <c:v>0.0137152777777778</c:v>
                </c:pt>
                <c:pt idx="40" c:formatCode="h:mm:ss">
                  <c:v>0.0140625</c:v>
                </c:pt>
                <c:pt idx="41" c:formatCode="h:mm:ss">
                  <c:v>0.0144097222222222</c:v>
                </c:pt>
                <c:pt idx="42" c:formatCode="h:mm:ss">
                  <c:v>0.0147569444444444</c:v>
                </c:pt>
                <c:pt idx="43" c:formatCode="h:mm:ss">
                  <c:v>0.0151041666666667</c:v>
                </c:pt>
                <c:pt idx="44" c:formatCode="h:mm:ss">
                  <c:v>0.0154513888888889</c:v>
                </c:pt>
                <c:pt idx="45" c:formatCode="h:mm:ss">
                  <c:v>0.0157986111111111</c:v>
                </c:pt>
                <c:pt idx="46" c:formatCode="h:mm:ss">
                  <c:v>0.0161458333333333</c:v>
                </c:pt>
                <c:pt idx="47" c:formatCode="h:mm:ss">
                  <c:v>0.0164930555555556</c:v>
                </c:pt>
                <c:pt idx="48" c:formatCode="h:mm:ss">
                  <c:v>0.0168402777777778</c:v>
                </c:pt>
                <c:pt idx="49" c:formatCode="h:mm:ss">
                  <c:v>0.0171875</c:v>
                </c:pt>
                <c:pt idx="50" c:formatCode="h:mm:ss">
                  <c:v>0.0175347222222222</c:v>
                </c:pt>
                <c:pt idx="51" c:formatCode="h:mm:ss">
                  <c:v>0.0178819444444444</c:v>
                </c:pt>
                <c:pt idx="52" c:formatCode="h:mm:ss">
                  <c:v>0.0182291666666667</c:v>
                </c:pt>
                <c:pt idx="53" c:formatCode="h:mm:ss">
                  <c:v>0.0185763888888889</c:v>
                </c:pt>
                <c:pt idx="54" c:formatCode="h:mm:ss">
                  <c:v>0.0189236111111111</c:v>
                </c:pt>
                <c:pt idx="55" c:formatCode="h:mm:ss">
                  <c:v>0.0192708333333333</c:v>
                </c:pt>
                <c:pt idx="56" c:formatCode="h:mm:ss">
                  <c:v>0.0196180555555556</c:v>
                </c:pt>
                <c:pt idx="57" c:formatCode="h:mm:ss">
                  <c:v>0.0199652777777778</c:v>
                </c:pt>
                <c:pt idx="58" c:formatCode="h:mm:ss">
                  <c:v>0.0203125</c:v>
                </c:pt>
                <c:pt idx="59" c:formatCode="h:mm:ss">
                  <c:v>0.0206597222222222</c:v>
                </c:pt>
                <c:pt idx="60" c:formatCode="h:mm:ss">
                  <c:v>0.0210069444444444</c:v>
                </c:pt>
                <c:pt idx="61" c:formatCode="h:mm:ss">
                  <c:v>0.0213541666666667</c:v>
                </c:pt>
                <c:pt idx="62" c:formatCode="h:mm:ss">
                  <c:v>0.0217013888888889</c:v>
                </c:pt>
                <c:pt idx="63" c:formatCode="h:mm:ss">
                  <c:v>0.0220486111111111</c:v>
                </c:pt>
                <c:pt idx="64" c:formatCode="h:mm:ss">
                  <c:v>0.0223958333333333</c:v>
                </c:pt>
                <c:pt idx="65" c:formatCode="h:mm:ss">
                  <c:v>0.0227430555555556</c:v>
                </c:pt>
                <c:pt idx="66" c:formatCode="h:mm:ss">
                  <c:v>0.0230902777777778</c:v>
                </c:pt>
                <c:pt idx="67" c:formatCode="h:mm:ss">
                  <c:v>0.0234375</c:v>
                </c:pt>
                <c:pt idx="68" c:formatCode="h:mm:ss">
                  <c:v>0.0237847222222222</c:v>
                </c:pt>
                <c:pt idx="69" c:formatCode="h:mm:ss">
                  <c:v>0.0241319444444444</c:v>
                </c:pt>
                <c:pt idx="70" c:formatCode="h:mm:ss">
                  <c:v>0.0244791666666667</c:v>
                </c:pt>
                <c:pt idx="71" c:formatCode="h:mm:ss">
                  <c:v>0.0248263888888889</c:v>
                </c:pt>
                <c:pt idx="72" c:formatCode="h:mm:ss">
                  <c:v>0.0251736111111111</c:v>
                </c:pt>
                <c:pt idx="73" c:formatCode="h:mm:ss">
                  <c:v>0.0255208333333333</c:v>
                </c:pt>
                <c:pt idx="74" c:formatCode="h:mm:ss">
                  <c:v>0.0258680555555556</c:v>
                </c:pt>
                <c:pt idx="75" c:formatCode="h:mm:ss">
                  <c:v>0.0262152777777778</c:v>
                </c:pt>
                <c:pt idx="76" c:formatCode="h:mm:ss">
                  <c:v>0.0265625</c:v>
                </c:pt>
                <c:pt idx="77" c:formatCode="h:mm:ss">
                  <c:v>0.0269097222222222</c:v>
                </c:pt>
                <c:pt idx="78" c:formatCode="h:mm:ss">
                  <c:v>0.0272569444444444</c:v>
                </c:pt>
                <c:pt idx="79" c:formatCode="h:mm:ss">
                  <c:v>0.0276041666666667</c:v>
                </c:pt>
                <c:pt idx="80" c:formatCode="h:mm:ss">
                  <c:v>0.0279513888888889</c:v>
                </c:pt>
                <c:pt idx="81" c:formatCode="h:mm:ss">
                  <c:v>0.0282986111111111</c:v>
                </c:pt>
                <c:pt idx="82" c:formatCode="h:mm:ss">
                  <c:v>0.0286458333333333</c:v>
                </c:pt>
                <c:pt idx="83" c:formatCode="h:mm:ss">
                  <c:v>0.0289930555555556</c:v>
                </c:pt>
                <c:pt idx="84" c:formatCode="h:mm:ss">
                  <c:v>0.0293402777777778</c:v>
                </c:pt>
                <c:pt idx="85" c:formatCode="h:mm:ss">
                  <c:v>0.0296875</c:v>
                </c:pt>
                <c:pt idx="86" c:formatCode="h:mm:ss">
                  <c:v>0.0300347222222222</c:v>
                </c:pt>
                <c:pt idx="87" c:formatCode="h:mm:ss">
                  <c:v>0.0303819444444444</c:v>
                </c:pt>
                <c:pt idx="88" c:formatCode="h:mm:ss">
                  <c:v>0.0307291666666667</c:v>
                </c:pt>
                <c:pt idx="89" c:formatCode="h:mm:ss">
                  <c:v>0.0310763888888889</c:v>
                </c:pt>
                <c:pt idx="90" c:formatCode="h:mm:ss">
                  <c:v>0.0314236111111111</c:v>
                </c:pt>
                <c:pt idx="91" c:formatCode="h:mm:ss">
                  <c:v>0.0317708333333333</c:v>
                </c:pt>
                <c:pt idx="92" c:formatCode="h:mm:ss">
                  <c:v>0.0321180555555556</c:v>
                </c:pt>
                <c:pt idx="93" c:formatCode="h:mm:ss">
                  <c:v>0.0324652777777778</c:v>
                </c:pt>
                <c:pt idx="94" c:formatCode="h:mm:ss">
                  <c:v>0.0328125</c:v>
                </c:pt>
                <c:pt idx="95" c:formatCode="h:mm:ss">
                  <c:v>0.0331597222222222</c:v>
                </c:pt>
                <c:pt idx="96" c:formatCode="h:mm:ss">
                  <c:v>0.0335069444444444</c:v>
                </c:pt>
                <c:pt idx="97" c:formatCode="h:mm:ss">
                  <c:v>0.0338541666666667</c:v>
                </c:pt>
                <c:pt idx="98" c:formatCode="h:mm:ss">
                  <c:v>0.0342013888888889</c:v>
                </c:pt>
                <c:pt idx="99" c:formatCode="h:mm:ss">
                  <c:v>0.0345486111111111</c:v>
                </c:pt>
                <c:pt idx="100" c:formatCode="h:mm:ss">
                  <c:v>0.0348958333333333</c:v>
                </c:pt>
                <c:pt idx="101" c:formatCode="h:mm:ss">
                  <c:v>0.0352430555555556</c:v>
                </c:pt>
                <c:pt idx="102" c:formatCode="h:mm:ss">
                  <c:v>0.0355902777777778</c:v>
                </c:pt>
                <c:pt idx="103" c:formatCode="h:mm:ss">
                  <c:v>0.0359375</c:v>
                </c:pt>
                <c:pt idx="104" c:formatCode="h:mm:ss">
                  <c:v>0.0362847222222222</c:v>
                </c:pt>
                <c:pt idx="105" c:formatCode="h:mm:ss">
                  <c:v>0.0366319444444444</c:v>
                </c:pt>
                <c:pt idx="106" c:formatCode="h:mm:ss">
                  <c:v>0.0369791666666667</c:v>
                </c:pt>
                <c:pt idx="107" c:formatCode="h:mm:ss">
                  <c:v>0.0373263888888889</c:v>
                </c:pt>
                <c:pt idx="108" c:formatCode="h:mm:ss">
                  <c:v>0.0376736111111111</c:v>
                </c:pt>
                <c:pt idx="109" c:formatCode="h:mm:ss">
                  <c:v>0.0380208333333333</c:v>
                </c:pt>
                <c:pt idx="110" c:formatCode="h:mm:ss">
                  <c:v>0.0383680555555556</c:v>
                </c:pt>
                <c:pt idx="111" c:formatCode="h:mm:ss">
                  <c:v>0.0387152777777778</c:v>
                </c:pt>
                <c:pt idx="112" c:formatCode="h:mm:ss">
                  <c:v>0.0390625</c:v>
                </c:pt>
                <c:pt idx="113" c:formatCode="h:mm:ss">
                  <c:v>0.0394097222222222</c:v>
                </c:pt>
                <c:pt idx="114" c:formatCode="h:mm:ss">
                  <c:v>0.0397569444444444</c:v>
                </c:pt>
                <c:pt idx="115" c:formatCode="h:mm:ss">
                  <c:v>0.0401041666666667</c:v>
                </c:pt>
                <c:pt idx="116" c:formatCode="h:mm:ss">
                  <c:v>0.0404513888888889</c:v>
                </c:pt>
                <c:pt idx="117" c:formatCode="h:mm:ss">
                  <c:v>0.0407986111111111</c:v>
                </c:pt>
                <c:pt idx="118" c:formatCode="h:mm:ss">
                  <c:v>0.0411458333333333</c:v>
                </c:pt>
                <c:pt idx="119" c:formatCode="h:mm:ss">
                  <c:v>0.0414930555555556</c:v>
                </c:pt>
                <c:pt idx="120" c:formatCode="h:mm:ss">
                  <c:v>0.0418402777777778</c:v>
                </c:pt>
                <c:pt idx="121" c:formatCode="h:mm:ss">
                  <c:v>0.0421875</c:v>
                </c:pt>
                <c:pt idx="122" c:formatCode="h:mm:ss">
                  <c:v>0.0425347222222222</c:v>
                </c:pt>
                <c:pt idx="123" c:formatCode="h:mm:ss">
                  <c:v>0.0428819444444444</c:v>
                </c:pt>
                <c:pt idx="124" c:formatCode="h:mm:ss">
                  <c:v>0.0432291666666667</c:v>
                </c:pt>
                <c:pt idx="125" c:formatCode="h:mm:ss">
                  <c:v>0.0435763888888889</c:v>
                </c:pt>
                <c:pt idx="126" c:formatCode="h:mm:ss">
                  <c:v>0.0439236111111111</c:v>
                </c:pt>
                <c:pt idx="127" c:formatCode="h:mm:ss">
                  <c:v>0.0442708333333333</c:v>
                </c:pt>
                <c:pt idx="128" c:formatCode="h:mm:ss">
                  <c:v>0.0446180555555556</c:v>
                </c:pt>
                <c:pt idx="129" c:formatCode="h:mm:ss">
                  <c:v>0.0449652777777778</c:v>
                </c:pt>
                <c:pt idx="130" c:formatCode="h:mm:ss">
                  <c:v>0.0453125</c:v>
                </c:pt>
                <c:pt idx="131" c:formatCode="h:mm:ss">
                  <c:v>0.0456597222222222</c:v>
                </c:pt>
                <c:pt idx="132" c:formatCode="h:mm:ss">
                  <c:v>0.0460069444444444</c:v>
                </c:pt>
                <c:pt idx="133" c:formatCode="h:mm:ss">
                  <c:v>0.0463541666666667</c:v>
                </c:pt>
                <c:pt idx="134" c:formatCode="h:mm:ss">
                  <c:v>0.0467013888888889</c:v>
                </c:pt>
                <c:pt idx="135" c:formatCode="h:mm:ss">
                  <c:v>0.0470486111111111</c:v>
                </c:pt>
                <c:pt idx="136" c:formatCode="h:mm:ss">
                  <c:v>0.0473958333333333</c:v>
                </c:pt>
                <c:pt idx="137" c:formatCode="h:mm:ss">
                  <c:v>0.0477430555555556</c:v>
                </c:pt>
                <c:pt idx="138" c:formatCode="h:mm:ss">
                  <c:v>0.0480902777777778</c:v>
                </c:pt>
                <c:pt idx="139" c:formatCode="h:mm:ss">
                  <c:v>0.0484375</c:v>
                </c:pt>
                <c:pt idx="140" c:formatCode="h:mm:ss">
                  <c:v>0.0487847222222222</c:v>
                </c:pt>
                <c:pt idx="141" c:formatCode="h:mm:ss">
                  <c:v>0.0491319444444444</c:v>
                </c:pt>
                <c:pt idx="142" c:formatCode="h:mm:ss">
                  <c:v>0.0494791666666667</c:v>
                </c:pt>
                <c:pt idx="143" c:formatCode="h:mm:ss">
                  <c:v>0.0498263888888889</c:v>
                </c:pt>
                <c:pt idx="144" c:formatCode="h:mm:ss">
                  <c:v>0.0501736111111111</c:v>
                </c:pt>
                <c:pt idx="145" c:formatCode="h:mm:ss">
                  <c:v>0.0505208333333333</c:v>
                </c:pt>
                <c:pt idx="146" c:formatCode="h:mm:ss">
                  <c:v>0.0508680555555556</c:v>
                </c:pt>
                <c:pt idx="147" c:formatCode="h:mm:ss">
                  <c:v>0.0512152777777778</c:v>
                </c:pt>
                <c:pt idx="148" c:formatCode="h:mm:ss">
                  <c:v>0.0515625</c:v>
                </c:pt>
                <c:pt idx="149" c:formatCode="h:mm:ss">
                  <c:v>0.0519097222222222</c:v>
                </c:pt>
                <c:pt idx="150" c:formatCode="h:mm:ss">
                  <c:v>0.0522569444444444</c:v>
                </c:pt>
                <c:pt idx="151" c:formatCode="h:mm:ss">
                  <c:v>0.0526041666666667</c:v>
                </c:pt>
                <c:pt idx="152" c:formatCode="h:mm:ss">
                  <c:v>0.0529513888888889</c:v>
                </c:pt>
                <c:pt idx="153" c:formatCode="h:mm:ss">
                  <c:v>0.0532986111111111</c:v>
                </c:pt>
                <c:pt idx="154" c:formatCode="h:mm:ss">
                  <c:v>0.0536458333333333</c:v>
                </c:pt>
                <c:pt idx="155" c:formatCode="h:mm:ss">
                  <c:v>0.0539930555555556</c:v>
                </c:pt>
                <c:pt idx="156" c:formatCode="h:mm:ss">
                  <c:v>0.0543402777777778</c:v>
                </c:pt>
                <c:pt idx="157" c:formatCode="h:mm:ss">
                  <c:v>0.0546875</c:v>
                </c:pt>
                <c:pt idx="158" c:formatCode="h:mm:ss">
                  <c:v>0.0550347222222222</c:v>
                </c:pt>
                <c:pt idx="159" c:formatCode="h:mm:ss">
                  <c:v>0.0553819444444444</c:v>
                </c:pt>
                <c:pt idx="160" c:formatCode="h:mm:ss">
                  <c:v>0.0557291666666667</c:v>
                </c:pt>
                <c:pt idx="161" c:formatCode="h:mm:ss">
                  <c:v>0.0560763888888889</c:v>
                </c:pt>
                <c:pt idx="162" c:formatCode="h:mm:ss">
                  <c:v>0.0564236111111111</c:v>
                </c:pt>
                <c:pt idx="163" c:formatCode="h:mm:ss">
                  <c:v>0.0567708333333333</c:v>
                </c:pt>
                <c:pt idx="164" c:formatCode="h:mm:ss">
                  <c:v>0.0571180555555556</c:v>
                </c:pt>
                <c:pt idx="165" c:formatCode="h:mm:ss">
                  <c:v>0.0574652777777778</c:v>
                </c:pt>
                <c:pt idx="166" c:formatCode="h:mm:ss">
                  <c:v>0.0578125</c:v>
                </c:pt>
                <c:pt idx="167" c:formatCode="h:mm:ss">
                  <c:v>0.0581597222222222</c:v>
                </c:pt>
                <c:pt idx="168" c:formatCode="h:mm:ss">
                  <c:v>0.0585069444444444</c:v>
                </c:pt>
                <c:pt idx="169" c:formatCode="h:mm:ss">
                  <c:v>0.0588541666666667</c:v>
                </c:pt>
                <c:pt idx="170" c:formatCode="h:mm:ss">
                  <c:v>0.0592013888888889</c:v>
                </c:pt>
                <c:pt idx="171" c:formatCode="h:mm:ss">
                  <c:v>0.0595486111111111</c:v>
                </c:pt>
                <c:pt idx="172" c:formatCode="h:mm:ss">
                  <c:v>0.0598958333333333</c:v>
                </c:pt>
                <c:pt idx="173" c:formatCode="h:mm:ss">
                  <c:v>0.0602430555555556</c:v>
                </c:pt>
                <c:pt idx="174" c:formatCode="h:mm:ss">
                  <c:v>0.0605902777777778</c:v>
                </c:pt>
                <c:pt idx="175" c:formatCode="h:mm:ss">
                  <c:v>0.0609375</c:v>
                </c:pt>
                <c:pt idx="176" c:formatCode="h:mm:ss">
                  <c:v>0.0612847222222222</c:v>
                </c:pt>
                <c:pt idx="177" c:formatCode="h:mm:ss">
                  <c:v>0.0616319444444444</c:v>
                </c:pt>
                <c:pt idx="178" c:formatCode="h:mm:ss">
                  <c:v>0.0619791666666667</c:v>
                </c:pt>
                <c:pt idx="179" c:formatCode="h:mm:ss">
                  <c:v>0.0623263888888889</c:v>
                </c:pt>
                <c:pt idx="180" c:formatCode="h:mm:ss">
                  <c:v>0.0626736111111111</c:v>
                </c:pt>
                <c:pt idx="181" c:formatCode="h:mm:ss">
                  <c:v>0.0630208333333333</c:v>
                </c:pt>
                <c:pt idx="182" c:formatCode="h:mm:ss">
                  <c:v>0.0633680555555556</c:v>
                </c:pt>
                <c:pt idx="183" c:formatCode="h:mm:ss">
                  <c:v>0.0637152777777778</c:v>
                </c:pt>
                <c:pt idx="184" c:formatCode="h:mm:ss">
                  <c:v>0.0640625</c:v>
                </c:pt>
                <c:pt idx="185" c:formatCode="h:mm:ss">
                  <c:v>0.0644097222222222</c:v>
                </c:pt>
                <c:pt idx="186" c:formatCode="h:mm:ss">
                  <c:v>0.0647569444444445</c:v>
                </c:pt>
                <c:pt idx="187" c:formatCode="h:mm:ss">
                  <c:v>0.0651041666666667</c:v>
                </c:pt>
                <c:pt idx="188" c:formatCode="h:mm:ss">
                  <c:v>0.0654513888888889</c:v>
                </c:pt>
                <c:pt idx="189" c:formatCode="h:mm:ss">
                  <c:v>0.0657986111111111</c:v>
                </c:pt>
                <c:pt idx="190" c:formatCode="h:mm:ss">
                  <c:v>0.0661458333333333</c:v>
                </c:pt>
                <c:pt idx="191" c:formatCode="h:mm:ss">
                  <c:v>0.0664930555555556</c:v>
                </c:pt>
                <c:pt idx="192" c:formatCode="h:mm:ss">
                  <c:v>0.0668402777777778</c:v>
                </c:pt>
                <c:pt idx="193" c:formatCode="h:mm:ss">
                  <c:v>0.0671875</c:v>
                </c:pt>
                <c:pt idx="194" c:formatCode="h:mm:ss">
                  <c:v>0.0675347222222222</c:v>
                </c:pt>
                <c:pt idx="195" c:formatCode="h:mm:ss">
                  <c:v>0.0678819444444444</c:v>
                </c:pt>
                <c:pt idx="196" c:formatCode="h:mm:ss">
                  <c:v>0.0682291666666667</c:v>
                </c:pt>
                <c:pt idx="197" c:formatCode="h:mm:ss">
                  <c:v>0.0685763888888889</c:v>
                </c:pt>
                <c:pt idx="198" c:formatCode="h:mm:ss">
                  <c:v>0.0689236111111111</c:v>
                </c:pt>
                <c:pt idx="199" c:formatCode="h:mm:ss">
                  <c:v>0.0692708333333333</c:v>
                </c:pt>
                <c:pt idx="200" c:formatCode="h:mm:ss">
                  <c:v>0.0696180555555556</c:v>
                </c:pt>
                <c:pt idx="201" c:formatCode="h:mm:ss">
                  <c:v>0.0699652777777778</c:v>
                </c:pt>
                <c:pt idx="202" c:formatCode="h:mm:ss">
                  <c:v>0.0703125</c:v>
                </c:pt>
                <c:pt idx="203" c:formatCode="h:mm:ss">
                  <c:v>0.0706597222222222</c:v>
                </c:pt>
                <c:pt idx="204" c:formatCode="h:mm:ss">
                  <c:v>0.0710069444444444</c:v>
                </c:pt>
                <c:pt idx="205" c:formatCode="h:mm:ss">
                  <c:v>0.0713541666666667</c:v>
                </c:pt>
                <c:pt idx="206" c:formatCode="h:mm:ss">
                  <c:v>0.0717013888888889</c:v>
                </c:pt>
                <c:pt idx="207" c:formatCode="h:mm:ss">
                  <c:v>0.0720486111111111</c:v>
                </c:pt>
                <c:pt idx="208" c:formatCode="h:mm:ss">
                  <c:v>0.0723958333333333</c:v>
                </c:pt>
                <c:pt idx="209" c:formatCode="h:mm:ss">
                  <c:v>0.0727430555555556</c:v>
                </c:pt>
                <c:pt idx="210" c:formatCode="h:mm:ss">
                  <c:v>0.0730902777777778</c:v>
                </c:pt>
                <c:pt idx="211" c:formatCode="h:mm:ss">
                  <c:v>0.0734375</c:v>
                </c:pt>
                <c:pt idx="212" c:formatCode="h:mm:ss">
                  <c:v>0.0737847222222222</c:v>
                </c:pt>
                <c:pt idx="213" c:formatCode="h:mm:ss">
                  <c:v>0.0741319444444444</c:v>
                </c:pt>
                <c:pt idx="214" c:formatCode="h:mm:ss">
                  <c:v>0.0744791666666667</c:v>
                </c:pt>
                <c:pt idx="215" c:formatCode="h:mm:ss">
                  <c:v>0.0748263888888889</c:v>
                </c:pt>
                <c:pt idx="216" c:formatCode="h:mm:ss">
                  <c:v>0.0751736111111111</c:v>
                </c:pt>
                <c:pt idx="217" c:formatCode="h:mm:ss">
                  <c:v>0.0755208333333333</c:v>
                </c:pt>
                <c:pt idx="218" c:formatCode="h:mm:ss">
                  <c:v>0.0758680555555555</c:v>
                </c:pt>
                <c:pt idx="219" c:formatCode="h:mm:ss">
                  <c:v>0.0762152777777778</c:v>
                </c:pt>
                <c:pt idx="220" c:formatCode="h:mm:ss">
                  <c:v>0.0765625</c:v>
                </c:pt>
                <c:pt idx="221" c:formatCode="h:mm:ss">
                  <c:v>0.0769097222222222</c:v>
                </c:pt>
                <c:pt idx="222" c:formatCode="h:mm:ss">
                  <c:v>0.0772569444444444</c:v>
                </c:pt>
                <c:pt idx="223" c:formatCode="h:mm:ss">
                  <c:v>0.0776041666666667</c:v>
                </c:pt>
                <c:pt idx="224" c:formatCode="h:mm:ss">
                  <c:v>0.0779513888888889</c:v>
                </c:pt>
                <c:pt idx="225" c:formatCode="h:mm:ss">
                  <c:v>0.0782986111111111</c:v>
                </c:pt>
                <c:pt idx="226" c:formatCode="h:mm:ss">
                  <c:v>0.0786458333333333</c:v>
                </c:pt>
                <c:pt idx="227" c:formatCode="h:mm:ss">
                  <c:v>0.0789930555555556</c:v>
                </c:pt>
                <c:pt idx="228" c:formatCode="h:mm:ss">
                  <c:v>0.0793402777777778</c:v>
                </c:pt>
                <c:pt idx="229" c:formatCode="h:mm:ss">
                  <c:v>0.0796875</c:v>
                </c:pt>
                <c:pt idx="230" c:formatCode="h:mm:ss">
                  <c:v>0.0800347222222222</c:v>
                </c:pt>
                <c:pt idx="231" c:formatCode="h:mm:ss">
                  <c:v>0.0803819444444444</c:v>
                </c:pt>
                <c:pt idx="232" c:formatCode="h:mm:ss">
                  <c:v>0.0807291666666667</c:v>
                </c:pt>
                <c:pt idx="233" c:formatCode="h:mm:ss">
                  <c:v>0.0810763888888889</c:v>
                </c:pt>
                <c:pt idx="234" c:formatCode="h:mm:ss">
                  <c:v>0.0814236111111111</c:v>
                </c:pt>
                <c:pt idx="235" c:formatCode="h:mm:ss">
                  <c:v>0.0817708333333333</c:v>
                </c:pt>
                <c:pt idx="236" c:formatCode="h:mm:ss">
                  <c:v>0.0821180555555556</c:v>
                </c:pt>
                <c:pt idx="237" c:formatCode="h:mm:ss">
                  <c:v>0.0824652777777778</c:v>
                </c:pt>
                <c:pt idx="238" c:formatCode="h:mm:ss">
                  <c:v>0.0828125</c:v>
                </c:pt>
                <c:pt idx="239" c:formatCode="h:mm:ss">
                  <c:v>0.0831597222222222</c:v>
                </c:pt>
                <c:pt idx="240" c:formatCode="h:mm:ss">
                  <c:v>0.0835069444444444</c:v>
                </c:pt>
                <c:pt idx="241" c:formatCode="h:mm:ss">
                  <c:v>0.0838541666666667</c:v>
                </c:pt>
                <c:pt idx="242" c:formatCode="h:mm:ss">
                  <c:v>0.0842013888888889</c:v>
                </c:pt>
                <c:pt idx="243" c:formatCode="h:mm:ss">
                  <c:v>0.0845486111111111</c:v>
                </c:pt>
                <c:pt idx="244" c:formatCode="h:mm:ss">
                  <c:v>0.0848958333333333</c:v>
                </c:pt>
                <c:pt idx="245" c:formatCode="h:mm:ss">
                  <c:v>0.0852430555555556</c:v>
                </c:pt>
                <c:pt idx="246" c:formatCode="h:mm:ss">
                  <c:v>0.0855902777777778</c:v>
                </c:pt>
                <c:pt idx="247" c:formatCode="h:mm:ss">
                  <c:v>0.0859375</c:v>
                </c:pt>
                <c:pt idx="248" c:formatCode="h:mm:ss">
                  <c:v>0.0862847222222222</c:v>
                </c:pt>
                <c:pt idx="249" c:formatCode="h:mm:ss">
                  <c:v>0.0866319444444444</c:v>
                </c:pt>
                <c:pt idx="250" c:formatCode="h:mm:ss">
                  <c:v>0.0869791666666667</c:v>
                </c:pt>
                <c:pt idx="251" c:formatCode="h:mm:ss">
                  <c:v>0.0873263888888889</c:v>
                </c:pt>
                <c:pt idx="252" c:formatCode="h:mm:ss">
                  <c:v>0.0876736111111111</c:v>
                </c:pt>
                <c:pt idx="253" c:formatCode="h:mm:ss">
                  <c:v>0.0880208333333333</c:v>
                </c:pt>
                <c:pt idx="254" c:formatCode="h:mm:ss">
                  <c:v>0.0883680555555556</c:v>
                </c:pt>
                <c:pt idx="255" c:formatCode="h:mm:ss">
                  <c:v>0.0887152777777778</c:v>
                </c:pt>
                <c:pt idx="256" c:formatCode="h:mm:ss">
                  <c:v>0.0890625</c:v>
                </c:pt>
                <c:pt idx="257" c:formatCode="h:mm:ss">
                  <c:v>0.0894097222222222</c:v>
                </c:pt>
                <c:pt idx="258" c:formatCode="h:mm:ss">
                  <c:v>0.0897569444444444</c:v>
                </c:pt>
                <c:pt idx="259" c:formatCode="h:mm:ss">
                  <c:v>0.0901041666666667</c:v>
                </c:pt>
                <c:pt idx="260" c:formatCode="h:mm:ss">
                  <c:v>0.0904513888888889</c:v>
                </c:pt>
                <c:pt idx="261" c:formatCode="h:mm:ss">
                  <c:v>0.0907986111111111</c:v>
                </c:pt>
                <c:pt idx="262" c:formatCode="h:mm:ss">
                  <c:v>0.0911458333333333</c:v>
                </c:pt>
                <c:pt idx="263" c:formatCode="h:mm:ss">
                  <c:v>0.0914930555555555</c:v>
                </c:pt>
                <c:pt idx="264" c:formatCode="h:mm:ss">
                  <c:v>0.0918402777777778</c:v>
                </c:pt>
                <c:pt idx="265" c:formatCode="h:mm:ss">
                  <c:v>0.0921875</c:v>
                </c:pt>
                <c:pt idx="266" c:formatCode="h:mm:ss">
                  <c:v>0.0925347222222222</c:v>
                </c:pt>
                <c:pt idx="267" c:formatCode="h:mm:ss">
                  <c:v>0.0928819444444444</c:v>
                </c:pt>
                <c:pt idx="268" c:formatCode="h:mm:ss">
                  <c:v>0.0932291666666667</c:v>
                </c:pt>
                <c:pt idx="269" c:formatCode="h:mm:ss">
                  <c:v>0.0935763888888889</c:v>
                </c:pt>
                <c:pt idx="270" c:formatCode="h:mm:ss">
                  <c:v>0.0939236111111111</c:v>
                </c:pt>
                <c:pt idx="271" c:formatCode="h:mm:ss">
                  <c:v>0.0942708333333333</c:v>
                </c:pt>
                <c:pt idx="272" c:formatCode="h:mm:ss">
                  <c:v>0.0946180555555556</c:v>
                </c:pt>
                <c:pt idx="273" c:formatCode="h:mm:ss">
                  <c:v>0.0949652777777778</c:v>
                </c:pt>
                <c:pt idx="274" c:formatCode="h:mm:ss">
                  <c:v>0.0953125</c:v>
                </c:pt>
                <c:pt idx="275" c:formatCode="h:mm:ss">
                  <c:v>0.0956597222222222</c:v>
                </c:pt>
                <c:pt idx="276" c:formatCode="h:mm:ss">
                  <c:v>0.0960069444444444</c:v>
                </c:pt>
                <c:pt idx="277" c:formatCode="h:mm:ss">
                  <c:v>0.0963541666666667</c:v>
                </c:pt>
                <c:pt idx="278" c:formatCode="h:mm:ss">
                  <c:v>0.0967013888888889</c:v>
                </c:pt>
                <c:pt idx="279" c:formatCode="h:mm:ss">
                  <c:v>0.0970486111111111</c:v>
                </c:pt>
                <c:pt idx="280" c:formatCode="h:mm:ss">
                  <c:v>0.0973958333333333</c:v>
                </c:pt>
                <c:pt idx="281" c:formatCode="h:mm:ss">
                  <c:v>0.0977430555555556</c:v>
                </c:pt>
                <c:pt idx="282" c:formatCode="h:mm:ss">
                  <c:v>0.0980902777777778</c:v>
                </c:pt>
                <c:pt idx="283" c:formatCode="h:mm:ss">
                  <c:v>0.0984375</c:v>
                </c:pt>
                <c:pt idx="284" c:formatCode="h:mm:ss">
                  <c:v>0.0987847222222222</c:v>
                </c:pt>
                <c:pt idx="285" c:formatCode="h:mm:ss">
                  <c:v>0.0991319444444444</c:v>
                </c:pt>
                <c:pt idx="286" c:formatCode="h:mm:ss">
                  <c:v>0.0994791666666667</c:v>
                </c:pt>
                <c:pt idx="287" c:formatCode="h:mm:ss">
                  <c:v>0.0998263888888889</c:v>
                </c:pt>
                <c:pt idx="288" c:formatCode="h:mm:ss">
                  <c:v>0.100173611111111</c:v>
                </c:pt>
                <c:pt idx="289" c:formatCode="h:mm:ss">
                  <c:v>0.100520833333333</c:v>
                </c:pt>
                <c:pt idx="290" c:formatCode="h:mm:ss">
                  <c:v>0.100868055555556</c:v>
                </c:pt>
                <c:pt idx="291" c:formatCode="h:mm:ss">
                  <c:v>0.101215277777778</c:v>
                </c:pt>
                <c:pt idx="292" c:formatCode="h:mm:ss">
                  <c:v>0.1015625</c:v>
                </c:pt>
                <c:pt idx="293" c:formatCode="h:mm:ss">
                  <c:v>0.101909722222222</c:v>
                </c:pt>
                <c:pt idx="294" c:formatCode="h:mm:ss">
                  <c:v>0.102256944444444</c:v>
                </c:pt>
                <c:pt idx="295" c:formatCode="h:mm:ss">
                  <c:v>0.102604166666667</c:v>
                </c:pt>
                <c:pt idx="296" c:formatCode="h:mm:ss">
                  <c:v>0.102951388888889</c:v>
                </c:pt>
                <c:pt idx="297" c:formatCode="h:mm:ss">
                  <c:v>0.103298611111111</c:v>
                </c:pt>
                <c:pt idx="298" c:formatCode="h:mm:ss">
                  <c:v>0.103645833333333</c:v>
                </c:pt>
                <c:pt idx="299" c:formatCode="h:mm:ss">
                  <c:v>0.103993055555556</c:v>
                </c:pt>
                <c:pt idx="300" c:formatCode="h:mm:ss">
                  <c:v>0.104340277777778</c:v>
                </c:pt>
                <c:pt idx="301" c:formatCode="h:mm:ss">
                  <c:v>0.1046875</c:v>
                </c:pt>
                <c:pt idx="302" c:formatCode="h:mm:ss">
                  <c:v>0.105034722222222</c:v>
                </c:pt>
                <c:pt idx="303" c:formatCode="h:mm:ss">
                  <c:v>0.105381944444444</c:v>
                </c:pt>
                <c:pt idx="304" c:formatCode="h:mm:ss">
                  <c:v>0.105729166666667</c:v>
                </c:pt>
                <c:pt idx="305" c:formatCode="h:mm:ss">
                  <c:v>0.106076388888889</c:v>
                </c:pt>
                <c:pt idx="306" c:formatCode="h:mm:ss">
                  <c:v>0.106423611111111</c:v>
                </c:pt>
                <c:pt idx="307" c:formatCode="h:mm:ss">
                  <c:v>0.106770833333333</c:v>
                </c:pt>
                <c:pt idx="308" c:formatCode="h:mm:ss">
                  <c:v>0.107118055555556</c:v>
                </c:pt>
                <c:pt idx="309" c:formatCode="h:mm:ss">
                  <c:v>0.107465277777778</c:v>
                </c:pt>
                <c:pt idx="310" c:formatCode="h:mm:ss">
                  <c:v>0.1078125</c:v>
                </c:pt>
                <c:pt idx="311" c:formatCode="h:mm:ss">
                  <c:v>0.108159722222222</c:v>
                </c:pt>
                <c:pt idx="312" c:formatCode="h:mm:ss">
                  <c:v>0.108506944444444</c:v>
                </c:pt>
                <c:pt idx="313" c:formatCode="h:mm:ss">
                  <c:v>0.108854166666667</c:v>
                </c:pt>
                <c:pt idx="314" c:formatCode="h:mm:ss">
                  <c:v>0.109201388888889</c:v>
                </c:pt>
                <c:pt idx="315" c:formatCode="h:mm:ss">
                  <c:v>0.109548611111111</c:v>
                </c:pt>
                <c:pt idx="316" c:formatCode="h:mm:ss">
                  <c:v>0.109895833333333</c:v>
                </c:pt>
                <c:pt idx="317" c:formatCode="h:mm:ss">
                  <c:v>0.110243055555556</c:v>
                </c:pt>
                <c:pt idx="318" c:formatCode="h:mm:ss">
                  <c:v>0.110590277777778</c:v>
                </c:pt>
                <c:pt idx="319" c:formatCode="h:mm:ss">
                  <c:v>0.1109375</c:v>
                </c:pt>
                <c:pt idx="320" c:formatCode="h:mm:ss">
                  <c:v>0.111284722222222</c:v>
                </c:pt>
                <c:pt idx="321" c:formatCode="h:mm:ss">
                  <c:v>0.111631944444444</c:v>
                </c:pt>
                <c:pt idx="322" c:formatCode="h:mm:ss">
                  <c:v>0.111979166666667</c:v>
                </c:pt>
                <c:pt idx="323" c:formatCode="h:mm:ss">
                  <c:v>0.112326388888889</c:v>
                </c:pt>
                <c:pt idx="324" c:formatCode="h:mm:ss">
                  <c:v>0.112673611111111</c:v>
                </c:pt>
                <c:pt idx="325" c:formatCode="h:mm:ss">
                  <c:v>0.113020833333333</c:v>
                </c:pt>
                <c:pt idx="326" c:formatCode="h:mm:ss">
                  <c:v>0.113368055555556</c:v>
                </c:pt>
                <c:pt idx="327" c:formatCode="h:mm:ss">
                  <c:v>0.113715277777778</c:v>
                </c:pt>
                <c:pt idx="328" c:formatCode="h:mm:ss">
                  <c:v>0.1140625</c:v>
                </c:pt>
                <c:pt idx="329" c:formatCode="h:mm:ss">
                  <c:v>0.114409722222222</c:v>
                </c:pt>
                <c:pt idx="330" c:formatCode="h:mm:ss">
                  <c:v>0.114756944444444</c:v>
                </c:pt>
                <c:pt idx="331" c:formatCode="h:mm:ss">
                  <c:v>0.115104166666667</c:v>
                </c:pt>
                <c:pt idx="332" c:formatCode="h:mm:ss">
                  <c:v>0.115451388888889</c:v>
                </c:pt>
                <c:pt idx="333" c:formatCode="h:mm:ss">
                  <c:v>0.115798611111111</c:v>
                </c:pt>
                <c:pt idx="334" c:formatCode="h:mm:ss">
                  <c:v>0.116145833333333</c:v>
                </c:pt>
                <c:pt idx="335" c:formatCode="h:mm:ss">
                  <c:v>0.116493055555556</c:v>
                </c:pt>
                <c:pt idx="336" c:formatCode="h:mm:ss">
                  <c:v>0.116840277777778</c:v>
                </c:pt>
                <c:pt idx="337" c:formatCode="h:mm:ss">
                  <c:v>0.1171875</c:v>
                </c:pt>
                <c:pt idx="338" c:formatCode="h:mm:ss">
                  <c:v>0.117534722222222</c:v>
                </c:pt>
                <c:pt idx="339" c:formatCode="h:mm:ss">
                  <c:v>0.117881944444444</c:v>
                </c:pt>
                <c:pt idx="340" c:formatCode="h:mm:ss">
                  <c:v>0.118229166666667</c:v>
                </c:pt>
                <c:pt idx="341" c:formatCode="h:mm:ss">
                  <c:v>0.118576388888889</c:v>
                </c:pt>
                <c:pt idx="342" c:formatCode="h:mm:ss">
                  <c:v>0.118923611111111</c:v>
                </c:pt>
                <c:pt idx="343" c:formatCode="h:mm:ss">
                  <c:v>0.119270833333333</c:v>
                </c:pt>
                <c:pt idx="344" c:formatCode="h:mm:ss">
                  <c:v>0.119618055555556</c:v>
                </c:pt>
                <c:pt idx="345" c:formatCode="h:mm:ss">
                  <c:v>0.119965277777778</c:v>
                </c:pt>
                <c:pt idx="346" c:formatCode="h:mm:ss">
                  <c:v>0.1203125</c:v>
                </c:pt>
                <c:pt idx="347" c:formatCode="h:mm:ss">
                  <c:v>0.120659722222222</c:v>
                </c:pt>
                <c:pt idx="348" c:formatCode="h:mm:ss">
                  <c:v>0.121006944444444</c:v>
                </c:pt>
                <c:pt idx="349" c:formatCode="h:mm:ss">
                  <c:v>0.121354166666667</c:v>
                </c:pt>
                <c:pt idx="350" c:formatCode="h:mm:ss">
                  <c:v>0.121701388888889</c:v>
                </c:pt>
                <c:pt idx="351" c:formatCode="h:mm:ss">
                  <c:v>0.122048611111111</c:v>
                </c:pt>
                <c:pt idx="352" c:formatCode="h:mm:ss">
                  <c:v>0.122395833333333</c:v>
                </c:pt>
                <c:pt idx="353" c:formatCode="h:mm:ss">
                  <c:v>0.122743055555556</c:v>
                </c:pt>
                <c:pt idx="354" c:formatCode="h:mm:ss">
                  <c:v>0.123090277777778</c:v>
                </c:pt>
                <c:pt idx="355" c:formatCode="h:mm:ss">
                  <c:v>0.1234375</c:v>
                </c:pt>
                <c:pt idx="356" c:formatCode="h:mm:ss">
                  <c:v>0.123784722222222</c:v>
                </c:pt>
                <c:pt idx="357" c:formatCode="h:mm:ss">
                  <c:v>0.124131944444444</c:v>
                </c:pt>
                <c:pt idx="358" c:formatCode="h:mm:ss">
                  <c:v>0.124479166666667</c:v>
                </c:pt>
                <c:pt idx="359" c:formatCode="h:mm:ss">
                  <c:v>0.124826388888889</c:v>
                </c:pt>
                <c:pt idx="360" c:formatCode="h:mm:ss">
                  <c:v>0.125173611111111</c:v>
                </c:pt>
                <c:pt idx="361" c:formatCode="h:mm:ss">
                  <c:v>0.125520833333333</c:v>
                </c:pt>
                <c:pt idx="362" c:formatCode="h:mm:ss">
                  <c:v>0.125868055555556</c:v>
                </c:pt>
                <c:pt idx="363" c:formatCode="h:mm:ss">
                  <c:v>0.126215277777778</c:v>
                </c:pt>
                <c:pt idx="364" c:formatCode="h:mm:ss">
                  <c:v>0.1265625</c:v>
                </c:pt>
                <c:pt idx="365" c:formatCode="h:mm:ss">
                  <c:v>0.126909722222222</c:v>
                </c:pt>
                <c:pt idx="366" c:formatCode="h:mm:ss">
                  <c:v>0.127256944444444</c:v>
                </c:pt>
                <c:pt idx="367" c:formatCode="h:mm:ss">
                  <c:v>0.127604166666667</c:v>
                </c:pt>
                <c:pt idx="368" c:formatCode="h:mm:ss">
                  <c:v>0.127951388888889</c:v>
                </c:pt>
                <c:pt idx="369" c:formatCode="h:mm:ss">
                  <c:v>0.128298611111111</c:v>
                </c:pt>
                <c:pt idx="370" c:formatCode="h:mm:ss">
                  <c:v>0.128645833333333</c:v>
                </c:pt>
                <c:pt idx="371" c:formatCode="h:mm:ss">
                  <c:v>0.128993055555556</c:v>
                </c:pt>
                <c:pt idx="372" c:formatCode="h:mm:ss">
                  <c:v>0.129340277777778</c:v>
                </c:pt>
                <c:pt idx="373" c:formatCode="h:mm:ss">
                  <c:v>0.1296875</c:v>
                </c:pt>
                <c:pt idx="374" c:formatCode="h:mm:ss">
                  <c:v>0.130034722222222</c:v>
                </c:pt>
                <c:pt idx="375" c:formatCode="h:mm:ss">
                  <c:v>0.130381944444444</c:v>
                </c:pt>
                <c:pt idx="376" c:formatCode="h:mm:ss">
                  <c:v>0.130729166666667</c:v>
                </c:pt>
                <c:pt idx="377" c:formatCode="h:mm:ss">
                  <c:v>0.131076388888889</c:v>
                </c:pt>
                <c:pt idx="378" c:formatCode="h:mm:ss">
                  <c:v>0.131423611111111</c:v>
                </c:pt>
                <c:pt idx="379" c:formatCode="h:mm:ss">
                  <c:v>0.131770833333333</c:v>
                </c:pt>
                <c:pt idx="380" c:formatCode="h:mm:ss">
                  <c:v>0.132118055555556</c:v>
                </c:pt>
                <c:pt idx="381" c:formatCode="h:mm:ss">
                  <c:v>0.132465277777778</c:v>
                </c:pt>
                <c:pt idx="382" c:formatCode="h:mm:ss">
                  <c:v>0.1328125</c:v>
                </c:pt>
                <c:pt idx="383" c:formatCode="h:mm:ss">
                  <c:v>0.133159722222222</c:v>
                </c:pt>
                <c:pt idx="384" c:formatCode="h:mm:ss">
                  <c:v>0.133506944444444</c:v>
                </c:pt>
                <c:pt idx="385" c:formatCode="h:mm:ss">
                  <c:v>0.133854166666667</c:v>
                </c:pt>
                <c:pt idx="386" c:formatCode="h:mm:ss">
                  <c:v>0.134201388888889</c:v>
                </c:pt>
                <c:pt idx="387" c:formatCode="h:mm:ss">
                  <c:v>0.134548611111111</c:v>
                </c:pt>
                <c:pt idx="388" c:formatCode="h:mm:ss">
                  <c:v>0.134895833333333</c:v>
                </c:pt>
                <c:pt idx="389" c:formatCode="h:mm:ss">
                  <c:v>0.135243055555556</c:v>
                </c:pt>
                <c:pt idx="390" c:formatCode="h:mm:ss">
                  <c:v>0.135590277777778</c:v>
                </c:pt>
                <c:pt idx="391" c:formatCode="h:mm:ss">
                  <c:v>0.1359375</c:v>
                </c:pt>
                <c:pt idx="392" c:formatCode="h:mm:ss">
                  <c:v>0.136284722222222</c:v>
                </c:pt>
                <c:pt idx="393" c:formatCode="h:mm:ss">
                  <c:v>0.136631944444444</c:v>
                </c:pt>
                <c:pt idx="394" c:formatCode="h:mm:ss">
                  <c:v>0.136979166666667</c:v>
                </c:pt>
                <c:pt idx="395" c:formatCode="h:mm:ss">
                  <c:v>0.137326388888889</c:v>
                </c:pt>
                <c:pt idx="396" c:formatCode="h:mm:ss">
                  <c:v>0.137673611111111</c:v>
                </c:pt>
                <c:pt idx="397" c:formatCode="h:mm:ss">
                  <c:v>0.138020833333333</c:v>
                </c:pt>
                <c:pt idx="398" c:formatCode="h:mm:ss">
                  <c:v>0.138368055555556</c:v>
                </c:pt>
                <c:pt idx="399" c:formatCode="h:mm:ss">
                  <c:v>0.138715277777778</c:v>
                </c:pt>
                <c:pt idx="400" c:formatCode="h:mm:ss">
                  <c:v>0.1390625</c:v>
                </c:pt>
                <c:pt idx="401" c:formatCode="h:mm:ss">
                  <c:v>0.139409722222222</c:v>
                </c:pt>
                <c:pt idx="402" c:formatCode="h:mm:ss">
                  <c:v>0.139756944444444</c:v>
                </c:pt>
                <c:pt idx="403" c:formatCode="h:mm:ss">
                  <c:v>0.140104166666667</c:v>
                </c:pt>
                <c:pt idx="404" c:formatCode="h:mm:ss">
                  <c:v>0.140451388888889</c:v>
                </c:pt>
                <c:pt idx="405" c:formatCode="h:mm:ss">
                  <c:v>0.140798611111111</c:v>
                </c:pt>
                <c:pt idx="406" c:formatCode="h:mm:ss">
                  <c:v>0.141145833333333</c:v>
                </c:pt>
                <c:pt idx="407" c:formatCode="h:mm:ss">
                  <c:v>0.141493055555556</c:v>
                </c:pt>
                <c:pt idx="408" c:formatCode="h:mm:ss">
                  <c:v>0.141840277777778</c:v>
                </c:pt>
                <c:pt idx="409" c:formatCode="h:mm:ss">
                  <c:v>0.1421875</c:v>
                </c:pt>
                <c:pt idx="410" c:formatCode="h:mm:ss">
                  <c:v>0.142534722222222</c:v>
                </c:pt>
                <c:pt idx="411" c:formatCode="h:mm:ss">
                  <c:v>0.142881944444444</c:v>
                </c:pt>
                <c:pt idx="412" c:formatCode="h:mm:ss">
                  <c:v>0.143229166666667</c:v>
                </c:pt>
                <c:pt idx="413" c:formatCode="h:mm:ss">
                  <c:v>0.143576388888889</c:v>
                </c:pt>
                <c:pt idx="414" c:formatCode="h:mm:ss">
                  <c:v>0.143923611111111</c:v>
                </c:pt>
                <c:pt idx="415" c:formatCode="h:mm:ss">
                  <c:v>0.144270833333333</c:v>
                </c:pt>
                <c:pt idx="416" c:formatCode="h:mm:ss">
                  <c:v>0.144618055555556</c:v>
                </c:pt>
                <c:pt idx="417" c:formatCode="h:mm:ss">
                  <c:v>0.144965277777778</c:v>
                </c:pt>
                <c:pt idx="418" c:formatCode="h:mm:ss">
                  <c:v>0.1453125</c:v>
                </c:pt>
                <c:pt idx="419" c:formatCode="h:mm:ss">
                  <c:v>0.145659722222222</c:v>
                </c:pt>
                <c:pt idx="420" c:formatCode="h:mm:ss">
                  <c:v>0.146006944444444</c:v>
                </c:pt>
                <c:pt idx="421" c:formatCode="h:mm:ss">
                  <c:v>0.146354166666667</c:v>
                </c:pt>
                <c:pt idx="422" c:formatCode="h:mm:ss">
                  <c:v>0.146701388888889</c:v>
                </c:pt>
                <c:pt idx="423" c:formatCode="h:mm:ss">
                  <c:v>0.147048611111111</c:v>
                </c:pt>
                <c:pt idx="424" c:formatCode="h:mm:ss">
                  <c:v>0.147395833333333</c:v>
                </c:pt>
                <c:pt idx="425" c:formatCode="h:mm:ss">
                  <c:v>0.147743055555556</c:v>
                </c:pt>
                <c:pt idx="426" c:formatCode="h:mm:ss">
                  <c:v>0.148090277777778</c:v>
                </c:pt>
                <c:pt idx="427" c:formatCode="h:mm:ss">
                  <c:v>0.1484375</c:v>
                </c:pt>
                <c:pt idx="428" c:formatCode="h:mm:ss">
                  <c:v>0.148784722222222</c:v>
                </c:pt>
                <c:pt idx="429" c:formatCode="h:mm:ss">
                  <c:v>0.149131944444444</c:v>
                </c:pt>
                <c:pt idx="430" c:formatCode="h:mm:ss">
                  <c:v>0.149479166666667</c:v>
                </c:pt>
                <c:pt idx="431" c:formatCode="h:mm:ss">
                  <c:v>0.149826388888889</c:v>
                </c:pt>
                <c:pt idx="432" c:formatCode="h:mm:ss">
                  <c:v>0.150173611111111</c:v>
                </c:pt>
                <c:pt idx="433" c:formatCode="h:mm:ss">
                  <c:v>0.150520833333333</c:v>
                </c:pt>
                <c:pt idx="434" c:formatCode="h:mm:ss">
                  <c:v>0.150868055555556</c:v>
                </c:pt>
                <c:pt idx="435" c:formatCode="h:mm:ss">
                  <c:v>0.151215277777778</c:v>
                </c:pt>
                <c:pt idx="436" c:formatCode="h:mm:ss">
                  <c:v>0.1515625</c:v>
                </c:pt>
                <c:pt idx="437" c:formatCode="h:mm:ss">
                  <c:v>0.151909722222222</c:v>
                </c:pt>
                <c:pt idx="438" c:formatCode="h:mm:ss">
                  <c:v>0.152256944444444</c:v>
                </c:pt>
                <c:pt idx="439" c:formatCode="h:mm:ss">
                  <c:v>0.152604166666667</c:v>
                </c:pt>
                <c:pt idx="440" c:formatCode="h:mm:ss">
                  <c:v>0.152951388888889</c:v>
                </c:pt>
                <c:pt idx="441" c:formatCode="h:mm:ss">
                  <c:v>0.153298611111111</c:v>
                </c:pt>
                <c:pt idx="442" c:formatCode="h:mm:ss">
                  <c:v>0.153645833333333</c:v>
                </c:pt>
                <c:pt idx="443" c:formatCode="h:mm:ss">
                  <c:v>0.153993055555556</c:v>
                </c:pt>
                <c:pt idx="444" c:formatCode="h:mm:ss">
                  <c:v>0.154340277777778</c:v>
                </c:pt>
                <c:pt idx="445" c:formatCode="h:mm:ss">
                  <c:v>0.1546875</c:v>
                </c:pt>
                <c:pt idx="446" c:formatCode="h:mm:ss">
                  <c:v>0.155034722222222</c:v>
                </c:pt>
                <c:pt idx="447" c:formatCode="h:mm:ss">
                  <c:v>0.155381944444444</c:v>
                </c:pt>
                <c:pt idx="448" c:formatCode="h:mm:ss">
                  <c:v>0.155729166666667</c:v>
                </c:pt>
                <c:pt idx="449" c:formatCode="h:mm:ss">
                  <c:v>0.156076388888889</c:v>
                </c:pt>
                <c:pt idx="450" c:formatCode="h:mm:ss">
                  <c:v>0.156423611111111</c:v>
                </c:pt>
                <c:pt idx="451" c:formatCode="h:mm:ss">
                  <c:v>0.156770833333333</c:v>
                </c:pt>
                <c:pt idx="452" c:formatCode="h:mm:ss">
                  <c:v>0.157118055555556</c:v>
                </c:pt>
                <c:pt idx="453" c:formatCode="h:mm:ss">
                  <c:v>0.157465277777778</c:v>
                </c:pt>
                <c:pt idx="454" c:formatCode="h:mm:ss">
                  <c:v>0.1578125</c:v>
                </c:pt>
                <c:pt idx="455" c:formatCode="h:mm:ss">
                  <c:v>0.158159722222222</c:v>
                </c:pt>
                <c:pt idx="456" c:formatCode="h:mm:ss">
                  <c:v>0.158506944444444</c:v>
                </c:pt>
                <c:pt idx="457" c:formatCode="h:mm:ss">
                  <c:v>0.158854166666667</c:v>
                </c:pt>
                <c:pt idx="458" c:formatCode="h:mm:ss">
                  <c:v>0.159201388888889</c:v>
                </c:pt>
                <c:pt idx="459" c:formatCode="h:mm:ss">
                  <c:v>0.159548611111111</c:v>
                </c:pt>
                <c:pt idx="460" c:formatCode="h:mm:ss">
                  <c:v>0.159895833333333</c:v>
                </c:pt>
                <c:pt idx="461" c:formatCode="h:mm:ss">
                  <c:v>0.160243055555556</c:v>
                </c:pt>
                <c:pt idx="462" c:formatCode="h:mm:ss">
                  <c:v>0.160590277777778</c:v>
                </c:pt>
                <c:pt idx="463" c:formatCode="h:mm:ss">
                  <c:v>0.1609375</c:v>
                </c:pt>
                <c:pt idx="464" c:formatCode="h:mm:ss">
                  <c:v>0.161284722222222</c:v>
                </c:pt>
                <c:pt idx="465" c:formatCode="h:mm:ss">
                  <c:v>0.161631944444444</c:v>
                </c:pt>
                <c:pt idx="466" c:formatCode="h:mm:ss">
                  <c:v>0.161979166666667</c:v>
                </c:pt>
                <c:pt idx="467" c:formatCode="h:mm:ss">
                  <c:v>0.162326388888889</c:v>
                </c:pt>
                <c:pt idx="468" c:formatCode="h:mm:ss">
                  <c:v>0.162673611111111</c:v>
                </c:pt>
                <c:pt idx="469" c:formatCode="h:mm:ss">
                  <c:v>0.163020833333333</c:v>
                </c:pt>
                <c:pt idx="470" c:formatCode="h:mm:ss">
                  <c:v>0.163368055555556</c:v>
                </c:pt>
                <c:pt idx="471" c:formatCode="h:mm:ss">
                  <c:v>0.163715277777778</c:v>
                </c:pt>
                <c:pt idx="472" c:formatCode="h:mm:ss">
                  <c:v>0.1640625</c:v>
                </c:pt>
                <c:pt idx="473" c:formatCode="h:mm:ss">
                  <c:v>0.164409722222222</c:v>
                </c:pt>
                <c:pt idx="474" c:formatCode="h:mm:ss">
                  <c:v>0.164756944444444</c:v>
                </c:pt>
                <c:pt idx="475" c:formatCode="h:mm:ss">
                  <c:v>0.165104166666667</c:v>
                </c:pt>
                <c:pt idx="476" c:formatCode="h:mm:ss">
                  <c:v>0.165451388888889</c:v>
                </c:pt>
                <c:pt idx="477" c:formatCode="h:mm:ss">
                  <c:v>0.165798611111111</c:v>
                </c:pt>
                <c:pt idx="478" c:formatCode="h:mm:ss">
                  <c:v>0.166145833333333</c:v>
                </c:pt>
                <c:pt idx="479" c:formatCode="h:mm:ss">
                  <c:v>0.166493055555556</c:v>
                </c:pt>
                <c:pt idx="480" c:formatCode="h:mm:ss">
                  <c:v>0.166840277777778</c:v>
                </c:pt>
                <c:pt idx="481" c:formatCode="h:mm:ss">
                  <c:v>0.1671875</c:v>
                </c:pt>
                <c:pt idx="482" c:formatCode="h:mm:ss">
                  <c:v>0.167534722222222</c:v>
                </c:pt>
                <c:pt idx="483" c:formatCode="h:mm:ss">
                  <c:v>0.167881944444444</c:v>
                </c:pt>
                <c:pt idx="484" c:formatCode="h:mm:ss">
                  <c:v>0.168229166666667</c:v>
                </c:pt>
                <c:pt idx="485" c:formatCode="h:mm:ss">
                  <c:v>0.168576388888889</c:v>
                </c:pt>
                <c:pt idx="486" c:formatCode="h:mm:ss">
                  <c:v>0.168923611111111</c:v>
                </c:pt>
                <c:pt idx="487" c:formatCode="h:mm:ss">
                  <c:v>0.169270833333333</c:v>
                </c:pt>
                <c:pt idx="488" c:formatCode="h:mm:ss">
                  <c:v>0.169618055555556</c:v>
                </c:pt>
                <c:pt idx="489" c:formatCode="h:mm:ss">
                  <c:v>0.169965277777778</c:v>
                </c:pt>
                <c:pt idx="490" c:formatCode="h:mm:ss">
                  <c:v>0.1703125</c:v>
                </c:pt>
                <c:pt idx="491" c:formatCode="h:mm:ss">
                  <c:v>0.170659722222222</c:v>
                </c:pt>
                <c:pt idx="492" c:formatCode="h:mm:ss">
                  <c:v>0.171006944444444</c:v>
                </c:pt>
                <c:pt idx="493" c:formatCode="h:mm:ss">
                  <c:v>0.171354166666667</c:v>
                </c:pt>
                <c:pt idx="494" c:formatCode="h:mm:ss">
                  <c:v>0.171701388888889</c:v>
                </c:pt>
                <c:pt idx="495" c:formatCode="h:mm:ss">
                  <c:v>0.172048611111111</c:v>
                </c:pt>
                <c:pt idx="496" c:formatCode="h:mm:ss">
                  <c:v>0.172395833333333</c:v>
                </c:pt>
                <c:pt idx="497" c:formatCode="h:mm:ss">
                  <c:v>0.172743055555556</c:v>
                </c:pt>
                <c:pt idx="498" c:formatCode="h:mm:ss">
                  <c:v>0.173090277777778</c:v>
                </c:pt>
                <c:pt idx="499" c:formatCode="h:mm:ss">
                  <c:v>0.1734375</c:v>
                </c:pt>
                <c:pt idx="500" c:formatCode="h:mm:ss">
                  <c:v>0.173784722222222</c:v>
                </c:pt>
                <c:pt idx="501" c:formatCode="h:mm:ss">
                  <c:v>0.174131944444444</c:v>
                </c:pt>
                <c:pt idx="502" c:formatCode="h:mm:ss">
                  <c:v>0.174479166666667</c:v>
                </c:pt>
                <c:pt idx="503" c:formatCode="h:mm:ss">
                  <c:v>0.174826388888889</c:v>
                </c:pt>
                <c:pt idx="504" c:formatCode="h:mm:ss">
                  <c:v>0.175173611111111</c:v>
                </c:pt>
                <c:pt idx="505" c:formatCode="h:mm:ss">
                  <c:v>0.175520833333333</c:v>
                </c:pt>
                <c:pt idx="506" c:formatCode="h:mm:ss">
                  <c:v>0.175868055555556</c:v>
                </c:pt>
                <c:pt idx="507" c:formatCode="h:mm:ss">
                  <c:v>0.176215277777778</c:v>
                </c:pt>
                <c:pt idx="508" c:formatCode="h:mm:ss">
                  <c:v>0.1765625</c:v>
                </c:pt>
                <c:pt idx="509" c:formatCode="h:mm:ss">
                  <c:v>0.176909722222222</c:v>
                </c:pt>
                <c:pt idx="510" c:formatCode="h:mm:ss">
                  <c:v>0.177256944444444</c:v>
                </c:pt>
                <c:pt idx="511" c:formatCode="h:mm:ss">
                  <c:v>0.177604166666667</c:v>
                </c:pt>
                <c:pt idx="512" c:formatCode="h:mm:ss">
                  <c:v>0.177951388888889</c:v>
                </c:pt>
                <c:pt idx="513" c:formatCode="h:mm:ss">
                  <c:v>0.178298611111111</c:v>
                </c:pt>
                <c:pt idx="514" c:formatCode="h:mm:ss">
                  <c:v>0.178645833333333</c:v>
                </c:pt>
                <c:pt idx="515" c:formatCode="h:mm:ss">
                  <c:v>0.178993055555556</c:v>
                </c:pt>
                <c:pt idx="516" c:formatCode="h:mm:ss">
                  <c:v>0.179340277777778</c:v>
                </c:pt>
                <c:pt idx="517" c:formatCode="h:mm:ss">
                  <c:v>0.1796875</c:v>
                </c:pt>
                <c:pt idx="518" c:formatCode="h:mm:ss">
                  <c:v>0.180034722222222</c:v>
                </c:pt>
                <c:pt idx="519" c:formatCode="h:mm:ss">
                  <c:v>0.180381944444444</c:v>
                </c:pt>
                <c:pt idx="520" c:formatCode="h:mm:ss">
                  <c:v>0.180729166666667</c:v>
                </c:pt>
                <c:pt idx="521" c:formatCode="h:mm:ss">
                  <c:v>0.181076388888889</c:v>
                </c:pt>
                <c:pt idx="522" c:formatCode="h:mm:ss">
                  <c:v>0.181423611111111</c:v>
                </c:pt>
                <c:pt idx="523" c:formatCode="h:mm:ss">
                  <c:v>0.181770833333333</c:v>
                </c:pt>
                <c:pt idx="524" c:formatCode="h:mm:ss">
                  <c:v>0.182118055555556</c:v>
                </c:pt>
                <c:pt idx="525" c:formatCode="h:mm:ss">
                  <c:v>0.182465277777778</c:v>
                </c:pt>
                <c:pt idx="526" c:formatCode="h:mm:ss">
                  <c:v>0.1828125</c:v>
                </c:pt>
                <c:pt idx="527" c:formatCode="h:mm:ss">
                  <c:v>0.183159722222222</c:v>
                </c:pt>
                <c:pt idx="528" c:formatCode="h:mm:ss">
                  <c:v>0.183506944444444</c:v>
                </c:pt>
                <c:pt idx="529" c:formatCode="h:mm:ss">
                  <c:v>0.183854166666667</c:v>
                </c:pt>
                <c:pt idx="530" c:formatCode="h:mm:ss">
                  <c:v>0.184201388888889</c:v>
                </c:pt>
                <c:pt idx="531" c:formatCode="h:mm:ss">
                  <c:v>0.184548611111111</c:v>
                </c:pt>
                <c:pt idx="532" c:formatCode="h:mm:ss">
                  <c:v>0.184895833333333</c:v>
                </c:pt>
                <c:pt idx="533" c:formatCode="h:mm:ss">
                  <c:v>0.185243055555556</c:v>
                </c:pt>
                <c:pt idx="534" c:formatCode="h:mm:ss">
                  <c:v>0.185590277777778</c:v>
                </c:pt>
                <c:pt idx="535" c:formatCode="h:mm:ss">
                  <c:v>0.1859375</c:v>
                </c:pt>
                <c:pt idx="536" c:formatCode="h:mm:ss">
                  <c:v>0.186284722222222</c:v>
                </c:pt>
                <c:pt idx="537" c:formatCode="h:mm:ss">
                  <c:v>0.186631944444444</c:v>
                </c:pt>
                <c:pt idx="538" c:formatCode="h:mm:ss">
                  <c:v>0.186979166666667</c:v>
                </c:pt>
                <c:pt idx="539" c:formatCode="h:mm:ss">
                  <c:v>0.187326388888889</c:v>
                </c:pt>
                <c:pt idx="540" c:formatCode="h:mm:ss">
                  <c:v>0.187673611111111</c:v>
                </c:pt>
                <c:pt idx="541" c:formatCode="h:mm:ss">
                  <c:v>0.188020833333333</c:v>
                </c:pt>
                <c:pt idx="542" c:formatCode="h:mm:ss">
                  <c:v>0.188368055555556</c:v>
                </c:pt>
                <c:pt idx="543" c:formatCode="h:mm:ss">
                  <c:v>0.188715277777778</c:v>
                </c:pt>
                <c:pt idx="544" c:formatCode="h:mm:ss">
                  <c:v>0.1890625</c:v>
                </c:pt>
                <c:pt idx="545" c:formatCode="h:mm:ss">
                  <c:v>0.189409722222222</c:v>
                </c:pt>
                <c:pt idx="546" c:formatCode="h:mm:ss">
                  <c:v>0.189756944444444</c:v>
                </c:pt>
                <c:pt idx="547" c:formatCode="h:mm:ss">
                  <c:v>0.190104166666667</c:v>
                </c:pt>
                <c:pt idx="548" c:formatCode="h:mm:ss">
                  <c:v>0.190451388888889</c:v>
                </c:pt>
                <c:pt idx="549" c:formatCode="h:mm:ss">
                  <c:v>0.190798611111111</c:v>
                </c:pt>
                <c:pt idx="550" c:formatCode="h:mm:ss">
                  <c:v>0.191145833333333</c:v>
                </c:pt>
                <c:pt idx="551" c:formatCode="h:mm:ss">
                  <c:v>0.191493055555556</c:v>
                </c:pt>
                <c:pt idx="552" c:formatCode="h:mm:ss">
                  <c:v>0.191840277777778</c:v>
                </c:pt>
                <c:pt idx="553" c:formatCode="h:mm:ss">
                  <c:v>0.1921875</c:v>
                </c:pt>
                <c:pt idx="554" c:formatCode="h:mm:ss">
                  <c:v>0.192534722222222</c:v>
                </c:pt>
                <c:pt idx="555" c:formatCode="h:mm:ss">
                  <c:v>0.192881944444444</c:v>
                </c:pt>
                <c:pt idx="556" c:formatCode="h:mm:ss">
                  <c:v>0.193229166666667</c:v>
                </c:pt>
                <c:pt idx="557" c:formatCode="h:mm:ss">
                  <c:v>0.193576388888889</c:v>
                </c:pt>
                <c:pt idx="558" c:formatCode="h:mm:ss">
                  <c:v>0.193923611111111</c:v>
                </c:pt>
                <c:pt idx="559" c:formatCode="h:mm:ss">
                  <c:v>0.194270833333333</c:v>
                </c:pt>
                <c:pt idx="560" c:formatCode="h:mm:ss">
                  <c:v>0.194618055555556</c:v>
                </c:pt>
                <c:pt idx="561" c:formatCode="h:mm:ss">
                  <c:v>0.194965277777778</c:v>
                </c:pt>
                <c:pt idx="562" c:formatCode="h:mm:ss">
                  <c:v>0.1953125</c:v>
                </c:pt>
                <c:pt idx="563" c:formatCode="h:mm:ss">
                  <c:v>0.195659722222222</c:v>
                </c:pt>
                <c:pt idx="564" c:formatCode="h:mm:ss">
                  <c:v>0.196006944444444</c:v>
                </c:pt>
                <c:pt idx="565" c:formatCode="h:mm:ss">
                  <c:v>0.196354166666667</c:v>
                </c:pt>
                <c:pt idx="566" c:formatCode="h:mm:ss">
                  <c:v>0.196701388888889</c:v>
                </c:pt>
                <c:pt idx="567" c:formatCode="h:mm:ss">
                  <c:v>0.197048611111111</c:v>
                </c:pt>
                <c:pt idx="568" c:formatCode="h:mm:ss">
                  <c:v>0.197395833333333</c:v>
                </c:pt>
                <c:pt idx="569" c:formatCode="h:mm:ss">
                  <c:v>0.197743055555556</c:v>
                </c:pt>
                <c:pt idx="570" c:formatCode="h:mm:ss">
                  <c:v>0.198090277777778</c:v>
                </c:pt>
                <c:pt idx="571" c:formatCode="h:mm:ss">
                  <c:v>0.1984375</c:v>
                </c:pt>
                <c:pt idx="572" c:formatCode="h:mm:ss">
                  <c:v>0.198784722222222</c:v>
                </c:pt>
                <c:pt idx="573" c:formatCode="h:mm:ss">
                  <c:v>0.199131944444444</c:v>
                </c:pt>
                <c:pt idx="574" c:formatCode="h:mm:ss">
                  <c:v>0.199479166666667</c:v>
                </c:pt>
                <c:pt idx="575" c:formatCode="h:mm:ss">
                  <c:v>0.199826388888889</c:v>
                </c:pt>
                <c:pt idx="576" c:formatCode="h:mm:ss">
                  <c:v>0.200173611111111</c:v>
                </c:pt>
                <c:pt idx="577" c:formatCode="h:mm:ss">
                  <c:v>0.200520833333333</c:v>
                </c:pt>
                <c:pt idx="578" c:formatCode="h:mm:ss">
                  <c:v>0.200868055555556</c:v>
                </c:pt>
                <c:pt idx="579" c:formatCode="h:mm:ss">
                  <c:v>0.201215277777778</c:v>
                </c:pt>
                <c:pt idx="580" c:formatCode="h:mm:ss">
                  <c:v>0.2015625</c:v>
                </c:pt>
                <c:pt idx="581" c:formatCode="h:mm:ss">
                  <c:v>0.201909722222222</c:v>
                </c:pt>
                <c:pt idx="582" c:formatCode="h:mm:ss">
                  <c:v>0.202256944444444</c:v>
                </c:pt>
                <c:pt idx="583" c:formatCode="h:mm:ss">
                  <c:v>0.202604166666667</c:v>
                </c:pt>
                <c:pt idx="584" c:formatCode="h:mm:ss">
                  <c:v>0.202951388888889</c:v>
                </c:pt>
                <c:pt idx="585" c:formatCode="h:mm:ss">
                  <c:v>0.203298611111111</c:v>
                </c:pt>
                <c:pt idx="586" c:formatCode="h:mm:ss">
                  <c:v>0.203645833333333</c:v>
                </c:pt>
                <c:pt idx="587" c:formatCode="h:mm:ss">
                  <c:v>0.203993055555556</c:v>
                </c:pt>
                <c:pt idx="588" c:formatCode="h:mm:ss">
                  <c:v>0.204340277777778</c:v>
                </c:pt>
                <c:pt idx="589" c:formatCode="h:mm:ss">
                  <c:v>0.2046875</c:v>
                </c:pt>
                <c:pt idx="590" c:formatCode="h:mm:ss">
                  <c:v>0.205034722222222</c:v>
                </c:pt>
                <c:pt idx="591" c:formatCode="h:mm:ss">
                  <c:v>0.205381944444444</c:v>
                </c:pt>
                <c:pt idx="592" c:formatCode="h:mm:ss">
                  <c:v>0.205729166666667</c:v>
                </c:pt>
                <c:pt idx="593" c:formatCode="h:mm:ss">
                  <c:v>0.206076388888889</c:v>
                </c:pt>
                <c:pt idx="594" c:formatCode="h:mm:ss">
                  <c:v>0.206423611111111</c:v>
                </c:pt>
                <c:pt idx="595" c:formatCode="h:mm:ss">
                  <c:v>0.206770833333333</c:v>
                </c:pt>
                <c:pt idx="596" c:formatCode="h:mm:ss">
                  <c:v>0.207118055555556</c:v>
                </c:pt>
                <c:pt idx="597" c:formatCode="h:mm:ss">
                  <c:v>0.207465277777778</c:v>
                </c:pt>
                <c:pt idx="598" c:formatCode="h:mm:ss">
                  <c:v>0.2078125</c:v>
                </c:pt>
                <c:pt idx="599" c:formatCode="h:mm:ss">
                  <c:v>0.208159722222222</c:v>
                </c:pt>
                <c:pt idx="600" c:formatCode="h:mm:ss">
                  <c:v>0.208506944444444</c:v>
                </c:pt>
                <c:pt idx="601" c:formatCode="h:mm:ss">
                  <c:v>0.208854166666667</c:v>
                </c:pt>
                <c:pt idx="602" c:formatCode="h:mm:ss">
                  <c:v>0.209201388888889</c:v>
                </c:pt>
                <c:pt idx="603" c:formatCode="h:mm:ss">
                  <c:v>0.209548611111111</c:v>
                </c:pt>
                <c:pt idx="604" c:formatCode="h:mm:ss">
                  <c:v>0.209895833333333</c:v>
                </c:pt>
                <c:pt idx="605" c:formatCode="h:mm:ss">
                  <c:v>0.210243055555556</c:v>
                </c:pt>
                <c:pt idx="606" c:formatCode="h:mm:ss">
                  <c:v>0.210590277777778</c:v>
                </c:pt>
                <c:pt idx="607" c:formatCode="h:mm:ss">
                  <c:v>0.2109375</c:v>
                </c:pt>
                <c:pt idx="608" c:formatCode="h:mm:ss">
                  <c:v>0.211284722222222</c:v>
                </c:pt>
                <c:pt idx="609" c:formatCode="h:mm:ss">
                  <c:v>0.211631944444444</c:v>
                </c:pt>
                <c:pt idx="610" c:formatCode="h:mm:ss">
                  <c:v>0.211979166666667</c:v>
                </c:pt>
                <c:pt idx="611" c:formatCode="h:mm:ss">
                  <c:v>0.212326388888889</c:v>
                </c:pt>
                <c:pt idx="612" c:formatCode="h:mm:ss">
                  <c:v>0.212673611111111</c:v>
                </c:pt>
                <c:pt idx="613" c:formatCode="h:mm:ss">
                  <c:v>0.213020833333333</c:v>
                </c:pt>
                <c:pt idx="614" c:formatCode="h:mm:ss">
                  <c:v>0.213368055555556</c:v>
                </c:pt>
                <c:pt idx="615" c:formatCode="h:mm:ss">
                  <c:v>0.213715277777778</c:v>
                </c:pt>
                <c:pt idx="616" c:formatCode="h:mm:ss">
                  <c:v>0.2140625</c:v>
                </c:pt>
                <c:pt idx="617" c:formatCode="h:mm:ss">
                  <c:v>0.214409722222222</c:v>
                </c:pt>
                <c:pt idx="618" c:formatCode="h:mm:ss">
                  <c:v>0.214756944444444</c:v>
                </c:pt>
                <c:pt idx="619" c:formatCode="h:mm:ss">
                  <c:v>0.215104166666667</c:v>
                </c:pt>
                <c:pt idx="620" c:formatCode="h:mm:ss">
                  <c:v>0.215451388888889</c:v>
                </c:pt>
                <c:pt idx="621" c:formatCode="h:mm:ss">
                  <c:v>0.215798611111111</c:v>
                </c:pt>
                <c:pt idx="622" c:formatCode="h:mm:ss">
                  <c:v>0.216145833333333</c:v>
                </c:pt>
                <c:pt idx="623" c:formatCode="h:mm:ss">
                  <c:v>0.216493055555556</c:v>
                </c:pt>
                <c:pt idx="624" c:formatCode="h:mm:ss">
                  <c:v>0.216840277777778</c:v>
                </c:pt>
                <c:pt idx="625" c:formatCode="h:mm:ss">
                  <c:v>0.2171875</c:v>
                </c:pt>
                <c:pt idx="626" c:formatCode="h:mm:ss">
                  <c:v>0.217534722222222</c:v>
                </c:pt>
                <c:pt idx="627" c:formatCode="h:mm:ss">
                  <c:v>0.217881944444444</c:v>
                </c:pt>
                <c:pt idx="628" c:formatCode="h:mm:ss">
                  <c:v>0.218229166666667</c:v>
                </c:pt>
                <c:pt idx="629" c:formatCode="h:mm:ss">
                  <c:v>0.218576388888889</c:v>
                </c:pt>
                <c:pt idx="630" c:formatCode="h:mm:ss">
                  <c:v>0.218923611111111</c:v>
                </c:pt>
                <c:pt idx="631" c:formatCode="h:mm:ss">
                  <c:v>0.219270833333333</c:v>
                </c:pt>
                <c:pt idx="632" c:formatCode="h:mm:ss">
                  <c:v>0.219618055555556</c:v>
                </c:pt>
                <c:pt idx="633" c:formatCode="h:mm:ss">
                  <c:v>0.219965277777778</c:v>
                </c:pt>
                <c:pt idx="634" c:formatCode="h:mm:ss">
                  <c:v>0.2203125</c:v>
                </c:pt>
                <c:pt idx="635" c:formatCode="h:mm:ss">
                  <c:v>0.220659722222222</c:v>
                </c:pt>
                <c:pt idx="636" c:formatCode="h:mm:ss">
                  <c:v>0.221006944444444</c:v>
                </c:pt>
                <c:pt idx="637" c:formatCode="h:mm:ss">
                  <c:v>0.221354166666667</c:v>
                </c:pt>
                <c:pt idx="638" c:formatCode="h:mm:ss">
                  <c:v>0.221701388888889</c:v>
                </c:pt>
                <c:pt idx="639" c:formatCode="h:mm:ss">
                  <c:v>0.222048611111111</c:v>
                </c:pt>
                <c:pt idx="640" c:formatCode="h:mm:ss">
                  <c:v>0.222395833333333</c:v>
                </c:pt>
                <c:pt idx="641" c:formatCode="h:mm:ss">
                  <c:v>0.222743055555556</c:v>
                </c:pt>
                <c:pt idx="642" c:formatCode="h:mm:ss">
                  <c:v>0.223090277777778</c:v>
                </c:pt>
                <c:pt idx="643" c:formatCode="h:mm:ss">
                  <c:v>0.2234375</c:v>
                </c:pt>
                <c:pt idx="644" c:formatCode="h:mm:ss">
                  <c:v>0.223784722222222</c:v>
                </c:pt>
                <c:pt idx="645" c:formatCode="h:mm:ss">
                  <c:v>0.224131944444444</c:v>
                </c:pt>
                <c:pt idx="646" c:formatCode="h:mm:ss">
                  <c:v>0.224479166666667</c:v>
                </c:pt>
                <c:pt idx="647" c:formatCode="h:mm:ss">
                  <c:v>0.224826388888889</c:v>
                </c:pt>
                <c:pt idx="648" c:formatCode="h:mm:ss">
                  <c:v>0.225173611111111</c:v>
                </c:pt>
                <c:pt idx="649" c:formatCode="h:mm:ss">
                  <c:v>0.225520833333333</c:v>
                </c:pt>
                <c:pt idx="650" c:formatCode="h:mm:ss">
                  <c:v>0.225868055555556</c:v>
                </c:pt>
                <c:pt idx="651" c:formatCode="h:mm:ss">
                  <c:v>0.226215277777778</c:v>
                </c:pt>
                <c:pt idx="652" c:formatCode="h:mm:ss">
                  <c:v>0.2265625</c:v>
                </c:pt>
                <c:pt idx="653" c:formatCode="h:mm:ss">
                  <c:v>0.226909722222222</c:v>
                </c:pt>
                <c:pt idx="654" c:formatCode="h:mm:ss">
                  <c:v>0.227256944444444</c:v>
                </c:pt>
                <c:pt idx="655" c:formatCode="h:mm:ss">
                  <c:v>0.227604166666667</c:v>
                </c:pt>
                <c:pt idx="656" c:formatCode="h:mm:ss">
                  <c:v>0.227951388888889</c:v>
                </c:pt>
                <c:pt idx="657" c:formatCode="h:mm:ss">
                  <c:v>0.228298611111111</c:v>
                </c:pt>
                <c:pt idx="658" c:formatCode="h:mm:ss">
                  <c:v>0.228645833333333</c:v>
                </c:pt>
                <c:pt idx="659" c:formatCode="h:mm:ss">
                  <c:v>0.228993055555556</c:v>
                </c:pt>
                <c:pt idx="660" c:formatCode="h:mm:ss">
                  <c:v>0.229340277777778</c:v>
                </c:pt>
                <c:pt idx="661" c:formatCode="h:mm:ss">
                  <c:v>0.2296875</c:v>
                </c:pt>
                <c:pt idx="662" c:formatCode="h:mm:ss">
                  <c:v>0.230034722222222</c:v>
                </c:pt>
                <c:pt idx="663" c:formatCode="h:mm:ss">
                  <c:v>0.230381944444444</c:v>
                </c:pt>
                <c:pt idx="664" c:formatCode="h:mm:ss">
                  <c:v>0.230729166666667</c:v>
                </c:pt>
                <c:pt idx="665" c:formatCode="h:mm:ss">
                  <c:v>0.231076388888889</c:v>
                </c:pt>
                <c:pt idx="666" c:formatCode="h:mm:ss">
                  <c:v>0.231423611111111</c:v>
                </c:pt>
                <c:pt idx="667" c:formatCode="h:mm:ss">
                  <c:v>0.231770833333333</c:v>
                </c:pt>
                <c:pt idx="668" c:formatCode="h:mm:ss">
                  <c:v>0.232118055555556</c:v>
                </c:pt>
                <c:pt idx="669" c:formatCode="h:mm:ss">
                  <c:v>0.232465277777778</c:v>
                </c:pt>
                <c:pt idx="670" c:formatCode="h:mm:ss">
                  <c:v>0.2328125</c:v>
                </c:pt>
                <c:pt idx="671" c:formatCode="h:mm:ss">
                  <c:v>0.233159722222222</c:v>
                </c:pt>
                <c:pt idx="672" c:formatCode="h:mm:ss">
                  <c:v>0.233506944444444</c:v>
                </c:pt>
                <c:pt idx="673" c:formatCode="h:mm:ss">
                  <c:v>0.233854166666667</c:v>
                </c:pt>
                <c:pt idx="674" c:formatCode="h:mm:ss">
                  <c:v>0.234201388888889</c:v>
                </c:pt>
                <c:pt idx="675" c:formatCode="h:mm:ss">
                  <c:v>0.234548611111111</c:v>
                </c:pt>
                <c:pt idx="676" c:formatCode="h:mm:ss">
                  <c:v>0.234895833333333</c:v>
                </c:pt>
                <c:pt idx="677" c:formatCode="h:mm:ss">
                  <c:v>0.235243055555556</c:v>
                </c:pt>
                <c:pt idx="678" c:formatCode="h:mm:ss">
                  <c:v>0.235590277777778</c:v>
                </c:pt>
                <c:pt idx="679" c:formatCode="h:mm:ss">
                  <c:v>0.2359375</c:v>
                </c:pt>
                <c:pt idx="680" c:formatCode="h:mm:ss">
                  <c:v>0.236284722222222</c:v>
                </c:pt>
                <c:pt idx="681" c:formatCode="h:mm:ss">
                  <c:v>0.236631944444444</c:v>
                </c:pt>
                <c:pt idx="682" c:formatCode="h:mm:ss">
                  <c:v>0.236979166666667</c:v>
                </c:pt>
                <c:pt idx="683" c:formatCode="h:mm:ss">
                  <c:v>0.237326388888889</c:v>
                </c:pt>
                <c:pt idx="684" c:formatCode="h:mm:ss">
                  <c:v>0.237673611111111</c:v>
                </c:pt>
                <c:pt idx="685" c:formatCode="h:mm:ss">
                  <c:v>0.238020833333333</c:v>
                </c:pt>
                <c:pt idx="686" c:formatCode="h:mm:ss">
                  <c:v>0.238368055555556</c:v>
                </c:pt>
                <c:pt idx="687" c:formatCode="h:mm:ss">
                  <c:v>0.238715277777778</c:v>
                </c:pt>
                <c:pt idx="688" c:formatCode="h:mm:ss">
                  <c:v>0.2390625</c:v>
                </c:pt>
                <c:pt idx="689" c:formatCode="h:mm:ss">
                  <c:v>0.239409722222222</c:v>
                </c:pt>
                <c:pt idx="690" c:formatCode="h:mm:ss">
                  <c:v>0.239756944444444</c:v>
                </c:pt>
                <c:pt idx="691" c:formatCode="h:mm:ss">
                  <c:v>0.240104166666667</c:v>
                </c:pt>
                <c:pt idx="692" c:formatCode="h:mm:ss">
                  <c:v>0.240451388888889</c:v>
                </c:pt>
                <c:pt idx="693" c:formatCode="h:mm:ss">
                  <c:v>0.240798611111111</c:v>
                </c:pt>
                <c:pt idx="694" c:formatCode="h:mm:ss">
                  <c:v>0.241145833333333</c:v>
                </c:pt>
                <c:pt idx="695" c:formatCode="h:mm:ss">
                  <c:v>0.241493055555556</c:v>
                </c:pt>
                <c:pt idx="696" c:formatCode="h:mm:ss">
                  <c:v>0.241840277777778</c:v>
                </c:pt>
                <c:pt idx="697" c:formatCode="h:mm:ss">
                  <c:v>0.2421875</c:v>
                </c:pt>
                <c:pt idx="698" c:formatCode="h:mm:ss">
                  <c:v>0.242534722222222</c:v>
                </c:pt>
                <c:pt idx="699" c:formatCode="h:mm:ss">
                  <c:v>0.242881944444444</c:v>
                </c:pt>
                <c:pt idx="700" c:formatCode="h:mm:ss">
                  <c:v>0.243229166666667</c:v>
                </c:pt>
                <c:pt idx="701" c:formatCode="h:mm:ss">
                  <c:v>0.243576388888889</c:v>
                </c:pt>
                <c:pt idx="702" c:formatCode="h:mm:ss">
                  <c:v>0.243923611111111</c:v>
                </c:pt>
                <c:pt idx="703" c:formatCode="h:mm:ss">
                  <c:v>0.244270833333333</c:v>
                </c:pt>
                <c:pt idx="704" c:formatCode="h:mm:ss">
                  <c:v>0.244618055555556</c:v>
                </c:pt>
                <c:pt idx="705" c:formatCode="h:mm:ss">
                  <c:v>0.244965277777778</c:v>
                </c:pt>
                <c:pt idx="706" c:formatCode="h:mm:ss">
                  <c:v>0.2453125</c:v>
                </c:pt>
                <c:pt idx="707" c:formatCode="h:mm:ss">
                  <c:v>0.245659722222222</c:v>
                </c:pt>
                <c:pt idx="708" c:formatCode="h:mm:ss">
                  <c:v>0.246006944444444</c:v>
                </c:pt>
                <c:pt idx="709" c:formatCode="h:mm:ss">
                  <c:v>0.246354166666667</c:v>
                </c:pt>
                <c:pt idx="710" c:formatCode="h:mm:ss">
                  <c:v>0.246701388888889</c:v>
                </c:pt>
                <c:pt idx="711" c:formatCode="h:mm:ss">
                  <c:v>0.247048611111111</c:v>
                </c:pt>
                <c:pt idx="712" c:formatCode="h:mm:ss">
                  <c:v>0.247395833333333</c:v>
                </c:pt>
                <c:pt idx="713" c:formatCode="h:mm:ss">
                  <c:v>0.247743055555556</c:v>
                </c:pt>
                <c:pt idx="714" c:formatCode="h:mm:ss">
                  <c:v>0.248090277777778</c:v>
                </c:pt>
                <c:pt idx="715" c:formatCode="h:mm:ss">
                  <c:v>0.2484375</c:v>
                </c:pt>
                <c:pt idx="716" c:formatCode="h:mm:ss">
                  <c:v>0.248784722222222</c:v>
                </c:pt>
                <c:pt idx="717" c:formatCode="h:mm:ss">
                  <c:v>0.249131944444444</c:v>
                </c:pt>
                <c:pt idx="718" c:formatCode="h:mm:ss">
                  <c:v>0.249479166666667</c:v>
                </c:pt>
                <c:pt idx="719" c:formatCode="h:mm:ss">
                  <c:v>0.249826388888889</c:v>
                </c:pt>
                <c:pt idx="720" c:formatCode="h:mm:ss">
                  <c:v>0.250173611111111</c:v>
                </c:pt>
                <c:pt idx="721" c:formatCode="h:mm:ss">
                  <c:v>0.250520833333333</c:v>
                </c:pt>
                <c:pt idx="722" c:formatCode="h:mm:ss">
                  <c:v>0.250868055555556</c:v>
                </c:pt>
                <c:pt idx="723" c:formatCode="h:mm:ss">
                  <c:v>0.251215277777778</c:v>
                </c:pt>
                <c:pt idx="724" c:formatCode="h:mm:ss">
                  <c:v>0.2515625</c:v>
                </c:pt>
                <c:pt idx="725" c:formatCode="h:mm:ss">
                  <c:v>0.251909722222222</c:v>
                </c:pt>
                <c:pt idx="726" c:formatCode="h:mm:ss">
                  <c:v>0.252256944444444</c:v>
                </c:pt>
                <c:pt idx="727" c:formatCode="h:mm:ss">
                  <c:v>0.252604166666667</c:v>
                </c:pt>
                <c:pt idx="728" c:formatCode="h:mm:ss">
                  <c:v>0.252951388888889</c:v>
                </c:pt>
                <c:pt idx="729" c:formatCode="h:mm:ss">
                  <c:v>0.253298611111111</c:v>
                </c:pt>
                <c:pt idx="730" c:formatCode="h:mm:ss">
                  <c:v>0.253645833333333</c:v>
                </c:pt>
                <c:pt idx="731" c:formatCode="h:mm:ss">
                  <c:v>0.253993055555556</c:v>
                </c:pt>
                <c:pt idx="732" c:formatCode="h:mm:ss">
                  <c:v>0.254340277777778</c:v>
                </c:pt>
                <c:pt idx="733" c:formatCode="h:mm:ss">
                  <c:v>0.2546875</c:v>
                </c:pt>
                <c:pt idx="734" c:formatCode="h:mm:ss">
                  <c:v>0.255034722222222</c:v>
                </c:pt>
                <c:pt idx="735" c:formatCode="h:mm:ss">
                  <c:v>0.255381944444444</c:v>
                </c:pt>
                <c:pt idx="736" c:formatCode="h:mm:ss">
                  <c:v>0.255729166666667</c:v>
                </c:pt>
                <c:pt idx="737" c:formatCode="h:mm:ss">
                  <c:v>0.256076388888889</c:v>
                </c:pt>
                <c:pt idx="738" c:formatCode="h:mm:ss">
                  <c:v>0.256423611111111</c:v>
                </c:pt>
                <c:pt idx="739" c:formatCode="h:mm:ss">
                  <c:v>0.256770833333333</c:v>
                </c:pt>
                <c:pt idx="740" c:formatCode="h:mm:ss">
                  <c:v>0.257118055555556</c:v>
                </c:pt>
                <c:pt idx="741" c:formatCode="h:mm:ss">
                  <c:v>0.257465277777778</c:v>
                </c:pt>
                <c:pt idx="742" c:formatCode="h:mm:ss">
                  <c:v>0.2578125</c:v>
                </c:pt>
                <c:pt idx="743" c:formatCode="h:mm:ss">
                  <c:v>0.258159722222222</c:v>
                </c:pt>
                <c:pt idx="744" c:formatCode="h:mm:ss">
                  <c:v>0.258506944444444</c:v>
                </c:pt>
                <c:pt idx="745" c:formatCode="h:mm:ss">
                  <c:v>0.258854166666667</c:v>
                </c:pt>
                <c:pt idx="746" c:formatCode="h:mm:ss">
                  <c:v>0.259201388888889</c:v>
                </c:pt>
                <c:pt idx="747" c:formatCode="h:mm:ss">
                  <c:v>0.259548611111111</c:v>
                </c:pt>
                <c:pt idx="748" c:formatCode="h:mm:ss">
                  <c:v>0.259895833333333</c:v>
                </c:pt>
                <c:pt idx="749" c:formatCode="h:mm:ss">
                  <c:v>0.260243055555556</c:v>
                </c:pt>
                <c:pt idx="750" c:formatCode="h:mm:ss">
                  <c:v>0.260590277777778</c:v>
                </c:pt>
                <c:pt idx="751" c:formatCode="h:mm:ss">
                  <c:v>0.2609375</c:v>
                </c:pt>
                <c:pt idx="752" c:formatCode="h:mm:ss">
                  <c:v>0.261284722222222</c:v>
                </c:pt>
                <c:pt idx="753" c:formatCode="h:mm:ss">
                  <c:v>0.261631944444444</c:v>
                </c:pt>
                <c:pt idx="754" c:formatCode="h:mm:ss">
                  <c:v>0.261979166666667</c:v>
                </c:pt>
                <c:pt idx="755" c:formatCode="h:mm:ss">
                  <c:v>0.262326388888889</c:v>
                </c:pt>
                <c:pt idx="756" c:formatCode="h:mm:ss">
                  <c:v>0.262673611111111</c:v>
                </c:pt>
                <c:pt idx="757" c:formatCode="h:mm:ss">
                  <c:v>0.263020833333333</c:v>
                </c:pt>
                <c:pt idx="758" c:formatCode="h:mm:ss">
                  <c:v>0.263368055555556</c:v>
                </c:pt>
                <c:pt idx="759" c:formatCode="h:mm:ss">
                  <c:v>0.263715277777778</c:v>
                </c:pt>
                <c:pt idx="760" c:formatCode="h:mm:ss">
                  <c:v>0.2640625</c:v>
                </c:pt>
                <c:pt idx="761" c:formatCode="h:mm:ss">
                  <c:v>0.264409722222222</c:v>
                </c:pt>
                <c:pt idx="762" c:formatCode="h:mm:ss">
                  <c:v>0.264756944444444</c:v>
                </c:pt>
                <c:pt idx="763" c:formatCode="h:mm:ss">
                  <c:v>0.265104166666667</c:v>
                </c:pt>
                <c:pt idx="764" c:formatCode="h:mm:ss">
                  <c:v>0.265451388888889</c:v>
                </c:pt>
                <c:pt idx="765" c:formatCode="h:mm:ss">
                  <c:v>0.265798611111111</c:v>
                </c:pt>
                <c:pt idx="766" c:formatCode="h:mm:ss">
                  <c:v>0.266145833333333</c:v>
                </c:pt>
                <c:pt idx="767" c:formatCode="h:mm:ss">
                  <c:v>0.266493055555556</c:v>
                </c:pt>
                <c:pt idx="768" c:formatCode="h:mm:ss">
                  <c:v>0.266840277777778</c:v>
                </c:pt>
                <c:pt idx="769" c:formatCode="h:mm:ss">
                  <c:v>0.2671875</c:v>
                </c:pt>
                <c:pt idx="770" c:formatCode="h:mm:ss">
                  <c:v>0.267534722222222</c:v>
                </c:pt>
                <c:pt idx="771" c:formatCode="h:mm:ss">
                  <c:v>0.267881944444444</c:v>
                </c:pt>
                <c:pt idx="772" c:formatCode="h:mm:ss">
                  <c:v>0.268229166666667</c:v>
                </c:pt>
                <c:pt idx="773" c:formatCode="h:mm:ss">
                  <c:v>0.268576388888889</c:v>
                </c:pt>
                <c:pt idx="774" c:formatCode="h:mm:ss">
                  <c:v>0.268923611111111</c:v>
                </c:pt>
                <c:pt idx="775" c:formatCode="h:mm:ss">
                  <c:v>0.269270833333333</c:v>
                </c:pt>
                <c:pt idx="776" c:formatCode="h:mm:ss">
                  <c:v>0.269618055555556</c:v>
                </c:pt>
                <c:pt idx="777" c:formatCode="h:mm:ss">
                  <c:v>0.269965277777778</c:v>
                </c:pt>
                <c:pt idx="778" c:formatCode="h:mm:ss">
                  <c:v>0.2703125</c:v>
                </c:pt>
                <c:pt idx="779" c:formatCode="h:mm:ss">
                  <c:v>0.270659722222222</c:v>
                </c:pt>
                <c:pt idx="780" c:formatCode="h:mm:ss">
                  <c:v>0.271006944444444</c:v>
                </c:pt>
                <c:pt idx="781" c:formatCode="h:mm:ss">
                  <c:v>0.271354166666667</c:v>
                </c:pt>
                <c:pt idx="782" c:formatCode="h:mm:ss">
                  <c:v>0.271701388888889</c:v>
                </c:pt>
                <c:pt idx="783" c:formatCode="h:mm:ss">
                  <c:v>0.272048611111111</c:v>
                </c:pt>
                <c:pt idx="784" c:formatCode="h:mm:ss">
                  <c:v>0.272395833333333</c:v>
                </c:pt>
                <c:pt idx="785" c:formatCode="h:mm:ss">
                  <c:v>0.272743055555556</c:v>
                </c:pt>
                <c:pt idx="786" c:formatCode="h:mm:ss">
                  <c:v>0.273090277777778</c:v>
                </c:pt>
                <c:pt idx="787" c:formatCode="h:mm:ss">
                  <c:v>0.2734375</c:v>
                </c:pt>
                <c:pt idx="788" c:formatCode="h:mm:ss">
                  <c:v>0.273784722222222</c:v>
                </c:pt>
                <c:pt idx="789" c:formatCode="h:mm:ss">
                  <c:v>0.274131944444444</c:v>
                </c:pt>
                <c:pt idx="790" c:formatCode="h:mm:ss">
                  <c:v>0.274479166666667</c:v>
                </c:pt>
                <c:pt idx="791" c:formatCode="h:mm:ss">
                  <c:v>0.274826388888889</c:v>
                </c:pt>
                <c:pt idx="792" c:formatCode="h:mm:ss">
                  <c:v>0.275173611111111</c:v>
                </c:pt>
                <c:pt idx="793" c:formatCode="h:mm:ss">
                  <c:v>0.275520833333333</c:v>
                </c:pt>
                <c:pt idx="794" c:formatCode="h:mm:ss">
                  <c:v>0.275868055555556</c:v>
                </c:pt>
                <c:pt idx="795" c:formatCode="h:mm:ss">
                  <c:v>0.276215277777778</c:v>
                </c:pt>
                <c:pt idx="796" c:formatCode="h:mm:ss">
                  <c:v>0.2765625</c:v>
                </c:pt>
                <c:pt idx="797" c:formatCode="h:mm:ss">
                  <c:v>0.276909722222222</c:v>
                </c:pt>
                <c:pt idx="798" c:formatCode="h:mm:ss">
                  <c:v>0.277256944444444</c:v>
                </c:pt>
                <c:pt idx="799" c:formatCode="h:mm:ss">
                  <c:v>0.277604166666667</c:v>
                </c:pt>
                <c:pt idx="800" c:formatCode="h:mm:ss">
                  <c:v>0.277951388888889</c:v>
                </c:pt>
                <c:pt idx="801" c:formatCode="h:mm:ss">
                  <c:v>0.278298611111111</c:v>
                </c:pt>
                <c:pt idx="802" c:formatCode="h:mm:ss">
                  <c:v>0.278645833333333</c:v>
                </c:pt>
                <c:pt idx="803" c:formatCode="h:mm:ss">
                  <c:v>0.278993055555556</c:v>
                </c:pt>
                <c:pt idx="804" c:formatCode="h:mm:ss">
                  <c:v>0.279340277777778</c:v>
                </c:pt>
                <c:pt idx="805" c:formatCode="h:mm:ss">
                  <c:v>0.2796875</c:v>
                </c:pt>
                <c:pt idx="806" c:formatCode="h:mm:ss">
                  <c:v>0.280034722222222</c:v>
                </c:pt>
                <c:pt idx="807" c:formatCode="h:mm:ss">
                  <c:v>0.280381944444444</c:v>
                </c:pt>
                <c:pt idx="808" c:formatCode="h:mm:ss">
                  <c:v>0.280729166666667</c:v>
                </c:pt>
                <c:pt idx="809" c:formatCode="h:mm:ss">
                  <c:v>0.281076388888889</c:v>
                </c:pt>
                <c:pt idx="810" c:formatCode="h:mm:ss">
                  <c:v>0.281423611111111</c:v>
                </c:pt>
                <c:pt idx="811" c:formatCode="h:mm:ss">
                  <c:v>0.281770833333333</c:v>
                </c:pt>
                <c:pt idx="812" c:formatCode="h:mm:ss">
                  <c:v>0.282118055555556</c:v>
                </c:pt>
                <c:pt idx="813" c:formatCode="h:mm:ss">
                  <c:v>0.282465277777778</c:v>
                </c:pt>
                <c:pt idx="814" c:formatCode="h:mm:ss">
                  <c:v>0.2828125</c:v>
                </c:pt>
                <c:pt idx="815" c:formatCode="h:mm:ss">
                  <c:v>0.283159722222222</c:v>
                </c:pt>
                <c:pt idx="816" c:formatCode="h:mm:ss">
                  <c:v>0.283506944444444</c:v>
                </c:pt>
                <c:pt idx="817" c:formatCode="h:mm:ss">
                  <c:v>0.283854166666667</c:v>
                </c:pt>
                <c:pt idx="818" c:formatCode="h:mm:ss">
                  <c:v>0.284201388888889</c:v>
                </c:pt>
                <c:pt idx="819" c:formatCode="h:mm:ss">
                  <c:v>0.284548611111111</c:v>
                </c:pt>
                <c:pt idx="820" c:formatCode="h:mm:ss">
                  <c:v>0.284895833333333</c:v>
                </c:pt>
                <c:pt idx="821" c:formatCode="h:mm:ss">
                  <c:v>0.285243055555556</c:v>
                </c:pt>
                <c:pt idx="822" c:formatCode="h:mm:ss">
                  <c:v>0.285590277777778</c:v>
                </c:pt>
                <c:pt idx="823" c:formatCode="h:mm:ss">
                  <c:v>0.2859375</c:v>
                </c:pt>
                <c:pt idx="824" c:formatCode="h:mm:ss">
                  <c:v>0.286284722222222</c:v>
                </c:pt>
                <c:pt idx="825" c:formatCode="h:mm:ss">
                  <c:v>0.286631944444444</c:v>
                </c:pt>
                <c:pt idx="826" c:formatCode="h:mm:ss">
                  <c:v>0.286979166666667</c:v>
                </c:pt>
                <c:pt idx="827" c:formatCode="h:mm:ss">
                  <c:v>0.287326388888889</c:v>
                </c:pt>
                <c:pt idx="828" c:formatCode="h:mm:ss">
                  <c:v>0.287673611111111</c:v>
                </c:pt>
                <c:pt idx="829" c:formatCode="h:mm:ss">
                  <c:v>0.288020833333333</c:v>
                </c:pt>
                <c:pt idx="830" c:formatCode="h:mm:ss">
                  <c:v>0.288368055555556</c:v>
                </c:pt>
                <c:pt idx="831" c:formatCode="h:mm:ss">
                  <c:v>0.288715277777778</c:v>
                </c:pt>
                <c:pt idx="832" c:formatCode="h:mm:ss">
                  <c:v>0.2890625</c:v>
                </c:pt>
                <c:pt idx="833" c:formatCode="h:mm:ss">
                  <c:v>0.289409722222222</c:v>
                </c:pt>
                <c:pt idx="834" c:formatCode="h:mm:ss">
                  <c:v>0.289756944444444</c:v>
                </c:pt>
                <c:pt idx="835" c:formatCode="h:mm:ss">
                  <c:v>0.290104166666667</c:v>
                </c:pt>
                <c:pt idx="836" c:formatCode="h:mm:ss">
                  <c:v>0.290451388888889</c:v>
                </c:pt>
                <c:pt idx="837" c:formatCode="h:mm:ss">
                  <c:v>0.290798611111111</c:v>
                </c:pt>
                <c:pt idx="838" c:formatCode="h:mm:ss">
                  <c:v>0.291145833333333</c:v>
                </c:pt>
                <c:pt idx="839" c:formatCode="h:mm:ss">
                  <c:v>0.291493055555556</c:v>
                </c:pt>
                <c:pt idx="840" c:formatCode="h:mm:ss">
                  <c:v>0.291840277777778</c:v>
                </c:pt>
                <c:pt idx="841" c:formatCode="h:mm:ss">
                  <c:v>0.2921875</c:v>
                </c:pt>
                <c:pt idx="842" c:formatCode="h:mm:ss">
                  <c:v>0.292534722222222</c:v>
                </c:pt>
                <c:pt idx="843" c:formatCode="h:mm:ss">
                  <c:v>0.292881944444444</c:v>
                </c:pt>
                <c:pt idx="844" c:formatCode="h:mm:ss">
                  <c:v>0.293229166666667</c:v>
                </c:pt>
                <c:pt idx="845" c:formatCode="h:mm:ss">
                  <c:v>0.293576388888889</c:v>
                </c:pt>
                <c:pt idx="846" c:formatCode="h:mm:ss">
                  <c:v>0.293923611111111</c:v>
                </c:pt>
                <c:pt idx="847" c:formatCode="h:mm:ss">
                  <c:v>0.294270833333333</c:v>
                </c:pt>
                <c:pt idx="848" c:formatCode="h:mm:ss">
                  <c:v>0.294618055555556</c:v>
                </c:pt>
                <c:pt idx="849" c:formatCode="h:mm:ss">
                  <c:v>0.294965277777778</c:v>
                </c:pt>
                <c:pt idx="850" c:formatCode="h:mm:ss">
                  <c:v>0.2953125</c:v>
                </c:pt>
                <c:pt idx="851" c:formatCode="h:mm:ss">
                  <c:v>0.295659722222222</c:v>
                </c:pt>
                <c:pt idx="852" c:formatCode="h:mm:ss">
                  <c:v>0.296006944444444</c:v>
                </c:pt>
                <c:pt idx="853" c:formatCode="h:mm:ss">
                  <c:v>0.296354166666667</c:v>
                </c:pt>
                <c:pt idx="854" c:formatCode="h:mm:ss">
                  <c:v>0.296701388888889</c:v>
                </c:pt>
                <c:pt idx="855" c:formatCode="h:mm:ss">
                  <c:v>0.297048611111111</c:v>
                </c:pt>
                <c:pt idx="856" c:formatCode="h:mm:ss">
                  <c:v>0.297395833333333</c:v>
                </c:pt>
                <c:pt idx="857" c:formatCode="h:mm:ss">
                  <c:v>0.297743055555556</c:v>
                </c:pt>
                <c:pt idx="858" c:formatCode="h:mm:ss">
                  <c:v>0.298090277777778</c:v>
                </c:pt>
                <c:pt idx="859" c:formatCode="h:mm:ss">
                  <c:v>0.2984375</c:v>
                </c:pt>
                <c:pt idx="860" c:formatCode="h:mm:ss">
                  <c:v>0.298784722222222</c:v>
                </c:pt>
                <c:pt idx="861" c:formatCode="h:mm:ss">
                  <c:v>0.299131944444444</c:v>
                </c:pt>
                <c:pt idx="862" c:formatCode="h:mm:ss">
                  <c:v>0.299479166666667</c:v>
                </c:pt>
                <c:pt idx="863" c:formatCode="h:mm:ss">
                  <c:v>0.299826388888889</c:v>
                </c:pt>
                <c:pt idx="864" c:formatCode="h:mm:ss">
                  <c:v>0.300173611111111</c:v>
                </c:pt>
                <c:pt idx="865" c:formatCode="h:mm:ss">
                  <c:v>0.300520833333333</c:v>
                </c:pt>
                <c:pt idx="866" c:formatCode="h:mm:ss">
                  <c:v>0.300868055555556</c:v>
                </c:pt>
                <c:pt idx="867" c:formatCode="h:mm:ss">
                  <c:v>0.301215277777778</c:v>
                </c:pt>
                <c:pt idx="868" c:formatCode="h:mm:ss">
                  <c:v>0.3015625</c:v>
                </c:pt>
                <c:pt idx="869" c:formatCode="h:mm:ss">
                  <c:v>0.301909722222222</c:v>
                </c:pt>
                <c:pt idx="870" c:formatCode="h:mm:ss">
                  <c:v>0.302256944444444</c:v>
                </c:pt>
                <c:pt idx="871" c:formatCode="h:mm:ss">
                  <c:v>0.302604166666667</c:v>
                </c:pt>
                <c:pt idx="872" c:formatCode="h:mm:ss">
                  <c:v>0.302951388888889</c:v>
                </c:pt>
                <c:pt idx="873" c:formatCode="h:mm:ss">
                  <c:v>0.303298611111111</c:v>
                </c:pt>
                <c:pt idx="874" c:formatCode="h:mm:ss">
                  <c:v>0.303645833333333</c:v>
                </c:pt>
                <c:pt idx="875" c:formatCode="h:mm:ss">
                  <c:v>0.303993055555556</c:v>
                </c:pt>
                <c:pt idx="876" c:formatCode="h:mm:ss">
                  <c:v>0.304340277777778</c:v>
                </c:pt>
                <c:pt idx="877" c:formatCode="h:mm:ss">
                  <c:v>0.3046875</c:v>
                </c:pt>
                <c:pt idx="878" c:formatCode="h:mm:ss">
                  <c:v>0.305034722222222</c:v>
                </c:pt>
                <c:pt idx="879" c:formatCode="h:mm:ss">
                  <c:v>0.305381944444444</c:v>
                </c:pt>
                <c:pt idx="880" c:formatCode="h:mm:ss">
                  <c:v>0.305729166666667</c:v>
                </c:pt>
                <c:pt idx="881" c:formatCode="h:mm:ss">
                  <c:v>0.306076388888889</c:v>
                </c:pt>
                <c:pt idx="882" c:formatCode="h:mm:ss">
                  <c:v>0.306423611111111</c:v>
                </c:pt>
                <c:pt idx="883" c:formatCode="h:mm:ss">
                  <c:v>0.306770833333333</c:v>
                </c:pt>
                <c:pt idx="884" c:formatCode="h:mm:ss">
                  <c:v>0.307118055555556</c:v>
                </c:pt>
                <c:pt idx="885" c:formatCode="h:mm:ss">
                  <c:v>0.307465277777778</c:v>
                </c:pt>
                <c:pt idx="886" c:formatCode="h:mm:ss">
                  <c:v>0.3078125</c:v>
                </c:pt>
                <c:pt idx="887" c:formatCode="h:mm:ss">
                  <c:v>0.308159722222222</c:v>
                </c:pt>
                <c:pt idx="888" c:formatCode="h:mm:ss">
                  <c:v>0.308506944444444</c:v>
                </c:pt>
                <c:pt idx="889" c:formatCode="h:mm:ss">
                  <c:v>0.308854166666667</c:v>
                </c:pt>
                <c:pt idx="890" c:formatCode="h:mm:ss">
                  <c:v>0.309201388888889</c:v>
                </c:pt>
                <c:pt idx="891" c:formatCode="h:mm:ss">
                  <c:v>0.309548611111111</c:v>
                </c:pt>
                <c:pt idx="892" c:formatCode="h:mm:ss">
                  <c:v>0.309895833333333</c:v>
                </c:pt>
                <c:pt idx="893" c:formatCode="h:mm:ss">
                  <c:v>0.310243055555556</c:v>
                </c:pt>
                <c:pt idx="894" c:formatCode="h:mm:ss">
                  <c:v>0.310590277777778</c:v>
                </c:pt>
                <c:pt idx="895" c:formatCode="h:mm:ss">
                  <c:v>0.3109375</c:v>
                </c:pt>
                <c:pt idx="896" c:formatCode="h:mm:ss">
                  <c:v>0.311284722222222</c:v>
                </c:pt>
                <c:pt idx="897" c:formatCode="h:mm:ss">
                  <c:v>0.311631944444444</c:v>
                </c:pt>
                <c:pt idx="898" c:formatCode="h:mm:ss">
                  <c:v>0.311979166666667</c:v>
                </c:pt>
                <c:pt idx="899" c:formatCode="h:mm:ss">
                  <c:v>0.312326388888889</c:v>
                </c:pt>
                <c:pt idx="900" c:formatCode="h:mm:ss">
                  <c:v>0.312673611111111</c:v>
                </c:pt>
                <c:pt idx="901" c:formatCode="h:mm:ss">
                  <c:v>0.313020833333333</c:v>
                </c:pt>
                <c:pt idx="902" c:formatCode="h:mm:ss">
                  <c:v>0.313368055555556</c:v>
                </c:pt>
                <c:pt idx="903" c:formatCode="h:mm:ss">
                  <c:v>0.313715277777778</c:v>
                </c:pt>
                <c:pt idx="904" c:formatCode="h:mm:ss">
                  <c:v>0.3140625</c:v>
                </c:pt>
                <c:pt idx="905" c:formatCode="h:mm:ss">
                  <c:v>0.314409722222222</c:v>
                </c:pt>
                <c:pt idx="906" c:formatCode="h:mm:ss">
                  <c:v>0.314756944444444</c:v>
                </c:pt>
                <c:pt idx="907" c:formatCode="h:mm:ss">
                  <c:v>0.315104166666667</c:v>
                </c:pt>
                <c:pt idx="908" c:formatCode="h:mm:ss">
                  <c:v>0.315451388888889</c:v>
                </c:pt>
                <c:pt idx="909" c:formatCode="h:mm:ss">
                  <c:v>0.315798611111111</c:v>
                </c:pt>
                <c:pt idx="910" c:formatCode="h:mm:ss">
                  <c:v>0.316145833333333</c:v>
                </c:pt>
                <c:pt idx="911" c:formatCode="h:mm:ss">
                  <c:v>0.316493055555556</c:v>
                </c:pt>
                <c:pt idx="912" c:formatCode="h:mm:ss">
                  <c:v>0.316840277777778</c:v>
                </c:pt>
                <c:pt idx="913" c:formatCode="h:mm:ss">
                  <c:v>0.3171875</c:v>
                </c:pt>
                <c:pt idx="914" c:formatCode="h:mm:ss">
                  <c:v>0.317534722222222</c:v>
                </c:pt>
                <c:pt idx="915" c:formatCode="h:mm:ss">
                  <c:v>0.317881944444444</c:v>
                </c:pt>
                <c:pt idx="916" c:formatCode="h:mm:ss">
                  <c:v>0.318229166666667</c:v>
                </c:pt>
                <c:pt idx="917" c:formatCode="h:mm:ss">
                  <c:v>0.318576388888889</c:v>
                </c:pt>
                <c:pt idx="918" c:formatCode="h:mm:ss">
                  <c:v>0.318923611111111</c:v>
                </c:pt>
                <c:pt idx="919" c:formatCode="h:mm:ss">
                  <c:v>0.319270833333333</c:v>
                </c:pt>
                <c:pt idx="920" c:formatCode="h:mm:ss">
                  <c:v>0.319618055555556</c:v>
                </c:pt>
                <c:pt idx="921" c:formatCode="h:mm:ss">
                  <c:v>0.319965277777778</c:v>
                </c:pt>
                <c:pt idx="922" c:formatCode="h:mm:ss">
                  <c:v>0.3203125</c:v>
                </c:pt>
                <c:pt idx="923" c:formatCode="h:mm:ss">
                  <c:v>0.320659722222222</c:v>
                </c:pt>
                <c:pt idx="924" c:formatCode="h:mm:ss">
                  <c:v>0.321006944444444</c:v>
                </c:pt>
                <c:pt idx="925" c:formatCode="h:mm:ss">
                  <c:v>0.321354166666667</c:v>
                </c:pt>
                <c:pt idx="926" c:formatCode="h:mm:ss">
                  <c:v>0.321701388888889</c:v>
                </c:pt>
                <c:pt idx="927" c:formatCode="h:mm:ss">
                  <c:v>0.322048611111111</c:v>
                </c:pt>
                <c:pt idx="928" c:formatCode="h:mm:ss">
                  <c:v>0.322395833333333</c:v>
                </c:pt>
                <c:pt idx="929" c:formatCode="h:mm:ss">
                  <c:v>0.322743055555556</c:v>
                </c:pt>
                <c:pt idx="930" c:formatCode="h:mm:ss">
                  <c:v>0.323090277777778</c:v>
                </c:pt>
                <c:pt idx="931" c:formatCode="h:mm:ss">
                  <c:v>0.3234375</c:v>
                </c:pt>
                <c:pt idx="932" c:formatCode="h:mm:ss">
                  <c:v>0.323784722222222</c:v>
                </c:pt>
                <c:pt idx="933" c:formatCode="h:mm:ss">
                  <c:v>0.324131944444444</c:v>
                </c:pt>
                <c:pt idx="934" c:formatCode="h:mm:ss">
                  <c:v>0.324479166666667</c:v>
                </c:pt>
                <c:pt idx="935" c:formatCode="h:mm:ss">
                  <c:v>0.324826388888889</c:v>
                </c:pt>
                <c:pt idx="936" c:formatCode="h:mm:ss">
                  <c:v>0.325173611111111</c:v>
                </c:pt>
                <c:pt idx="937" c:formatCode="h:mm:ss">
                  <c:v>0.325520833333333</c:v>
                </c:pt>
                <c:pt idx="938" c:formatCode="h:mm:ss">
                  <c:v>0.325868055555556</c:v>
                </c:pt>
                <c:pt idx="939" c:formatCode="h:mm:ss">
                  <c:v>0.326215277777778</c:v>
                </c:pt>
                <c:pt idx="940" c:formatCode="h:mm:ss">
                  <c:v>0.3265625</c:v>
                </c:pt>
                <c:pt idx="941" c:formatCode="h:mm:ss">
                  <c:v>0.326909722222222</c:v>
                </c:pt>
                <c:pt idx="942" c:formatCode="h:mm:ss">
                  <c:v>0.327256944444444</c:v>
                </c:pt>
                <c:pt idx="943" c:formatCode="h:mm:ss">
                  <c:v>0.327604166666667</c:v>
                </c:pt>
                <c:pt idx="944" c:formatCode="h:mm:ss">
                  <c:v>0.327951388888889</c:v>
                </c:pt>
                <c:pt idx="945" c:formatCode="h:mm:ss">
                  <c:v>0.328298611111111</c:v>
                </c:pt>
                <c:pt idx="946" c:formatCode="h:mm:ss">
                  <c:v>0.328645833333333</c:v>
                </c:pt>
                <c:pt idx="947" c:formatCode="h:mm:ss">
                  <c:v>0.328993055555556</c:v>
                </c:pt>
                <c:pt idx="948" c:formatCode="h:mm:ss">
                  <c:v>0.329340277777778</c:v>
                </c:pt>
                <c:pt idx="949" c:formatCode="h:mm:ss">
                  <c:v>0.3296875</c:v>
                </c:pt>
                <c:pt idx="950" c:formatCode="h:mm:ss">
                  <c:v>0.330034722222222</c:v>
                </c:pt>
                <c:pt idx="951" c:formatCode="h:mm:ss">
                  <c:v>0.330381944444444</c:v>
                </c:pt>
                <c:pt idx="952" c:formatCode="h:mm:ss">
                  <c:v>0.330729166666667</c:v>
                </c:pt>
                <c:pt idx="953" c:formatCode="h:mm:ss">
                  <c:v>0.331076388888889</c:v>
                </c:pt>
                <c:pt idx="954" c:formatCode="h:mm:ss">
                  <c:v>0.331423611111111</c:v>
                </c:pt>
                <c:pt idx="955" c:formatCode="h:mm:ss">
                  <c:v>0.331770833333333</c:v>
                </c:pt>
                <c:pt idx="956" c:formatCode="h:mm:ss">
                  <c:v>0.332118055555556</c:v>
                </c:pt>
                <c:pt idx="957" c:formatCode="h:mm:ss">
                  <c:v>0.332465277777778</c:v>
                </c:pt>
                <c:pt idx="958" c:formatCode="h:mm:ss">
                  <c:v>0.3328125</c:v>
                </c:pt>
                <c:pt idx="959" c:formatCode="h:mm:ss">
                  <c:v>0.333159722222222</c:v>
                </c:pt>
                <c:pt idx="960" c:formatCode="h:mm:ss">
                  <c:v>0.333506944444444</c:v>
                </c:pt>
                <c:pt idx="961" c:formatCode="h:mm:ss">
                  <c:v>0.333854166666667</c:v>
                </c:pt>
                <c:pt idx="962" c:formatCode="h:mm:ss">
                  <c:v>0.334201388888889</c:v>
                </c:pt>
                <c:pt idx="963" c:formatCode="h:mm:ss">
                  <c:v>0.334548611111111</c:v>
                </c:pt>
                <c:pt idx="964" c:formatCode="h:mm:ss">
                  <c:v>0.334895833333333</c:v>
                </c:pt>
                <c:pt idx="965" c:formatCode="h:mm:ss">
                  <c:v>0.335243055555556</c:v>
                </c:pt>
                <c:pt idx="966" c:formatCode="h:mm:ss">
                  <c:v>0.335590277777778</c:v>
                </c:pt>
                <c:pt idx="967" c:formatCode="h:mm:ss">
                  <c:v>0.3359375</c:v>
                </c:pt>
                <c:pt idx="968" c:formatCode="h:mm:ss">
                  <c:v>0.336284722222222</c:v>
                </c:pt>
                <c:pt idx="969" c:formatCode="h:mm:ss">
                  <c:v>0.336631944444444</c:v>
                </c:pt>
                <c:pt idx="970" c:formatCode="h:mm:ss">
                  <c:v>0.336979166666667</c:v>
                </c:pt>
                <c:pt idx="971" c:formatCode="h:mm:ss">
                  <c:v>0.337326388888889</c:v>
                </c:pt>
                <c:pt idx="972" c:formatCode="h:mm:ss">
                  <c:v>0.337673611111111</c:v>
                </c:pt>
                <c:pt idx="973" c:formatCode="h:mm:ss">
                  <c:v>0.338020833333333</c:v>
                </c:pt>
                <c:pt idx="974" c:formatCode="h:mm:ss">
                  <c:v>0.338368055555556</c:v>
                </c:pt>
                <c:pt idx="975" c:formatCode="h:mm:ss">
                  <c:v>0.338715277777778</c:v>
                </c:pt>
                <c:pt idx="976" c:formatCode="h:mm:ss">
                  <c:v>0.3390625</c:v>
                </c:pt>
                <c:pt idx="977" c:formatCode="h:mm:ss">
                  <c:v>0.339409722222222</c:v>
                </c:pt>
                <c:pt idx="978" c:formatCode="h:mm:ss">
                  <c:v>0.339756944444444</c:v>
                </c:pt>
                <c:pt idx="979" c:formatCode="h:mm:ss">
                  <c:v>0.340104166666667</c:v>
                </c:pt>
                <c:pt idx="980" c:formatCode="h:mm:ss">
                  <c:v>0.340451388888889</c:v>
                </c:pt>
                <c:pt idx="981" c:formatCode="h:mm:ss">
                  <c:v>0.340798611111111</c:v>
                </c:pt>
                <c:pt idx="982" c:formatCode="h:mm:ss">
                  <c:v>0.341145833333333</c:v>
                </c:pt>
                <c:pt idx="983" c:formatCode="h:mm:ss">
                  <c:v>0.341493055555556</c:v>
                </c:pt>
                <c:pt idx="984" c:formatCode="h:mm:ss">
                  <c:v>0.341840277777778</c:v>
                </c:pt>
                <c:pt idx="985" c:formatCode="h:mm:ss">
                  <c:v>0.3421875</c:v>
                </c:pt>
                <c:pt idx="986" c:formatCode="h:mm:ss">
                  <c:v>0.342534722222222</c:v>
                </c:pt>
                <c:pt idx="987" c:formatCode="h:mm:ss">
                  <c:v>0.342881944444444</c:v>
                </c:pt>
                <c:pt idx="988" c:formatCode="h:mm:ss">
                  <c:v>0.343229166666667</c:v>
                </c:pt>
                <c:pt idx="989" c:formatCode="h:mm:ss">
                  <c:v>0.343576388888889</c:v>
                </c:pt>
                <c:pt idx="990" c:formatCode="h:mm:ss">
                  <c:v>0.343923611111111</c:v>
                </c:pt>
                <c:pt idx="991" c:formatCode="h:mm:ss">
                  <c:v>0.344270833333333</c:v>
                </c:pt>
                <c:pt idx="992" c:formatCode="h:mm:ss">
                  <c:v>0.344618055555556</c:v>
                </c:pt>
                <c:pt idx="993" c:formatCode="h:mm:ss">
                  <c:v>0.344965277777778</c:v>
                </c:pt>
                <c:pt idx="994" c:formatCode="h:mm:ss">
                  <c:v>0.3453125</c:v>
                </c:pt>
                <c:pt idx="995" c:formatCode="h:mm:ss">
                  <c:v>0.345659722222222</c:v>
                </c:pt>
                <c:pt idx="996" c:formatCode="h:mm:ss">
                  <c:v>0.346006944444444</c:v>
                </c:pt>
                <c:pt idx="997" c:formatCode="h:mm:ss">
                  <c:v>0.346354166666667</c:v>
                </c:pt>
                <c:pt idx="998" c:formatCode="h:mm:ss">
                  <c:v>0.346701388888889</c:v>
                </c:pt>
                <c:pt idx="999" c:formatCode="h:mm:ss">
                  <c:v>0.347048611111111</c:v>
                </c:pt>
                <c:pt idx="1000" c:formatCode="h:mm:ss">
                  <c:v>0.347395833333333</c:v>
                </c:pt>
                <c:pt idx="1001" c:formatCode="h:mm:ss">
                  <c:v>0.347743055555556</c:v>
                </c:pt>
                <c:pt idx="1002" c:formatCode="h:mm:ss">
                  <c:v>0.348090277777778</c:v>
                </c:pt>
                <c:pt idx="1003" c:formatCode="h:mm:ss">
                  <c:v>0.3484375</c:v>
                </c:pt>
                <c:pt idx="1004" c:formatCode="h:mm:ss">
                  <c:v>0.348784722222222</c:v>
                </c:pt>
                <c:pt idx="1005" c:formatCode="h:mm:ss">
                  <c:v>0.349131944444444</c:v>
                </c:pt>
                <c:pt idx="1006" c:formatCode="h:mm:ss">
                  <c:v>0.349479166666667</c:v>
                </c:pt>
                <c:pt idx="1007" c:formatCode="h:mm:ss">
                  <c:v>0.349826388888889</c:v>
                </c:pt>
                <c:pt idx="1008" c:formatCode="h:mm:ss">
                  <c:v>0.350173611111111</c:v>
                </c:pt>
                <c:pt idx="1009" c:formatCode="h:mm:ss">
                  <c:v>0.350520833333333</c:v>
                </c:pt>
                <c:pt idx="1010" c:formatCode="h:mm:ss">
                  <c:v>0.350868055555556</c:v>
                </c:pt>
                <c:pt idx="1011" c:formatCode="h:mm:ss">
                  <c:v>0.351215277777778</c:v>
                </c:pt>
                <c:pt idx="1012" c:formatCode="h:mm:ss">
                  <c:v>0.3515625</c:v>
                </c:pt>
                <c:pt idx="1013" c:formatCode="h:mm:ss">
                  <c:v>0.351909722222222</c:v>
                </c:pt>
                <c:pt idx="1014" c:formatCode="h:mm:ss">
                  <c:v>0.352256944444444</c:v>
                </c:pt>
                <c:pt idx="1015" c:formatCode="h:mm:ss">
                  <c:v>0.352604166666667</c:v>
                </c:pt>
                <c:pt idx="1016" c:formatCode="h:mm:ss">
                  <c:v>0.352951388888889</c:v>
                </c:pt>
                <c:pt idx="1017" c:formatCode="h:mm:ss">
                  <c:v>0.353298611111111</c:v>
                </c:pt>
                <c:pt idx="1018" c:formatCode="h:mm:ss">
                  <c:v>0.353645833333333</c:v>
                </c:pt>
                <c:pt idx="1019" c:formatCode="h:mm:ss">
                  <c:v>0.353993055555556</c:v>
                </c:pt>
                <c:pt idx="1020" c:formatCode="h:mm:ss">
                  <c:v>0.354340277777778</c:v>
                </c:pt>
                <c:pt idx="1021" c:formatCode="h:mm:ss">
                  <c:v>0.3546875</c:v>
                </c:pt>
                <c:pt idx="1022" c:formatCode="h:mm:ss">
                  <c:v>0.355034722222222</c:v>
                </c:pt>
                <c:pt idx="1023" c:formatCode="h:mm:ss">
                  <c:v>0.355381944444444</c:v>
                </c:pt>
                <c:pt idx="1024" c:formatCode="h:mm:ss">
                  <c:v>0.355729166666667</c:v>
                </c:pt>
                <c:pt idx="1025" c:formatCode="h:mm:ss">
                  <c:v>0.356076388888889</c:v>
                </c:pt>
                <c:pt idx="1026" c:formatCode="h:mm:ss">
                  <c:v>0.356423611111111</c:v>
                </c:pt>
                <c:pt idx="1027" c:formatCode="h:mm:ss">
                  <c:v>0.356770833333333</c:v>
                </c:pt>
                <c:pt idx="1028" c:formatCode="h:mm:ss">
                  <c:v>0.357118055555556</c:v>
                </c:pt>
                <c:pt idx="1029" c:formatCode="h:mm:ss">
                  <c:v>0.357465277777778</c:v>
                </c:pt>
                <c:pt idx="1030" c:formatCode="h:mm:ss">
                  <c:v>0.3578125</c:v>
                </c:pt>
                <c:pt idx="1031" c:formatCode="h:mm:ss">
                  <c:v>0.358159722222222</c:v>
                </c:pt>
                <c:pt idx="1032" c:formatCode="h:mm:ss">
                  <c:v>0.358506944444444</c:v>
                </c:pt>
                <c:pt idx="1033" c:formatCode="h:mm:ss">
                  <c:v>0.358854166666667</c:v>
                </c:pt>
                <c:pt idx="1034" c:formatCode="h:mm:ss">
                  <c:v>0.359201388888889</c:v>
                </c:pt>
                <c:pt idx="1035" c:formatCode="h:mm:ss">
                  <c:v>0.359548611111111</c:v>
                </c:pt>
                <c:pt idx="1036" c:formatCode="h:mm:ss">
                  <c:v>0.359895833333333</c:v>
                </c:pt>
                <c:pt idx="1037" c:formatCode="h:mm:ss">
                  <c:v>0.360243055555556</c:v>
                </c:pt>
                <c:pt idx="1038" c:formatCode="h:mm:ss">
                  <c:v>0.360590277777778</c:v>
                </c:pt>
                <c:pt idx="1039" c:formatCode="h:mm:ss">
                  <c:v>0.3609375</c:v>
                </c:pt>
                <c:pt idx="1040" c:formatCode="h:mm:ss">
                  <c:v>0.361284722222222</c:v>
                </c:pt>
                <c:pt idx="1041" c:formatCode="h:mm:ss">
                  <c:v>0.361631944444444</c:v>
                </c:pt>
                <c:pt idx="1042" c:formatCode="h:mm:ss">
                  <c:v>0.361979166666667</c:v>
                </c:pt>
                <c:pt idx="1043" c:formatCode="h:mm:ss">
                  <c:v>0.362326388888889</c:v>
                </c:pt>
                <c:pt idx="1044" c:formatCode="h:mm:ss">
                  <c:v>0.362673611111111</c:v>
                </c:pt>
                <c:pt idx="1045" c:formatCode="h:mm:ss">
                  <c:v>0.363020833333333</c:v>
                </c:pt>
                <c:pt idx="1046" c:formatCode="h:mm:ss">
                  <c:v>0.363368055555556</c:v>
                </c:pt>
                <c:pt idx="1047" c:formatCode="h:mm:ss">
                  <c:v>0.363715277777778</c:v>
                </c:pt>
                <c:pt idx="1048" c:formatCode="h:mm:ss">
                  <c:v>0.3640625</c:v>
                </c:pt>
                <c:pt idx="1049" c:formatCode="h:mm:ss">
                  <c:v>0.364409722222222</c:v>
                </c:pt>
                <c:pt idx="1050" c:formatCode="h:mm:ss">
                  <c:v>0.364756944444444</c:v>
                </c:pt>
                <c:pt idx="1051" c:formatCode="h:mm:ss">
                  <c:v>0.365104166666667</c:v>
                </c:pt>
                <c:pt idx="1052" c:formatCode="h:mm:ss">
                  <c:v>0.365451388888889</c:v>
                </c:pt>
                <c:pt idx="1053" c:formatCode="h:mm:ss">
                  <c:v>0.365798611111111</c:v>
                </c:pt>
                <c:pt idx="1054" c:formatCode="h:mm:ss">
                  <c:v>0.366145833333333</c:v>
                </c:pt>
                <c:pt idx="1055" c:formatCode="h:mm:ss">
                  <c:v>0.366493055555556</c:v>
                </c:pt>
                <c:pt idx="1056" c:formatCode="h:mm:ss">
                  <c:v>0.366840277777778</c:v>
                </c:pt>
                <c:pt idx="1057" c:formatCode="h:mm:ss">
                  <c:v>0.3671875</c:v>
                </c:pt>
                <c:pt idx="1058" c:formatCode="h:mm:ss">
                  <c:v>0.367534722222222</c:v>
                </c:pt>
                <c:pt idx="1059" c:formatCode="h:mm:ss">
                  <c:v>0.367881944444444</c:v>
                </c:pt>
                <c:pt idx="1060" c:formatCode="h:mm:ss">
                  <c:v>0.368229166666667</c:v>
                </c:pt>
                <c:pt idx="1061" c:formatCode="h:mm:ss">
                  <c:v>0.368576388888889</c:v>
                </c:pt>
                <c:pt idx="1062" c:formatCode="h:mm:ss">
                  <c:v>0.368923611111111</c:v>
                </c:pt>
                <c:pt idx="1063" c:formatCode="h:mm:ss">
                  <c:v>0.369270833333333</c:v>
                </c:pt>
                <c:pt idx="1064" c:formatCode="h:mm:ss">
                  <c:v>0.369618055555556</c:v>
                </c:pt>
                <c:pt idx="1065" c:formatCode="h:mm:ss">
                  <c:v>0.369965277777778</c:v>
                </c:pt>
                <c:pt idx="1066" c:formatCode="h:mm:ss">
                  <c:v>0.3703125</c:v>
                </c:pt>
                <c:pt idx="1067" c:formatCode="h:mm:ss">
                  <c:v>0.370659722222222</c:v>
                </c:pt>
                <c:pt idx="1068" c:formatCode="h:mm:ss">
                  <c:v>0.371006944444444</c:v>
                </c:pt>
                <c:pt idx="1069" c:formatCode="h:mm:ss">
                  <c:v>0.371354166666667</c:v>
                </c:pt>
                <c:pt idx="1070" c:formatCode="h:mm:ss">
                  <c:v>0.371701388888889</c:v>
                </c:pt>
                <c:pt idx="1071" c:formatCode="h:mm:ss">
                  <c:v>0.372048611111111</c:v>
                </c:pt>
                <c:pt idx="1072" c:formatCode="h:mm:ss">
                  <c:v>0.372395833333333</c:v>
                </c:pt>
                <c:pt idx="1073" c:formatCode="h:mm:ss">
                  <c:v>0.372743055555556</c:v>
                </c:pt>
                <c:pt idx="1074" c:formatCode="h:mm:ss">
                  <c:v>0.373090277777778</c:v>
                </c:pt>
                <c:pt idx="1075" c:formatCode="h:mm:ss">
                  <c:v>0.3734375</c:v>
                </c:pt>
                <c:pt idx="1076" c:formatCode="h:mm:ss">
                  <c:v>0.373784722222222</c:v>
                </c:pt>
                <c:pt idx="1077" c:formatCode="h:mm:ss">
                  <c:v>0.374131944444444</c:v>
                </c:pt>
                <c:pt idx="1078" c:formatCode="h:mm:ss">
                  <c:v>0.374479166666667</c:v>
                </c:pt>
                <c:pt idx="1079" c:formatCode="h:mm:ss">
                  <c:v>0.374826388888889</c:v>
                </c:pt>
                <c:pt idx="1080" c:formatCode="h:mm:ss">
                  <c:v>0.375173611111111</c:v>
                </c:pt>
                <c:pt idx="1081" c:formatCode="h:mm:ss">
                  <c:v>0.375520833333333</c:v>
                </c:pt>
                <c:pt idx="1082" c:formatCode="h:mm:ss">
                  <c:v>0.375868055555556</c:v>
                </c:pt>
                <c:pt idx="1083" c:formatCode="h:mm:ss">
                  <c:v>0.376215277777778</c:v>
                </c:pt>
                <c:pt idx="1084" c:formatCode="h:mm:ss">
                  <c:v>0.3765625</c:v>
                </c:pt>
                <c:pt idx="1085" c:formatCode="h:mm:ss">
                  <c:v>0.376909722222222</c:v>
                </c:pt>
                <c:pt idx="1086" c:formatCode="h:mm:ss">
                  <c:v>0.377256944444444</c:v>
                </c:pt>
                <c:pt idx="1087" c:formatCode="h:mm:ss">
                  <c:v>0.377604166666667</c:v>
                </c:pt>
                <c:pt idx="1088" c:formatCode="h:mm:ss">
                  <c:v>0.377951388888889</c:v>
                </c:pt>
                <c:pt idx="1089" c:formatCode="h:mm:ss">
                  <c:v>0.378298611111111</c:v>
                </c:pt>
                <c:pt idx="1090" c:formatCode="h:mm:ss">
                  <c:v>0.378645833333333</c:v>
                </c:pt>
                <c:pt idx="1091" c:formatCode="h:mm:ss">
                  <c:v>0.378993055555556</c:v>
                </c:pt>
                <c:pt idx="1092" c:formatCode="h:mm:ss">
                  <c:v>0.379340277777778</c:v>
                </c:pt>
                <c:pt idx="1093" c:formatCode="h:mm:ss">
                  <c:v>0.3796875</c:v>
                </c:pt>
                <c:pt idx="1094" c:formatCode="h:mm:ss">
                  <c:v>0.380034722222222</c:v>
                </c:pt>
                <c:pt idx="1095" c:formatCode="h:mm:ss">
                  <c:v>0.380381944444444</c:v>
                </c:pt>
                <c:pt idx="1096" c:formatCode="h:mm:ss">
                  <c:v>0.380729166666667</c:v>
                </c:pt>
                <c:pt idx="1097" c:formatCode="h:mm:ss">
                  <c:v>0.381076388888889</c:v>
                </c:pt>
                <c:pt idx="1098" c:formatCode="h:mm:ss">
                  <c:v>0.381423611111111</c:v>
                </c:pt>
                <c:pt idx="1099" c:formatCode="h:mm:ss">
                  <c:v>0.381770833333333</c:v>
                </c:pt>
                <c:pt idx="1100" c:formatCode="h:mm:ss">
                  <c:v>0.382118055555556</c:v>
                </c:pt>
                <c:pt idx="1101" c:formatCode="h:mm:ss">
                  <c:v>0.382465277777778</c:v>
                </c:pt>
                <c:pt idx="1102" c:formatCode="h:mm:ss">
                  <c:v>0.3828125</c:v>
                </c:pt>
                <c:pt idx="1103" c:formatCode="h:mm:ss">
                  <c:v>0.383159722222222</c:v>
                </c:pt>
                <c:pt idx="1104" c:formatCode="h:mm:ss">
                  <c:v>0.383506944444444</c:v>
                </c:pt>
                <c:pt idx="1105" c:formatCode="h:mm:ss">
                  <c:v>0.383854166666667</c:v>
                </c:pt>
                <c:pt idx="1106" c:formatCode="h:mm:ss">
                  <c:v>0.384201388888889</c:v>
                </c:pt>
                <c:pt idx="1107" c:formatCode="h:mm:ss">
                  <c:v>0.384548611111111</c:v>
                </c:pt>
                <c:pt idx="1108" c:formatCode="h:mm:ss">
                  <c:v>0.384895833333333</c:v>
                </c:pt>
                <c:pt idx="1109" c:formatCode="h:mm:ss">
                  <c:v>0.385243055555556</c:v>
                </c:pt>
                <c:pt idx="1110" c:formatCode="h:mm:ss">
                  <c:v>0.385590277777778</c:v>
                </c:pt>
                <c:pt idx="1111" c:formatCode="h:mm:ss">
                  <c:v>0.3859375</c:v>
                </c:pt>
                <c:pt idx="1112" c:formatCode="h:mm:ss">
                  <c:v>0.386284722222222</c:v>
                </c:pt>
                <c:pt idx="1113" c:formatCode="h:mm:ss">
                  <c:v>0.386631944444444</c:v>
                </c:pt>
                <c:pt idx="1114" c:formatCode="h:mm:ss">
                  <c:v>0.386979166666667</c:v>
                </c:pt>
                <c:pt idx="1115" c:formatCode="h:mm:ss">
                  <c:v>0.387326388888889</c:v>
                </c:pt>
                <c:pt idx="1116" c:formatCode="h:mm:ss">
                  <c:v>0.387673611111111</c:v>
                </c:pt>
                <c:pt idx="1117" c:formatCode="h:mm:ss">
                  <c:v>0.388020833333333</c:v>
                </c:pt>
                <c:pt idx="1118" c:formatCode="h:mm:ss">
                  <c:v>0.388368055555556</c:v>
                </c:pt>
                <c:pt idx="1119" c:formatCode="h:mm:ss">
                  <c:v>0.388715277777778</c:v>
                </c:pt>
                <c:pt idx="1120" c:formatCode="h:mm:ss">
                  <c:v>0.3890625</c:v>
                </c:pt>
                <c:pt idx="1121" c:formatCode="h:mm:ss">
                  <c:v>0.389409722222222</c:v>
                </c:pt>
                <c:pt idx="1122" c:formatCode="h:mm:ss">
                  <c:v>0.389756944444444</c:v>
                </c:pt>
                <c:pt idx="1123" c:formatCode="h:mm:ss">
                  <c:v>0.390104166666667</c:v>
                </c:pt>
                <c:pt idx="1124" c:formatCode="h:mm:ss">
                  <c:v>0.390451388888889</c:v>
                </c:pt>
                <c:pt idx="1125" c:formatCode="h:mm:ss">
                  <c:v>0.390798611111111</c:v>
                </c:pt>
                <c:pt idx="1126" c:formatCode="h:mm:ss">
                  <c:v>0.391145833333333</c:v>
                </c:pt>
                <c:pt idx="1127" c:formatCode="h:mm:ss">
                  <c:v>0.391493055555556</c:v>
                </c:pt>
                <c:pt idx="1128" c:formatCode="h:mm:ss">
                  <c:v>0.391840277777778</c:v>
                </c:pt>
                <c:pt idx="1129" c:formatCode="h:mm:ss">
                  <c:v>0.3921875</c:v>
                </c:pt>
                <c:pt idx="1130" c:formatCode="h:mm:ss">
                  <c:v>0.392534722222222</c:v>
                </c:pt>
                <c:pt idx="1131" c:formatCode="h:mm:ss">
                  <c:v>0.392881944444444</c:v>
                </c:pt>
                <c:pt idx="1132" c:formatCode="h:mm:ss">
                  <c:v>0.393229166666667</c:v>
                </c:pt>
                <c:pt idx="1133" c:formatCode="h:mm:ss">
                  <c:v>0.393576388888889</c:v>
                </c:pt>
                <c:pt idx="1134" c:formatCode="h:mm:ss">
                  <c:v>0.393923611111111</c:v>
                </c:pt>
                <c:pt idx="1135" c:formatCode="h:mm:ss">
                  <c:v>0.394270833333333</c:v>
                </c:pt>
                <c:pt idx="1136" c:formatCode="h:mm:ss">
                  <c:v>0.394618055555556</c:v>
                </c:pt>
                <c:pt idx="1137" c:formatCode="h:mm:ss">
                  <c:v>0.394965277777778</c:v>
                </c:pt>
                <c:pt idx="1138" c:formatCode="h:mm:ss">
                  <c:v>0.3953125</c:v>
                </c:pt>
                <c:pt idx="1139" c:formatCode="h:mm:ss">
                  <c:v>0.395659722222222</c:v>
                </c:pt>
                <c:pt idx="1140" c:formatCode="h:mm:ss">
                  <c:v>0.396006944444444</c:v>
                </c:pt>
                <c:pt idx="1141" c:formatCode="h:mm:ss">
                  <c:v>0.396354166666667</c:v>
                </c:pt>
                <c:pt idx="1142" c:formatCode="h:mm:ss">
                  <c:v>0.396701388888889</c:v>
                </c:pt>
                <c:pt idx="1143" c:formatCode="h:mm:ss">
                  <c:v>0.397048611111111</c:v>
                </c:pt>
                <c:pt idx="1144" c:formatCode="h:mm:ss">
                  <c:v>0.397395833333333</c:v>
                </c:pt>
                <c:pt idx="1145" c:formatCode="h:mm:ss">
                  <c:v>0.397743055555556</c:v>
                </c:pt>
                <c:pt idx="1146" c:formatCode="h:mm:ss">
                  <c:v>0.398090277777778</c:v>
                </c:pt>
                <c:pt idx="1147" c:formatCode="h:mm:ss">
                  <c:v>0.3984375</c:v>
                </c:pt>
                <c:pt idx="1148" c:formatCode="h:mm:ss">
                  <c:v>0.398784722222222</c:v>
                </c:pt>
                <c:pt idx="1149" c:formatCode="h:mm:ss">
                  <c:v>0.399131944444444</c:v>
                </c:pt>
                <c:pt idx="1150" c:formatCode="h:mm:ss">
                  <c:v>0.399479166666667</c:v>
                </c:pt>
                <c:pt idx="1151" c:formatCode="h:mm:ss">
                  <c:v>0.399826388888889</c:v>
                </c:pt>
                <c:pt idx="1152" c:formatCode="h:mm:ss">
                  <c:v>0.400173611111111</c:v>
                </c:pt>
                <c:pt idx="1153" c:formatCode="h:mm:ss">
                  <c:v>0.400520833333333</c:v>
                </c:pt>
                <c:pt idx="1154" c:formatCode="h:mm:ss">
                  <c:v>0.400868055555556</c:v>
                </c:pt>
                <c:pt idx="1155" c:formatCode="h:mm:ss">
                  <c:v>0.401215277777778</c:v>
                </c:pt>
                <c:pt idx="1156" c:formatCode="h:mm:ss">
                  <c:v>0.4015625</c:v>
                </c:pt>
                <c:pt idx="1157" c:formatCode="h:mm:ss">
                  <c:v>0.401909722222222</c:v>
                </c:pt>
                <c:pt idx="1158" c:formatCode="h:mm:ss">
                  <c:v>0.402256944444444</c:v>
                </c:pt>
                <c:pt idx="1159" c:formatCode="h:mm:ss">
                  <c:v>0.402604166666667</c:v>
                </c:pt>
                <c:pt idx="1160" c:formatCode="h:mm:ss">
                  <c:v>0.402951388888889</c:v>
                </c:pt>
                <c:pt idx="1161" c:formatCode="h:mm:ss">
                  <c:v>0.403298611111111</c:v>
                </c:pt>
                <c:pt idx="1162" c:formatCode="h:mm:ss">
                  <c:v>0.403645833333333</c:v>
                </c:pt>
                <c:pt idx="1163" c:formatCode="h:mm:ss">
                  <c:v>0.403993055555556</c:v>
                </c:pt>
                <c:pt idx="1164" c:formatCode="h:mm:ss">
                  <c:v>0.404340277777778</c:v>
                </c:pt>
                <c:pt idx="1165" c:formatCode="h:mm:ss">
                  <c:v>0.4046875</c:v>
                </c:pt>
                <c:pt idx="1166" c:formatCode="h:mm:ss">
                  <c:v>0.405034722222222</c:v>
                </c:pt>
                <c:pt idx="1167" c:formatCode="h:mm:ss">
                  <c:v>0.405381944444444</c:v>
                </c:pt>
                <c:pt idx="1168" c:formatCode="h:mm:ss">
                  <c:v>0.405729166666667</c:v>
                </c:pt>
                <c:pt idx="1169" c:formatCode="h:mm:ss">
                  <c:v>0.406076388888889</c:v>
                </c:pt>
                <c:pt idx="1170" c:formatCode="h:mm:ss">
                  <c:v>0.406423611111111</c:v>
                </c:pt>
                <c:pt idx="1171" c:formatCode="h:mm:ss">
                  <c:v>0.406770833333333</c:v>
                </c:pt>
                <c:pt idx="1172" c:formatCode="h:mm:ss">
                  <c:v>0.407118055555556</c:v>
                </c:pt>
                <c:pt idx="1173" c:formatCode="h:mm:ss">
                  <c:v>0.407465277777778</c:v>
                </c:pt>
                <c:pt idx="1174" c:formatCode="h:mm:ss">
                  <c:v>0.4078125</c:v>
                </c:pt>
                <c:pt idx="1175" c:formatCode="h:mm:ss">
                  <c:v>0.408159722222222</c:v>
                </c:pt>
                <c:pt idx="1176" c:formatCode="h:mm:ss">
                  <c:v>0.408506944444444</c:v>
                </c:pt>
                <c:pt idx="1177" c:formatCode="h:mm:ss">
                  <c:v>0.408854166666667</c:v>
                </c:pt>
                <c:pt idx="1178" c:formatCode="h:mm:ss">
                  <c:v>0.409201388888889</c:v>
                </c:pt>
                <c:pt idx="1179" c:formatCode="h:mm:ss">
                  <c:v>0.409548611111111</c:v>
                </c:pt>
                <c:pt idx="1180" c:formatCode="h:mm:ss">
                  <c:v>0.409895833333333</c:v>
                </c:pt>
                <c:pt idx="1181" c:formatCode="h:mm:ss">
                  <c:v>0.410243055555556</c:v>
                </c:pt>
                <c:pt idx="1182" c:formatCode="h:mm:ss">
                  <c:v>0.410590277777778</c:v>
                </c:pt>
                <c:pt idx="1183" c:formatCode="h:mm:ss">
                  <c:v>0.4109375</c:v>
                </c:pt>
                <c:pt idx="1184" c:formatCode="h:mm:ss">
                  <c:v>0.411284722222222</c:v>
                </c:pt>
                <c:pt idx="1185" c:formatCode="h:mm:ss">
                  <c:v>0.411631944444444</c:v>
                </c:pt>
                <c:pt idx="1186" c:formatCode="h:mm:ss">
                  <c:v>0.411979166666667</c:v>
                </c:pt>
                <c:pt idx="1187" c:formatCode="h:mm:ss">
                  <c:v>0.412326388888889</c:v>
                </c:pt>
                <c:pt idx="1188" c:formatCode="h:mm:ss">
                  <c:v>0.412673611111111</c:v>
                </c:pt>
                <c:pt idx="1189" c:formatCode="h:mm:ss">
                  <c:v>0.413020833333333</c:v>
                </c:pt>
                <c:pt idx="1190" c:formatCode="h:mm:ss">
                  <c:v>0.413368055555556</c:v>
                </c:pt>
                <c:pt idx="1191" c:formatCode="h:mm:ss">
                  <c:v>0.413715277777778</c:v>
                </c:pt>
                <c:pt idx="1192" c:formatCode="h:mm:ss">
                  <c:v>0.4140625</c:v>
                </c:pt>
                <c:pt idx="1193" c:formatCode="h:mm:ss">
                  <c:v>0.414409722222222</c:v>
                </c:pt>
                <c:pt idx="1194" c:formatCode="h:mm:ss">
                  <c:v>0.414756944444444</c:v>
                </c:pt>
                <c:pt idx="1195" c:formatCode="h:mm:ss">
                  <c:v>0.415104166666667</c:v>
                </c:pt>
                <c:pt idx="1196" c:formatCode="h:mm:ss">
                  <c:v>0.415451388888889</c:v>
                </c:pt>
                <c:pt idx="1197" c:formatCode="h:mm:ss">
                  <c:v>0.415798611111111</c:v>
                </c:pt>
                <c:pt idx="1198" c:formatCode="h:mm:ss">
                  <c:v>0.416145833333333</c:v>
                </c:pt>
                <c:pt idx="1199" c:formatCode="h:mm:ss">
                  <c:v>0.416493055555556</c:v>
                </c:pt>
                <c:pt idx="1200" c:formatCode="h:mm:ss">
                  <c:v>0.416840277777778</c:v>
                </c:pt>
                <c:pt idx="1201" c:formatCode="h:mm:ss">
                  <c:v>0.4171875</c:v>
                </c:pt>
                <c:pt idx="1202" c:formatCode="h:mm:ss">
                  <c:v>0.417534722222222</c:v>
                </c:pt>
                <c:pt idx="1203" c:formatCode="h:mm:ss">
                  <c:v>0.417881944444444</c:v>
                </c:pt>
                <c:pt idx="1204" c:formatCode="h:mm:ss">
                  <c:v>0.418229166666667</c:v>
                </c:pt>
                <c:pt idx="1205" c:formatCode="h:mm:ss">
                  <c:v>0.418576388888889</c:v>
                </c:pt>
                <c:pt idx="1206" c:formatCode="h:mm:ss">
                  <c:v>0.418923611111111</c:v>
                </c:pt>
                <c:pt idx="1207" c:formatCode="h:mm:ss">
                  <c:v>0.419270833333333</c:v>
                </c:pt>
                <c:pt idx="1208" c:formatCode="h:mm:ss">
                  <c:v>0.419618055555556</c:v>
                </c:pt>
                <c:pt idx="1209" c:formatCode="h:mm:ss">
                  <c:v>0.419965277777778</c:v>
                </c:pt>
                <c:pt idx="1210" c:formatCode="h:mm:ss">
                  <c:v>0.4203125</c:v>
                </c:pt>
                <c:pt idx="1211" c:formatCode="h:mm:ss">
                  <c:v>0.420659722222222</c:v>
                </c:pt>
                <c:pt idx="1212" c:formatCode="h:mm:ss">
                  <c:v>0.421006944444444</c:v>
                </c:pt>
                <c:pt idx="1213" c:formatCode="h:mm:ss">
                  <c:v>0.421354166666667</c:v>
                </c:pt>
                <c:pt idx="1214" c:formatCode="h:mm:ss">
                  <c:v>0.421701388888889</c:v>
                </c:pt>
                <c:pt idx="1215" c:formatCode="h:mm:ss">
                  <c:v>0.422048611111111</c:v>
                </c:pt>
                <c:pt idx="1216" c:formatCode="h:mm:ss">
                  <c:v>0.422395833333333</c:v>
                </c:pt>
                <c:pt idx="1217" c:formatCode="h:mm:ss">
                  <c:v>0.422743055555556</c:v>
                </c:pt>
                <c:pt idx="1218" c:formatCode="h:mm:ss">
                  <c:v>0.423090277777778</c:v>
                </c:pt>
                <c:pt idx="1219" c:formatCode="h:mm:ss">
                  <c:v>0.4234375</c:v>
                </c:pt>
                <c:pt idx="1220" c:formatCode="h:mm:ss">
                  <c:v>0.423784722222222</c:v>
                </c:pt>
                <c:pt idx="1221" c:formatCode="h:mm:ss">
                  <c:v>0.424131944444444</c:v>
                </c:pt>
                <c:pt idx="1222" c:formatCode="h:mm:ss">
                  <c:v>0.424479166666667</c:v>
                </c:pt>
                <c:pt idx="1223" c:formatCode="h:mm:ss">
                  <c:v>0.424826388888889</c:v>
                </c:pt>
                <c:pt idx="1224" c:formatCode="h:mm:ss">
                  <c:v>0.425173611111111</c:v>
                </c:pt>
                <c:pt idx="1225" c:formatCode="h:mm:ss">
                  <c:v>0.425520833333333</c:v>
                </c:pt>
                <c:pt idx="1226" c:formatCode="h:mm:ss">
                  <c:v>0.425868055555556</c:v>
                </c:pt>
                <c:pt idx="1227" c:formatCode="h:mm:ss">
                  <c:v>0.426215277777778</c:v>
                </c:pt>
                <c:pt idx="1228" c:formatCode="h:mm:ss">
                  <c:v>0.4265625</c:v>
                </c:pt>
                <c:pt idx="1229" c:formatCode="h:mm:ss">
                  <c:v>0.426909722222222</c:v>
                </c:pt>
                <c:pt idx="1230" c:formatCode="h:mm:ss">
                  <c:v>0.427256944444444</c:v>
                </c:pt>
                <c:pt idx="1231" c:formatCode="h:mm:ss">
                  <c:v>0.427604166666667</c:v>
                </c:pt>
                <c:pt idx="1232" c:formatCode="h:mm:ss">
                  <c:v>0.427951388888889</c:v>
                </c:pt>
                <c:pt idx="1233" c:formatCode="h:mm:ss">
                  <c:v>0.428298611111111</c:v>
                </c:pt>
                <c:pt idx="1234" c:formatCode="h:mm:ss">
                  <c:v>0.428645833333333</c:v>
                </c:pt>
                <c:pt idx="1235" c:formatCode="h:mm:ss">
                  <c:v>0.428993055555556</c:v>
                </c:pt>
                <c:pt idx="1236" c:formatCode="h:mm:ss">
                  <c:v>0.429340277777778</c:v>
                </c:pt>
                <c:pt idx="1237" c:formatCode="h:mm:ss">
                  <c:v>0.4296875</c:v>
                </c:pt>
                <c:pt idx="1238" c:formatCode="h:mm:ss">
                  <c:v>0.430034722222222</c:v>
                </c:pt>
                <c:pt idx="1239" c:formatCode="h:mm:ss">
                  <c:v>0.430381944444444</c:v>
                </c:pt>
                <c:pt idx="1240" c:formatCode="h:mm:ss">
                  <c:v>0.430729166666667</c:v>
                </c:pt>
                <c:pt idx="1241" c:formatCode="h:mm:ss">
                  <c:v>0.431076388888889</c:v>
                </c:pt>
                <c:pt idx="1242" c:formatCode="h:mm:ss">
                  <c:v>0.431423611111111</c:v>
                </c:pt>
                <c:pt idx="1243" c:formatCode="h:mm:ss">
                  <c:v>0.431770833333333</c:v>
                </c:pt>
                <c:pt idx="1244" c:formatCode="h:mm:ss">
                  <c:v>0.432118055555556</c:v>
                </c:pt>
                <c:pt idx="1245" c:formatCode="h:mm:ss">
                  <c:v>0.432465277777778</c:v>
                </c:pt>
                <c:pt idx="1246" c:formatCode="h:mm:ss">
                  <c:v>0.4328125</c:v>
                </c:pt>
                <c:pt idx="1247" c:formatCode="h:mm:ss">
                  <c:v>0.433159722222222</c:v>
                </c:pt>
                <c:pt idx="1248" c:formatCode="h:mm:ss">
                  <c:v>0.433506944444444</c:v>
                </c:pt>
                <c:pt idx="1249" c:formatCode="h:mm:ss">
                  <c:v>0.433854166666667</c:v>
                </c:pt>
                <c:pt idx="1250" c:formatCode="h:mm:ss">
                  <c:v>0.434201388888889</c:v>
                </c:pt>
                <c:pt idx="1251" c:formatCode="h:mm:ss">
                  <c:v>0.434548611111111</c:v>
                </c:pt>
                <c:pt idx="1252" c:formatCode="h:mm:ss">
                  <c:v>0.434895833333333</c:v>
                </c:pt>
                <c:pt idx="1253" c:formatCode="h:mm:ss">
                  <c:v>0.435243055555556</c:v>
                </c:pt>
                <c:pt idx="1254" c:formatCode="h:mm:ss">
                  <c:v>0.435590277777778</c:v>
                </c:pt>
                <c:pt idx="1255" c:formatCode="h:mm:ss">
                  <c:v>0.4359375</c:v>
                </c:pt>
                <c:pt idx="1256" c:formatCode="h:mm:ss">
                  <c:v>0.436284722222222</c:v>
                </c:pt>
                <c:pt idx="1257" c:formatCode="h:mm:ss">
                  <c:v>0.436631944444444</c:v>
                </c:pt>
                <c:pt idx="1258" c:formatCode="h:mm:ss">
                  <c:v>0.436979166666667</c:v>
                </c:pt>
                <c:pt idx="1259" c:formatCode="h:mm:ss">
                  <c:v>0.437326388888889</c:v>
                </c:pt>
                <c:pt idx="1260" c:formatCode="h:mm:ss">
                  <c:v>0.437673611111111</c:v>
                </c:pt>
                <c:pt idx="1261" c:formatCode="h:mm:ss">
                  <c:v>0.438020833333333</c:v>
                </c:pt>
                <c:pt idx="1262" c:formatCode="h:mm:ss">
                  <c:v>0.438368055555556</c:v>
                </c:pt>
                <c:pt idx="1263" c:formatCode="h:mm:ss">
                  <c:v>0.438715277777778</c:v>
                </c:pt>
                <c:pt idx="1264" c:formatCode="h:mm:ss">
                  <c:v>0.4390625</c:v>
                </c:pt>
                <c:pt idx="1265" c:formatCode="h:mm:ss">
                  <c:v>0.439409722222222</c:v>
                </c:pt>
                <c:pt idx="1266" c:formatCode="h:mm:ss">
                  <c:v>0.439756944444444</c:v>
                </c:pt>
                <c:pt idx="1267" c:formatCode="h:mm:ss">
                  <c:v>0.440104166666667</c:v>
                </c:pt>
                <c:pt idx="1268" c:formatCode="h:mm:ss">
                  <c:v>0.440451388888889</c:v>
                </c:pt>
                <c:pt idx="1269" c:formatCode="h:mm:ss">
                  <c:v>0.440798611111111</c:v>
                </c:pt>
                <c:pt idx="1270" c:formatCode="h:mm:ss">
                  <c:v>0.441145833333333</c:v>
                </c:pt>
                <c:pt idx="1271" c:formatCode="h:mm:ss">
                  <c:v>0.441493055555556</c:v>
                </c:pt>
                <c:pt idx="1272" c:formatCode="h:mm:ss">
                  <c:v>0.441840277777778</c:v>
                </c:pt>
                <c:pt idx="1273" c:formatCode="h:mm:ss">
                  <c:v>0.4421875</c:v>
                </c:pt>
                <c:pt idx="1274" c:formatCode="h:mm:ss">
                  <c:v>0.442534722222222</c:v>
                </c:pt>
                <c:pt idx="1275" c:formatCode="h:mm:ss">
                  <c:v>0.442881944444444</c:v>
                </c:pt>
                <c:pt idx="1276" c:formatCode="h:mm:ss">
                  <c:v>0.443229166666667</c:v>
                </c:pt>
                <c:pt idx="1277" c:formatCode="h:mm:ss">
                  <c:v>0.443576388888889</c:v>
                </c:pt>
                <c:pt idx="1278" c:formatCode="h:mm:ss">
                  <c:v>0.443923611111111</c:v>
                </c:pt>
                <c:pt idx="1279" c:formatCode="h:mm:ss">
                  <c:v>0.444270833333333</c:v>
                </c:pt>
                <c:pt idx="1280" c:formatCode="h:mm:ss">
                  <c:v>0.444618055555556</c:v>
                </c:pt>
                <c:pt idx="1281" c:formatCode="h:mm:ss">
                  <c:v>0.444965277777778</c:v>
                </c:pt>
                <c:pt idx="1282" c:formatCode="h:mm:ss">
                  <c:v>0.4453125</c:v>
                </c:pt>
                <c:pt idx="1283" c:formatCode="h:mm:ss">
                  <c:v>0.445659722222222</c:v>
                </c:pt>
                <c:pt idx="1284" c:formatCode="h:mm:ss">
                  <c:v>0.446006944444444</c:v>
                </c:pt>
                <c:pt idx="1285" c:formatCode="h:mm:ss">
                  <c:v>0.446354166666667</c:v>
                </c:pt>
                <c:pt idx="1286" c:formatCode="h:mm:ss">
                  <c:v>0.446701388888889</c:v>
                </c:pt>
                <c:pt idx="1287" c:formatCode="h:mm:ss">
                  <c:v>0.447048611111111</c:v>
                </c:pt>
                <c:pt idx="1288" c:formatCode="h:mm:ss">
                  <c:v>0.447395833333333</c:v>
                </c:pt>
                <c:pt idx="1289" c:formatCode="h:mm:ss">
                  <c:v>0.447743055555556</c:v>
                </c:pt>
                <c:pt idx="1290" c:formatCode="h:mm:ss">
                  <c:v>0.448090277777778</c:v>
                </c:pt>
                <c:pt idx="1291" c:formatCode="h:mm:ss">
                  <c:v>0.4484375</c:v>
                </c:pt>
                <c:pt idx="1292" c:formatCode="h:mm:ss">
                  <c:v>0.448784722222222</c:v>
                </c:pt>
                <c:pt idx="1293" c:formatCode="h:mm:ss">
                  <c:v>0.449131944444444</c:v>
                </c:pt>
                <c:pt idx="1294" c:formatCode="h:mm:ss">
                  <c:v>0.449479166666667</c:v>
                </c:pt>
                <c:pt idx="1295" c:formatCode="h:mm:ss">
                  <c:v>0.449826388888889</c:v>
                </c:pt>
                <c:pt idx="1296" c:formatCode="h:mm:ss">
                  <c:v>0.450173611111111</c:v>
                </c:pt>
                <c:pt idx="1297" c:formatCode="h:mm:ss">
                  <c:v>0.450520833333333</c:v>
                </c:pt>
                <c:pt idx="1298" c:formatCode="h:mm:ss">
                  <c:v>0.450868055555556</c:v>
                </c:pt>
                <c:pt idx="1299" c:formatCode="h:mm:ss">
                  <c:v>0.451215277777778</c:v>
                </c:pt>
                <c:pt idx="1300" c:formatCode="h:mm:ss">
                  <c:v>0.4515625</c:v>
                </c:pt>
                <c:pt idx="1301" c:formatCode="h:mm:ss">
                  <c:v>0.451909722222222</c:v>
                </c:pt>
                <c:pt idx="1302" c:formatCode="h:mm:ss">
                  <c:v>0.452256944444444</c:v>
                </c:pt>
                <c:pt idx="1303" c:formatCode="h:mm:ss">
                  <c:v>0.452604166666667</c:v>
                </c:pt>
                <c:pt idx="1304" c:formatCode="h:mm:ss">
                  <c:v>0.452951388888889</c:v>
                </c:pt>
                <c:pt idx="1305" c:formatCode="h:mm:ss">
                  <c:v>0.453298611111111</c:v>
                </c:pt>
                <c:pt idx="1306" c:formatCode="h:mm:ss">
                  <c:v>0.453645833333333</c:v>
                </c:pt>
                <c:pt idx="1307" c:formatCode="h:mm:ss">
                  <c:v>0.453993055555556</c:v>
                </c:pt>
                <c:pt idx="1308" c:formatCode="h:mm:ss">
                  <c:v>0.454340277777778</c:v>
                </c:pt>
                <c:pt idx="1309" c:formatCode="h:mm:ss">
                  <c:v>0.4546875</c:v>
                </c:pt>
                <c:pt idx="1310" c:formatCode="h:mm:ss">
                  <c:v>0.455034722222222</c:v>
                </c:pt>
                <c:pt idx="1311" c:formatCode="h:mm:ss">
                  <c:v>0.455381944444444</c:v>
                </c:pt>
                <c:pt idx="1312" c:formatCode="h:mm:ss">
                  <c:v>0.455729166666667</c:v>
                </c:pt>
                <c:pt idx="1313" c:formatCode="h:mm:ss">
                  <c:v>0.456076388888889</c:v>
                </c:pt>
                <c:pt idx="1314" c:formatCode="h:mm:ss">
                  <c:v>0.456423611111111</c:v>
                </c:pt>
                <c:pt idx="1315" c:formatCode="h:mm:ss">
                  <c:v>0.456770833333333</c:v>
                </c:pt>
                <c:pt idx="1316" c:formatCode="h:mm:ss">
                  <c:v>0.457118055555556</c:v>
                </c:pt>
                <c:pt idx="1317" c:formatCode="h:mm:ss">
                  <c:v>0.457465277777778</c:v>
                </c:pt>
                <c:pt idx="1318" c:formatCode="h:mm:ss">
                  <c:v>0.4578125</c:v>
                </c:pt>
                <c:pt idx="1319" c:formatCode="h:mm:ss">
                  <c:v>0.458159722222222</c:v>
                </c:pt>
                <c:pt idx="1320" c:formatCode="h:mm:ss">
                  <c:v>0.458506944444444</c:v>
                </c:pt>
                <c:pt idx="1321" c:formatCode="h:mm:ss">
                  <c:v>0.458854166666667</c:v>
                </c:pt>
                <c:pt idx="1322" c:formatCode="h:mm:ss">
                  <c:v>0.459201388888889</c:v>
                </c:pt>
                <c:pt idx="1323" c:formatCode="h:mm:ss">
                  <c:v>0.459548611111111</c:v>
                </c:pt>
                <c:pt idx="1324" c:formatCode="h:mm:ss">
                  <c:v>0.459895833333333</c:v>
                </c:pt>
                <c:pt idx="1325" c:formatCode="h:mm:ss">
                  <c:v>0.460243055555556</c:v>
                </c:pt>
                <c:pt idx="1326" c:formatCode="h:mm:ss">
                  <c:v>0.460590277777778</c:v>
                </c:pt>
                <c:pt idx="1327" c:formatCode="h:mm:ss">
                  <c:v>0.4609375</c:v>
                </c:pt>
                <c:pt idx="1328" c:formatCode="h:mm:ss">
                  <c:v>0.461284722222222</c:v>
                </c:pt>
                <c:pt idx="1329" c:formatCode="h:mm:ss">
                  <c:v>0.461631944444444</c:v>
                </c:pt>
                <c:pt idx="1330" c:formatCode="h:mm:ss">
                  <c:v>0.461979166666667</c:v>
                </c:pt>
                <c:pt idx="1331" c:formatCode="h:mm:ss">
                  <c:v>0.462326388888889</c:v>
                </c:pt>
                <c:pt idx="1332" c:formatCode="h:mm:ss">
                  <c:v>0.462673611111111</c:v>
                </c:pt>
                <c:pt idx="1333" c:formatCode="h:mm:ss">
                  <c:v>0.463020833333333</c:v>
                </c:pt>
                <c:pt idx="1334" c:formatCode="h:mm:ss">
                  <c:v>0.463368055555556</c:v>
                </c:pt>
                <c:pt idx="1335" c:formatCode="h:mm:ss">
                  <c:v>0.463715277777778</c:v>
                </c:pt>
                <c:pt idx="1336" c:formatCode="h:mm:ss">
                  <c:v>0.4640625</c:v>
                </c:pt>
                <c:pt idx="1337" c:formatCode="h:mm:ss">
                  <c:v>0.464409722222222</c:v>
                </c:pt>
                <c:pt idx="1338" c:formatCode="h:mm:ss">
                  <c:v>0.464756944444444</c:v>
                </c:pt>
                <c:pt idx="1339" c:formatCode="h:mm:ss">
                  <c:v>0.465104166666667</c:v>
                </c:pt>
                <c:pt idx="1340" c:formatCode="h:mm:ss">
                  <c:v>0.465451388888889</c:v>
                </c:pt>
                <c:pt idx="1341" c:formatCode="h:mm:ss">
                  <c:v>0.465798611111111</c:v>
                </c:pt>
                <c:pt idx="1342" c:formatCode="h:mm:ss">
                  <c:v>0.466145833333333</c:v>
                </c:pt>
                <c:pt idx="1343" c:formatCode="h:mm:ss">
                  <c:v>0.466493055555556</c:v>
                </c:pt>
                <c:pt idx="1344" c:formatCode="h:mm:ss">
                  <c:v>0.466840277777778</c:v>
                </c:pt>
                <c:pt idx="1345" c:formatCode="h:mm:ss">
                  <c:v>0.4671875</c:v>
                </c:pt>
                <c:pt idx="1346" c:formatCode="h:mm:ss">
                  <c:v>0.467534722222222</c:v>
                </c:pt>
                <c:pt idx="1347" c:formatCode="h:mm:ss">
                  <c:v>0.467881944444444</c:v>
                </c:pt>
                <c:pt idx="1348" c:formatCode="h:mm:ss">
                  <c:v>0.468229166666667</c:v>
                </c:pt>
                <c:pt idx="1349" c:formatCode="h:mm:ss">
                  <c:v>0.468576388888889</c:v>
                </c:pt>
                <c:pt idx="1350" c:formatCode="h:mm:ss">
                  <c:v>0.468923611111111</c:v>
                </c:pt>
                <c:pt idx="1351" c:formatCode="h:mm:ss">
                  <c:v>0.469270833333333</c:v>
                </c:pt>
                <c:pt idx="1352" c:formatCode="h:mm:ss">
                  <c:v>0.469618055555556</c:v>
                </c:pt>
                <c:pt idx="1353" c:formatCode="h:mm:ss">
                  <c:v>0.469965277777778</c:v>
                </c:pt>
                <c:pt idx="1354" c:formatCode="h:mm:ss">
                  <c:v>0.4703125</c:v>
                </c:pt>
                <c:pt idx="1355" c:formatCode="h:mm:ss">
                  <c:v>0.470659722222222</c:v>
                </c:pt>
                <c:pt idx="1356" c:formatCode="h:mm:ss">
                  <c:v>0.471006944444444</c:v>
                </c:pt>
                <c:pt idx="1357" c:formatCode="h:mm:ss">
                  <c:v>0.471354166666667</c:v>
                </c:pt>
                <c:pt idx="1358" c:formatCode="h:mm:ss">
                  <c:v>0.471701388888889</c:v>
                </c:pt>
                <c:pt idx="1359" c:formatCode="h:mm:ss">
                  <c:v>0.472048611111111</c:v>
                </c:pt>
                <c:pt idx="1360" c:formatCode="h:mm:ss">
                  <c:v>0.472395833333333</c:v>
                </c:pt>
                <c:pt idx="1361" c:formatCode="h:mm:ss">
                  <c:v>0.472743055555556</c:v>
                </c:pt>
                <c:pt idx="1362" c:formatCode="h:mm:ss">
                  <c:v>0.473090277777778</c:v>
                </c:pt>
                <c:pt idx="1363" c:formatCode="h:mm:ss">
                  <c:v>0.4734375</c:v>
                </c:pt>
                <c:pt idx="1364" c:formatCode="h:mm:ss">
                  <c:v>0.473784722222222</c:v>
                </c:pt>
                <c:pt idx="1365" c:formatCode="h:mm:ss">
                  <c:v>0.474131944444444</c:v>
                </c:pt>
                <c:pt idx="1366" c:formatCode="h:mm:ss">
                  <c:v>0.474479166666667</c:v>
                </c:pt>
                <c:pt idx="1367" c:formatCode="h:mm:ss">
                  <c:v>0.474826388888889</c:v>
                </c:pt>
                <c:pt idx="1368" c:formatCode="h:mm:ss">
                  <c:v>0.475173611111111</c:v>
                </c:pt>
                <c:pt idx="1369" c:formatCode="h:mm:ss">
                  <c:v>0.475520833333333</c:v>
                </c:pt>
                <c:pt idx="1370" c:formatCode="h:mm:ss">
                  <c:v>0.475868055555556</c:v>
                </c:pt>
                <c:pt idx="1371" c:formatCode="h:mm:ss">
                  <c:v>0.476215277777778</c:v>
                </c:pt>
                <c:pt idx="1372" c:formatCode="h:mm:ss">
                  <c:v>0.4765625</c:v>
                </c:pt>
                <c:pt idx="1373" c:formatCode="h:mm:ss">
                  <c:v>0.476909722222222</c:v>
                </c:pt>
                <c:pt idx="1374" c:formatCode="h:mm:ss">
                  <c:v>0.477256944444444</c:v>
                </c:pt>
                <c:pt idx="1375" c:formatCode="h:mm:ss">
                  <c:v>0.477604166666667</c:v>
                </c:pt>
                <c:pt idx="1376" c:formatCode="h:mm:ss">
                  <c:v>0.477951388888889</c:v>
                </c:pt>
                <c:pt idx="1377" c:formatCode="h:mm:ss">
                  <c:v>0.478298611111111</c:v>
                </c:pt>
                <c:pt idx="1378" c:formatCode="h:mm:ss">
                  <c:v>0.478645833333333</c:v>
                </c:pt>
                <c:pt idx="1379" c:formatCode="h:mm:ss">
                  <c:v>0.478993055555556</c:v>
                </c:pt>
                <c:pt idx="1380" c:formatCode="h:mm:ss">
                  <c:v>0.479340277777778</c:v>
                </c:pt>
                <c:pt idx="1381" c:formatCode="h:mm:ss">
                  <c:v>0.4796875</c:v>
                </c:pt>
                <c:pt idx="1382" c:formatCode="h:mm:ss">
                  <c:v>0.480034722222222</c:v>
                </c:pt>
                <c:pt idx="1383" c:formatCode="h:mm:ss">
                  <c:v>0.480381944444444</c:v>
                </c:pt>
                <c:pt idx="1384" c:formatCode="h:mm:ss">
                  <c:v>0.480729166666667</c:v>
                </c:pt>
                <c:pt idx="1385" c:formatCode="h:mm:ss">
                  <c:v>0.481076388888889</c:v>
                </c:pt>
                <c:pt idx="1386" c:formatCode="h:mm:ss">
                  <c:v>0.481423611111111</c:v>
                </c:pt>
                <c:pt idx="1387" c:formatCode="h:mm:ss">
                  <c:v>0.481770833333333</c:v>
                </c:pt>
                <c:pt idx="1388" c:formatCode="h:mm:ss">
                  <c:v>0.482118055555556</c:v>
                </c:pt>
                <c:pt idx="1389" c:formatCode="h:mm:ss">
                  <c:v>0.482465277777778</c:v>
                </c:pt>
                <c:pt idx="1390" c:formatCode="h:mm:ss">
                  <c:v>0.4828125</c:v>
                </c:pt>
                <c:pt idx="1391" c:formatCode="h:mm:ss">
                  <c:v>0.483159722222222</c:v>
                </c:pt>
                <c:pt idx="1392" c:formatCode="h:mm:ss">
                  <c:v>0.483506944444444</c:v>
                </c:pt>
                <c:pt idx="1393" c:formatCode="h:mm:ss">
                  <c:v>0.483854166666667</c:v>
                </c:pt>
                <c:pt idx="1394" c:formatCode="h:mm:ss">
                  <c:v>0.484201388888889</c:v>
                </c:pt>
                <c:pt idx="1395" c:formatCode="h:mm:ss">
                  <c:v>0.484548611111111</c:v>
                </c:pt>
                <c:pt idx="1396" c:formatCode="h:mm:ss">
                  <c:v>0.484895833333333</c:v>
                </c:pt>
                <c:pt idx="1397" c:formatCode="h:mm:ss">
                  <c:v>0.485243055555556</c:v>
                </c:pt>
                <c:pt idx="1398" c:formatCode="h:mm:ss">
                  <c:v>0.485590277777778</c:v>
                </c:pt>
                <c:pt idx="1399" c:formatCode="h:mm:ss">
                  <c:v>0.4859375</c:v>
                </c:pt>
                <c:pt idx="1400" c:formatCode="h:mm:ss">
                  <c:v>0.486284722222222</c:v>
                </c:pt>
                <c:pt idx="1401" c:formatCode="h:mm:ss">
                  <c:v>0.486631944444444</c:v>
                </c:pt>
                <c:pt idx="1402" c:formatCode="h:mm:ss">
                  <c:v>0.486979166666667</c:v>
                </c:pt>
                <c:pt idx="1403" c:formatCode="h:mm:ss">
                  <c:v>0.487326388888889</c:v>
                </c:pt>
                <c:pt idx="1404" c:formatCode="h:mm:ss">
                  <c:v>0.487673611111111</c:v>
                </c:pt>
                <c:pt idx="1405" c:formatCode="h:mm:ss">
                  <c:v>0.488020833333333</c:v>
                </c:pt>
                <c:pt idx="1406" c:formatCode="h:mm:ss">
                  <c:v>0.488368055555556</c:v>
                </c:pt>
                <c:pt idx="1407" c:formatCode="h:mm:ss">
                  <c:v>0.488715277777778</c:v>
                </c:pt>
                <c:pt idx="1408" c:formatCode="h:mm:ss">
                  <c:v>0.4890625</c:v>
                </c:pt>
                <c:pt idx="1409" c:formatCode="h:mm:ss">
                  <c:v>0.489409722222222</c:v>
                </c:pt>
                <c:pt idx="1410" c:formatCode="h:mm:ss">
                  <c:v>0.489756944444444</c:v>
                </c:pt>
                <c:pt idx="1411" c:formatCode="h:mm:ss">
                  <c:v>0.490104166666667</c:v>
                </c:pt>
                <c:pt idx="1412" c:formatCode="h:mm:ss">
                  <c:v>0.490451388888889</c:v>
                </c:pt>
                <c:pt idx="1413" c:formatCode="h:mm:ss">
                  <c:v>0.490798611111111</c:v>
                </c:pt>
                <c:pt idx="1414" c:formatCode="h:mm:ss">
                  <c:v>0.491145833333333</c:v>
                </c:pt>
                <c:pt idx="1415" c:formatCode="h:mm:ss">
                  <c:v>0.491493055555556</c:v>
                </c:pt>
                <c:pt idx="1416" c:formatCode="h:mm:ss">
                  <c:v>0.491840277777778</c:v>
                </c:pt>
                <c:pt idx="1417" c:formatCode="h:mm:ss">
                  <c:v>0.4921875</c:v>
                </c:pt>
                <c:pt idx="1418" c:formatCode="h:mm:ss">
                  <c:v>0.492534722222222</c:v>
                </c:pt>
                <c:pt idx="1419" c:formatCode="h:mm:ss">
                  <c:v>0.492881944444444</c:v>
                </c:pt>
                <c:pt idx="1420" c:formatCode="h:mm:ss">
                  <c:v>0.493229166666667</c:v>
                </c:pt>
                <c:pt idx="1421" c:formatCode="h:mm:ss">
                  <c:v>0.493576388888889</c:v>
                </c:pt>
                <c:pt idx="1422" c:formatCode="h:mm:ss">
                  <c:v>0.493923611111111</c:v>
                </c:pt>
                <c:pt idx="1423" c:formatCode="h:mm:ss">
                  <c:v>0.494270833333333</c:v>
                </c:pt>
                <c:pt idx="1424" c:formatCode="h:mm:ss">
                  <c:v>0.494618055555556</c:v>
                </c:pt>
                <c:pt idx="1425" c:formatCode="h:mm:ss">
                  <c:v>0.494965277777778</c:v>
                </c:pt>
                <c:pt idx="1426" c:formatCode="h:mm:ss">
                  <c:v>0.4953125</c:v>
                </c:pt>
                <c:pt idx="1427" c:formatCode="h:mm:ss">
                  <c:v>0.495659722222222</c:v>
                </c:pt>
                <c:pt idx="1428" c:formatCode="h:mm:ss">
                  <c:v>0.496006944444444</c:v>
                </c:pt>
                <c:pt idx="1429" c:formatCode="h:mm:ss">
                  <c:v>0.496354166666667</c:v>
                </c:pt>
                <c:pt idx="1430" c:formatCode="h:mm:ss">
                  <c:v>0.496701388888889</c:v>
                </c:pt>
                <c:pt idx="1431" c:formatCode="h:mm:ss">
                  <c:v>0.497048611111111</c:v>
                </c:pt>
                <c:pt idx="1432" c:formatCode="h:mm:ss">
                  <c:v>0.497395833333333</c:v>
                </c:pt>
                <c:pt idx="1433" c:formatCode="h:mm:ss">
                  <c:v>0.497743055555556</c:v>
                </c:pt>
                <c:pt idx="1434" c:formatCode="h:mm:ss">
                  <c:v>0.498090277777778</c:v>
                </c:pt>
                <c:pt idx="1435" c:formatCode="h:mm:ss">
                  <c:v>0.4984375</c:v>
                </c:pt>
                <c:pt idx="1436" c:formatCode="h:mm:ss">
                  <c:v>0.498784722222222</c:v>
                </c:pt>
                <c:pt idx="1437" c:formatCode="h:mm:ss">
                  <c:v>0.499131944444444</c:v>
                </c:pt>
                <c:pt idx="1438" c:formatCode="h:mm:ss">
                  <c:v>0.499479166666667</c:v>
                </c:pt>
                <c:pt idx="1439" c:formatCode="h:mm:ss">
                  <c:v>0.499826388888889</c:v>
                </c:pt>
                <c:pt idx="1440" c:formatCode="h:mm:ss">
                  <c:v>0.500173611111111</c:v>
                </c:pt>
                <c:pt idx="1441" c:formatCode="h:mm:ss">
                  <c:v>0.500520833333333</c:v>
                </c:pt>
                <c:pt idx="1442" c:formatCode="h:mm:ss">
                  <c:v>0.500868055555556</c:v>
                </c:pt>
                <c:pt idx="1443" c:formatCode="h:mm:ss">
                  <c:v>0.501215277777778</c:v>
                </c:pt>
                <c:pt idx="1444" c:formatCode="h:mm:ss">
                  <c:v>0.5015625</c:v>
                </c:pt>
                <c:pt idx="1445" c:formatCode="h:mm:ss">
                  <c:v>0.501909722222222</c:v>
                </c:pt>
                <c:pt idx="1446" c:formatCode="h:mm:ss">
                  <c:v>0.502256944444444</c:v>
                </c:pt>
                <c:pt idx="1447" c:formatCode="h:mm:ss">
                  <c:v>0.502604166666667</c:v>
                </c:pt>
                <c:pt idx="1448" c:formatCode="h:mm:ss">
                  <c:v>0.502951388888889</c:v>
                </c:pt>
                <c:pt idx="1449" c:formatCode="h:mm:ss">
                  <c:v>0.503298611111111</c:v>
                </c:pt>
                <c:pt idx="1450" c:formatCode="h:mm:ss">
                  <c:v>0.503645833333333</c:v>
                </c:pt>
                <c:pt idx="1451" c:formatCode="h:mm:ss">
                  <c:v>0.503993055555556</c:v>
                </c:pt>
                <c:pt idx="1452" c:formatCode="h:mm:ss">
                  <c:v>0.504340277777778</c:v>
                </c:pt>
                <c:pt idx="1453" c:formatCode="h:mm:ss">
                  <c:v>0.5046875</c:v>
                </c:pt>
                <c:pt idx="1454" c:formatCode="h:mm:ss">
                  <c:v>0.505034722222222</c:v>
                </c:pt>
                <c:pt idx="1455" c:formatCode="h:mm:ss">
                  <c:v>0.505381944444444</c:v>
                </c:pt>
                <c:pt idx="1456" c:formatCode="h:mm:ss">
                  <c:v>0.505729166666667</c:v>
                </c:pt>
                <c:pt idx="1457" c:formatCode="h:mm:ss">
                  <c:v>0.506076388888889</c:v>
                </c:pt>
                <c:pt idx="1458" c:formatCode="h:mm:ss">
                  <c:v>0.506423611111111</c:v>
                </c:pt>
                <c:pt idx="1459" c:formatCode="h:mm:ss">
                  <c:v>0.506770833333333</c:v>
                </c:pt>
                <c:pt idx="1460" c:formatCode="h:mm:ss">
                  <c:v>0.507118055555556</c:v>
                </c:pt>
                <c:pt idx="1461" c:formatCode="h:mm:ss">
                  <c:v>0.507465277777778</c:v>
                </c:pt>
                <c:pt idx="1462" c:formatCode="h:mm:ss">
                  <c:v>0.5078125</c:v>
                </c:pt>
                <c:pt idx="1463" c:formatCode="h:mm:ss">
                  <c:v>0.508159722222222</c:v>
                </c:pt>
                <c:pt idx="1464" c:formatCode="h:mm:ss">
                  <c:v>0.508506944444444</c:v>
                </c:pt>
                <c:pt idx="1465" c:formatCode="h:mm:ss">
                  <c:v>0.508854166666667</c:v>
                </c:pt>
                <c:pt idx="1466" c:formatCode="h:mm:ss">
                  <c:v>0.509201388888889</c:v>
                </c:pt>
                <c:pt idx="1467" c:formatCode="h:mm:ss">
                  <c:v>0.509548611111111</c:v>
                </c:pt>
                <c:pt idx="1468" c:formatCode="h:mm:ss">
                  <c:v>0.509895833333333</c:v>
                </c:pt>
                <c:pt idx="1469" c:formatCode="h:mm:ss">
                  <c:v>0.510243055555556</c:v>
                </c:pt>
                <c:pt idx="1470" c:formatCode="h:mm:ss">
                  <c:v>0.510590277777778</c:v>
                </c:pt>
                <c:pt idx="1471" c:formatCode="h:mm:ss">
                  <c:v>0.5109375</c:v>
                </c:pt>
                <c:pt idx="1472" c:formatCode="h:mm:ss">
                  <c:v>0.511284722222222</c:v>
                </c:pt>
                <c:pt idx="1473" c:formatCode="h:mm:ss">
                  <c:v>0.511631944444444</c:v>
                </c:pt>
                <c:pt idx="1474" c:formatCode="h:mm:ss">
                  <c:v>0.511979166666667</c:v>
                </c:pt>
                <c:pt idx="1475" c:formatCode="h:mm:ss">
                  <c:v>0.512326388888889</c:v>
                </c:pt>
                <c:pt idx="1476" c:formatCode="h:mm:ss">
                  <c:v>0.512673611111111</c:v>
                </c:pt>
                <c:pt idx="1477" c:formatCode="h:mm:ss">
                  <c:v>0.513020833333333</c:v>
                </c:pt>
                <c:pt idx="1478" c:formatCode="h:mm:ss">
                  <c:v>0.513368055555556</c:v>
                </c:pt>
                <c:pt idx="1479" c:formatCode="h:mm:ss">
                  <c:v>0.513715277777778</c:v>
                </c:pt>
                <c:pt idx="1480" c:formatCode="h:mm:ss">
                  <c:v>0.5140625</c:v>
                </c:pt>
                <c:pt idx="1481" c:formatCode="h:mm:ss">
                  <c:v>0.514409722222222</c:v>
                </c:pt>
                <c:pt idx="1482" c:formatCode="h:mm:ss">
                  <c:v>0.514756944444444</c:v>
                </c:pt>
                <c:pt idx="1483" c:formatCode="h:mm:ss">
                  <c:v>0.515104166666667</c:v>
                </c:pt>
                <c:pt idx="1484" c:formatCode="h:mm:ss">
                  <c:v>0.515451388888889</c:v>
                </c:pt>
                <c:pt idx="1485" c:formatCode="h:mm:ss">
                  <c:v>0.515798611111111</c:v>
                </c:pt>
                <c:pt idx="1486" c:formatCode="h:mm:ss">
                  <c:v>0.516145833333333</c:v>
                </c:pt>
                <c:pt idx="1487" c:formatCode="h:mm:ss">
                  <c:v>0.516493055555556</c:v>
                </c:pt>
                <c:pt idx="1488" c:formatCode="h:mm:ss">
                  <c:v>0.516840277777778</c:v>
                </c:pt>
                <c:pt idx="1489" c:formatCode="h:mm:ss">
                  <c:v>0.5171875</c:v>
                </c:pt>
                <c:pt idx="1490" c:formatCode="h:mm:ss">
                  <c:v>0.517534722222222</c:v>
                </c:pt>
                <c:pt idx="1491" c:formatCode="h:mm:ss">
                  <c:v>0.517881944444444</c:v>
                </c:pt>
                <c:pt idx="1492" c:formatCode="h:mm:ss">
                  <c:v>0.518229166666667</c:v>
                </c:pt>
                <c:pt idx="1493" c:formatCode="h:mm:ss">
                  <c:v>0.518576388888889</c:v>
                </c:pt>
                <c:pt idx="1494" c:formatCode="h:mm:ss">
                  <c:v>0.518923611111111</c:v>
                </c:pt>
                <c:pt idx="1495" c:formatCode="h:mm:ss">
                  <c:v>0.519270833333333</c:v>
                </c:pt>
                <c:pt idx="1496" c:formatCode="h:mm:ss">
                  <c:v>0.519618055555556</c:v>
                </c:pt>
                <c:pt idx="1497" c:formatCode="h:mm:ss">
                  <c:v>0.519965277777778</c:v>
                </c:pt>
                <c:pt idx="1498" c:formatCode="h:mm:ss">
                  <c:v>0.5203125</c:v>
                </c:pt>
                <c:pt idx="1499" c:formatCode="h:mm:ss">
                  <c:v>0.520659722222222</c:v>
                </c:pt>
                <c:pt idx="1500" c:formatCode="h:mm:ss">
                  <c:v>0.521006944444444</c:v>
                </c:pt>
                <c:pt idx="1501" c:formatCode="h:mm:ss">
                  <c:v>0.521354166666667</c:v>
                </c:pt>
                <c:pt idx="1502" c:formatCode="h:mm:ss">
                  <c:v>0.521701388888889</c:v>
                </c:pt>
                <c:pt idx="1503" c:formatCode="h:mm:ss">
                  <c:v>0.522048611111111</c:v>
                </c:pt>
                <c:pt idx="1504" c:formatCode="h:mm:ss">
                  <c:v>0.522395833333333</c:v>
                </c:pt>
                <c:pt idx="1505" c:formatCode="h:mm:ss">
                  <c:v>0.522743055555556</c:v>
                </c:pt>
                <c:pt idx="1506" c:formatCode="h:mm:ss">
                  <c:v>0.523090277777778</c:v>
                </c:pt>
                <c:pt idx="1507" c:formatCode="h:mm:ss">
                  <c:v>0.5234375</c:v>
                </c:pt>
                <c:pt idx="1508" c:formatCode="h:mm:ss">
                  <c:v>0.523784722222222</c:v>
                </c:pt>
                <c:pt idx="1509" c:formatCode="h:mm:ss">
                  <c:v>0.524131944444444</c:v>
                </c:pt>
                <c:pt idx="1510" c:formatCode="h:mm:ss">
                  <c:v>0.524479166666667</c:v>
                </c:pt>
                <c:pt idx="1511" c:formatCode="h:mm:ss">
                  <c:v>0.524826388888889</c:v>
                </c:pt>
                <c:pt idx="1512" c:formatCode="h:mm:ss">
                  <c:v>0.525173611111111</c:v>
                </c:pt>
                <c:pt idx="1513" c:formatCode="h:mm:ss">
                  <c:v>0.525520833333333</c:v>
                </c:pt>
                <c:pt idx="1514" c:formatCode="h:mm:ss">
                  <c:v>0.525868055555556</c:v>
                </c:pt>
                <c:pt idx="1515" c:formatCode="h:mm:ss">
                  <c:v>0.526215277777778</c:v>
                </c:pt>
                <c:pt idx="1516" c:formatCode="h:mm:ss">
                  <c:v>0.5265625</c:v>
                </c:pt>
                <c:pt idx="1517" c:formatCode="h:mm:ss">
                  <c:v>0.526909722222222</c:v>
                </c:pt>
                <c:pt idx="1518" c:formatCode="h:mm:ss">
                  <c:v>0.527256944444444</c:v>
                </c:pt>
                <c:pt idx="1519" c:formatCode="h:mm:ss">
                  <c:v>0.527604166666667</c:v>
                </c:pt>
                <c:pt idx="1520" c:formatCode="h:mm:ss">
                  <c:v>0.527951388888889</c:v>
                </c:pt>
                <c:pt idx="1521" c:formatCode="h:mm:ss">
                  <c:v>0.528298611111111</c:v>
                </c:pt>
                <c:pt idx="1522" c:formatCode="h:mm:ss">
                  <c:v>0.528645833333333</c:v>
                </c:pt>
                <c:pt idx="1523" c:formatCode="h:mm:ss">
                  <c:v>0.528993055555556</c:v>
                </c:pt>
                <c:pt idx="1524" c:formatCode="h:mm:ss">
                  <c:v>0.529340277777778</c:v>
                </c:pt>
                <c:pt idx="1525" c:formatCode="h:mm:ss">
                  <c:v>0.5296875</c:v>
                </c:pt>
                <c:pt idx="1526" c:formatCode="h:mm:ss">
                  <c:v>0.530034722222222</c:v>
                </c:pt>
                <c:pt idx="1527" c:formatCode="h:mm:ss">
                  <c:v>0.530381944444444</c:v>
                </c:pt>
                <c:pt idx="1528" c:formatCode="h:mm:ss">
                  <c:v>0.530729166666667</c:v>
                </c:pt>
                <c:pt idx="1529" c:formatCode="h:mm:ss">
                  <c:v>0.531076388888889</c:v>
                </c:pt>
                <c:pt idx="1530" c:formatCode="h:mm:ss">
                  <c:v>0.531423611111111</c:v>
                </c:pt>
                <c:pt idx="1531" c:formatCode="h:mm:ss">
                  <c:v>0.531770833333333</c:v>
                </c:pt>
                <c:pt idx="1532" c:formatCode="h:mm:ss">
                  <c:v>0.532118055555556</c:v>
                </c:pt>
                <c:pt idx="1533" c:formatCode="h:mm:ss">
                  <c:v>0.532465277777778</c:v>
                </c:pt>
                <c:pt idx="1534" c:formatCode="h:mm:ss">
                  <c:v>0.5328125</c:v>
                </c:pt>
                <c:pt idx="1535" c:formatCode="h:mm:ss">
                  <c:v>0.533159722222222</c:v>
                </c:pt>
                <c:pt idx="1536" c:formatCode="h:mm:ss">
                  <c:v>0.533506944444444</c:v>
                </c:pt>
                <c:pt idx="1537" c:formatCode="h:mm:ss">
                  <c:v>0.533854166666667</c:v>
                </c:pt>
                <c:pt idx="1538" c:formatCode="h:mm:ss">
                  <c:v>0.534201388888889</c:v>
                </c:pt>
                <c:pt idx="1539" c:formatCode="h:mm:ss">
                  <c:v>0.534548611111111</c:v>
                </c:pt>
                <c:pt idx="1540" c:formatCode="h:mm:ss">
                  <c:v>0.534895833333333</c:v>
                </c:pt>
                <c:pt idx="1541" c:formatCode="h:mm:ss">
                  <c:v>0.535243055555556</c:v>
                </c:pt>
                <c:pt idx="1542" c:formatCode="h:mm:ss">
                  <c:v>0.535590277777778</c:v>
                </c:pt>
                <c:pt idx="1543" c:formatCode="h:mm:ss">
                  <c:v>0.5359375</c:v>
                </c:pt>
                <c:pt idx="1544" c:formatCode="h:mm:ss">
                  <c:v>0.536284722222222</c:v>
                </c:pt>
                <c:pt idx="1545" c:formatCode="h:mm:ss">
                  <c:v>0.536631944444444</c:v>
                </c:pt>
                <c:pt idx="1546" c:formatCode="h:mm:ss">
                  <c:v>0.536979166666667</c:v>
                </c:pt>
                <c:pt idx="1547" c:formatCode="h:mm:ss">
                  <c:v>0.537326388888889</c:v>
                </c:pt>
                <c:pt idx="1548" c:formatCode="h:mm:ss">
                  <c:v>0.537673611111111</c:v>
                </c:pt>
                <c:pt idx="1549" c:formatCode="h:mm:ss">
                  <c:v>0.538020833333333</c:v>
                </c:pt>
                <c:pt idx="1550" c:formatCode="h:mm:ss">
                  <c:v>0.538368055555556</c:v>
                </c:pt>
                <c:pt idx="1551" c:formatCode="h:mm:ss">
                  <c:v>0.538715277777778</c:v>
                </c:pt>
                <c:pt idx="1552" c:formatCode="h:mm:ss">
                  <c:v>0.5390625</c:v>
                </c:pt>
                <c:pt idx="1553" c:formatCode="h:mm:ss">
                  <c:v>0.539409722222222</c:v>
                </c:pt>
                <c:pt idx="1554" c:formatCode="h:mm:ss">
                  <c:v>0.539756944444444</c:v>
                </c:pt>
                <c:pt idx="1555" c:formatCode="h:mm:ss">
                  <c:v>0.540104166666667</c:v>
                </c:pt>
                <c:pt idx="1556" c:formatCode="h:mm:ss">
                  <c:v>0.540451388888889</c:v>
                </c:pt>
                <c:pt idx="1557" c:formatCode="h:mm:ss">
                  <c:v>0.540798611111111</c:v>
                </c:pt>
                <c:pt idx="1558" c:formatCode="h:mm:ss">
                  <c:v>0.541145833333333</c:v>
                </c:pt>
                <c:pt idx="1559" c:formatCode="h:mm:ss">
                  <c:v>0.541493055555556</c:v>
                </c:pt>
                <c:pt idx="1560" c:formatCode="h:mm:ss">
                  <c:v>0.541840277777778</c:v>
                </c:pt>
                <c:pt idx="1561" c:formatCode="h:mm:ss">
                  <c:v>0.5421875</c:v>
                </c:pt>
                <c:pt idx="1562" c:formatCode="h:mm:ss">
                  <c:v>0.542534722222222</c:v>
                </c:pt>
                <c:pt idx="1563" c:formatCode="h:mm:ss">
                  <c:v>0.542881944444444</c:v>
                </c:pt>
                <c:pt idx="1564" c:formatCode="h:mm:ss">
                  <c:v>0.543229166666667</c:v>
                </c:pt>
                <c:pt idx="1565" c:formatCode="h:mm:ss">
                  <c:v>0.543576388888889</c:v>
                </c:pt>
                <c:pt idx="1566" c:formatCode="h:mm:ss">
                  <c:v>0.543923611111111</c:v>
                </c:pt>
                <c:pt idx="1567" c:formatCode="h:mm:ss">
                  <c:v>0.544270833333333</c:v>
                </c:pt>
                <c:pt idx="1568" c:formatCode="h:mm:ss">
                  <c:v>0.544618055555556</c:v>
                </c:pt>
                <c:pt idx="1569" c:formatCode="h:mm:ss">
                  <c:v>0.544965277777778</c:v>
                </c:pt>
                <c:pt idx="1570" c:formatCode="h:mm:ss">
                  <c:v>0.5453125</c:v>
                </c:pt>
                <c:pt idx="1571" c:formatCode="h:mm:ss">
                  <c:v>0.545659722222222</c:v>
                </c:pt>
                <c:pt idx="1572" c:formatCode="h:mm:ss">
                  <c:v>0.546006944444444</c:v>
                </c:pt>
                <c:pt idx="1573" c:formatCode="h:mm:ss">
                  <c:v>0.546354166666667</c:v>
                </c:pt>
                <c:pt idx="1574" c:formatCode="h:mm:ss">
                  <c:v>0.546701388888889</c:v>
                </c:pt>
                <c:pt idx="1575" c:formatCode="h:mm:ss">
                  <c:v>0.547048611111111</c:v>
                </c:pt>
                <c:pt idx="1576" c:formatCode="h:mm:ss">
                  <c:v>0.547395833333333</c:v>
                </c:pt>
                <c:pt idx="1577" c:formatCode="h:mm:ss">
                  <c:v>0.547743055555556</c:v>
                </c:pt>
                <c:pt idx="1578" c:formatCode="h:mm:ss">
                  <c:v>0.548090277777778</c:v>
                </c:pt>
                <c:pt idx="1579" c:formatCode="h:mm:ss">
                  <c:v>0.5484375</c:v>
                </c:pt>
                <c:pt idx="1580" c:formatCode="h:mm:ss">
                  <c:v>0.548784722222222</c:v>
                </c:pt>
                <c:pt idx="1581" c:formatCode="h:mm:ss">
                  <c:v>0.549131944444444</c:v>
                </c:pt>
                <c:pt idx="1582" c:formatCode="h:mm:ss">
                  <c:v>0.549479166666667</c:v>
                </c:pt>
                <c:pt idx="1583" c:formatCode="h:mm:ss">
                  <c:v>0.549826388888889</c:v>
                </c:pt>
                <c:pt idx="1584" c:formatCode="h:mm:ss">
                  <c:v>0.550173611111111</c:v>
                </c:pt>
                <c:pt idx="1585" c:formatCode="h:mm:ss">
                  <c:v>0.550520833333333</c:v>
                </c:pt>
                <c:pt idx="1586" c:formatCode="h:mm:ss">
                  <c:v>0.550868055555556</c:v>
                </c:pt>
                <c:pt idx="1587" c:formatCode="h:mm:ss">
                  <c:v>0.551215277777778</c:v>
                </c:pt>
                <c:pt idx="1588" c:formatCode="h:mm:ss">
                  <c:v>0.5515625</c:v>
                </c:pt>
                <c:pt idx="1589" c:formatCode="h:mm:ss">
                  <c:v>0.551909722222222</c:v>
                </c:pt>
                <c:pt idx="1590" c:formatCode="h:mm:ss">
                  <c:v>0.552256944444444</c:v>
                </c:pt>
                <c:pt idx="1591" c:formatCode="h:mm:ss">
                  <c:v>0.552604166666667</c:v>
                </c:pt>
                <c:pt idx="1592" c:formatCode="h:mm:ss">
                  <c:v>0.552951388888889</c:v>
                </c:pt>
                <c:pt idx="1593" c:formatCode="h:mm:ss">
                  <c:v>0.553298611111111</c:v>
                </c:pt>
                <c:pt idx="1594" c:formatCode="h:mm:ss">
                  <c:v>0.553645833333333</c:v>
                </c:pt>
                <c:pt idx="1595" c:formatCode="h:mm:ss">
                  <c:v>0.553993055555556</c:v>
                </c:pt>
                <c:pt idx="1596" c:formatCode="h:mm:ss">
                  <c:v>0.554340277777778</c:v>
                </c:pt>
                <c:pt idx="1597" c:formatCode="h:mm:ss">
                  <c:v>0.5546875</c:v>
                </c:pt>
                <c:pt idx="1598" c:formatCode="h:mm:ss">
                  <c:v>0.555034722222222</c:v>
                </c:pt>
                <c:pt idx="1599" c:formatCode="h:mm:ss">
                  <c:v>0.555381944444444</c:v>
                </c:pt>
                <c:pt idx="1600" c:formatCode="h:mm:ss">
                  <c:v>0.555729166666667</c:v>
                </c:pt>
                <c:pt idx="1601" c:formatCode="h:mm:ss">
                  <c:v>0.556076388888889</c:v>
                </c:pt>
                <c:pt idx="1602" c:formatCode="h:mm:ss">
                  <c:v>0.556423611111111</c:v>
                </c:pt>
                <c:pt idx="1603" c:formatCode="h:mm:ss">
                  <c:v>0.556770833333333</c:v>
                </c:pt>
                <c:pt idx="1604" c:formatCode="h:mm:ss">
                  <c:v>0.557118055555556</c:v>
                </c:pt>
                <c:pt idx="1605" c:formatCode="h:mm:ss">
                  <c:v>0.557465277777778</c:v>
                </c:pt>
                <c:pt idx="1606" c:formatCode="h:mm:ss">
                  <c:v>0.5578125</c:v>
                </c:pt>
                <c:pt idx="1607" c:formatCode="h:mm:ss">
                  <c:v>0.558159722222222</c:v>
                </c:pt>
                <c:pt idx="1608" c:formatCode="h:mm:ss">
                  <c:v>0.558506944444444</c:v>
                </c:pt>
                <c:pt idx="1609" c:formatCode="h:mm:ss">
                  <c:v>0.558854166666667</c:v>
                </c:pt>
                <c:pt idx="1610" c:formatCode="h:mm:ss">
                  <c:v>0.559201388888889</c:v>
                </c:pt>
                <c:pt idx="1611" c:formatCode="h:mm:ss">
                  <c:v>0.559548611111111</c:v>
                </c:pt>
                <c:pt idx="1612" c:formatCode="h:mm:ss">
                  <c:v>0.559895833333333</c:v>
                </c:pt>
                <c:pt idx="1613" c:formatCode="h:mm:ss">
                  <c:v>0.560243055555556</c:v>
                </c:pt>
                <c:pt idx="1614" c:formatCode="h:mm:ss">
                  <c:v>0.560590277777778</c:v>
                </c:pt>
                <c:pt idx="1615" c:formatCode="h:mm:ss">
                  <c:v>0.5609375</c:v>
                </c:pt>
                <c:pt idx="1616" c:formatCode="h:mm:ss">
                  <c:v>0.561284722222222</c:v>
                </c:pt>
                <c:pt idx="1617" c:formatCode="h:mm:ss">
                  <c:v>0.561631944444444</c:v>
                </c:pt>
                <c:pt idx="1618" c:formatCode="h:mm:ss">
                  <c:v>0.561979166666667</c:v>
                </c:pt>
                <c:pt idx="1619" c:formatCode="h:mm:ss">
                  <c:v>0.562326388888889</c:v>
                </c:pt>
                <c:pt idx="1620" c:formatCode="h:mm:ss">
                  <c:v>0.562673611111111</c:v>
                </c:pt>
                <c:pt idx="1621" c:formatCode="h:mm:ss">
                  <c:v>0.563020833333333</c:v>
                </c:pt>
                <c:pt idx="1622" c:formatCode="h:mm:ss">
                  <c:v>0.563368055555556</c:v>
                </c:pt>
                <c:pt idx="1623" c:formatCode="h:mm:ss">
                  <c:v>0.563715277777778</c:v>
                </c:pt>
                <c:pt idx="1624" c:formatCode="h:mm:ss">
                  <c:v>0.5640625</c:v>
                </c:pt>
                <c:pt idx="1625" c:formatCode="h:mm:ss">
                  <c:v>0.564409722222222</c:v>
                </c:pt>
                <c:pt idx="1626" c:formatCode="h:mm:ss">
                  <c:v>0.564756944444444</c:v>
                </c:pt>
                <c:pt idx="1627" c:formatCode="h:mm:ss">
                  <c:v>0.565104166666667</c:v>
                </c:pt>
                <c:pt idx="1628" c:formatCode="h:mm:ss">
                  <c:v>0.565451388888889</c:v>
                </c:pt>
                <c:pt idx="1629" c:formatCode="h:mm:ss">
                  <c:v>0.565798611111111</c:v>
                </c:pt>
                <c:pt idx="1630" c:formatCode="h:mm:ss">
                  <c:v>0.566145833333333</c:v>
                </c:pt>
                <c:pt idx="1631" c:formatCode="h:mm:ss">
                  <c:v>0.566493055555556</c:v>
                </c:pt>
                <c:pt idx="1632" c:formatCode="h:mm:ss">
                  <c:v>0.566840277777778</c:v>
                </c:pt>
                <c:pt idx="1633" c:formatCode="h:mm:ss">
                  <c:v>0.5671875</c:v>
                </c:pt>
                <c:pt idx="1634" c:formatCode="h:mm:ss">
                  <c:v>0.567534722222222</c:v>
                </c:pt>
                <c:pt idx="1635" c:formatCode="h:mm:ss">
                  <c:v>0.567881944444444</c:v>
                </c:pt>
                <c:pt idx="1636" c:formatCode="h:mm:ss">
                  <c:v>0.568229166666667</c:v>
                </c:pt>
                <c:pt idx="1637" c:formatCode="h:mm:ss">
                  <c:v>0.568576388888889</c:v>
                </c:pt>
                <c:pt idx="1638" c:formatCode="h:mm:ss">
                  <c:v>0.568923611111111</c:v>
                </c:pt>
                <c:pt idx="1639" c:formatCode="h:mm:ss">
                  <c:v>0.569270833333333</c:v>
                </c:pt>
                <c:pt idx="1640" c:formatCode="h:mm:ss">
                  <c:v>0.569618055555556</c:v>
                </c:pt>
                <c:pt idx="1641" c:formatCode="h:mm:ss">
                  <c:v>0.569965277777778</c:v>
                </c:pt>
                <c:pt idx="1642" c:formatCode="h:mm:ss">
                  <c:v>0.5703125</c:v>
                </c:pt>
                <c:pt idx="1643" c:formatCode="h:mm:ss">
                  <c:v>0.570659722222222</c:v>
                </c:pt>
                <c:pt idx="1644" c:formatCode="h:mm:ss">
                  <c:v>0.571006944444444</c:v>
                </c:pt>
                <c:pt idx="1645" c:formatCode="h:mm:ss">
                  <c:v>0.571354166666667</c:v>
                </c:pt>
                <c:pt idx="1646" c:formatCode="h:mm:ss">
                  <c:v>0.571701388888889</c:v>
                </c:pt>
                <c:pt idx="1647" c:formatCode="h:mm:ss">
                  <c:v>0.572048611111111</c:v>
                </c:pt>
                <c:pt idx="1648" c:formatCode="h:mm:ss">
                  <c:v>0.572395833333333</c:v>
                </c:pt>
                <c:pt idx="1649" c:formatCode="h:mm:ss">
                  <c:v>0.572743055555556</c:v>
                </c:pt>
                <c:pt idx="1650" c:formatCode="h:mm:ss">
                  <c:v>0.573090277777778</c:v>
                </c:pt>
                <c:pt idx="1651" c:formatCode="h:mm:ss">
                  <c:v>0.5734375</c:v>
                </c:pt>
                <c:pt idx="1652" c:formatCode="h:mm:ss">
                  <c:v>0.573784722222222</c:v>
                </c:pt>
                <c:pt idx="1653" c:formatCode="h:mm:ss">
                  <c:v>0.574131944444444</c:v>
                </c:pt>
                <c:pt idx="1654" c:formatCode="h:mm:ss">
                  <c:v>0.574479166666667</c:v>
                </c:pt>
                <c:pt idx="1655" c:formatCode="h:mm:ss">
                  <c:v>0.574826388888889</c:v>
                </c:pt>
                <c:pt idx="1656" c:formatCode="h:mm:ss">
                  <c:v>0.575173611111111</c:v>
                </c:pt>
                <c:pt idx="1657" c:formatCode="h:mm:ss">
                  <c:v>0.575520833333333</c:v>
                </c:pt>
                <c:pt idx="1658" c:formatCode="h:mm:ss">
                  <c:v>0.575868055555556</c:v>
                </c:pt>
                <c:pt idx="1659" c:formatCode="h:mm:ss">
                  <c:v>0.576215277777778</c:v>
                </c:pt>
                <c:pt idx="1660" c:formatCode="h:mm:ss">
                  <c:v>0.5765625</c:v>
                </c:pt>
                <c:pt idx="1661" c:formatCode="h:mm:ss">
                  <c:v>0.576909722222222</c:v>
                </c:pt>
                <c:pt idx="1662" c:formatCode="h:mm:ss">
                  <c:v>0.577256944444444</c:v>
                </c:pt>
                <c:pt idx="1663" c:formatCode="h:mm:ss">
                  <c:v>0.577604166666667</c:v>
                </c:pt>
                <c:pt idx="1664" c:formatCode="h:mm:ss">
                  <c:v>0.577951388888889</c:v>
                </c:pt>
                <c:pt idx="1665" c:formatCode="h:mm:ss">
                  <c:v>0.578298611111111</c:v>
                </c:pt>
                <c:pt idx="1666" c:formatCode="h:mm:ss">
                  <c:v>0.578645833333333</c:v>
                </c:pt>
                <c:pt idx="1667" c:formatCode="h:mm:ss">
                  <c:v>0.578993055555556</c:v>
                </c:pt>
                <c:pt idx="1668" c:formatCode="h:mm:ss">
                  <c:v>0.579340277777778</c:v>
                </c:pt>
                <c:pt idx="1669" c:formatCode="h:mm:ss">
                  <c:v>0.5796875</c:v>
                </c:pt>
                <c:pt idx="1670" c:formatCode="h:mm:ss">
                  <c:v>0.580034722222222</c:v>
                </c:pt>
                <c:pt idx="1671" c:formatCode="h:mm:ss">
                  <c:v>0.580381944444444</c:v>
                </c:pt>
                <c:pt idx="1672" c:formatCode="h:mm:ss">
                  <c:v>0.580729166666667</c:v>
                </c:pt>
                <c:pt idx="1673" c:formatCode="h:mm:ss">
                  <c:v>0.581076388888889</c:v>
                </c:pt>
                <c:pt idx="1674" c:formatCode="h:mm:ss">
                  <c:v>0.581423611111111</c:v>
                </c:pt>
                <c:pt idx="1675" c:formatCode="h:mm:ss">
                  <c:v>0.581770833333333</c:v>
                </c:pt>
                <c:pt idx="1676" c:formatCode="h:mm:ss">
                  <c:v>0.582118055555556</c:v>
                </c:pt>
                <c:pt idx="1677" c:formatCode="h:mm:ss">
                  <c:v>0.582465277777778</c:v>
                </c:pt>
                <c:pt idx="1678" c:formatCode="h:mm:ss">
                  <c:v>0.5828125</c:v>
                </c:pt>
                <c:pt idx="1679" c:formatCode="h:mm:ss">
                  <c:v>0.583159722222222</c:v>
                </c:pt>
                <c:pt idx="1680" c:formatCode="h:mm:ss">
                  <c:v>0.583506944444444</c:v>
                </c:pt>
                <c:pt idx="1681" c:formatCode="h:mm:ss">
                  <c:v>0.583854166666667</c:v>
                </c:pt>
                <c:pt idx="1682" c:formatCode="h:mm:ss">
                  <c:v>0.584201388888889</c:v>
                </c:pt>
                <c:pt idx="1683" c:formatCode="h:mm:ss">
                  <c:v>0.584548611111111</c:v>
                </c:pt>
                <c:pt idx="1684" c:formatCode="h:mm:ss">
                  <c:v>0.584895833333333</c:v>
                </c:pt>
                <c:pt idx="1685" c:formatCode="h:mm:ss">
                  <c:v>0.585243055555556</c:v>
                </c:pt>
                <c:pt idx="1686" c:formatCode="h:mm:ss">
                  <c:v>0.585590277777778</c:v>
                </c:pt>
                <c:pt idx="1687" c:formatCode="h:mm:ss">
                  <c:v>0.5859375</c:v>
                </c:pt>
                <c:pt idx="1688" c:formatCode="h:mm:ss">
                  <c:v>0.586284722222222</c:v>
                </c:pt>
                <c:pt idx="1689" c:formatCode="h:mm:ss">
                  <c:v>0.586631944444444</c:v>
                </c:pt>
                <c:pt idx="1690" c:formatCode="h:mm:ss">
                  <c:v>0.586979166666667</c:v>
                </c:pt>
                <c:pt idx="1691" c:formatCode="h:mm:ss">
                  <c:v>0.587326388888889</c:v>
                </c:pt>
                <c:pt idx="1692" c:formatCode="h:mm:ss">
                  <c:v>0.587673611111111</c:v>
                </c:pt>
                <c:pt idx="1693" c:formatCode="h:mm:ss">
                  <c:v>0.588020833333333</c:v>
                </c:pt>
                <c:pt idx="1694" c:formatCode="h:mm:ss">
                  <c:v>0.588368055555556</c:v>
                </c:pt>
                <c:pt idx="1695" c:formatCode="h:mm:ss">
                  <c:v>0.588715277777778</c:v>
                </c:pt>
                <c:pt idx="1696" c:formatCode="h:mm:ss">
                  <c:v>0.5890625</c:v>
                </c:pt>
                <c:pt idx="1697" c:formatCode="h:mm:ss">
                  <c:v>0.589409722222222</c:v>
                </c:pt>
                <c:pt idx="1698" c:formatCode="h:mm:ss">
                  <c:v>0.589756944444444</c:v>
                </c:pt>
                <c:pt idx="1699" c:formatCode="h:mm:ss">
                  <c:v>0.590104166666667</c:v>
                </c:pt>
                <c:pt idx="1700" c:formatCode="h:mm:ss">
                  <c:v>0.590451388888889</c:v>
                </c:pt>
                <c:pt idx="1701" c:formatCode="h:mm:ss">
                  <c:v>0.590798611111111</c:v>
                </c:pt>
                <c:pt idx="1702" c:formatCode="h:mm:ss">
                  <c:v>0.591145833333333</c:v>
                </c:pt>
                <c:pt idx="1703" c:formatCode="h:mm:ss">
                  <c:v>0.591493055555556</c:v>
                </c:pt>
                <c:pt idx="1704" c:formatCode="h:mm:ss">
                  <c:v>0.591840277777778</c:v>
                </c:pt>
                <c:pt idx="1705" c:formatCode="h:mm:ss">
                  <c:v>0.5921875</c:v>
                </c:pt>
                <c:pt idx="1706" c:formatCode="h:mm:ss">
                  <c:v>0.592534722222222</c:v>
                </c:pt>
                <c:pt idx="1707" c:formatCode="h:mm:ss">
                  <c:v>0.592881944444444</c:v>
                </c:pt>
                <c:pt idx="1708" c:formatCode="h:mm:ss">
                  <c:v>0.593229166666667</c:v>
                </c:pt>
                <c:pt idx="1709" c:formatCode="h:mm:ss">
                  <c:v>0.593576388888889</c:v>
                </c:pt>
                <c:pt idx="1710" c:formatCode="h:mm:ss">
                  <c:v>0.593923611111111</c:v>
                </c:pt>
                <c:pt idx="1711" c:formatCode="h:mm:ss">
                  <c:v>0.594270833333333</c:v>
                </c:pt>
                <c:pt idx="1712" c:formatCode="h:mm:ss">
                  <c:v>0.594618055555556</c:v>
                </c:pt>
                <c:pt idx="1713" c:formatCode="h:mm:ss">
                  <c:v>0.594965277777778</c:v>
                </c:pt>
                <c:pt idx="1714" c:formatCode="h:mm:ss">
                  <c:v>0.5953125</c:v>
                </c:pt>
                <c:pt idx="1715" c:formatCode="h:mm:ss">
                  <c:v>0.595659722222222</c:v>
                </c:pt>
                <c:pt idx="1716" c:formatCode="h:mm:ss">
                  <c:v>0.596006944444444</c:v>
                </c:pt>
                <c:pt idx="1717" c:formatCode="h:mm:ss">
                  <c:v>0.596354166666667</c:v>
                </c:pt>
                <c:pt idx="1718" c:formatCode="h:mm:ss">
                  <c:v>0.596701388888889</c:v>
                </c:pt>
                <c:pt idx="1719" c:formatCode="h:mm:ss">
                  <c:v>0.597048611111111</c:v>
                </c:pt>
                <c:pt idx="1720" c:formatCode="h:mm:ss">
                  <c:v>0.597395833333333</c:v>
                </c:pt>
                <c:pt idx="1721" c:formatCode="h:mm:ss">
                  <c:v>0.597743055555556</c:v>
                </c:pt>
                <c:pt idx="1722" c:formatCode="h:mm:ss">
                  <c:v>0.598090277777778</c:v>
                </c:pt>
                <c:pt idx="1723" c:formatCode="h:mm:ss">
                  <c:v>0.5984375</c:v>
                </c:pt>
                <c:pt idx="1724" c:formatCode="h:mm:ss">
                  <c:v>0.598784722222222</c:v>
                </c:pt>
                <c:pt idx="1725" c:formatCode="h:mm:ss">
                  <c:v>0.599131944444444</c:v>
                </c:pt>
                <c:pt idx="1726" c:formatCode="h:mm:ss">
                  <c:v>0.599479166666667</c:v>
                </c:pt>
                <c:pt idx="1727" c:formatCode="h:mm:ss">
                  <c:v>0.599826388888889</c:v>
                </c:pt>
                <c:pt idx="1728" c:formatCode="h:mm:ss">
                  <c:v>0.600173611111111</c:v>
                </c:pt>
                <c:pt idx="1729" c:formatCode="h:mm:ss">
                  <c:v>0.600520833333333</c:v>
                </c:pt>
                <c:pt idx="1730" c:formatCode="h:mm:ss">
                  <c:v>0.600868055555556</c:v>
                </c:pt>
                <c:pt idx="1731" c:formatCode="h:mm:ss">
                  <c:v>0.601215277777778</c:v>
                </c:pt>
                <c:pt idx="1732" c:formatCode="h:mm:ss">
                  <c:v>0.6015625</c:v>
                </c:pt>
                <c:pt idx="1733" c:formatCode="h:mm:ss">
                  <c:v>0.601909722222222</c:v>
                </c:pt>
                <c:pt idx="1734" c:formatCode="h:mm:ss">
                  <c:v>0.602256944444444</c:v>
                </c:pt>
                <c:pt idx="1735" c:formatCode="h:mm:ss">
                  <c:v>0.602604166666667</c:v>
                </c:pt>
                <c:pt idx="1736" c:formatCode="h:mm:ss">
                  <c:v>0.602951388888889</c:v>
                </c:pt>
                <c:pt idx="1737" c:formatCode="h:mm:ss">
                  <c:v>0.603298611111111</c:v>
                </c:pt>
                <c:pt idx="1738" c:formatCode="h:mm:ss">
                  <c:v>0.603645833333333</c:v>
                </c:pt>
                <c:pt idx="1739" c:formatCode="h:mm:ss">
                  <c:v>0.603993055555556</c:v>
                </c:pt>
                <c:pt idx="1740" c:formatCode="h:mm:ss">
                  <c:v>0.604340277777778</c:v>
                </c:pt>
                <c:pt idx="1741" c:formatCode="h:mm:ss">
                  <c:v>0.6046875</c:v>
                </c:pt>
                <c:pt idx="1742" c:formatCode="h:mm:ss">
                  <c:v>0.605034722222222</c:v>
                </c:pt>
                <c:pt idx="1743" c:formatCode="h:mm:ss">
                  <c:v>0.605381944444444</c:v>
                </c:pt>
                <c:pt idx="1744" c:formatCode="h:mm:ss">
                  <c:v>0.605729166666667</c:v>
                </c:pt>
                <c:pt idx="1745" c:formatCode="h:mm:ss">
                  <c:v>0.606076388888889</c:v>
                </c:pt>
                <c:pt idx="1746" c:formatCode="h:mm:ss">
                  <c:v>0.606423611111111</c:v>
                </c:pt>
                <c:pt idx="1747" c:formatCode="h:mm:ss">
                  <c:v>0.606770833333333</c:v>
                </c:pt>
                <c:pt idx="1748" c:formatCode="h:mm:ss">
                  <c:v>0.607118055555556</c:v>
                </c:pt>
                <c:pt idx="1749" c:formatCode="h:mm:ss">
                  <c:v>0.607465277777778</c:v>
                </c:pt>
                <c:pt idx="1750" c:formatCode="h:mm:ss">
                  <c:v>0.6078125</c:v>
                </c:pt>
                <c:pt idx="1751" c:formatCode="h:mm:ss">
                  <c:v>0.608159722222222</c:v>
                </c:pt>
                <c:pt idx="1752" c:formatCode="h:mm:ss">
                  <c:v>0.608506944444444</c:v>
                </c:pt>
                <c:pt idx="1753" c:formatCode="h:mm:ss">
                  <c:v>0.608854166666667</c:v>
                </c:pt>
                <c:pt idx="1754" c:formatCode="h:mm:ss">
                  <c:v>0.609201388888889</c:v>
                </c:pt>
                <c:pt idx="1755" c:formatCode="h:mm:ss">
                  <c:v>0.609548611111111</c:v>
                </c:pt>
                <c:pt idx="1756" c:formatCode="h:mm:ss">
                  <c:v>0.609895833333333</c:v>
                </c:pt>
                <c:pt idx="1757" c:formatCode="h:mm:ss">
                  <c:v>0.610243055555556</c:v>
                </c:pt>
                <c:pt idx="1758" c:formatCode="h:mm:ss">
                  <c:v>0.610590277777778</c:v>
                </c:pt>
                <c:pt idx="1759" c:formatCode="h:mm:ss">
                  <c:v>0.6109375</c:v>
                </c:pt>
                <c:pt idx="1760" c:formatCode="h:mm:ss">
                  <c:v>0.611284722222222</c:v>
                </c:pt>
                <c:pt idx="1761" c:formatCode="h:mm:ss">
                  <c:v>0.611631944444444</c:v>
                </c:pt>
                <c:pt idx="1762" c:formatCode="h:mm:ss">
                  <c:v>0.611979166666667</c:v>
                </c:pt>
                <c:pt idx="1763" c:formatCode="h:mm:ss">
                  <c:v>0.612326388888889</c:v>
                </c:pt>
                <c:pt idx="1764" c:formatCode="h:mm:ss">
                  <c:v>0.612673611111111</c:v>
                </c:pt>
                <c:pt idx="1765" c:formatCode="h:mm:ss">
                  <c:v>0.613020833333333</c:v>
                </c:pt>
                <c:pt idx="1766" c:formatCode="h:mm:ss">
                  <c:v>0.613368055555556</c:v>
                </c:pt>
                <c:pt idx="1767" c:formatCode="h:mm:ss">
                  <c:v>0.613715277777778</c:v>
                </c:pt>
                <c:pt idx="1768" c:formatCode="h:mm:ss">
                  <c:v>0.6140625</c:v>
                </c:pt>
                <c:pt idx="1769" c:formatCode="h:mm:ss">
                  <c:v>0.614409722222222</c:v>
                </c:pt>
                <c:pt idx="1770" c:formatCode="h:mm:ss">
                  <c:v>0.614756944444444</c:v>
                </c:pt>
                <c:pt idx="1771" c:formatCode="h:mm:ss">
                  <c:v>0.615104166666667</c:v>
                </c:pt>
                <c:pt idx="1772" c:formatCode="h:mm:ss">
                  <c:v>0.615451388888889</c:v>
                </c:pt>
                <c:pt idx="1773" c:formatCode="h:mm:ss">
                  <c:v>0.615798611111111</c:v>
                </c:pt>
                <c:pt idx="1774" c:formatCode="h:mm:ss">
                  <c:v>0.616145833333333</c:v>
                </c:pt>
                <c:pt idx="1775" c:formatCode="h:mm:ss">
                  <c:v>0.616493055555556</c:v>
                </c:pt>
                <c:pt idx="1776" c:formatCode="h:mm:ss">
                  <c:v>0.616840277777778</c:v>
                </c:pt>
                <c:pt idx="1777" c:formatCode="h:mm:ss">
                  <c:v>0.6171875</c:v>
                </c:pt>
                <c:pt idx="1778" c:formatCode="h:mm:ss">
                  <c:v>0.617534722222222</c:v>
                </c:pt>
                <c:pt idx="1779" c:formatCode="h:mm:ss">
                  <c:v>0.617881944444444</c:v>
                </c:pt>
                <c:pt idx="1780" c:formatCode="h:mm:ss">
                  <c:v>0.618229166666667</c:v>
                </c:pt>
                <c:pt idx="1781" c:formatCode="h:mm:ss">
                  <c:v>0.618576388888889</c:v>
                </c:pt>
                <c:pt idx="1782" c:formatCode="h:mm:ss">
                  <c:v>0.618923611111111</c:v>
                </c:pt>
                <c:pt idx="1783" c:formatCode="h:mm:ss">
                  <c:v>0.619270833333333</c:v>
                </c:pt>
                <c:pt idx="1784" c:formatCode="h:mm:ss">
                  <c:v>0.619618055555556</c:v>
                </c:pt>
                <c:pt idx="1785" c:formatCode="h:mm:ss">
                  <c:v>0.619965277777778</c:v>
                </c:pt>
                <c:pt idx="1786" c:formatCode="h:mm:ss">
                  <c:v>0.6203125</c:v>
                </c:pt>
                <c:pt idx="1787" c:formatCode="h:mm:ss">
                  <c:v>0.620659722222222</c:v>
                </c:pt>
                <c:pt idx="1788" c:formatCode="h:mm:ss">
                  <c:v>0.621006944444444</c:v>
                </c:pt>
                <c:pt idx="1789" c:formatCode="h:mm:ss">
                  <c:v>0.621354166666667</c:v>
                </c:pt>
                <c:pt idx="1790" c:formatCode="h:mm:ss">
                  <c:v>0.621701388888889</c:v>
                </c:pt>
                <c:pt idx="1791" c:formatCode="h:mm:ss">
                  <c:v>0.622048611111111</c:v>
                </c:pt>
                <c:pt idx="1792" c:formatCode="h:mm:ss">
                  <c:v>0.622395833333333</c:v>
                </c:pt>
                <c:pt idx="1793" c:formatCode="h:mm:ss">
                  <c:v>0.622743055555556</c:v>
                </c:pt>
                <c:pt idx="1794" c:formatCode="h:mm:ss">
                  <c:v>0.623090277777778</c:v>
                </c:pt>
                <c:pt idx="1795" c:formatCode="h:mm:ss">
                  <c:v>0.6234375</c:v>
                </c:pt>
                <c:pt idx="1796" c:formatCode="h:mm:ss">
                  <c:v>0.623784722222222</c:v>
                </c:pt>
                <c:pt idx="1797" c:formatCode="h:mm:ss">
                  <c:v>0.624131944444444</c:v>
                </c:pt>
                <c:pt idx="1798" c:formatCode="h:mm:ss">
                  <c:v>0.624479166666667</c:v>
                </c:pt>
                <c:pt idx="1799" c:formatCode="h:mm:ss">
                  <c:v>0.624826388888889</c:v>
                </c:pt>
                <c:pt idx="1800" c:formatCode="h:mm:ss">
                  <c:v>0.625173611111111</c:v>
                </c:pt>
                <c:pt idx="1801" c:formatCode="h:mm:ss">
                  <c:v>0.625520833333333</c:v>
                </c:pt>
                <c:pt idx="1802" c:formatCode="h:mm:ss">
                  <c:v>0.625868055555556</c:v>
                </c:pt>
                <c:pt idx="1803" c:formatCode="h:mm:ss">
                  <c:v>0.626215277777778</c:v>
                </c:pt>
                <c:pt idx="1804" c:formatCode="h:mm:ss">
                  <c:v>0.6265625</c:v>
                </c:pt>
                <c:pt idx="1805" c:formatCode="h:mm:ss">
                  <c:v>0.626909722222222</c:v>
                </c:pt>
                <c:pt idx="1806" c:formatCode="h:mm:ss">
                  <c:v>0.627256944444444</c:v>
                </c:pt>
                <c:pt idx="1807" c:formatCode="h:mm:ss">
                  <c:v>0.627604166666667</c:v>
                </c:pt>
                <c:pt idx="1808" c:formatCode="h:mm:ss">
                  <c:v>0.627951388888889</c:v>
                </c:pt>
                <c:pt idx="1809" c:formatCode="h:mm:ss">
                  <c:v>0.628298611111111</c:v>
                </c:pt>
                <c:pt idx="1810" c:formatCode="h:mm:ss">
                  <c:v>0.628645833333333</c:v>
                </c:pt>
                <c:pt idx="1811" c:formatCode="h:mm:ss">
                  <c:v>0.628993055555556</c:v>
                </c:pt>
                <c:pt idx="1812" c:formatCode="h:mm:ss">
                  <c:v>0.629340277777778</c:v>
                </c:pt>
                <c:pt idx="1813" c:formatCode="h:mm:ss">
                  <c:v>0.6296875</c:v>
                </c:pt>
                <c:pt idx="1814" c:formatCode="h:mm:ss">
                  <c:v>0.630034722222222</c:v>
                </c:pt>
                <c:pt idx="1815" c:formatCode="h:mm:ss">
                  <c:v>0.630381944444444</c:v>
                </c:pt>
                <c:pt idx="1816" c:formatCode="h:mm:ss">
                  <c:v>0.630729166666667</c:v>
                </c:pt>
                <c:pt idx="1817" c:formatCode="h:mm:ss">
                  <c:v>0.631076388888889</c:v>
                </c:pt>
                <c:pt idx="1818" c:formatCode="h:mm:ss">
                  <c:v>0.631423611111111</c:v>
                </c:pt>
                <c:pt idx="1819" c:formatCode="h:mm:ss">
                  <c:v>0.631770833333333</c:v>
                </c:pt>
                <c:pt idx="1820" c:formatCode="h:mm:ss">
                  <c:v>0.632118055555556</c:v>
                </c:pt>
                <c:pt idx="1821" c:formatCode="h:mm:ss">
                  <c:v>0.632465277777778</c:v>
                </c:pt>
                <c:pt idx="1822" c:formatCode="h:mm:ss">
                  <c:v>0.6328125</c:v>
                </c:pt>
                <c:pt idx="1823" c:formatCode="h:mm:ss">
                  <c:v>0.633159722222222</c:v>
                </c:pt>
                <c:pt idx="1824" c:formatCode="h:mm:ss">
                  <c:v>0.633506944444444</c:v>
                </c:pt>
                <c:pt idx="1825" c:formatCode="h:mm:ss">
                  <c:v>0.633854166666667</c:v>
                </c:pt>
                <c:pt idx="1826" c:formatCode="h:mm:ss">
                  <c:v>0.634201388888889</c:v>
                </c:pt>
                <c:pt idx="1827" c:formatCode="h:mm:ss">
                  <c:v>0.634548611111111</c:v>
                </c:pt>
                <c:pt idx="1828" c:formatCode="h:mm:ss">
                  <c:v>0.634895833333333</c:v>
                </c:pt>
                <c:pt idx="1829" c:formatCode="h:mm:ss">
                  <c:v>0.635243055555556</c:v>
                </c:pt>
                <c:pt idx="1830" c:formatCode="h:mm:ss">
                  <c:v>0.635590277777778</c:v>
                </c:pt>
                <c:pt idx="1831" c:formatCode="h:mm:ss">
                  <c:v>0.6359375</c:v>
                </c:pt>
                <c:pt idx="1832" c:formatCode="h:mm:ss">
                  <c:v>0.636284722222222</c:v>
                </c:pt>
                <c:pt idx="1833" c:formatCode="h:mm:ss">
                  <c:v>0.636631944444444</c:v>
                </c:pt>
                <c:pt idx="1834" c:formatCode="h:mm:ss">
                  <c:v>0.636979166666667</c:v>
                </c:pt>
                <c:pt idx="1835" c:formatCode="h:mm:ss">
                  <c:v>0.637326388888889</c:v>
                </c:pt>
                <c:pt idx="1836" c:formatCode="h:mm:ss">
                  <c:v>0.637673611111111</c:v>
                </c:pt>
                <c:pt idx="1837" c:formatCode="h:mm:ss">
                  <c:v>0.638020833333333</c:v>
                </c:pt>
                <c:pt idx="1838" c:formatCode="h:mm:ss">
                  <c:v>0.638368055555556</c:v>
                </c:pt>
                <c:pt idx="1839" c:formatCode="h:mm:ss">
                  <c:v>0.638715277777778</c:v>
                </c:pt>
                <c:pt idx="1840" c:formatCode="h:mm:ss">
                  <c:v>0.6390625</c:v>
                </c:pt>
                <c:pt idx="1841" c:formatCode="h:mm:ss">
                  <c:v>0.639409722222222</c:v>
                </c:pt>
                <c:pt idx="1842" c:formatCode="h:mm:ss">
                  <c:v>0.639756944444444</c:v>
                </c:pt>
                <c:pt idx="1843" c:formatCode="h:mm:ss">
                  <c:v>0.640104166666667</c:v>
                </c:pt>
                <c:pt idx="1844" c:formatCode="h:mm:ss">
                  <c:v>0.640451388888889</c:v>
                </c:pt>
                <c:pt idx="1845" c:formatCode="h:mm:ss">
                  <c:v>0.640798611111111</c:v>
                </c:pt>
                <c:pt idx="1846" c:formatCode="h:mm:ss">
                  <c:v>0.641145833333333</c:v>
                </c:pt>
                <c:pt idx="1847" c:formatCode="h:mm:ss">
                  <c:v>0.641493055555556</c:v>
                </c:pt>
                <c:pt idx="1848" c:formatCode="h:mm:ss">
                  <c:v>0.641840277777778</c:v>
                </c:pt>
                <c:pt idx="1849" c:formatCode="h:mm:ss">
                  <c:v>0.6421875</c:v>
                </c:pt>
                <c:pt idx="1850" c:formatCode="h:mm:ss">
                  <c:v>0.642534722222222</c:v>
                </c:pt>
                <c:pt idx="1851" c:formatCode="h:mm:ss">
                  <c:v>0.642881944444444</c:v>
                </c:pt>
                <c:pt idx="1852" c:formatCode="h:mm:ss">
                  <c:v>0.643229166666667</c:v>
                </c:pt>
                <c:pt idx="1853" c:formatCode="h:mm:ss">
                  <c:v>0.643576388888889</c:v>
                </c:pt>
                <c:pt idx="1854" c:formatCode="h:mm:ss">
                  <c:v>0.643923611111111</c:v>
                </c:pt>
                <c:pt idx="1855" c:formatCode="h:mm:ss">
                  <c:v>0.644270833333333</c:v>
                </c:pt>
                <c:pt idx="1856" c:formatCode="h:mm:ss">
                  <c:v>0.644618055555556</c:v>
                </c:pt>
                <c:pt idx="1857" c:formatCode="h:mm:ss">
                  <c:v>0.644965277777778</c:v>
                </c:pt>
                <c:pt idx="1858" c:formatCode="h:mm:ss">
                  <c:v>0.6453125</c:v>
                </c:pt>
                <c:pt idx="1859" c:formatCode="h:mm:ss">
                  <c:v>0.645659722222222</c:v>
                </c:pt>
                <c:pt idx="1860" c:formatCode="h:mm:ss">
                  <c:v>0.646006944444444</c:v>
                </c:pt>
                <c:pt idx="1861" c:formatCode="h:mm:ss">
                  <c:v>0.646354166666667</c:v>
                </c:pt>
                <c:pt idx="1862" c:formatCode="h:mm:ss">
                  <c:v>0.646701388888889</c:v>
                </c:pt>
                <c:pt idx="1863" c:formatCode="h:mm:ss">
                  <c:v>0.647048611111111</c:v>
                </c:pt>
                <c:pt idx="1864" c:formatCode="h:mm:ss">
                  <c:v>0.647395833333333</c:v>
                </c:pt>
                <c:pt idx="1865" c:formatCode="h:mm:ss">
                  <c:v>0.647743055555556</c:v>
                </c:pt>
                <c:pt idx="1866" c:formatCode="h:mm:ss">
                  <c:v>0.648090277777778</c:v>
                </c:pt>
                <c:pt idx="1867" c:formatCode="h:mm:ss">
                  <c:v>0.6484375</c:v>
                </c:pt>
                <c:pt idx="1868" c:formatCode="h:mm:ss">
                  <c:v>0.648784722222222</c:v>
                </c:pt>
                <c:pt idx="1869" c:formatCode="h:mm:ss">
                  <c:v>0.649131944444444</c:v>
                </c:pt>
                <c:pt idx="1870" c:formatCode="h:mm:ss">
                  <c:v>0.649479166666667</c:v>
                </c:pt>
                <c:pt idx="1871" c:formatCode="h:mm:ss">
                  <c:v>0.649826388888889</c:v>
                </c:pt>
                <c:pt idx="1872" c:formatCode="h:mm:ss">
                  <c:v>0.650173611111111</c:v>
                </c:pt>
                <c:pt idx="1873" c:formatCode="h:mm:ss">
                  <c:v>0.650520833333333</c:v>
                </c:pt>
                <c:pt idx="1874" c:formatCode="h:mm:ss">
                  <c:v>0.650868055555556</c:v>
                </c:pt>
                <c:pt idx="1875" c:formatCode="h:mm:ss">
                  <c:v>0.651215277777778</c:v>
                </c:pt>
                <c:pt idx="1876" c:formatCode="h:mm:ss">
                  <c:v>0.6515625</c:v>
                </c:pt>
                <c:pt idx="1877" c:formatCode="h:mm:ss">
                  <c:v>0.651909722222222</c:v>
                </c:pt>
                <c:pt idx="1878" c:formatCode="h:mm:ss">
                  <c:v>0.652256944444444</c:v>
                </c:pt>
                <c:pt idx="1879" c:formatCode="h:mm:ss">
                  <c:v>0.652604166666667</c:v>
                </c:pt>
                <c:pt idx="1880" c:formatCode="h:mm:ss">
                  <c:v>0.652951388888889</c:v>
                </c:pt>
                <c:pt idx="1881" c:formatCode="h:mm:ss">
                  <c:v>0.653298611111111</c:v>
                </c:pt>
                <c:pt idx="1882" c:formatCode="h:mm:ss">
                  <c:v>0.653645833333333</c:v>
                </c:pt>
                <c:pt idx="1883" c:formatCode="h:mm:ss">
                  <c:v>0.653993055555556</c:v>
                </c:pt>
                <c:pt idx="1884" c:formatCode="h:mm:ss">
                  <c:v>0.654340277777778</c:v>
                </c:pt>
                <c:pt idx="1885" c:formatCode="h:mm:ss">
                  <c:v>0.6546875</c:v>
                </c:pt>
                <c:pt idx="1886" c:formatCode="h:mm:ss">
                  <c:v>0.655034722222222</c:v>
                </c:pt>
                <c:pt idx="1887" c:formatCode="h:mm:ss">
                  <c:v>0.655381944444444</c:v>
                </c:pt>
                <c:pt idx="1888" c:formatCode="h:mm:ss">
                  <c:v>0.655729166666667</c:v>
                </c:pt>
                <c:pt idx="1889" c:formatCode="h:mm:ss">
                  <c:v>0.656076388888889</c:v>
                </c:pt>
                <c:pt idx="1890" c:formatCode="h:mm:ss">
                  <c:v>0.656423611111111</c:v>
                </c:pt>
                <c:pt idx="1891" c:formatCode="h:mm:ss">
                  <c:v>0.656770833333333</c:v>
                </c:pt>
                <c:pt idx="1892" c:formatCode="h:mm:ss">
                  <c:v>0.657118055555556</c:v>
                </c:pt>
                <c:pt idx="1893" c:formatCode="h:mm:ss">
                  <c:v>0.657465277777778</c:v>
                </c:pt>
                <c:pt idx="1894" c:formatCode="h:mm:ss">
                  <c:v>0.6578125</c:v>
                </c:pt>
                <c:pt idx="1895" c:formatCode="h:mm:ss">
                  <c:v>0.658159722222222</c:v>
                </c:pt>
                <c:pt idx="1896" c:formatCode="h:mm:ss">
                  <c:v>0.658506944444444</c:v>
                </c:pt>
                <c:pt idx="1897" c:formatCode="h:mm:ss">
                  <c:v>0.658854166666667</c:v>
                </c:pt>
                <c:pt idx="1898" c:formatCode="h:mm:ss">
                  <c:v>0.659201388888889</c:v>
                </c:pt>
                <c:pt idx="1899" c:formatCode="h:mm:ss">
                  <c:v>0.659548611111111</c:v>
                </c:pt>
                <c:pt idx="1900" c:formatCode="h:mm:ss">
                  <c:v>0.659895833333333</c:v>
                </c:pt>
                <c:pt idx="1901" c:formatCode="h:mm:ss">
                  <c:v>0.660243055555556</c:v>
                </c:pt>
                <c:pt idx="1902" c:formatCode="h:mm:ss">
                  <c:v>0.660590277777778</c:v>
                </c:pt>
                <c:pt idx="1903" c:formatCode="h:mm:ss">
                  <c:v>0.6609375</c:v>
                </c:pt>
                <c:pt idx="1904" c:formatCode="h:mm:ss">
                  <c:v>0.661284722222222</c:v>
                </c:pt>
                <c:pt idx="1905" c:formatCode="h:mm:ss">
                  <c:v>0.661631944444444</c:v>
                </c:pt>
                <c:pt idx="1906" c:formatCode="h:mm:ss">
                  <c:v>0.661979166666667</c:v>
                </c:pt>
                <c:pt idx="1907" c:formatCode="h:mm:ss">
                  <c:v>0.662326388888889</c:v>
                </c:pt>
                <c:pt idx="1908" c:formatCode="h:mm:ss">
                  <c:v>0.662673611111111</c:v>
                </c:pt>
                <c:pt idx="1909" c:formatCode="h:mm:ss">
                  <c:v>0.663020833333333</c:v>
                </c:pt>
                <c:pt idx="1910" c:formatCode="h:mm:ss">
                  <c:v>0.663368055555556</c:v>
                </c:pt>
                <c:pt idx="1911" c:formatCode="h:mm:ss">
                  <c:v>0.663715277777778</c:v>
                </c:pt>
                <c:pt idx="1912" c:formatCode="h:mm:ss">
                  <c:v>0.6640625</c:v>
                </c:pt>
                <c:pt idx="1913" c:formatCode="h:mm:ss">
                  <c:v>0.664409722222222</c:v>
                </c:pt>
                <c:pt idx="1914" c:formatCode="h:mm:ss">
                  <c:v>0.664756944444444</c:v>
                </c:pt>
                <c:pt idx="1915" c:formatCode="h:mm:ss">
                  <c:v>0.665104166666667</c:v>
                </c:pt>
                <c:pt idx="1916" c:formatCode="h:mm:ss">
                  <c:v>0.665451388888889</c:v>
                </c:pt>
                <c:pt idx="1917" c:formatCode="h:mm:ss">
                  <c:v>0.665798611111111</c:v>
                </c:pt>
                <c:pt idx="1918" c:formatCode="h:mm:ss">
                  <c:v>0.666145833333333</c:v>
                </c:pt>
                <c:pt idx="1919" c:formatCode="h:mm:ss">
                  <c:v>0.666493055555556</c:v>
                </c:pt>
                <c:pt idx="1920" c:formatCode="h:mm:ss">
                  <c:v>0.666840277777778</c:v>
                </c:pt>
                <c:pt idx="1921" c:formatCode="h:mm:ss">
                  <c:v>0.6671875</c:v>
                </c:pt>
                <c:pt idx="1922" c:formatCode="h:mm:ss">
                  <c:v>0.667534722222222</c:v>
                </c:pt>
                <c:pt idx="1923" c:formatCode="h:mm:ss">
                  <c:v>0.667881944444444</c:v>
                </c:pt>
                <c:pt idx="1924" c:formatCode="h:mm:ss">
                  <c:v>0.668229166666667</c:v>
                </c:pt>
                <c:pt idx="1925" c:formatCode="h:mm:ss">
                  <c:v>0.668576388888889</c:v>
                </c:pt>
                <c:pt idx="1926" c:formatCode="h:mm:ss">
                  <c:v>0.668923611111111</c:v>
                </c:pt>
                <c:pt idx="1927" c:formatCode="h:mm:ss">
                  <c:v>0.669270833333333</c:v>
                </c:pt>
                <c:pt idx="1928" c:formatCode="h:mm:ss">
                  <c:v>0.669618055555556</c:v>
                </c:pt>
                <c:pt idx="1929" c:formatCode="h:mm:ss">
                  <c:v>0.669965277777778</c:v>
                </c:pt>
                <c:pt idx="1930" c:formatCode="h:mm:ss">
                  <c:v>0.6703125</c:v>
                </c:pt>
                <c:pt idx="1931" c:formatCode="h:mm:ss">
                  <c:v>0.670659722222222</c:v>
                </c:pt>
                <c:pt idx="1932" c:formatCode="h:mm:ss">
                  <c:v>0.671006944444444</c:v>
                </c:pt>
                <c:pt idx="1933" c:formatCode="h:mm:ss">
                  <c:v>0.671354166666667</c:v>
                </c:pt>
                <c:pt idx="1934" c:formatCode="h:mm:ss">
                  <c:v>0.671701388888889</c:v>
                </c:pt>
                <c:pt idx="1935" c:formatCode="h:mm:ss">
                  <c:v>0.672048611111111</c:v>
                </c:pt>
                <c:pt idx="1936" c:formatCode="h:mm:ss">
                  <c:v>0.672395833333333</c:v>
                </c:pt>
                <c:pt idx="1937" c:formatCode="h:mm:ss">
                  <c:v>0.672743055555556</c:v>
                </c:pt>
                <c:pt idx="1938" c:formatCode="h:mm:ss">
                  <c:v>0.673090277777778</c:v>
                </c:pt>
                <c:pt idx="1939" c:formatCode="h:mm:ss">
                  <c:v>0.6734375</c:v>
                </c:pt>
                <c:pt idx="1940" c:formatCode="h:mm:ss">
                  <c:v>0.673784722222222</c:v>
                </c:pt>
                <c:pt idx="1941" c:formatCode="h:mm:ss">
                  <c:v>0.674131944444444</c:v>
                </c:pt>
                <c:pt idx="1942" c:formatCode="h:mm:ss">
                  <c:v>0.674479166666667</c:v>
                </c:pt>
                <c:pt idx="1943" c:formatCode="h:mm:ss">
                  <c:v>0.674826388888889</c:v>
                </c:pt>
                <c:pt idx="1944" c:formatCode="h:mm:ss">
                  <c:v>0.675173611111111</c:v>
                </c:pt>
                <c:pt idx="1945" c:formatCode="h:mm:ss">
                  <c:v>0.675520833333333</c:v>
                </c:pt>
                <c:pt idx="1946" c:formatCode="h:mm:ss">
                  <c:v>0.675868055555556</c:v>
                </c:pt>
                <c:pt idx="1947" c:formatCode="h:mm:ss">
                  <c:v>0.676215277777778</c:v>
                </c:pt>
                <c:pt idx="1948" c:formatCode="h:mm:ss">
                  <c:v>0.6765625</c:v>
                </c:pt>
                <c:pt idx="1949" c:formatCode="h:mm:ss">
                  <c:v>0.676909722222222</c:v>
                </c:pt>
                <c:pt idx="1950" c:formatCode="h:mm:ss">
                  <c:v>0.677256944444444</c:v>
                </c:pt>
                <c:pt idx="1951" c:formatCode="h:mm:ss">
                  <c:v>0.677604166666667</c:v>
                </c:pt>
                <c:pt idx="1952" c:formatCode="h:mm:ss">
                  <c:v>0.677951388888889</c:v>
                </c:pt>
                <c:pt idx="1953" c:formatCode="h:mm:ss">
                  <c:v>0.678298611111111</c:v>
                </c:pt>
                <c:pt idx="1954" c:formatCode="h:mm:ss">
                  <c:v>0.678645833333333</c:v>
                </c:pt>
                <c:pt idx="1955" c:formatCode="h:mm:ss">
                  <c:v>0.678993055555556</c:v>
                </c:pt>
                <c:pt idx="1956" c:formatCode="h:mm:ss">
                  <c:v>0.679340277777778</c:v>
                </c:pt>
                <c:pt idx="1957" c:formatCode="h:mm:ss">
                  <c:v>0.6796875</c:v>
                </c:pt>
                <c:pt idx="1958" c:formatCode="h:mm:ss">
                  <c:v>0.680034722222222</c:v>
                </c:pt>
                <c:pt idx="1959" c:formatCode="h:mm:ss">
                  <c:v>0.680381944444444</c:v>
                </c:pt>
                <c:pt idx="1960" c:formatCode="h:mm:ss">
                  <c:v>0.680729166666667</c:v>
                </c:pt>
                <c:pt idx="1961" c:formatCode="h:mm:ss">
                  <c:v>0.681076388888889</c:v>
                </c:pt>
                <c:pt idx="1962" c:formatCode="h:mm:ss">
                  <c:v>0.681423611111111</c:v>
                </c:pt>
                <c:pt idx="1963" c:formatCode="h:mm:ss">
                  <c:v>0.681770833333333</c:v>
                </c:pt>
                <c:pt idx="1964" c:formatCode="h:mm:ss">
                  <c:v>0.682118055555556</c:v>
                </c:pt>
                <c:pt idx="1965" c:formatCode="h:mm:ss">
                  <c:v>0.682465277777778</c:v>
                </c:pt>
                <c:pt idx="1966" c:formatCode="h:mm:ss">
                  <c:v>0.6828125</c:v>
                </c:pt>
                <c:pt idx="1967" c:formatCode="h:mm:ss">
                  <c:v>0.683159722222222</c:v>
                </c:pt>
                <c:pt idx="1968" c:formatCode="h:mm:ss">
                  <c:v>0.683506944444444</c:v>
                </c:pt>
                <c:pt idx="1969" c:formatCode="h:mm:ss">
                  <c:v>0.683854166666667</c:v>
                </c:pt>
                <c:pt idx="1970" c:formatCode="h:mm:ss">
                  <c:v>0.684201388888889</c:v>
                </c:pt>
                <c:pt idx="1971" c:formatCode="h:mm:ss">
                  <c:v>0.684548611111111</c:v>
                </c:pt>
                <c:pt idx="1972" c:formatCode="h:mm:ss">
                  <c:v>0.684895833333333</c:v>
                </c:pt>
                <c:pt idx="1973" c:formatCode="h:mm:ss">
                  <c:v>0.685243055555556</c:v>
                </c:pt>
                <c:pt idx="1974" c:formatCode="h:mm:ss">
                  <c:v>0.685590277777778</c:v>
                </c:pt>
                <c:pt idx="1975" c:formatCode="h:mm:ss">
                  <c:v>0.6859375</c:v>
                </c:pt>
                <c:pt idx="1976" c:formatCode="h:mm:ss">
                  <c:v>0.686284722222222</c:v>
                </c:pt>
                <c:pt idx="1977" c:formatCode="h:mm:ss">
                  <c:v>0.686631944444444</c:v>
                </c:pt>
                <c:pt idx="1978" c:formatCode="h:mm:ss">
                  <c:v>0.686979166666667</c:v>
                </c:pt>
                <c:pt idx="1979" c:formatCode="h:mm:ss">
                  <c:v>0.687326388888889</c:v>
                </c:pt>
                <c:pt idx="1980" c:formatCode="h:mm:ss">
                  <c:v>0.687673611111111</c:v>
                </c:pt>
                <c:pt idx="1981" c:formatCode="h:mm:ss">
                  <c:v>0.688020833333333</c:v>
                </c:pt>
                <c:pt idx="1982" c:formatCode="h:mm:ss">
                  <c:v>0.688368055555556</c:v>
                </c:pt>
                <c:pt idx="1983" c:formatCode="h:mm:ss">
                  <c:v>0.688715277777778</c:v>
                </c:pt>
                <c:pt idx="1984" c:formatCode="h:mm:ss">
                  <c:v>0.6890625</c:v>
                </c:pt>
                <c:pt idx="1985" c:formatCode="h:mm:ss">
                  <c:v>0.689409722222222</c:v>
                </c:pt>
                <c:pt idx="1986" c:formatCode="h:mm:ss">
                  <c:v>0.689756944444444</c:v>
                </c:pt>
                <c:pt idx="1987" c:formatCode="h:mm:ss">
                  <c:v>0.690104166666667</c:v>
                </c:pt>
                <c:pt idx="1988" c:formatCode="h:mm:ss">
                  <c:v>0.690451388888889</c:v>
                </c:pt>
                <c:pt idx="1989" c:formatCode="h:mm:ss">
                  <c:v>0.690798611111111</c:v>
                </c:pt>
                <c:pt idx="1990" c:formatCode="h:mm:ss">
                  <c:v>0.691145833333333</c:v>
                </c:pt>
                <c:pt idx="1991" c:formatCode="h:mm:ss">
                  <c:v>0.691493055555556</c:v>
                </c:pt>
                <c:pt idx="1992" c:formatCode="h:mm:ss">
                  <c:v>0.691840277777778</c:v>
                </c:pt>
                <c:pt idx="1993" c:formatCode="h:mm:ss">
                  <c:v>0.6921875</c:v>
                </c:pt>
                <c:pt idx="1994" c:formatCode="h:mm:ss">
                  <c:v>0.692534722222222</c:v>
                </c:pt>
                <c:pt idx="1995" c:formatCode="h:mm:ss">
                  <c:v>0.692881944444444</c:v>
                </c:pt>
                <c:pt idx="1996" c:formatCode="h:mm:ss">
                  <c:v>0.693229166666667</c:v>
                </c:pt>
                <c:pt idx="1997" c:formatCode="h:mm:ss">
                  <c:v>0.693576388888889</c:v>
                </c:pt>
                <c:pt idx="1998" c:formatCode="h:mm:ss">
                  <c:v>0.693923611111111</c:v>
                </c:pt>
                <c:pt idx="1999" c:formatCode="h:mm:ss">
                  <c:v>0.694270833333333</c:v>
                </c:pt>
                <c:pt idx="2000" c:formatCode="h:mm:ss">
                  <c:v>0.694618055555556</c:v>
                </c:pt>
                <c:pt idx="2001" c:formatCode="h:mm:ss">
                  <c:v>0.694965277777778</c:v>
                </c:pt>
                <c:pt idx="2002" c:formatCode="h:mm:ss">
                  <c:v>0.6953125</c:v>
                </c:pt>
                <c:pt idx="2003" c:formatCode="h:mm:ss">
                  <c:v>0.695659722222222</c:v>
                </c:pt>
                <c:pt idx="2004" c:formatCode="h:mm:ss">
                  <c:v>0.696006944444444</c:v>
                </c:pt>
                <c:pt idx="2005" c:formatCode="h:mm:ss">
                  <c:v>0.696354166666667</c:v>
                </c:pt>
                <c:pt idx="2006" c:formatCode="h:mm:ss">
                  <c:v>0.696701388888889</c:v>
                </c:pt>
                <c:pt idx="2007" c:formatCode="h:mm:ss">
                  <c:v>0.697048611111111</c:v>
                </c:pt>
                <c:pt idx="2008" c:formatCode="h:mm:ss">
                  <c:v>0.697395833333333</c:v>
                </c:pt>
                <c:pt idx="2009" c:formatCode="h:mm:ss">
                  <c:v>0.697743055555556</c:v>
                </c:pt>
                <c:pt idx="2010" c:formatCode="h:mm:ss">
                  <c:v>0.698090277777778</c:v>
                </c:pt>
                <c:pt idx="2011" c:formatCode="h:mm:ss">
                  <c:v>0.6984375</c:v>
                </c:pt>
                <c:pt idx="2012" c:formatCode="h:mm:ss">
                  <c:v>0.698784722222222</c:v>
                </c:pt>
                <c:pt idx="2013" c:formatCode="h:mm:ss">
                  <c:v>0.699131944444444</c:v>
                </c:pt>
                <c:pt idx="2014" c:formatCode="h:mm:ss">
                  <c:v>0.699479166666667</c:v>
                </c:pt>
                <c:pt idx="2015" c:formatCode="h:mm:ss">
                  <c:v>0.699826388888889</c:v>
                </c:pt>
                <c:pt idx="2016" c:formatCode="h:mm:ss">
                  <c:v>0.700173611111111</c:v>
                </c:pt>
                <c:pt idx="2017" c:formatCode="h:mm:ss">
                  <c:v>0.700520833333333</c:v>
                </c:pt>
                <c:pt idx="2018" c:formatCode="h:mm:ss">
                  <c:v>0.700868055555556</c:v>
                </c:pt>
                <c:pt idx="2019" c:formatCode="h:mm:ss">
                  <c:v>0.701215277777778</c:v>
                </c:pt>
                <c:pt idx="2020" c:formatCode="h:mm:ss">
                  <c:v>0.7015625</c:v>
                </c:pt>
                <c:pt idx="2021" c:formatCode="h:mm:ss">
                  <c:v>0.701909722222222</c:v>
                </c:pt>
                <c:pt idx="2022" c:formatCode="h:mm:ss">
                  <c:v>0.702256944444444</c:v>
                </c:pt>
                <c:pt idx="2023" c:formatCode="h:mm:ss">
                  <c:v>0.702604166666667</c:v>
                </c:pt>
                <c:pt idx="2024" c:formatCode="h:mm:ss">
                  <c:v>0.702951388888889</c:v>
                </c:pt>
                <c:pt idx="2025" c:formatCode="h:mm:ss">
                  <c:v>0.703298611111111</c:v>
                </c:pt>
                <c:pt idx="2026" c:formatCode="h:mm:ss">
                  <c:v>0.703645833333333</c:v>
                </c:pt>
                <c:pt idx="2027" c:formatCode="h:mm:ss">
                  <c:v>0.703993055555556</c:v>
                </c:pt>
                <c:pt idx="2028" c:formatCode="h:mm:ss">
                  <c:v>0.704340277777778</c:v>
                </c:pt>
                <c:pt idx="2029" c:formatCode="h:mm:ss">
                  <c:v>0.7046875</c:v>
                </c:pt>
                <c:pt idx="2030" c:formatCode="h:mm:ss">
                  <c:v>0.705034722222222</c:v>
                </c:pt>
                <c:pt idx="2031" c:formatCode="h:mm:ss">
                  <c:v>0.705381944444444</c:v>
                </c:pt>
                <c:pt idx="2032" c:formatCode="h:mm:ss">
                  <c:v>0.705729166666667</c:v>
                </c:pt>
                <c:pt idx="2033" c:formatCode="h:mm:ss">
                  <c:v>0.706076388888889</c:v>
                </c:pt>
                <c:pt idx="2034" c:formatCode="h:mm:ss">
                  <c:v>0.706423611111111</c:v>
                </c:pt>
                <c:pt idx="2035" c:formatCode="h:mm:ss">
                  <c:v>0.706770833333333</c:v>
                </c:pt>
                <c:pt idx="2036" c:formatCode="h:mm:ss">
                  <c:v>0.707118055555556</c:v>
                </c:pt>
                <c:pt idx="2037" c:formatCode="h:mm:ss">
                  <c:v>0.707465277777778</c:v>
                </c:pt>
                <c:pt idx="2038" c:formatCode="h:mm:ss">
                  <c:v>0.7078125</c:v>
                </c:pt>
                <c:pt idx="2039" c:formatCode="h:mm:ss">
                  <c:v>0.708159722222222</c:v>
                </c:pt>
                <c:pt idx="2040" c:formatCode="h:mm:ss">
                  <c:v>0.708506944444444</c:v>
                </c:pt>
                <c:pt idx="2041" c:formatCode="h:mm:ss">
                  <c:v>0.708854166666667</c:v>
                </c:pt>
                <c:pt idx="2042" c:formatCode="h:mm:ss">
                  <c:v>0.709201388888889</c:v>
                </c:pt>
                <c:pt idx="2043" c:formatCode="h:mm:ss">
                  <c:v>0.709548611111111</c:v>
                </c:pt>
                <c:pt idx="2044" c:formatCode="h:mm:ss">
                  <c:v>0.709895833333333</c:v>
                </c:pt>
                <c:pt idx="2045" c:formatCode="h:mm:ss">
                  <c:v>0.710243055555556</c:v>
                </c:pt>
                <c:pt idx="2046" c:formatCode="h:mm:ss">
                  <c:v>0.710590277777778</c:v>
                </c:pt>
                <c:pt idx="2047" c:formatCode="h:mm:ss">
                  <c:v>0.7109375</c:v>
                </c:pt>
                <c:pt idx="2048" c:formatCode="h:mm:ss">
                  <c:v>0.711284722222222</c:v>
                </c:pt>
                <c:pt idx="2049" c:formatCode="h:mm:ss">
                  <c:v>0.711631944444444</c:v>
                </c:pt>
                <c:pt idx="2050" c:formatCode="h:mm:ss">
                  <c:v>0.711979166666667</c:v>
                </c:pt>
                <c:pt idx="2051" c:formatCode="h:mm:ss">
                  <c:v>0.712326388888889</c:v>
                </c:pt>
                <c:pt idx="2052" c:formatCode="h:mm:ss">
                  <c:v>0.712673611111111</c:v>
                </c:pt>
                <c:pt idx="2053" c:formatCode="h:mm:ss">
                  <c:v>0.713020833333333</c:v>
                </c:pt>
                <c:pt idx="2054" c:formatCode="h:mm:ss">
                  <c:v>0.713368055555556</c:v>
                </c:pt>
                <c:pt idx="2055" c:formatCode="h:mm:ss">
                  <c:v>0.713715277777778</c:v>
                </c:pt>
                <c:pt idx="2056" c:formatCode="h:mm:ss">
                  <c:v>0.7140625</c:v>
                </c:pt>
                <c:pt idx="2057" c:formatCode="h:mm:ss">
                  <c:v>0.714409722222222</c:v>
                </c:pt>
                <c:pt idx="2058" c:formatCode="h:mm:ss">
                  <c:v>0.714756944444444</c:v>
                </c:pt>
                <c:pt idx="2059" c:formatCode="h:mm:ss">
                  <c:v>0.715104166666667</c:v>
                </c:pt>
                <c:pt idx="2060" c:formatCode="h:mm:ss">
                  <c:v>0.715451388888889</c:v>
                </c:pt>
                <c:pt idx="2061" c:formatCode="h:mm:ss">
                  <c:v>0.715798611111111</c:v>
                </c:pt>
                <c:pt idx="2062" c:formatCode="h:mm:ss">
                  <c:v>0.716145833333333</c:v>
                </c:pt>
                <c:pt idx="2063" c:formatCode="h:mm:ss">
                  <c:v>0.716493055555556</c:v>
                </c:pt>
                <c:pt idx="2064" c:formatCode="h:mm:ss">
                  <c:v>0.716840277777778</c:v>
                </c:pt>
                <c:pt idx="2065" c:formatCode="h:mm:ss">
                  <c:v>0.7171875</c:v>
                </c:pt>
                <c:pt idx="2066" c:formatCode="h:mm:ss">
                  <c:v>0.717534722222222</c:v>
                </c:pt>
                <c:pt idx="2067" c:formatCode="h:mm:ss">
                  <c:v>0.717881944444444</c:v>
                </c:pt>
                <c:pt idx="2068" c:formatCode="h:mm:ss">
                  <c:v>0.718229166666667</c:v>
                </c:pt>
                <c:pt idx="2069" c:formatCode="h:mm:ss">
                  <c:v>0.718576388888889</c:v>
                </c:pt>
                <c:pt idx="2070" c:formatCode="h:mm:ss">
                  <c:v>0.718923611111111</c:v>
                </c:pt>
                <c:pt idx="2071" c:formatCode="h:mm:ss">
                  <c:v>0.719270833333333</c:v>
                </c:pt>
                <c:pt idx="2072" c:formatCode="h:mm:ss">
                  <c:v>0.719618055555556</c:v>
                </c:pt>
                <c:pt idx="2073" c:formatCode="h:mm:ss">
                  <c:v>0.719965277777778</c:v>
                </c:pt>
                <c:pt idx="2074" c:formatCode="h:mm:ss">
                  <c:v>0.7203125</c:v>
                </c:pt>
                <c:pt idx="2075" c:formatCode="h:mm:ss">
                  <c:v>0.720659722222222</c:v>
                </c:pt>
                <c:pt idx="2076" c:formatCode="h:mm:ss">
                  <c:v>0.721006944444444</c:v>
                </c:pt>
                <c:pt idx="2077" c:formatCode="h:mm:ss">
                  <c:v>0.721354166666667</c:v>
                </c:pt>
                <c:pt idx="2078" c:formatCode="h:mm:ss">
                  <c:v>0.721701388888889</c:v>
                </c:pt>
                <c:pt idx="2079" c:formatCode="h:mm:ss">
                  <c:v>0.722048611111111</c:v>
                </c:pt>
                <c:pt idx="2080" c:formatCode="h:mm:ss">
                  <c:v>0.722395833333333</c:v>
                </c:pt>
                <c:pt idx="2081" c:formatCode="h:mm:ss">
                  <c:v>0.722743055555556</c:v>
                </c:pt>
                <c:pt idx="2082" c:formatCode="h:mm:ss">
                  <c:v>0.723090277777778</c:v>
                </c:pt>
                <c:pt idx="2083" c:formatCode="h:mm:ss">
                  <c:v>0.7234375</c:v>
                </c:pt>
                <c:pt idx="2084" c:formatCode="h:mm:ss">
                  <c:v>0.723784722222222</c:v>
                </c:pt>
                <c:pt idx="2085" c:formatCode="h:mm:ss">
                  <c:v>0.724131944444444</c:v>
                </c:pt>
                <c:pt idx="2086" c:formatCode="h:mm:ss">
                  <c:v>0.724479166666667</c:v>
                </c:pt>
                <c:pt idx="2087" c:formatCode="h:mm:ss">
                  <c:v>0.724826388888889</c:v>
                </c:pt>
                <c:pt idx="2088" c:formatCode="h:mm:ss">
                  <c:v>0.725173611111111</c:v>
                </c:pt>
                <c:pt idx="2089" c:formatCode="h:mm:ss">
                  <c:v>0.725520833333333</c:v>
                </c:pt>
                <c:pt idx="2090" c:formatCode="h:mm:ss">
                  <c:v>0.725868055555556</c:v>
                </c:pt>
                <c:pt idx="2091" c:formatCode="h:mm:ss">
                  <c:v>0.726215277777778</c:v>
                </c:pt>
                <c:pt idx="2092" c:formatCode="h:mm:ss">
                  <c:v>0.7265625</c:v>
                </c:pt>
                <c:pt idx="2093" c:formatCode="h:mm:ss">
                  <c:v>0.726909722222222</c:v>
                </c:pt>
                <c:pt idx="2094" c:formatCode="h:mm:ss">
                  <c:v>0.727256944444444</c:v>
                </c:pt>
                <c:pt idx="2095" c:formatCode="h:mm:ss">
                  <c:v>0.727604166666667</c:v>
                </c:pt>
                <c:pt idx="2096" c:formatCode="h:mm:ss">
                  <c:v>0.727951388888889</c:v>
                </c:pt>
                <c:pt idx="2097" c:formatCode="h:mm:ss">
                  <c:v>0.728298611111111</c:v>
                </c:pt>
                <c:pt idx="2098" c:formatCode="h:mm:ss">
                  <c:v>0.728645833333333</c:v>
                </c:pt>
                <c:pt idx="2099" c:formatCode="h:mm:ss">
                  <c:v>0.728993055555556</c:v>
                </c:pt>
                <c:pt idx="2100" c:formatCode="h:mm:ss">
                  <c:v>0.729340277777778</c:v>
                </c:pt>
                <c:pt idx="2101" c:formatCode="h:mm:ss">
                  <c:v>0.7296875</c:v>
                </c:pt>
                <c:pt idx="2102" c:formatCode="h:mm:ss">
                  <c:v>0.730034722222222</c:v>
                </c:pt>
                <c:pt idx="2103" c:formatCode="h:mm:ss">
                  <c:v>0.730381944444444</c:v>
                </c:pt>
                <c:pt idx="2104" c:formatCode="h:mm:ss">
                  <c:v>0.730729166666667</c:v>
                </c:pt>
                <c:pt idx="2105" c:formatCode="h:mm:ss">
                  <c:v>0.731076388888889</c:v>
                </c:pt>
                <c:pt idx="2106" c:formatCode="h:mm:ss">
                  <c:v>0.731423611111111</c:v>
                </c:pt>
                <c:pt idx="2107" c:formatCode="h:mm:ss">
                  <c:v>0.731770833333333</c:v>
                </c:pt>
                <c:pt idx="2108" c:formatCode="h:mm:ss">
                  <c:v>0.732118055555556</c:v>
                </c:pt>
                <c:pt idx="2109" c:formatCode="h:mm:ss">
                  <c:v>0.732465277777778</c:v>
                </c:pt>
                <c:pt idx="2110" c:formatCode="h:mm:ss">
                  <c:v>0.7328125</c:v>
                </c:pt>
                <c:pt idx="2111" c:formatCode="h:mm:ss">
                  <c:v>0.733159722222222</c:v>
                </c:pt>
                <c:pt idx="2112" c:formatCode="h:mm:ss">
                  <c:v>0.733506944444444</c:v>
                </c:pt>
                <c:pt idx="2113" c:formatCode="h:mm:ss">
                  <c:v>0.733854166666667</c:v>
                </c:pt>
                <c:pt idx="2114" c:formatCode="h:mm:ss">
                  <c:v>0.734201388888889</c:v>
                </c:pt>
                <c:pt idx="2115" c:formatCode="h:mm:ss">
                  <c:v>0.734548611111111</c:v>
                </c:pt>
                <c:pt idx="2116" c:formatCode="h:mm:ss">
                  <c:v>0.734895833333333</c:v>
                </c:pt>
                <c:pt idx="2117" c:formatCode="h:mm:ss">
                  <c:v>0.735243055555556</c:v>
                </c:pt>
                <c:pt idx="2118" c:formatCode="h:mm:ss">
                  <c:v>0.735590277777778</c:v>
                </c:pt>
                <c:pt idx="2119" c:formatCode="h:mm:ss">
                  <c:v>0.7359375</c:v>
                </c:pt>
                <c:pt idx="2120" c:formatCode="h:mm:ss">
                  <c:v>0.736284722222222</c:v>
                </c:pt>
                <c:pt idx="2121" c:formatCode="h:mm:ss">
                  <c:v>0.736631944444444</c:v>
                </c:pt>
                <c:pt idx="2122" c:formatCode="h:mm:ss">
                  <c:v>0.736979166666667</c:v>
                </c:pt>
                <c:pt idx="2123" c:formatCode="h:mm:ss">
                  <c:v>0.737326388888889</c:v>
                </c:pt>
                <c:pt idx="2124" c:formatCode="h:mm:ss">
                  <c:v>0.737673611111111</c:v>
                </c:pt>
                <c:pt idx="2125" c:formatCode="h:mm:ss">
                  <c:v>0.738020833333333</c:v>
                </c:pt>
                <c:pt idx="2126" c:formatCode="h:mm:ss">
                  <c:v>0.738368055555556</c:v>
                </c:pt>
                <c:pt idx="2127" c:formatCode="h:mm:ss">
                  <c:v>0.738715277777778</c:v>
                </c:pt>
                <c:pt idx="2128" c:formatCode="h:mm:ss">
                  <c:v>0.7390625</c:v>
                </c:pt>
                <c:pt idx="2129" c:formatCode="h:mm:ss">
                  <c:v>0.739409722222222</c:v>
                </c:pt>
                <c:pt idx="2130" c:formatCode="h:mm:ss">
                  <c:v>0.739756944444444</c:v>
                </c:pt>
                <c:pt idx="2131" c:formatCode="h:mm:ss">
                  <c:v>0.740104166666667</c:v>
                </c:pt>
                <c:pt idx="2132" c:formatCode="h:mm:ss">
                  <c:v>0.740451388888889</c:v>
                </c:pt>
                <c:pt idx="2133" c:formatCode="h:mm:ss">
                  <c:v>0.740798611111111</c:v>
                </c:pt>
                <c:pt idx="2134" c:formatCode="h:mm:ss">
                  <c:v>0.741145833333333</c:v>
                </c:pt>
                <c:pt idx="2135" c:formatCode="h:mm:ss">
                  <c:v>0.741493055555556</c:v>
                </c:pt>
                <c:pt idx="2136" c:formatCode="h:mm:ss">
                  <c:v>0.741840277777778</c:v>
                </c:pt>
                <c:pt idx="2137" c:formatCode="h:mm:ss">
                  <c:v>0.7421875</c:v>
                </c:pt>
                <c:pt idx="2138" c:formatCode="h:mm:ss">
                  <c:v>0.742534722222222</c:v>
                </c:pt>
                <c:pt idx="2139" c:formatCode="h:mm:ss">
                  <c:v>0.742881944444444</c:v>
                </c:pt>
                <c:pt idx="2140" c:formatCode="h:mm:ss">
                  <c:v>0.743229166666667</c:v>
                </c:pt>
                <c:pt idx="2141" c:formatCode="h:mm:ss">
                  <c:v>0.743576388888889</c:v>
                </c:pt>
                <c:pt idx="2142" c:formatCode="h:mm:ss">
                  <c:v>0.743923611111111</c:v>
                </c:pt>
                <c:pt idx="2143" c:formatCode="h:mm:ss">
                  <c:v>0.744270833333333</c:v>
                </c:pt>
                <c:pt idx="2144" c:formatCode="h:mm:ss">
                  <c:v>0.744618055555556</c:v>
                </c:pt>
                <c:pt idx="2145" c:formatCode="h:mm:ss">
                  <c:v>0.744965277777778</c:v>
                </c:pt>
                <c:pt idx="2146" c:formatCode="h:mm:ss">
                  <c:v>0.7453125</c:v>
                </c:pt>
                <c:pt idx="2147" c:formatCode="h:mm:ss">
                  <c:v>0.745659722222222</c:v>
                </c:pt>
                <c:pt idx="2148" c:formatCode="h:mm:ss">
                  <c:v>0.746006944444444</c:v>
                </c:pt>
                <c:pt idx="2149" c:formatCode="h:mm:ss">
                  <c:v>0.746354166666667</c:v>
                </c:pt>
                <c:pt idx="2150" c:formatCode="h:mm:ss">
                  <c:v>0.746701388888889</c:v>
                </c:pt>
                <c:pt idx="2151" c:formatCode="h:mm:ss">
                  <c:v>0.747048611111111</c:v>
                </c:pt>
                <c:pt idx="2152" c:formatCode="h:mm:ss">
                  <c:v>0.747395833333333</c:v>
                </c:pt>
                <c:pt idx="2153" c:formatCode="h:mm:ss">
                  <c:v>0.747743055555556</c:v>
                </c:pt>
                <c:pt idx="2154" c:formatCode="h:mm:ss">
                  <c:v>0.748090277777778</c:v>
                </c:pt>
                <c:pt idx="2155" c:formatCode="h:mm:ss">
                  <c:v>0.7484375</c:v>
                </c:pt>
                <c:pt idx="2156" c:formatCode="h:mm:ss">
                  <c:v>0.748784722222222</c:v>
                </c:pt>
                <c:pt idx="2157" c:formatCode="h:mm:ss">
                  <c:v>0.749131944444444</c:v>
                </c:pt>
                <c:pt idx="2158" c:formatCode="h:mm:ss">
                  <c:v>0.749479166666667</c:v>
                </c:pt>
                <c:pt idx="2159" c:formatCode="h:mm:ss">
                  <c:v>0.749826388888889</c:v>
                </c:pt>
                <c:pt idx="2160" c:formatCode="h:mm:ss">
                  <c:v>0.750173611111111</c:v>
                </c:pt>
                <c:pt idx="2161" c:formatCode="h:mm:ss">
                  <c:v>0.750520833333333</c:v>
                </c:pt>
                <c:pt idx="2162" c:formatCode="h:mm:ss">
                  <c:v>0.750868055555556</c:v>
                </c:pt>
                <c:pt idx="2163" c:formatCode="h:mm:ss">
                  <c:v>0.751215277777778</c:v>
                </c:pt>
                <c:pt idx="2164" c:formatCode="h:mm:ss">
                  <c:v>0.7515625</c:v>
                </c:pt>
                <c:pt idx="2165" c:formatCode="h:mm:ss">
                  <c:v>0.751909722222222</c:v>
                </c:pt>
                <c:pt idx="2166" c:formatCode="h:mm:ss">
                  <c:v>0.752256944444444</c:v>
                </c:pt>
                <c:pt idx="2167" c:formatCode="h:mm:ss">
                  <c:v>0.752604166666667</c:v>
                </c:pt>
                <c:pt idx="2168" c:formatCode="h:mm:ss">
                  <c:v>0.752951388888889</c:v>
                </c:pt>
                <c:pt idx="2169" c:formatCode="h:mm:ss">
                  <c:v>0.753298611111111</c:v>
                </c:pt>
                <c:pt idx="2170" c:formatCode="h:mm:ss">
                  <c:v>0.753645833333333</c:v>
                </c:pt>
                <c:pt idx="2171" c:formatCode="h:mm:ss">
                  <c:v>0.753993055555556</c:v>
                </c:pt>
                <c:pt idx="2172" c:formatCode="h:mm:ss">
                  <c:v>0.754340277777778</c:v>
                </c:pt>
                <c:pt idx="2173" c:formatCode="h:mm:ss">
                  <c:v>0.7546875</c:v>
                </c:pt>
                <c:pt idx="2174" c:formatCode="h:mm:ss">
                  <c:v>0.755034722222222</c:v>
                </c:pt>
                <c:pt idx="2175" c:formatCode="h:mm:ss">
                  <c:v>0.755381944444444</c:v>
                </c:pt>
                <c:pt idx="2176" c:formatCode="h:mm:ss">
                  <c:v>0.755729166666667</c:v>
                </c:pt>
                <c:pt idx="2177" c:formatCode="h:mm:ss">
                  <c:v>0.756076388888889</c:v>
                </c:pt>
                <c:pt idx="2178" c:formatCode="h:mm:ss">
                  <c:v>0.756423611111111</c:v>
                </c:pt>
                <c:pt idx="2179" c:formatCode="h:mm:ss">
                  <c:v>0.756770833333333</c:v>
                </c:pt>
                <c:pt idx="2180" c:formatCode="h:mm:ss">
                  <c:v>0.757118055555556</c:v>
                </c:pt>
                <c:pt idx="2181" c:formatCode="h:mm:ss">
                  <c:v>0.757465277777778</c:v>
                </c:pt>
                <c:pt idx="2182" c:formatCode="h:mm:ss">
                  <c:v>0.7578125</c:v>
                </c:pt>
                <c:pt idx="2183" c:formatCode="h:mm:ss">
                  <c:v>0.758159722222222</c:v>
                </c:pt>
                <c:pt idx="2184" c:formatCode="h:mm:ss">
                  <c:v>0.758506944444444</c:v>
                </c:pt>
                <c:pt idx="2185" c:formatCode="h:mm:ss">
                  <c:v>0.758854166666667</c:v>
                </c:pt>
                <c:pt idx="2186" c:formatCode="h:mm:ss">
                  <c:v>0.759201388888889</c:v>
                </c:pt>
                <c:pt idx="2187" c:formatCode="h:mm:ss">
                  <c:v>0.759548611111111</c:v>
                </c:pt>
                <c:pt idx="2188" c:formatCode="h:mm:ss">
                  <c:v>0.759895833333333</c:v>
                </c:pt>
                <c:pt idx="2189" c:formatCode="h:mm:ss">
                  <c:v>0.760243055555556</c:v>
                </c:pt>
                <c:pt idx="2190" c:formatCode="h:mm:ss">
                  <c:v>0.760590277777778</c:v>
                </c:pt>
                <c:pt idx="2191" c:formatCode="h:mm:ss">
                  <c:v>0.7609375</c:v>
                </c:pt>
                <c:pt idx="2192" c:formatCode="h:mm:ss">
                  <c:v>0.761284722222222</c:v>
                </c:pt>
                <c:pt idx="2193" c:formatCode="h:mm:ss">
                  <c:v>0.761631944444444</c:v>
                </c:pt>
                <c:pt idx="2194" c:formatCode="h:mm:ss">
                  <c:v>0.761979166666667</c:v>
                </c:pt>
                <c:pt idx="2195" c:formatCode="h:mm:ss">
                  <c:v>0.762326388888889</c:v>
                </c:pt>
                <c:pt idx="2196" c:formatCode="h:mm:ss">
                  <c:v>0.762673611111111</c:v>
                </c:pt>
                <c:pt idx="2197" c:formatCode="h:mm:ss">
                  <c:v>0.763020833333333</c:v>
                </c:pt>
                <c:pt idx="2198" c:formatCode="h:mm:ss">
                  <c:v>0.763368055555556</c:v>
                </c:pt>
                <c:pt idx="2199" c:formatCode="h:mm:ss">
                  <c:v>0.763715277777778</c:v>
                </c:pt>
                <c:pt idx="2200" c:formatCode="h:mm:ss">
                  <c:v>0.7640625</c:v>
                </c:pt>
                <c:pt idx="2201" c:formatCode="h:mm:ss">
                  <c:v>0.764409722222222</c:v>
                </c:pt>
                <c:pt idx="2202" c:formatCode="h:mm:ss">
                  <c:v>0.764756944444444</c:v>
                </c:pt>
                <c:pt idx="2203" c:formatCode="h:mm:ss">
                  <c:v>0.765104166666667</c:v>
                </c:pt>
                <c:pt idx="2204" c:formatCode="h:mm:ss">
                  <c:v>0.765451388888889</c:v>
                </c:pt>
                <c:pt idx="2205" c:formatCode="h:mm:ss">
                  <c:v>0.765798611111111</c:v>
                </c:pt>
                <c:pt idx="2206" c:formatCode="h:mm:ss">
                  <c:v>0.766145833333333</c:v>
                </c:pt>
                <c:pt idx="2207" c:formatCode="h:mm:ss">
                  <c:v>0.766493055555556</c:v>
                </c:pt>
                <c:pt idx="2208" c:formatCode="h:mm:ss">
                  <c:v>0.766840277777778</c:v>
                </c:pt>
                <c:pt idx="2209" c:formatCode="h:mm:ss">
                  <c:v>0.7671875</c:v>
                </c:pt>
                <c:pt idx="2210" c:formatCode="h:mm:ss">
                  <c:v>0.767534722222222</c:v>
                </c:pt>
                <c:pt idx="2211" c:formatCode="h:mm:ss">
                  <c:v>0.767881944444444</c:v>
                </c:pt>
                <c:pt idx="2212" c:formatCode="h:mm:ss">
                  <c:v>0.768229166666667</c:v>
                </c:pt>
                <c:pt idx="2213" c:formatCode="h:mm:ss">
                  <c:v>0.768576388888889</c:v>
                </c:pt>
                <c:pt idx="2214" c:formatCode="h:mm:ss">
                  <c:v>0.768923611111111</c:v>
                </c:pt>
                <c:pt idx="2215" c:formatCode="h:mm:ss">
                  <c:v>0.769270833333333</c:v>
                </c:pt>
                <c:pt idx="2216" c:formatCode="h:mm:ss">
                  <c:v>0.769618055555556</c:v>
                </c:pt>
                <c:pt idx="2217" c:formatCode="h:mm:ss">
                  <c:v>0.769965277777778</c:v>
                </c:pt>
                <c:pt idx="2218" c:formatCode="h:mm:ss">
                  <c:v>0.7703125</c:v>
                </c:pt>
                <c:pt idx="2219" c:formatCode="h:mm:ss">
                  <c:v>0.770659722222222</c:v>
                </c:pt>
                <c:pt idx="2220" c:formatCode="h:mm:ss">
                  <c:v>0.771006944444444</c:v>
                </c:pt>
                <c:pt idx="2221" c:formatCode="h:mm:ss">
                  <c:v>0.771354166666667</c:v>
                </c:pt>
                <c:pt idx="2222" c:formatCode="h:mm:ss">
                  <c:v>0.771701388888889</c:v>
                </c:pt>
                <c:pt idx="2223" c:formatCode="h:mm:ss">
                  <c:v>0.772048611111111</c:v>
                </c:pt>
                <c:pt idx="2224" c:formatCode="h:mm:ss">
                  <c:v>0.772395833333333</c:v>
                </c:pt>
                <c:pt idx="2225" c:formatCode="h:mm:ss">
                  <c:v>0.772743055555556</c:v>
                </c:pt>
                <c:pt idx="2226" c:formatCode="h:mm:ss">
                  <c:v>0.773090277777778</c:v>
                </c:pt>
                <c:pt idx="2227" c:formatCode="h:mm:ss">
                  <c:v>0.7734375</c:v>
                </c:pt>
                <c:pt idx="2228" c:formatCode="h:mm:ss">
                  <c:v>0.773784722222222</c:v>
                </c:pt>
                <c:pt idx="2229" c:formatCode="h:mm:ss">
                  <c:v>0.774131944444444</c:v>
                </c:pt>
                <c:pt idx="2230" c:formatCode="h:mm:ss">
                  <c:v>0.774479166666667</c:v>
                </c:pt>
                <c:pt idx="2231" c:formatCode="h:mm:ss">
                  <c:v>0.774826388888889</c:v>
                </c:pt>
                <c:pt idx="2232" c:formatCode="h:mm:ss">
                  <c:v>0.775173611111111</c:v>
                </c:pt>
                <c:pt idx="2233" c:formatCode="h:mm:ss">
                  <c:v>0.775520833333333</c:v>
                </c:pt>
                <c:pt idx="2234" c:formatCode="h:mm:ss">
                  <c:v>0.775868055555556</c:v>
                </c:pt>
                <c:pt idx="2235" c:formatCode="h:mm:ss">
                  <c:v>0.776215277777778</c:v>
                </c:pt>
                <c:pt idx="2236" c:formatCode="h:mm:ss">
                  <c:v>0.7765625</c:v>
                </c:pt>
                <c:pt idx="2237" c:formatCode="h:mm:ss">
                  <c:v>0.776909722222222</c:v>
                </c:pt>
                <c:pt idx="2238" c:formatCode="h:mm:ss">
                  <c:v>0.777256944444444</c:v>
                </c:pt>
                <c:pt idx="2239" c:formatCode="h:mm:ss">
                  <c:v>0.777604166666667</c:v>
                </c:pt>
                <c:pt idx="2240" c:formatCode="h:mm:ss">
                  <c:v>0.777951388888889</c:v>
                </c:pt>
                <c:pt idx="2241" c:formatCode="h:mm:ss">
                  <c:v>0.778298611111111</c:v>
                </c:pt>
                <c:pt idx="2242" c:formatCode="h:mm:ss">
                  <c:v>0.778645833333333</c:v>
                </c:pt>
                <c:pt idx="2243" c:formatCode="h:mm:ss">
                  <c:v>0.778993055555556</c:v>
                </c:pt>
                <c:pt idx="2244" c:formatCode="h:mm:ss">
                  <c:v>0.779340277777778</c:v>
                </c:pt>
                <c:pt idx="2245" c:formatCode="h:mm:ss">
                  <c:v>0.7796875</c:v>
                </c:pt>
                <c:pt idx="2246" c:formatCode="h:mm:ss">
                  <c:v>0.780034722222222</c:v>
                </c:pt>
                <c:pt idx="2247" c:formatCode="h:mm:ss">
                  <c:v>0.780381944444444</c:v>
                </c:pt>
                <c:pt idx="2248" c:formatCode="h:mm:ss">
                  <c:v>0.780729166666667</c:v>
                </c:pt>
                <c:pt idx="2249" c:formatCode="h:mm:ss">
                  <c:v>0.781076388888889</c:v>
                </c:pt>
                <c:pt idx="2250" c:formatCode="h:mm:ss">
                  <c:v>0.781423611111111</c:v>
                </c:pt>
                <c:pt idx="2251" c:formatCode="h:mm:ss">
                  <c:v>0.781770833333333</c:v>
                </c:pt>
                <c:pt idx="2252" c:formatCode="h:mm:ss">
                  <c:v>0.782118055555556</c:v>
                </c:pt>
                <c:pt idx="2253" c:formatCode="h:mm:ss">
                  <c:v>0.782465277777778</c:v>
                </c:pt>
                <c:pt idx="2254" c:formatCode="h:mm:ss">
                  <c:v>0.7828125</c:v>
                </c:pt>
                <c:pt idx="2255" c:formatCode="h:mm:ss">
                  <c:v>0.783159722222222</c:v>
                </c:pt>
                <c:pt idx="2256" c:formatCode="h:mm:ss">
                  <c:v>0.783506944444444</c:v>
                </c:pt>
                <c:pt idx="2257" c:formatCode="h:mm:ss">
                  <c:v>0.783854166666667</c:v>
                </c:pt>
                <c:pt idx="2258" c:formatCode="h:mm:ss">
                  <c:v>0.784201388888889</c:v>
                </c:pt>
                <c:pt idx="2259" c:formatCode="h:mm:ss">
                  <c:v>0.784548611111111</c:v>
                </c:pt>
                <c:pt idx="2260" c:formatCode="h:mm:ss">
                  <c:v>0.784895833333333</c:v>
                </c:pt>
                <c:pt idx="2261" c:formatCode="h:mm:ss">
                  <c:v>0.785243055555556</c:v>
                </c:pt>
                <c:pt idx="2262" c:formatCode="h:mm:ss">
                  <c:v>0.785590277777778</c:v>
                </c:pt>
                <c:pt idx="2263" c:formatCode="h:mm:ss">
                  <c:v>0.7859375</c:v>
                </c:pt>
                <c:pt idx="2264" c:formatCode="h:mm:ss">
                  <c:v>0.786284722222222</c:v>
                </c:pt>
                <c:pt idx="2265" c:formatCode="h:mm:ss">
                  <c:v>0.786631944444444</c:v>
                </c:pt>
                <c:pt idx="2266" c:formatCode="h:mm:ss">
                  <c:v>0.786979166666667</c:v>
                </c:pt>
                <c:pt idx="2267" c:formatCode="h:mm:ss">
                  <c:v>0.787326388888889</c:v>
                </c:pt>
                <c:pt idx="2268" c:formatCode="h:mm:ss">
                  <c:v>0.787673611111111</c:v>
                </c:pt>
                <c:pt idx="2269" c:formatCode="h:mm:ss">
                  <c:v>0.788020833333333</c:v>
                </c:pt>
                <c:pt idx="2270" c:formatCode="h:mm:ss">
                  <c:v>0.788368055555556</c:v>
                </c:pt>
                <c:pt idx="2271" c:formatCode="h:mm:ss">
                  <c:v>0.788715277777778</c:v>
                </c:pt>
                <c:pt idx="2272" c:formatCode="h:mm:ss">
                  <c:v>0.7890625</c:v>
                </c:pt>
                <c:pt idx="2273" c:formatCode="h:mm:ss">
                  <c:v>0.789409722222222</c:v>
                </c:pt>
                <c:pt idx="2274" c:formatCode="h:mm:ss">
                  <c:v>0.789756944444444</c:v>
                </c:pt>
                <c:pt idx="2275" c:formatCode="h:mm:ss">
                  <c:v>0.790104166666667</c:v>
                </c:pt>
                <c:pt idx="2276" c:formatCode="h:mm:ss">
                  <c:v>0.790451388888889</c:v>
                </c:pt>
                <c:pt idx="2277" c:formatCode="h:mm:ss">
                  <c:v>0.790798611111111</c:v>
                </c:pt>
                <c:pt idx="2278" c:formatCode="h:mm:ss">
                  <c:v>0.791145833333333</c:v>
                </c:pt>
                <c:pt idx="2279" c:formatCode="h:mm:ss">
                  <c:v>0.791493055555556</c:v>
                </c:pt>
                <c:pt idx="2280" c:formatCode="h:mm:ss">
                  <c:v>0.791840277777778</c:v>
                </c:pt>
                <c:pt idx="2281" c:formatCode="h:mm:ss">
                  <c:v>0.7921875</c:v>
                </c:pt>
                <c:pt idx="2282" c:formatCode="h:mm:ss">
                  <c:v>0.792534722222222</c:v>
                </c:pt>
                <c:pt idx="2283" c:formatCode="h:mm:ss">
                  <c:v>0.792881944444444</c:v>
                </c:pt>
                <c:pt idx="2284" c:formatCode="h:mm:ss">
                  <c:v>0.793229166666667</c:v>
                </c:pt>
                <c:pt idx="2285" c:formatCode="h:mm:ss">
                  <c:v>0.793576388888889</c:v>
                </c:pt>
                <c:pt idx="2286" c:formatCode="h:mm:ss">
                  <c:v>0.793923611111111</c:v>
                </c:pt>
                <c:pt idx="2287" c:formatCode="h:mm:ss">
                  <c:v>0.794270833333333</c:v>
                </c:pt>
                <c:pt idx="2288" c:formatCode="h:mm:ss">
                  <c:v>0.794618055555556</c:v>
                </c:pt>
                <c:pt idx="2289" c:formatCode="h:mm:ss">
                  <c:v>0.794965277777778</c:v>
                </c:pt>
                <c:pt idx="2290" c:formatCode="h:mm:ss">
                  <c:v>0.7953125</c:v>
                </c:pt>
                <c:pt idx="2291" c:formatCode="h:mm:ss">
                  <c:v>0.795659722222222</c:v>
                </c:pt>
                <c:pt idx="2292" c:formatCode="h:mm:ss">
                  <c:v>0.796006944444444</c:v>
                </c:pt>
                <c:pt idx="2293" c:formatCode="h:mm:ss">
                  <c:v>0.796354166666667</c:v>
                </c:pt>
                <c:pt idx="2294" c:formatCode="h:mm:ss">
                  <c:v>0.796701388888889</c:v>
                </c:pt>
                <c:pt idx="2295" c:formatCode="h:mm:ss">
                  <c:v>0.797048611111111</c:v>
                </c:pt>
                <c:pt idx="2296" c:formatCode="h:mm:ss">
                  <c:v>0.797395833333333</c:v>
                </c:pt>
                <c:pt idx="2297" c:formatCode="h:mm:ss">
                  <c:v>0.797743055555556</c:v>
                </c:pt>
                <c:pt idx="2298" c:formatCode="h:mm:ss">
                  <c:v>0.798090277777778</c:v>
                </c:pt>
                <c:pt idx="2299" c:formatCode="h:mm:ss">
                  <c:v>0.7984375</c:v>
                </c:pt>
                <c:pt idx="2300" c:formatCode="h:mm:ss">
                  <c:v>0.798784722222222</c:v>
                </c:pt>
                <c:pt idx="2301" c:formatCode="h:mm:ss">
                  <c:v>0.799131944444444</c:v>
                </c:pt>
                <c:pt idx="2302" c:formatCode="h:mm:ss">
                  <c:v>0.799479166666667</c:v>
                </c:pt>
                <c:pt idx="2303" c:formatCode="h:mm:ss">
                  <c:v>0.799826388888889</c:v>
                </c:pt>
                <c:pt idx="2304" c:formatCode="h:mm:ss">
                  <c:v>0.800173611111111</c:v>
                </c:pt>
                <c:pt idx="2305" c:formatCode="h:mm:ss">
                  <c:v>0.800520833333333</c:v>
                </c:pt>
                <c:pt idx="2306" c:formatCode="h:mm:ss">
                  <c:v>0.800868055555556</c:v>
                </c:pt>
                <c:pt idx="2307" c:formatCode="h:mm:ss">
                  <c:v>0.801215277777778</c:v>
                </c:pt>
                <c:pt idx="2308" c:formatCode="h:mm:ss">
                  <c:v>0.8015625</c:v>
                </c:pt>
                <c:pt idx="2309" c:formatCode="h:mm:ss">
                  <c:v>0.801909722222222</c:v>
                </c:pt>
                <c:pt idx="2310" c:formatCode="h:mm:ss">
                  <c:v>0.802256944444444</c:v>
                </c:pt>
                <c:pt idx="2311" c:formatCode="h:mm:ss">
                  <c:v>0.802604166666667</c:v>
                </c:pt>
                <c:pt idx="2312" c:formatCode="h:mm:ss">
                  <c:v>0.802951388888889</c:v>
                </c:pt>
                <c:pt idx="2313" c:formatCode="h:mm:ss">
                  <c:v>0.803298611111111</c:v>
                </c:pt>
                <c:pt idx="2314" c:formatCode="h:mm:ss">
                  <c:v>0.803645833333333</c:v>
                </c:pt>
                <c:pt idx="2315" c:formatCode="h:mm:ss">
                  <c:v>0.803993055555556</c:v>
                </c:pt>
                <c:pt idx="2316" c:formatCode="h:mm:ss">
                  <c:v>0.804340277777778</c:v>
                </c:pt>
                <c:pt idx="2317" c:formatCode="h:mm:ss">
                  <c:v>0.8046875</c:v>
                </c:pt>
                <c:pt idx="2318" c:formatCode="h:mm:ss">
                  <c:v>0.805034722222222</c:v>
                </c:pt>
                <c:pt idx="2319" c:formatCode="h:mm:ss">
                  <c:v>0.805381944444444</c:v>
                </c:pt>
                <c:pt idx="2320" c:formatCode="h:mm:ss">
                  <c:v>0.805729166666667</c:v>
                </c:pt>
                <c:pt idx="2321" c:formatCode="h:mm:ss">
                  <c:v>0.806076388888889</c:v>
                </c:pt>
                <c:pt idx="2322" c:formatCode="h:mm:ss">
                  <c:v>0.806423611111111</c:v>
                </c:pt>
                <c:pt idx="2323" c:formatCode="h:mm:ss">
                  <c:v>0.806770833333333</c:v>
                </c:pt>
                <c:pt idx="2324" c:formatCode="h:mm:ss">
                  <c:v>0.807118055555556</c:v>
                </c:pt>
                <c:pt idx="2325" c:formatCode="h:mm:ss">
                  <c:v>0.807465277777778</c:v>
                </c:pt>
                <c:pt idx="2326" c:formatCode="h:mm:ss">
                  <c:v>0.8078125</c:v>
                </c:pt>
                <c:pt idx="2327" c:formatCode="h:mm:ss">
                  <c:v>0.808159722222222</c:v>
                </c:pt>
                <c:pt idx="2328" c:formatCode="h:mm:ss">
                  <c:v>0.808506944444444</c:v>
                </c:pt>
                <c:pt idx="2329" c:formatCode="h:mm:ss">
                  <c:v>0.808854166666667</c:v>
                </c:pt>
                <c:pt idx="2330" c:formatCode="h:mm:ss">
                  <c:v>0.809201388888889</c:v>
                </c:pt>
                <c:pt idx="2331" c:formatCode="h:mm:ss">
                  <c:v>0.809548611111111</c:v>
                </c:pt>
                <c:pt idx="2332" c:formatCode="h:mm:ss">
                  <c:v>0.809895833333333</c:v>
                </c:pt>
                <c:pt idx="2333" c:formatCode="h:mm:ss">
                  <c:v>0.810243055555556</c:v>
                </c:pt>
                <c:pt idx="2334" c:formatCode="h:mm:ss">
                  <c:v>0.810590277777778</c:v>
                </c:pt>
                <c:pt idx="2335" c:formatCode="h:mm:ss">
                  <c:v>0.8109375</c:v>
                </c:pt>
                <c:pt idx="2336" c:formatCode="h:mm:ss">
                  <c:v>0.811284722222222</c:v>
                </c:pt>
                <c:pt idx="2337" c:formatCode="h:mm:ss">
                  <c:v>0.811631944444444</c:v>
                </c:pt>
                <c:pt idx="2338" c:formatCode="h:mm:ss">
                  <c:v>0.811979166666667</c:v>
                </c:pt>
                <c:pt idx="2339" c:formatCode="h:mm:ss">
                  <c:v>0.812326388888889</c:v>
                </c:pt>
                <c:pt idx="2340" c:formatCode="h:mm:ss">
                  <c:v>0.812673611111111</c:v>
                </c:pt>
                <c:pt idx="2341" c:formatCode="h:mm:ss">
                  <c:v>0.813020833333333</c:v>
                </c:pt>
                <c:pt idx="2342" c:formatCode="h:mm:ss">
                  <c:v>0.813368055555556</c:v>
                </c:pt>
                <c:pt idx="2343" c:formatCode="h:mm:ss">
                  <c:v>0.813715277777778</c:v>
                </c:pt>
                <c:pt idx="2344" c:formatCode="h:mm:ss">
                  <c:v>0.8140625</c:v>
                </c:pt>
                <c:pt idx="2345" c:formatCode="h:mm:ss">
                  <c:v>0.814409722222222</c:v>
                </c:pt>
                <c:pt idx="2346" c:formatCode="h:mm:ss">
                  <c:v>0.814756944444444</c:v>
                </c:pt>
                <c:pt idx="2347" c:formatCode="h:mm:ss">
                  <c:v>0.815104166666667</c:v>
                </c:pt>
                <c:pt idx="2348" c:formatCode="h:mm:ss">
                  <c:v>0.815451388888889</c:v>
                </c:pt>
                <c:pt idx="2349" c:formatCode="h:mm:ss">
                  <c:v>0.815798611111111</c:v>
                </c:pt>
                <c:pt idx="2350" c:formatCode="h:mm:ss">
                  <c:v>0.816145833333333</c:v>
                </c:pt>
                <c:pt idx="2351" c:formatCode="h:mm:ss">
                  <c:v>0.816493055555556</c:v>
                </c:pt>
                <c:pt idx="2352" c:formatCode="h:mm:ss">
                  <c:v>0.816840277777778</c:v>
                </c:pt>
                <c:pt idx="2353" c:formatCode="h:mm:ss">
                  <c:v>0.8171875</c:v>
                </c:pt>
                <c:pt idx="2354" c:formatCode="h:mm:ss">
                  <c:v>0.817534722222222</c:v>
                </c:pt>
                <c:pt idx="2355" c:formatCode="h:mm:ss">
                  <c:v>0.817881944444444</c:v>
                </c:pt>
                <c:pt idx="2356" c:formatCode="h:mm:ss">
                  <c:v>0.818229166666667</c:v>
                </c:pt>
                <c:pt idx="2357" c:formatCode="h:mm:ss">
                  <c:v>0.818576388888889</c:v>
                </c:pt>
                <c:pt idx="2358" c:formatCode="h:mm:ss">
                  <c:v>0.818923611111111</c:v>
                </c:pt>
                <c:pt idx="2359" c:formatCode="h:mm:ss">
                  <c:v>0.819270833333333</c:v>
                </c:pt>
                <c:pt idx="2360" c:formatCode="h:mm:ss">
                  <c:v>0.819618055555556</c:v>
                </c:pt>
                <c:pt idx="2361" c:formatCode="h:mm:ss">
                  <c:v>0.819965277777778</c:v>
                </c:pt>
                <c:pt idx="2362" c:formatCode="h:mm:ss">
                  <c:v>0.8203125</c:v>
                </c:pt>
                <c:pt idx="2363" c:formatCode="h:mm:ss">
                  <c:v>0.820659722222222</c:v>
                </c:pt>
                <c:pt idx="2364" c:formatCode="h:mm:ss">
                  <c:v>0.821006944444444</c:v>
                </c:pt>
                <c:pt idx="2365" c:formatCode="h:mm:ss">
                  <c:v>0.821354166666667</c:v>
                </c:pt>
                <c:pt idx="2366" c:formatCode="h:mm:ss">
                  <c:v>0.821701388888889</c:v>
                </c:pt>
                <c:pt idx="2367" c:formatCode="h:mm:ss">
                  <c:v>0.822048611111111</c:v>
                </c:pt>
                <c:pt idx="2368" c:formatCode="h:mm:ss">
                  <c:v>0.822395833333333</c:v>
                </c:pt>
                <c:pt idx="2369" c:formatCode="h:mm:ss">
                  <c:v>0.822743055555556</c:v>
                </c:pt>
                <c:pt idx="2370" c:formatCode="h:mm:ss">
                  <c:v>0.823090277777778</c:v>
                </c:pt>
                <c:pt idx="2371" c:formatCode="h:mm:ss">
                  <c:v>0.8234375</c:v>
                </c:pt>
                <c:pt idx="2372" c:formatCode="h:mm:ss">
                  <c:v>0.823784722222222</c:v>
                </c:pt>
                <c:pt idx="2373" c:formatCode="h:mm:ss">
                  <c:v>0.824131944444444</c:v>
                </c:pt>
                <c:pt idx="2374" c:formatCode="h:mm:ss">
                  <c:v>0.824479166666667</c:v>
                </c:pt>
                <c:pt idx="2375" c:formatCode="h:mm:ss">
                  <c:v>0.824826388888889</c:v>
                </c:pt>
                <c:pt idx="2376" c:formatCode="h:mm:ss">
                  <c:v>0.825173611111111</c:v>
                </c:pt>
                <c:pt idx="2377" c:formatCode="h:mm:ss">
                  <c:v>0.825520833333333</c:v>
                </c:pt>
                <c:pt idx="2378" c:formatCode="h:mm:ss">
                  <c:v>0.825868055555556</c:v>
                </c:pt>
                <c:pt idx="2379" c:formatCode="h:mm:ss">
                  <c:v>0.826215277777778</c:v>
                </c:pt>
                <c:pt idx="2380" c:formatCode="h:mm:ss">
                  <c:v>0.8265625</c:v>
                </c:pt>
                <c:pt idx="2381" c:formatCode="h:mm:ss">
                  <c:v>0.826909722222222</c:v>
                </c:pt>
                <c:pt idx="2382" c:formatCode="h:mm:ss">
                  <c:v>0.827256944444444</c:v>
                </c:pt>
                <c:pt idx="2383" c:formatCode="h:mm:ss">
                  <c:v>0.827604166666667</c:v>
                </c:pt>
                <c:pt idx="2384" c:formatCode="h:mm:ss">
                  <c:v>0.827951388888889</c:v>
                </c:pt>
                <c:pt idx="2385" c:formatCode="h:mm:ss">
                  <c:v>0.828298611111111</c:v>
                </c:pt>
                <c:pt idx="2386" c:formatCode="h:mm:ss">
                  <c:v>0.828645833333333</c:v>
                </c:pt>
                <c:pt idx="2387" c:formatCode="h:mm:ss">
                  <c:v>0.828993055555556</c:v>
                </c:pt>
                <c:pt idx="2388" c:formatCode="h:mm:ss">
                  <c:v>0.829340277777778</c:v>
                </c:pt>
                <c:pt idx="2389" c:formatCode="h:mm:ss">
                  <c:v>0.8296875</c:v>
                </c:pt>
                <c:pt idx="2390" c:formatCode="h:mm:ss">
                  <c:v>0.830034722222222</c:v>
                </c:pt>
                <c:pt idx="2391" c:formatCode="h:mm:ss">
                  <c:v>0.830381944444444</c:v>
                </c:pt>
                <c:pt idx="2392" c:formatCode="h:mm:ss">
                  <c:v>0.830729166666667</c:v>
                </c:pt>
                <c:pt idx="2393" c:formatCode="h:mm:ss">
                  <c:v>0.831076388888889</c:v>
                </c:pt>
                <c:pt idx="2394" c:formatCode="h:mm:ss">
                  <c:v>0.831423611111111</c:v>
                </c:pt>
                <c:pt idx="2395" c:formatCode="h:mm:ss">
                  <c:v>0.831770833333333</c:v>
                </c:pt>
                <c:pt idx="2396" c:formatCode="h:mm:ss">
                  <c:v>0.832118055555556</c:v>
                </c:pt>
                <c:pt idx="2397" c:formatCode="h:mm:ss">
                  <c:v>0.832465277777778</c:v>
                </c:pt>
                <c:pt idx="2398" c:formatCode="h:mm:ss">
                  <c:v>0.8328125</c:v>
                </c:pt>
                <c:pt idx="2399" c:formatCode="h:mm:ss">
                  <c:v>0.833159722222222</c:v>
                </c:pt>
                <c:pt idx="2400" c:formatCode="h:mm:ss">
                  <c:v>0.833506944444444</c:v>
                </c:pt>
                <c:pt idx="2401" c:formatCode="h:mm:ss">
                  <c:v>0.833854166666667</c:v>
                </c:pt>
                <c:pt idx="2402" c:formatCode="h:mm:ss">
                  <c:v>0.834201388888889</c:v>
                </c:pt>
                <c:pt idx="2403" c:formatCode="h:mm:ss">
                  <c:v>0.834548611111111</c:v>
                </c:pt>
                <c:pt idx="2404" c:formatCode="h:mm:ss">
                  <c:v>0.834895833333333</c:v>
                </c:pt>
                <c:pt idx="2405" c:formatCode="h:mm:ss">
                  <c:v>0.835243055555556</c:v>
                </c:pt>
                <c:pt idx="2406" c:formatCode="h:mm:ss">
                  <c:v>0.835590277777778</c:v>
                </c:pt>
                <c:pt idx="2407" c:formatCode="h:mm:ss">
                  <c:v>0.8359375</c:v>
                </c:pt>
                <c:pt idx="2408" c:formatCode="h:mm:ss">
                  <c:v>0.836284722222222</c:v>
                </c:pt>
                <c:pt idx="2409" c:formatCode="h:mm:ss">
                  <c:v>0.836631944444444</c:v>
                </c:pt>
                <c:pt idx="2410" c:formatCode="h:mm:ss">
                  <c:v>0.836979166666667</c:v>
                </c:pt>
                <c:pt idx="2411" c:formatCode="h:mm:ss">
                  <c:v>0.837326388888889</c:v>
                </c:pt>
                <c:pt idx="2412" c:formatCode="h:mm:ss">
                  <c:v>0.837673611111111</c:v>
                </c:pt>
                <c:pt idx="2413" c:formatCode="h:mm:ss">
                  <c:v>0.838020833333333</c:v>
                </c:pt>
                <c:pt idx="2414" c:formatCode="h:mm:ss">
                  <c:v>0.838368055555556</c:v>
                </c:pt>
                <c:pt idx="2415" c:formatCode="h:mm:ss">
                  <c:v>0.838715277777778</c:v>
                </c:pt>
                <c:pt idx="2416" c:formatCode="h:mm:ss">
                  <c:v>0.8390625</c:v>
                </c:pt>
                <c:pt idx="2417" c:formatCode="h:mm:ss">
                  <c:v>0.839409722222222</c:v>
                </c:pt>
                <c:pt idx="2418" c:formatCode="h:mm:ss">
                  <c:v>0.839756944444444</c:v>
                </c:pt>
                <c:pt idx="2419" c:formatCode="h:mm:ss">
                  <c:v>0.840104166666667</c:v>
                </c:pt>
                <c:pt idx="2420" c:formatCode="h:mm:ss">
                  <c:v>0.840451388888889</c:v>
                </c:pt>
                <c:pt idx="2421" c:formatCode="h:mm:ss">
                  <c:v>0.840798611111111</c:v>
                </c:pt>
                <c:pt idx="2422" c:formatCode="h:mm:ss">
                  <c:v>0.841145833333333</c:v>
                </c:pt>
                <c:pt idx="2423" c:formatCode="h:mm:ss">
                  <c:v>0.841493055555556</c:v>
                </c:pt>
                <c:pt idx="2424" c:formatCode="h:mm:ss">
                  <c:v>0.841840277777778</c:v>
                </c:pt>
                <c:pt idx="2425" c:formatCode="h:mm:ss">
                  <c:v>0.8421875</c:v>
                </c:pt>
                <c:pt idx="2426" c:formatCode="h:mm:ss">
                  <c:v>0.842534722222222</c:v>
                </c:pt>
                <c:pt idx="2427" c:formatCode="h:mm:ss">
                  <c:v>0.842881944444444</c:v>
                </c:pt>
                <c:pt idx="2428" c:formatCode="h:mm:ss">
                  <c:v>0.843229166666667</c:v>
                </c:pt>
                <c:pt idx="2429" c:formatCode="h:mm:ss">
                  <c:v>0.843576388888889</c:v>
                </c:pt>
                <c:pt idx="2430" c:formatCode="h:mm:ss">
                  <c:v>0.843923611111111</c:v>
                </c:pt>
                <c:pt idx="2431" c:formatCode="h:mm:ss">
                  <c:v>0.844270833333333</c:v>
                </c:pt>
                <c:pt idx="2432" c:formatCode="h:mm:ss">
                  <c:v>0.844618055555556</c:v>
                </c:pt>
                <c:pt idx="2433" c:formatCode="h:mm:ss">
                  <c:v>0.844965277777778</c:v>
                </c:pt>
                <c:pt idx="2434" c:formatCode="h:mm:ss">
                  <c:v>0.8453125</c:v>
                </c:pt>
                <c:pt idx="2435" c:formatCode="h:mm:ss">
                  <c:v>0.845659722222222</c:v>
                </c:pt>
                <c:pt idx="2436" c:formatCode="h:mm:ss">
                  <c:v>0.846006944444444</c:v>
                </c:pt>
                <c:pt idx="2437" c:formatCode="h:mm:ss">
                  <c:v>0.846354166666667</c:v>
                </c:pt>
                <c:pt idx="2438" c:formatCode="h:mm:ss">
                  <c:v>0.846701388888889</c:v>
                </c:pt>
                <c:pt idx="2439" c:formatCode="h:mm:ss">
                  <c:v>0.847048611111111</c:v>
                </c:pt>
                <c:pt idx="2440" c:formatCode="h:mm:ss">
                  <c:v>0.847395833333333</c:v>
                </c:pt>
                <c:pt idx="2441" c:formatCode="h:mm:ss">
                  <c:v>0.847743055555556</c:v>
                </c:pt>
                <c:pt idx="2442" c:formatCode="h:mm:ss">
                  <c:v>0.848090277777778</c:v>
                </c:pt>
                <c:pt idx="2443" c:formatCode="h:mm:ss">
                  <c:v>0.8484375</c:v>
                </c:pt>
                <c:pt idx="2444" c:formatCode="h:mm:ss">
                  <c:v>0.848784722222222</c:v>
                </c:pt>
                <c:pt idx="2445" c:formatCode="h:mm:ss">
                  <c:v>0.849131944444444</c:v>
                </c:pt>
                <c:pt idx="2446" c:formatCode="h:mm:ss">
                  <c:v>0.849479166666667</c:v>
                </c:pt>
                <c:pt idx="2447" c:formatCode="h:mm:ss">
                  <c:v>0.849826388888889</c:v>
                </c:pt>
                <c:pt idx="2448" c:formatCode="h:mm:ss">
                  <c:v>0.850173611111111</c:v>
                </c:pt>
                <c:pt idx="2449" c:formatCode="h:mm:ss">
                  <c:v>0.850520833333333</c:v>
                </c:pt>
                <c:pt idx="2450" c:formatCode="h:mm:ss">
                  <c:v>0.850868055555556</c:v>
                </c:pt>
                <c:pt idx="2451" c:formatCode="h:mm:ss">
                  <c:v>0.851215277777778</c:v>
                </c:pt>
                <c:pt idx="2452" c:formatCode="h:mm:ss">
                  <c:v>0.8515625</c:v>
                </c:pt>
                <c:pt idx="2453" c:formatCode="h:mm:ss">
                  <c:v>0.851909722222222</c:v>
                </c:pt>
                <c:pt idx="2454" c:formatCode="h:mm:ss">
                  <c:v>0.852256944444444</c:v>
                </c:pt>
                <c:pt idx="2455" c:formatCode="h:mm:ss">
                  <c:v>0.852604166666667</c:v>
                </c:pt>
                <c:pt idx="2456" c:formatCode="h:mm:ss">
                  <c:v>0.852951388888889</c:v>
                </c:pt>
                <c:pt idx="2457" c:formatCode="h:mm:ss">
                  <c:v>0.853298611111111</c:v>
                </c:pt>
                <c:pt idx="2458" c:formatCode="h:mm:ss">
                  <c:v>0.853645833333333</c:v>
                </c:pt>
                <c:pt idx="2459" c:formatCode="h:mm:ss">
                  <c:v>0.853993055555556</c:v>
                </c:pt>
                <c:pt idx="2460" c:formatCode="h:mm:ss">
                  <c:v>0.854340277777778</c:v>
                </c:pt>
                <c:pt idx="2461" c:formatCode="h:mm:ss">
                  <c:v>0.8546875</c:v>
                </c:pt>
                <c:pt idx="2462" c:formatCode="h:mm:ss">
                  <c:v>0.855034722222222</c:v>
                </c:pt>
                <c:pt idx="2463" c:formatCode="h:mm:ss">
                  <c:v>0.855381944444444</c:v>
                </c:pt>
                <c:pt idx="2464" c:formatCode="h:mm:ss">
                  <c:v>0.855729166666667</c:v>
                </c:pt>
                <c:pt idx="2465" c:formatCode="h:mm:ss">
                  <c:v>0.856076388888889</c:v>
                </c:pt>
                <c:pt idx="2466" c:formatCode="h:mm:ss">
                  <c:v>0.856423611111111</c:v>
                </c:pt>
                <c:pt idx="2467" c:formatCode="h:mm:ss">
                  <c:v>0.856770833333333</c:v>
                </c:pt>
                <c:pt idx="2468" c:formatCode="h:mm:ss">
                  <c:v>0.857118055555556</c:v>
                </c:pt>
                <c:pt idx="2469" c:formatCode="h:mm:ss">
                  <c:v>0.857465277777778</c:v>
                </c:pt>
                <c:pt idx="2470" c:formatCode="h:mm:ss">
                  <c:v>0.8578125</c:v>
                </c:pt>
                <c:pt idx="2471" c:formatCode="h:mm:ss">
                  <c:v>0.858159722222222</c:v>
                </c:pt>
                <c:pt idx="2472" c:formatCode="h:mm:ss">
                  <c:v>0.858506944444444</c:v>
                </c:pt>
                <c:pt idx="2473" c:formatCode="h:mm:ss">
                  <c:v>0.858854166666667</c:v>
                </c:pt>
                <c:pt idx="2474" c:formatCode="h:mm:ss">
                  <c:v>0.859201388888889</c:v>
                </c:pt>
                <c:pt idx="2475" c:formatCode="h:mm:ss">
                  <c:v>0.859548611111111</c:v>
                </c:pt>
                <c:pt idx="2476" c:formatCode="h:mm:ss">
                  <c:v>0.859895833333333</c:v>
                </c:pt>
                <c:pt idx="2477" c:formatCode="h:mm:ss">
                  <c:v>0.860243055555556</c:v>
                </c:pt>
                <c:pt idx="2478" c:formatCode="h:mm:ss">
                  <c:v>0.860590277777778</c:v>
                </c:pt>
                <c:pt idx="2479" c:formatCode="h:mm:ss">
                  <c:v>0.8609375</c:v>
                </c:pt>
                <c:pt idx="2480" c:formatCode="h:mm:ss">
                  <c:v>0.861284722222222</c:v>
                </c:pt>
                <c:pt idx="2481" c:formatCode="h:mm:ss">
                  <c:v>0.861631944444444</c:v>
                </c:pt>
                <c:pt idx="2482" c:formatCode="h:mm:ss">
                  <c:v>0.861979166666667</c:v>
                </c:pt>
                <c:pt idx="2483" c:formatCode="h:mm:ss">
                  <c:v>0.862326388888889</c:v>
                </c:pt>
                <c:pt idx="2484" c:formatCode="h:mm:ss">
                  <c:v>0.862673611111111</c:v>
                </c:pt>
                <c:pt idx="2485" c:formatCode="h:mm:ss">
                  <c:v>0.863020833333333</c:v>
                </c:pt>
                <c:pt idx="2486" c:formatCode="h:mm:ss">
                  <c:v>0.863368055555556</c:v>
                </c:pt>
                <c:pt idx="2487" c:formatCode="h:mm:ss">
                  <c:v>0.863715277777778</c:v>
                </c:pt>
                <c:pt idx="2488" c:formatCode="h:mm:ss">
                  <c:v>0.8640625</c:v>
                </c:pt>
                <c:pt idx="2489" c:formatCode="h:mm:ss">
                  <c:v>0.864409722222222</c:v>
                </c:pt>
                <c:pt idx="2490" c:formatCode="h:mm:ss">
                  <c:v>0.864756944444444</c:v>
                </c:pt>
                <c:pt idx="2491" c:formatCode="h:mm:ss">
                  <c:v>0.865104166666667</c:v>
                </c:pt>
                <c:pt idx="2492" c:formatCode="h:mm:ss">
                  <c:v>0.865451388888889</c:v>
                </c:pt>
                <c:pt idx="2493" c:formatCode="h:mm:ss">
                  <c:v>0.865798611111111</c:v>
                </c:pt>
                <c:pt idx="2494" c:formatCode="h:mm:ss">
                  <c:v>0.866145833333333</c:v>
                </c:pt>
                <c:pt idx="2495" c:formatCode="h:mm:ss">
                  <c:v>0.866493055555556</c:v>
                </c:pt>
                <c:pt idx="2496" c:formatCode="h:mm:ss">
                  <c:v>0.866840277777778</c:v>
                </c:pt>
                <c:pt idx="2497" c:formatCode="h:mm:ss">
                  <c:v>0.8671875</c:v>
                </c:pt>
                <c:pt idx="2498" c:formatCode="h:mm:ss">
                  <c:v>0.867534722222222</c:v>
                </c:pt>
                <c:pt idx="2499" c:formatCode="h:mm:ss">
                  <c:v>0.867881944444444</c:v>
                </c:pt>
                <c:pt idx="2500" c:formatCode="h:mm:ss">
                  <c:v>0.868229166666667</c:v>
                </c:pt>
                <c:pt idx="2501" c:formatCode="h:mm:ss">
                  <c:v>0.868576388888889</c:v>
                </c:pt>
                <c:pt idx="2502" c:formatCode="h:mm:ss">
                  <c:v>0.868923611111111</c:v>
                </c:pt>
                <c:pt idx="2503" c:formatCode="h:mm:ss">
                  <c:v>0.869270833333333</c:v>
                </c:pt>
                <c:pt idx="2504" c:formatCode="h:mm:ss">
                  <c:v>0.869618055555556</c:v>
                </c:pt>
                <c:pt idx="2505" c:formatCode="h:mm:ss">
                  <c:v>0.869965277777778</c:v>
                </c:pt>
                <c:pt idx="2506" c:formatCode="h:mm:ss">
                  <c:v>0.8703125</c:v>
                </c:pt>
                <c:pt idx="2507" c:formatCode="h:mm:ss">
                  <c:v>0.870659722222222</c:v>
                </c:pt>
                <c:pt idx="2508" c:formatCode="h:mm:ss">
                  <c:v>0.871006944444444</c:v>
                </c:pt>
                <c:pt idx="2509" c:formatCode="h:mm:ss">
                  <c:v>0.871354166666667</c:v>
                </c:pt>
                <c:pt idx="2510" c:formatCode="h:mm:ss">
                  <c:v>0.871701388888889</c:v>
                </c:pt>
                <c:pt idx="2511" c:formatCode="h:mm:ss">
                  <c:v>0.872048611111111</c:v>
                </c:pt>
                <c:pt idx="2512" c:formatCode="h:mm:ss">
                  <c:v>0.872395833333333</c:v>
                </c:pt>
                <c:pt idx="2513" c:formatCode="h:mm:ss">
                  <c:v>0.872743055555556</c:v>
                </c:pt>
                <c:pt idx="2514" c:formatCode="h:mm:ss">
                  <c:v>0.873090277777778</c:v>
                </c:pt>
                <c:pt idx="2515" c:formatCode="h:mm:ss">
                  <c:v>0.8734375</c:v>
                </c:pt>
                <c:pt idx="2516" c:formatCode="h:mm:ss">
                  <c:v>0.873784722222222</c:v>
                </c:pt>
                <c:pt idx="2517" c:formatCode="h:mm:ss">
                  <c:v>0.874131944444444</c:v>
                </c:pt>
                <c:pt idx="2518" c:formatCode="h:mm:ss">
                  <c:v>0.874479166666667</c:v>
                </c:pt>
                <c:pt idx="2519" c:formatCode="h:mm:ss">
                  <c:v>0.874826388888889</c:v>
                </c:pt>
                <c:pt idx="2520" c:formatCode="h:mm:ss">
                  <c:v>0.875173611111111</c:v>
                </c:pt>
                <c:pt idx="2521" c:formatCode="h:mm:ss">
                  <c:v>0.875520833333333</c:v>
                </c:pt>
                <c:pt idx="2522" c:formatCode="h:mm:ss">
                  <c:v>0.875868055555556</c:v>
                </c:pt>
                <c:pt idx="2523" c:formatCode="h:mm:ss">
                  <c:v>0.876215277777778</c:v>
                </c:pt>
                <c:pt idx="2524" c:formatCode="h:mm:ss">
                  <c:v>0.8765625</c:v>
                </c:pt>
                <c:pt idx="2525" c:formatCode="h:mm:ss">
                  <c:v>0.876909722222222</c:v>
                </c:pt>
                <c:pt idx="2526" c:formatCode="h:mm:ss">
                  <c:v>0.877256944444444</c:v>
                </c:pt>
                <c:pt idx="2527" c:formatCode="h:mm:ss">
                  <c:v>0.877604166666667</c:v>
                </c:pt>
                <c:pt idx="2528" c:formatCode="h:mm:ss">
                  <c:v>0.877951388888889</c:v>
                </c:pt>
                <c:pt idx="2529" c:formatCode="h:mm:ss">
                  <c:v>0.878298611111111</c:v>
                </c:pt>
                <c:pt idx="2530" c:formatCode="h:mm:ss">
                  <c:v>0.878645833333333</c:v>
                </c:pt>
                <c:pt idx="2531" c:formatCode="h:mm:ss">
                  <c:v>0.878993055555556</c:v>
                </c:pt>
                <c:pt idx="2532" c:formatCode="h:mm:ss">
                  <c:v>0.879340277777778</c:v>
                </c:pt>
                <c:pt idx="2533" c:formatCode="h:mm:ss">
                  <c:v>0.8796875</c:v>
                </c:pt>
                <c:pt idx="2534" c:formatCode="h:mm:ss">
                  <c:v>0.880034722222222</c:v>
                </c:pt>
                <c:pt idx="2535" c:formatCode="h:mm:ss">
                  <c:v>0.880381944444444</c:v>
                </c:pt>
                <c:pt idx="2536" c:formatCode="h:mm:ss">
                  <c:v>0.880729166666667</c:v>
                </c:pt>
                <c:pt idx="2537" c:formatCode="h:mm:ss">
                  <c:v>0.881076388888889</c:v>
                </c:pt>
                <c:pt idx="2538" c:formatCode="h:mm:ss">
                  <c:v>0.881423611111111</c:v>
                </c:pt>
                <c:pt idx="2539" c:formatCode="h:mm:ss">
                  <c:v>0.881770833333333</c:v>
                </c:pt>
                <c:pt idx="2540" c:formatCode="h:mm:ss">
                  <c:v>0.882118055555556</c:v>
                </c:pt>
                <c:pt idx="2541" c:formatCode="h:mm:ss">
                  <c:v>0.882465277777778</c:v>
                </c:pt>
                <c:pt idx="2542" c:formatCode="h:mm:ss">
                  <c:v>0.8828125</c:v>
                </c:pt>
                <c:pt idx="2543" c:formatCode="h:mm:ss">
                  <c:v>0.883159722222222</c:v>
                </c:pt>
                <c:pt idx="2544" c:formatCode="h:mm:ss">
                  <c:v>0.883506944444444</c:v>
                </c:pt>
                <c:pt idx="2545" c:formatCode="h:mm:ss">
                  <c:v>0.883854166666667</c:v>
                </c:pt>
                <c:pt idx="2546" c:formatCode="h:mm:ss">
                  <c:v>0.884201388888889</c:v>
                </c:pt>
                <c:pt idx="2547" c:formatCode="h:mm:ss">
                  <c:v>0.884548611111111</c:v>
                </c:pt>
                <c:pt idx="2548" c:formatCode="h:mm:ss">
                  <c:v>0.884895833333333</c:v>
                </c:pt>
                <c:pt idx="2549" c:formatCode="h:mm:ss">
                  <c:v>0.885243055555556</c:v>
                </c:pt>
                <c:pt idx="2550" c:formatCode="h:mm:ss">
                  <c:v>0.885590277777778</c:v>
                </c:pt>
                <c:pt idx="2551" c:formatCode="h:mm:ss">
                  <c:v>0.8859375</c:v>
                </c:pt>
                <c:pt idx="2552" c:formatCode="h:mm:ss">
                  <c:v>0.886284722222222</c:v>
                </c:pt>
                <c:pt idx="2553" c:formatCode="h:mm:ss">
                  <c:v>0.886631944444444</c:v>
                </c:pt>
                <c:pt idx="2554" c:formatCode="h:mm:ss">
                  <c:v>0.886979166666667</c:v>
                </c:pt>
                <c:pt idx="2555" c:formatCode="h:mm:ss">
                  <c:v>0.887326388888889</c:v>
                </c:pt>
                <c:pt idx="2556" c:formatCode="h:mm:ss">
                  <c:v>0.887673611111111</c:v>
                </c:pt>
                <c:pt idx="2557" c:formatCode="h:mm:ss">
                  <c:v>0.888020833333333</c:v>
                </c:pt>
                <c:pt idx="2558" c:formatCode="h:mm:ss">
                  <c:v>0.888368055555556</c:v>
                </c:pt>
                <c:pt idx="2559" c:formatCode="h:mm:ss">
                  <c:v>0.888715277777778</c:v>
                </c:pt>
                <c:pt idx="2560" c:formatCode="h:mm:ss">
                  <c:v>0.8890625</c:v>
                </c:pt>
                <c:pt idx="2561" c:formatCode="h:mm:ss">
                  <c:v>0.889409722222222</c:v>
                </c:pt>
                <c:pt idx="2562" c:formatCode="h:mm:ss">
                  <c:v>0.889756944444444</c:v>
                </c:pt>
                <c:pt idx="2563" c:formatCode="h:mm:ss">
                  <c:v>0.890104166666667</c:v>
                </c:pt>
                <c:pt idx="2564" c:formatCode="h:mm:ss">
                  <c:v>0.890451388888889</c:v>
                </c:pt>
                <c:pt idx="2565" c:formatCode="h:mm:ss">
                  <c:v>0.890798611111111</c:v>
                </c:pt>
                <c:pt idx="2566" c:formatCode="h:mm:ss">
                  <c:v>0.891145833333333</c:v>
                </c:pt>
                <c:pt idx="2567" c:formatCode="h:mm:ss">
                  <c:v>0.891493055555556</c:v>
                </c:pt>
                <c:pt idx="2568" c:formatCode="h:mm:ss">
                  <c:v>0.891840277777778</c:v>
                </c:pt>
                <c:pt idx="2569" c:formatCode="h:mm:ss">
                  <c:v>0.8921875</c:v>
                </c:pt>
                <c:pt idx="2570" c:formatCode="h:mm:ss">
                  <c:v>0.892534722222222</c:v>
                </c:pt>
                <c:pt idx="2571" c:formatCode="h:mm:ss">
                  <c:v>0.892881944444444</c:v>
                </c:pt>
                <c:pt idx="2572" c:formatCode="h:mm:ss">
                  <c:v>0.893229166666667</c:v>
                </c:pt>
                <c:pt idx="2573" c:formatCode="h:mm:ss">
                  <c:v>0.893576388888889</c:v>
                </c:pt>
                <c:pt idx="2574" c:formatCode="h:mm:ss">
                  <c:v>0.893923611111111</c:v>
                </c:pt>
                <c:pt idx="2575" c:formatCode="h:mm:ss">
                  <c:v>0.894270833333333</c:v>
                </c:pt>
                <c:pt idx="2576" c:formatCode="h:mm:ss">
                  <c:v>0.894618055555556</c:v>
                </c:pt>
                <c:pt idx="2577" c:formatCode="h:mm:ss">
                  <c:v>0.894965277777778</c:v>
                </c:pt>
                <c:pt idx="2578" c:formatCode="h:mm:ss">
                  <c:v>0.8953125</c:v>
                </c:pt>
                <c:pt idx="2579" c:formatCode="h:mm:ss">
                  <c:v>0.895659722222222</c:v>
                </c:pt>
                <c:pt idx="2580" c:formatCode="h:mm:ss">
                  <c:v>0.896006944444444</c:v>
                </c:pt>
                <c:pt idx="2581" c:formatCode="h:mm:ss">
                  <c:v>0.896354166666667</c:v>
                </c:pt>
                <c:pt idx="2582" c:formatCode="h:mm:ss">
                  <c:v>0.896701388888889</c:v>
                </c:pt>
                <c:pt idx="2583" c:formatCode="h:mm:ss">
                  <c:v>0.897048611111111</c:v>
                </c:pt>
                <c:pt idx="2584" c:formatCode="h:mm:ss">
                  <c:v>0.897395833333333</c:v>
                </c:pt>
                <c:pt idx="2585" c:formatCode="h:mm:ss">
                  <c:v>0.897743055555556</c:v>
                </c:pt>
                <c:pt idx="2586" c:formatCode="h:mm:ss">
                  <c:v>0.898090277777778</c:v>
                </c:pt>
                <c:pt idx="2587" c:formatCode="h:mm:ss">
                  <c:v>0.8984375</c:v>
                </c:pt>
                <c:pt idx="2588" c:formatCode="h:mm:ss">
                  <c:v>0.898784722222222</c:v>
                </c:pt>
                <c:pt idx="2589" c:formatCode="h:mm:ss">
                  <c:v>0.899131944444444</c:v>
                </c:pt>
                <c:pt idx="2590" c:formatCode="h:mm:ss">
                  <c:v>0.899479166666667</c:v>
                </c:pt>
                <c:pt idx="2591" c:formatCode="h:mm:ss">
                  <c:v>0.899826388888889</c:v>
                </c:pt>
                <c:pt idx="2592" c:formatCode="h:mm:ss">
                  <c:v>0.900173611111111</c:v>
                </c:pt>
                <c:pt idx="2593" c:formatCode="h:mm:ss">
                  <c:v>0.900520833333333</c:v>
                </c:pt>
                <c:pt idx="2594" c:formatCode="h:mm:ss">
                  <c:v>0.900868055555556</c:v>
                </c:pt>
                <c:pt idx="2595" c:formatCode="h:mm:ss">
                  <c:v>0.901215277777778</c:v>
                </c:pt>
                <c:pt idx="2596" c:formatCode="h:mm:ss">
                  <c:v>0.9015625</c:v>
                </c:pt>
                <c:pt idx="2597" c:formatCode="h:mm:ss">
                  <c:v>0.901909722222222</c:v>
                </c:pt>
                <c:pt idx="2598" c:formatCode="h:mm:ss">
                  <c:v>0.902256944444444</c:v>
                </c:pt>
                <c:pt idx="2599" c:formatCode="h:mm:ss">
                  <c:v>0.902604166666667</c:v>
                </c:pt>
                <c:pt idx="2600" c:formatCode="h:mm:ss">
                  <c:v>0.902951388888889</c:v>
                </c:pt>
                <c:pt idx="2601" c:formatCode="h:mm:ss">
                  <c:v>0.903298611111111</c:v>
                </c:pt>
                <c:pt idx="2602" c:formatCode="h:mm:ss">
                  <c:v>0.903645833333333</c:v>
                </c:pt>
                <c:pt idx="2603" c:formatCode="h:mm:ss">
                  <c:v>0.903993055555556</c:v>
                </c:pt>
                <c:pt idx="2604" c:formatCode="h:mm:ss">
                  <c:v>0.904340277777778</c:v>
                </c:pt>
                <c:pt idx="2605" c:formatCode="h:mm:ss">
                  <c:v>0.9046875</c:v>
                </c:pt>
                <c:pt idx="2606" c:formatCode="h:mm:ss">
                  <c:v>0.905034722222222</c:v>
                </c:pt>
                <c:pt idx="2607" c:formatCode="h:mm:ss">
                  <c:v>0.905381944444444</c:v>
                </c:pt>
                <c:pt idx="2608" c:formatCode="h:mm:ss">
                  <c:v>0.905729166666667</c:v>
                </c:pt>
                <c:pt idx="2609" c:formatCode="h:mm:ss">
                  <c:v>0.906076388888889</c:v>
                </c:pt>
                <c:pt idx="2610" c:formatCode="h:mm:ss">
                  <c:v>0.906423611111111</c:v>
                </c:pt>
                <c:pt idx="2611" c:formatCode="h:mm:ss">
                  <c:v>0.906770833333333</c:v>
                </c:pt>
                <c:pt idx="2612" c:formatCode="h:mm:ss">
                  <c:v>0.907118055555556</c:v>
                </c:pt>
                <c:pt idx="2613" c:formatCode="h:mm:ss">
                  <c:v>0.907465277777778</c:v>
                </c:pt>
                <c:pt idx="2614" c:formatCode="h:mm:ss">
                  <c:v>0.9078125</c:v>
                </c:pt>
                <c:pt idx="2615" c:formatCode="h:mm:ss">
                  <c:v>0.908159722222222</c:v>
                </c:pt>
                <c:pt idx="2616" c:formatCode="h:mm:ss">
                  <c:v>0.908506944444444</c:v>
                </c:pt>
                <c:pt idx="2617" c:formatCode="h:mm:ss">
                  <c:v>0.908854166666667</c:v>
                </c:pt>
                <c:pt idx="2618" c:formatCode="h:mm:ss">
                  <c:v>0.909201388888889</c:v>
                </c:pt>
                <c:pt idx="2619" c:formatCode="h:mm:ss">
                  <c:v>0.909548611111111</c:v>
                </c:pt>
                <c:pt idx="2620" c:formatCode="h:mm:ss">
                  <c:v>0.909895833333333</c:v>
                </c:pt>
                <c:pt idx="2621" c:formatCode="h:mm:ss">
                  <c:v>0.910243055555556</c:v>
                </c:pt>
                <c:pt idx="2622" c:formatCode="h:mm:ss">
                  <c:v>0.910590277777778</c:v>
                </c:pt>
                <c:pt idx="2623" c:formatCode="h:mm:ss">
                  <c:v>0.9109375</c:v>
                </c:pt>
                <c:pt idx="2624" c:formatCode="h:mm:ss">
                  <c:v>0.911284722222222</c:v>
                </c:pt>
                <c:pt idx="2625" c:formatCode="h:mm:ss">
                  <c:v>0.911631944444444</c:v>
                </c:pt>
                <c:pt idx="2626" c:formatCode="h:mm:ss">
                  <c:v>0.911979166666667</c:v>
                </c:pt>
                <c:pt idx="2627" c:formatCode="h:mm:ss">
                  <c:v>0.912326388888889</c:v>
                </c:pt>
                <c:pt idx="2628" c:formatCode="h:mm:ss">
                  <c:v>0.912673611111111</c:v>
                </c:pt>
                <c:pt idx="2629" c:formatCode="h:mm:ss">
                  <c:v>0.913020833333333</c:v>
                </c:pt>
                <c:pt idx="2630" c:formatCode="h:mm:ss">
                  <c:v>0.913368055555556</c:v>
                </c:pt>
                <c:pt idx="2631" c:formatCode="h:mm:ss">
                  <c:v>0.913715277777778</c:v>
                </c:pt>
                <c:pt idx="2632" c:formatCode="h:mm:ss">
                  <c:v>0.9140625</c:v>
                </c:pt>
                <c:pt idx="2633" c:formatCode="h:mm:ss">
                  <c:v>0.914409722222222</c:v>
                </c:pt>
                <c:pt idx="2634" c:formatCode="h:mm:ss">
                  <c:v>0.914756944444444</c:v>
                </c:pt>
                <c:pt idx="2635" c:formatCode="h:mm:ss">
                  <c:v>0.915104166666667</c:v>
                </c:pt>
                <c:pt idx="2636" c:formatCode="h:mm:ss">
                  <c:v>0.915451388888889</c:v>
                </c:pt>
                <c:pt idx="2637" c:formatCode="h:mm:ss">
                  <c:v>0.915798611111111</c:v>
                </c:pt>
                <c:pt idx="2638" c:formatCode="h:mm:ss">
                  <c:v>0.916145833333333</c:v>
                </c:pt>
                <c:pt idx="2639" c:formatCode="h:mm:ss">
                  <c:v>0.916493055555556</c:v>
                </c:pt>
                <c:pt idx="2640" c:formatCode="h:mm:ss">
                  <c:v>0.916840277777778</c:v>
                </c:pt>
                <c:pt idx="2641" c:formatCode="h:mm:ss">
                  <c:v>0.9171875</c:v>
                </c:pt>
                <c:pt idx="2642" c:formatCode="h:mm:ss">
                  <c:v>0.917534722222222</c:v>
                </c:pt>
                <c:pt idx="2643" c:formatCode="h:mm:ss">
                  <c:v>0.917881944444444</c:v>
                </c:pt>
                <c:pt idx="2644" c:formatCode="h:mm:ss">
                  <c:v>0.918229166666667</c:v>
                </c:pt>
                <c:pt idx="2645" c:formatCode="h:mm:ss">
                  <c:v>0.918576388888889</c:v>
                </c:pt>
                <c:pt idx="2646" c:formatCode="h:mm:ss">
                  <c:v>0.918923611111111</c:v>
                </c:pt>
                <c:pt idx="2647" c:formatCode="h:mm:ss">
                  <c:v>0.919270833333333</c:v>
                </c:pt>
                <c:pt idx="2648" c:formatCode="h:mm:ss">
                  <c:v>0.919618055555556</c:v>
                </c:pt>
                <c:pt idx="2649" c:formatCode="h:mm:ss">
                  <c:v>0.919965277777778</c:v>
                </c:pt>
                <c:pt idx="2650" c:formatCode="h:mm:ss">
                  <c:v>0.9203125</c:v>
                </c:pt>
                <c:pt idx="2651" c:formatCode="h:mm:ss">
                  <c:v>0.920659722222222</c:v>
                </c:pt>
                <c:pt idx="2652" c:formatCode="h:mm:ss">
                  <c:v>0.921006944444444</c:v>
                </c:pt>
                <c:pt idx="2653" c:formatCode="h:mm:ss">
                  <c:v>0.921354166666667</c:v>
                </c:pt>
                <c:pt idx="2654" c:formatCode="h:mm:ss">
                  <c:v>0.921701388888889</c:v>
                </c:pt>
                <c:pt idx="2655" c:formatCode="h:mm:ss">
                  <c:v>0.922048611111111</c:v>
                </c:pt>
                <c:pt idx="2656" c:formatCode="h:mm:ss">
                  <c:v>0.922395833333333</c:v>
                </c:pt>
                <c:pt idx="2657" c:formatCode="h:mm:ss">
                  <c:v>0.922743055555556</c:v>
                </c:pt>
                <c:pt idx="2658" c:formatCode="h:mm:ss">
                  <c:v>0.923090277777778</c:v>
                </c:pt>
                <c:pt idx="2659" c:formatCode="h:mm:ss">
                  <c:v>0.9234375</c:v>
                </c:pt>
                <c:pt idx="2660" c:formatCode="h:mm:ss">
                  <c:v>0.923784722222222</c:v>
                </c:pt>
                <c:pt idx="2661" c:formatCode="h:mm:ss">
                  <c:v>0.924131944444444</c:v>
                </c:pt>
                <c:pt idx="2662" c:formatCode="h:mm:ss">
                  <c:v>0.924479166666667</c:v>
                </c:pt>
                <c:pt idx="2663" c:formatCode="h:mm:ss">
                  <c:v>0.924826388888889</c:v>
                </c:pt>
                <c:pt idx="2664" c:formatCode="h:mm:ss">
                  <c:v>0.925173611111111</c:v>
                </c:pt>
                <c:pt idx="2665" c:formatCode="h:mm:ss">
                  <c:v>0.925520833333333</c:v>
                </c:pt>
                <c:pt idx="2666" c:formatCode="h:mm:ss">
                  <c:v>0.925868055555556</c:v>
                </c:pt>
                <c:pt idx="2667" c:formatCode="h:mm:ss">
                  <c:v>0.926215277777778</c:v>
                </c:pt>
                <c:pt idx="2668" c:formatCode="h:mm:ss">
                  <c:v>0.9265625</c:v>
                </c:pt>
                <c:pt idx="2669" c:formatCode="h:mm:ss">
                  <c:v>0.926909722222222</c:v>
                </c:pt>
                <c:pt idx="2670" c:formatCode="h:mm:ss">
                  <c:v>0.927256944444444</c:v>
                </c:pt>
                <c:pt idx="2671" c:formatCode="h:mm:ss">
                  <c:v>0.927604166666667</c:v>
                </c:pt>
                <c:pt idx="2672" c:formatCode="h:mm:ss">
                  <c:v>0.927951388888889</c:v>
                </c:pt>
                <c:pt idx="2673" c:formatCode="h:mm:ss">
                  <c:v>0.928298611111111</c:v>
                </c:pt>
                <c:pt idx="2674" c:formatCode="h:mm:ss">
                  <c:v>0.928645833333333</c:v>
                </c:pt>
                <c:pt idx="2675" c:formatCode="h:mm:ss">
                  <c:v>0.928993055555556</c:v>
                </c:pt>
                <c:pt idx="2676" c:formatCode="h:mm:ss">
                  <c:v>0.929340277777778</c:v>
                </c:pt>
                <c:pt idx="2677" c:formatCode="h:mm:ss">
                  <c:v>0.9296875</c:v>
                </c:pt>
                <c:pt idx="2678" c:formatCode="h:mm:ss">
                  <c:v>0.930034722222222</c:v>
                </c:pt>
                <c:pt idx="2679" c:formatCode="h:mm:ss">
                  <c:v>0.930381944444444</c:v>
                </c:pt>
                <c:pt idx="2680" c:formatCode="h:mm:ss">
                  <c:v>0.930729166666667</c:v>
                </c:pt>
                <c:pt idx="2681" c:formatCode="h:mm:ss">
                  <c:v>0.931076388888889</c:v>
                </c:pt>
                <c:pt idx="2682" c:formatCode="h:mm:ss">
                  <c:v>0.931423611111111</c:v>
                </c:pt>
                <c:pt idx="2683" c:formatCode="h:mm:ss">
                  <c:v>0.931770833333333</c:v>
                </c:pt>
                <c:pt idx="2684" c:formatCode="h:mm:ss">
                  <c:v>0.932118055555556</c:v>
                </c:pt>
                <c:pt idx="2685" c:formatCode="h:mm:ss">
                  <c:v>0.932465277777778</c:v>
                </c:pt>
                <c:pt idx="2686" c:formatCode="h:mm:ss">
                  <c:v>0.9328125</c:v>
                </c:pt>
                <c:pt idx="2687" c:formatCode="h:mm:ss">
                  <c:v>0.933159722222222</c:v>
                </c:pt>
                <c:pt idx="2688" c:formatCode="h:mm:ss">
                  <c:v>0.933506944444444</c:v>
                </c:pt>
                <c:pt idx="2689" c:formatCode="h:mm:ss">
                  <c:v>0.933854166666667</c:v>
                </c:pt>
                <c:pt idx="2690" c:formatCode="h:mm:ss">
                  <c:v>0.934201388888889</c:v>
                </c:pt>
                <c:pt idx="2691" c:formatCode="h:mm:ss">
                  <c:v>0.934548611111111</c:v>
                </c:pt>
                <c:pt idx="2692" c:formatCode="h:mm:ss">
                  <c:v>0.934895833333333</c:v>
                </c:pt>
                <c:pt idx="2693" c:formatCode="h:mm:ss">
                  <c:v>0.935243055555556</c:v>
                </c:pt>
                <c:pt idx="2694" c:formatCode="h:mm:ss">
                  <c:v>0.935590277777778</c:v>
                </c:pt>
                <c:pt idx="2695" c:formatCode="h:mm:ss">
                  <c:v>0.9359375</c:v>
                </c:pt>
                <c:pt idx="2696" c:formatCode="h:mm:ss">
                  <c:v>0.936284722222222</c:v>
                </c:pt>
                <c:pt idx="2697" c:formatCode="h:mm:ss">
                  <c:v>0.936631944444444</c:v>
                </c:pt>
                <c:pt idx="2698" c:formatCode="h:mm:ss">
                  <c:v>0.936979166666667</c:v>
                </c:pt>
                <c:pt idx="2699" c:formatCode="h:mm:ss">
                  <c:v>0.937326388888889</c:v>
                </c:pt>
                <c:pt idx="2700" c:formatCode="h:mm:ss">
                  <c:v>0.937673611111111</c:v>
                </c:pt>
                <c:pt idx="2701" c:formatCode="h:mm:ss">
                  <c:v>0.938020833333333</c:v>
                </c:pt>
                <c:pt idx="2702" c:formatCode="h:mm:ss">
                  <c:v>0.938368055555556</c:v>
                </c:pt>
                <c:pt idx="2703" c:formatCode="h:mm:ss">
                  <c:v>0.938715277777778</c:v>
                </c:pt>
                <c:pt idx="2704" c:formatCode="h:mm:ss">
                  <c:v>0.9390625</c:v>
                </c:pt>
                <c:pt idx="2705" c:formatCode="h:mm:ss">
                  <c:v>0.939409722222222</c:v>
                </c:pt>
                <c:pt idx="2706" c:formatCode="h:mm:ss">
                  <c:v>0.939756944444444</c:v>
                </c:pt>
                <c:pt idx="2707" c:formatCode="h:mm:ss">
                  <c:v>0.940104166666667</c:v>
                </c:pt>
                <c:pt idx="2708" c:formatCode="h:mm:ss">
                  <c:v>0.940451388888889</c:v>
                </c:pt>
                <c:pt idx="2709" c:formatCode="h:mm:ss">
                  <c:v>0.940798611111111</c:v>
                </c:pt>
                <c:pt idx="2710" c:formatCode="h:mm:ss">
                  <c:v>0.941145833333333</c:v>
                </c:pt>
                <c:pt idx="2711" c:formatCode="h:mm:ss">
                  <c:v>0.941493055555556</c:v>
                </c:pt>
                <c:pt idx="2712" c:formatCode="h:mm:ss">
                  <c:v>0.941840277777778</c:v>
                </c:pt>
                <c:pt idx="2713" c:formatCode="h:mm:ss">
                  <c:v>0.9421875</c:v>
                </c:pt>
                <c:pt idx="2714" c:formatCode="h:mm:ss">
                  <c:v>0.942534722222222</c:v>
                </c:pt>
                <c:pt idx="2715" c:formatCode="h:mm:ss">
                  <c:v>0.942881944444444</c:v>
                </c:pt>
                <c:pt idx="2716" c:formatCode="h:mm:ss">
                  <c:v>0.943229166666667</c:v>
                </c:pt>
                <c:pt idx="2717" c:formatCode="h:mm:ss">
                  <c:v>0.943576388888889</c:v>
                </c:pt>
                <c:pt idx="2718" c:formatCode="h:mm:ss">
                  <c:v>0.943923611111111</c:v>
                </c:pt>
                <c:pt idx="2719" c:formatCode="h:mm:ss">
                  <c:v>0.944270833333333</c:v>
                </c:pt>
                <c:pt idx="2720" c:formatCode="h:mm:ss">
                  <c:v>0.944618055555556</c:v>
                </c:pt>
                <c:pt idx="2721" c:formatCode="h:mm:ss">
                  <c:v>0.944965277777778</c:v>
                </c:pt>
                <c:pt idx="2722" c:formatCode="h:mm:ss">
                  <c:v>0.9453125</c:v>
                </c:pt>
                <c:pt idx="2723" c:formatCode="h:mm:ss">
                  <c:v>0.945659722222222</c:v>
                </c:pt>
                <c:pt idx="2724" c:formatCode="h:mm:ss">
                  <c:v>0.946006944444444</c:v>
                </c:pt>
                <c:pt idx="2725" c:formatCode="h:mm:ss">
                  <c:v>0.946354166666667</c:v>
                </c:pt>
                <c:pt idx="2726" c:formatCode="h:mm:ss">
                  <c:v>0.946701388888889</c:v>
                </c:pt>
                <c:pt idx="2727" c:formatCode="h:mm:ss">
                  <c:v>0.947048611111111</c:v>
                </c:pt>
                <c:pt idx="2728" c:formatCode="h:mm:ss">
                  <c:v>0.947395833333333</c:v>
                </c:pt>
                <c:pt idx="2729" c:formatCode="h:mm:ss">
                  <c:v>0.947743055555556</c:v>
                </c:pt>
                <c:pt idx="2730" c:formatCode="h:mm:ss">
                  <c:v>0.948090277777778</c:v>
                </c:pt>
                <c:pt idx="2731" c:formatCode="h:mm:ss">
                  <c:v>0.9484375</c:v>
                </c:pt>
                <c:pt idx="2732" c:formatCode="h:mm:ss">
                  <c:v>0.948784722222222</c:v>
                </c:pt>
                <c:pt idx="2733" c:formatCode="h:mm:ss">
                  <c:v>0.949131944444444</c:v>
                </c:pt>
                <c:pt idx="2734" c:formatCode="h:mm:ss">
                  <c:v>0.949479166666667</c:v>
                </c:pt>
                <c:pt idx="2735" c:formatCode="h:mm:ss">
                  <c:v>0.949826388888889</c:v>
                </c:pt>
                <c:pt idx="2736" c:formatCode="h:mm:ss">
                  <c:v>0.950173611111111</c:v>
                </c:pt>
                <c:pt idx="2737" c:formatCode="h:mm:ss">
                  <c:v>0.950520833333333</c:v>
                </c:pt>
                <c:pt idx="2738" c:formatCode="h:mm:ss">
                  <c:v>0.950868055555556</c:v>
                </c:pt>
                <c:pt idx="2739" c:formatCode="h:mm:ss">
                  <c:v>0.951215277777778</c:v>
                </c:pt>
                <c:pt idx="2740" c:formatCode="h:mm:ss">
                  <c:v>0.9515625</c:v>
                </c:pt>
                <c:pt idx="2741" c:formatCode="h:mm:ss">
                  <c:v>0.951909722222222</c:v>
                </c:pt>
                <c:pt idx="2742" c:formatCode="h:mm:ss">
                  <c:v>0.952256944444444</c:v>
                </c:pt>
                <c:pt idx="2743" c:formatCode="h:mm:ss">
                  <c:v>0.952604166666667</c:v>
                </c:pt>
                <c:pt idx="2744" c:formatCode="h:mm:ss">
                  <c:v>0.952951388888889</c:v>
                </c:pt>
                <c:pt idx="2745" c:formatCode="h:mm:ss">
                  <c:v>0.953298611111111</c:v>
                </c:pt>
                <c:pt idx="2746" c:formatCode="h:mm:ss">
                  <c:v>0.953645833333333</c:v>
                </c:pt>
                <c:pt idx="2747" c:formatCode="h:mm:ss">
                  <c:v>0.953993055555556</c:v>
                </c:pt>
                <c:pt idx="2748" c:formatCode="h:mm:ss">
                  <c:v>0.954340277777778</c:v>
                </c:pt>
                <c:pt idx="2749" c:formatCode="h:mm:ss">
                  <c:v>0.9546875</c:v>
                </c:pt>
                <c:pt idx="2750" c:formatCode="h:mm:ss">
                  <c:v>0.955034722222222</c:v>
                </c:pt>
                <c:pt idx="2751" c:formatCode="h:mm:ss">
                  <c:v>0.955381944444444</c:v>
                </c:pt>
                <c:pt idx="2752" c:formatCode="h:mm:ss">
                  <c:v>0.955729166666667</c:v>
                </c:pt>
                <c:pt idx="2753" c:formatCode="h:mm:ss">
                  <c:v>0.956076388888889</c:v>
                </c:pt>
                <c:pt idx="2754" c:formatCode="h:mm:ss">
                  <c:v>0.956423611111111</c:v>
                </c:pt>
                <c:pt idx="2755" c:formatCode="h:mm:ss">
                  <c:v>0.956770833333333</c:v>
                </c:pt>
                <c:pt idx="2756" c:formatCode="h:mm:ss">
                  <c:v>0.957118055555556</c:v>
                </c:pt>
                <c:pt idx="2757" c:formatCode="h:mm:ss">
                  <c:v>0.957465277777778</c:v>
                </c:pt>
                <c:pt idx="2758" c:formatCode="h:mm:ss">
                  <c:v>0.9578125</c:v>
                </c:pt>
                <c:pt idx="2759" c:formatCode="h:mm:ss">
                  <c:v>0.958159722222222</c:v>
                </c:pt>
                <c:pt idx="2760" c:formatCode="h:mm:ss">
                  <c:v>0.958506944444444</c:v>
                </c:pt>
                <c:pt idx="2761" c:formatCode="h:mm:ss">
                  <c:v>0.958854166666667</c:v>
                </c:pt>
                <c:pt idx="2762" c:formatCode="h:mm:ss">
                  <c:v>0.959201388888889</c:v>
                </c:pt>
                <c:pt idx="2763" c:formatCode="h:mm:ss">
                  <c:v>0.959548611111111</c:v>
                </c:pt>
                <c:pt idx="2764" c:formatCode="h:mm:ss">
                  <c:v>0.959895833333333</c:v>
                </c:pt>
                <c:pt idx="2765" c:formatCode="h:mm:ss">
                  <c:v>0.960243055555556</c:v>
                </c:pt>
                <c:pt idx="2766" c:formatCode="h:mm:ss">
                  <c:v>0.960590277777778</c:v>
                </c:pt>
                <c:pt idx="2767" c:formatCode="h:mm:ss">
                  <c:v>0.9609375</c:v>
                </c:pt>
                <c:pt idx="2768" c:formatCode="h:mm:ss">
                  <c:v>0.961284722222222</c:v>
                </c:pt>
                <c:pt idx="2769" c:formatCode="h:mm:ss">
                  <c:v>0.961631944444444</c:v>
                </c:pt>
                <c:pt idx="2770" c:formatCode="h:mm:ss">
                  <c:v>0.961979166666667</c:v>
                </c:pt>
                <c:pt idx="2771" c:formatCode="h:mm:ss">
                  <c:v>0.962326388888889</c:v>
                </c:pt>
                <c:pt idx="2772" c:formatCode="h:mm:ss">
                  <c:v>0.962673611111111</c:v>
                </c:pt>
                <c:pt idx="2773" c:formatCode="h:mm:ss">
                  <c:v>0.963020833333333</c:v>
                </c:pt>
                <c:pt idx="2774" c:formatCode="h:mm:ss">
                  <c:v>0.963368055555556</c:v>
                </c:pt>
                <c:pt idx="2775" c:formatCode="h:mm:ss">
                  <c:v>0.963715277777778</c:v>
                </c:pt>
                <c:pt idx="2776" c:formatCode="h:mm:ss">
                  <c:v>0.9640625</c:v>
                </c:pt>
                <c:pt idx="2777" c:formatCode="h:mm:ss">
                  <c:v>0.964409722222222</c:v>
                </c:pt>
                <c:pt idx="2778" c:formatCode="h:mm:ss">
                  <c:v>0.964756944444444</c:v>
                </c:pt>
                <c:pt idx="2779" c:formatCode="h:mm:ss">
                  <c:v>0.965104166666667</c:v>
                </c:pt>
                <c:pt idx="2780" c:formatCode="h:mm:ss">
                  <c:v>0.965451388888889</c:v>
                </c:pt>
                <c:pt idx="2781" c:formatCode="h:mm:ss">
                  <c:v>0.965798611111111</c:v>
                </c:pt>
                <c:pt idx="2782" c:formatCode="h:mm:ss">
                  <c:v>0.966145833333333</c:v>
                </c:pt>
                <c:pt idx="2783" c:formatCode="h:mm:ss">
                  <c:v>0.966493055555556</c:v>
                </c:pt>
                <c:pt idx="2784" c:formatCode="h:mm:ss">
                  <c:v>0.966840277777778</c:v>
                </c:pt>
                <c:pt idx="2785" c:formatCode="h:mm:ss">
                  <c:v>0.9671875</c:v>
                </c:pt>
                <c:pt idx="2786" c:formatCode="h:mm:ss">
                  <c:v>0.967534722222222</c:v>
                </c:pt>
                <c:pt idx="2787" c:formatCode="h:mm:ss">
                  <c:v>0.967881944444444</c:v>
                </c:pt>
                <c:pt idx="2788" c:formatCode="h:mm:ss">
                  <c:v>0.968229166666667</c:v>
                </c:pt>
                <c:pt idx="2789" c:formatCode="h:mm:ss">
                  <c:v>0.968576388888889</c:v>
                </c:pt>
                <c:pt idx="2790" c:formatCode="h:mm:ss">
                  <c:v>0.968923611111111</c:v>
                </c:pt>
                <c:pt idx="2791" c:formatCode="h:mm:ss">
                  <c:v>0.969270833333333</c:v>
                </c:pt>
                <c:pt idx="2792" c:formatCode="h:mm:ss">
                  <c:v>0.969618055555556</c:v>
                </c:pt>
                <c:pt idx="2793" c:formatCode="h:mm:ss">
                  <c:v>0.969965277777778</c:v>
                </c:pt>
                <c:pt idx="2794" c:formatCode="h:mm:ss">
                  <c:v>0.9703125</c:v>
                </c:pt>
                <c:pt idx="2795" c:formatCode="h:mm:ss">
                  <c:v>0.970659722222222</c:v>
                </c:pt>
                <c:pt idx="2796" c:formatCode="h:mm:ss">
                  <c:v>0.971006944444444</c:v>
                </c:pt>
                <c:pt idx="2797" c:formatCode="h:mm:ss">
                  <c:v>0.971354166666667</c:v>
                </c:pt>
                <c:pt idx="2798" c:formatCode="h:mm:ss">
                  <c:v>0.971701388888889</c:v>
                </c:pt>
                <c:pt idx="2799" c:formatCode="h:mm:ss">
                  <c:v>0.972048611111111</c:v>
                </c:pt>
                <c:pt idx="2800" c:formatCode="h:mm:ss">
                  <c:v>0.972395833333333</c:v>
                </c:pt>
                <c:pt idx="2801" c:formatCode="h:mm:ss">
                  <c:v>0.972743055555556</c:v>
                </c:pt>
                <c:pt idx="2802" c:formatCode="h:mm:ss">
                  <c:v>0.973090277777778</c:v>
                </c:pt>
                <c:pt idx="2803" c:formatCode="h:mm:ss">
                  <c:v>0.9734375</c:v>
                </c:pt>
                <c:pt idx="2804" c:formatCode="h:mm:ss">
                  <c:v>0.973784722222222</c:v>
                </c:pt>
                <c:pt idx="2805" c:formatCode="h:mm:ss">
                  <c:v>0.974131944444444</c:v>
                </c:pt>
                <c:pt idx="2806" c:formatCode="h:mm:ss">
                  <c:v>0.974479166666667</c:v>
                </c:pt>
                <c:pt idx="2807" c:formatCode="h:mm:ss">
                  <c:v>0.974826388888889</c:v>
                </c:pt>
                <c:pt idx="2808" c:formatCode="h:mm:ss">
                  <c:v>0.975173611111111</c:v>
                </c:pt>
                <c:pt idx="2809" c:formatCode="h:mm:ss">
                  <c:v>0.975520833333333</c:v>
                </c:pt>
                <c:pt idx="2810" c:formatCode="h:mm:ss">
                  <c:v>0.975868055555556</c:v>
                </c:pt>
                <c:pt idx="2811" c:formatCode="h:mm:ss">
                  <c:v>0.976215277777778</c:v>
                </c:pt>
                <c:pt idx="2812" c:formatCode="h:mm:ss">
                  <c:v>0.9765625</c:v>
                </c:pt>
                <c:pt idx="2813" c:formatCode="h:mm:ss">
                  <c:v>0.976909722222222</c:v>
                </c:pt>
                <c:pt idx="2814" c:formatCode="h:mm:ss">
                  <c:v>0.977256944444444</c:v>
                </c:pt>
                <c:pt idx="2815" c:formatCode="h:mm:ss">
                  <c:v>0.977604166666667</c:v>
                </c:pt>
                <c:pt idx="2816" c:formatCode="h:mm:ss">
                  <c:v>0.977951388888889</c:v>
                </c:pt>
                <c:pt idx="2817" c:formatCode="h:mm:ss">
                  <c:v>0.978298611111111</c:v>
                </c:pt>
                <c:pt idx="2818" c:formatCode="h:mm:ss">
                  <c:v>0.978645833333333</c:v>
                </c:pt>
                <c:pt idx="2819" c:formatCode="h:mm:ss">
                  <c:v>0.978993055555556</c:v>
                </c:pt>
                <c:pt idx="2820" c:formatCode="h:mm:ss">
                  <c:v>0.979340277777778</c:v>
                </c:pt>
                <c:pt idx="2821" c:formatCode="h:mm:ss">
                  <c:v>0.9796875</c:v>
                </c:pt>
                <c:pt idx="2822" c:formatCode="h:mm:ss">
                  <c:v>0.980034722222222</c:v>
                </c:pt>
                <c:pt idx="2823" c:formatCode="h:mm:ss">
                  <c:v>0.980381944444444</c:v>
                </c:pt>
                <c:pt idx="2824" c:formatCode="h:mm:ss">
                  <c:v>0.980729166666667</c:v>
                </c:pt>
                <c:pt idx="2825" c:formatCode="h:mm:ss">
                  <c:v>0.981076388888889</c:v>
                </c:pt>
                <c:pt idx="2826" c:formatCode="h:mm:ss">
                  <c:v>0.981423611111111</c:v>
                </c:pt>
                <c:pt idx="2827" c:formatCode="h:mm:ss">
                  <c:v>0.981770833333333</c:v>
                </c:pt>
                <c:pt idx="2828" c:formatCode="h:mm:ss">
                  <c:v>0.982118055555556</c:v>
                </c:pt>
                <c:pt idx="2829" c:formatCode="h:mm:ss">
                  <c:v>0.982465277777778</c:v>
                </c:pt>
                <c:pt idx="2830" c:formatCode="h:mm:ss">
                  <c:v>0.9828125</c:v>
                </c:pt>
                <c:pt idx="2831" c:formatCode="h:mm:ss">
                  <c:v>0.983159722222222</c:v>
                </c:pt>
                <c:pt idx="2832" c:formatCode="h:mm:ss">
                  <c:v>0.983506944444444</c:v>
                </c:pt>
                <c:pt idx="2833" c:formatCode="h:mm:ss">
                  <c:v>0.983854166666667</c:v>
                </c:pt>
                <c:pt idx="2834" c:formatCode="h:mm:ss">
                  <c:v>0.984201388888889</c:v>
                </c:pt>
                <c:pt idx="2835" c:formatCode="h:mm:ss">
                  <c:v>0.984548611111111</c:v>
                </c:pt>
                <c:pt idx="2836" c:formatCode="h:mm:ss">
                  <c:v>0.984895833333333</c:v>
                </c:pt>
                <c:pt idx="2837" c:formatCode="h:mm:ss">
                  <c:v>0.985243055555556</c:v>
                </c:pt>
                <c:pt idx="2838" c:formatCode="h:mm:ss">
                  <c:v>0.985590277777778</c:v>
                </c:pt>
                <c:pt idx="2839" c:formatCode="h:mm:ss">
                  <c:v>0.9859375</c:v>
                </c:pt>
                <c:pt idx="2840" c:formatCode="h:mm:ss">
                  <c:v>0.986284722222222</c:v>
                </c:pt>
                <c:pt idx="2841" c:formatCode="h:mm:ss">
                  <c:v>0.986631944444444</c:v>
                </c:pt>
                <c:pt idx="2842" c:formatCode="h:mm:ss">
                  <c:v>0.986979166666667</c:v>
                </c:pt>
                <c:pt idx="2843" c:formatCode="h:mm:ss">
                  <c:v>0.987326388888889</c:v>
                </c:pt>
                <c:pt idx="2844" c:formatCode="h:mm:ss">
                  <c:v>0.987673611111111</c:v>
                </c:pt>
                <c:pt idx="2845" c:formatCode="h:mm:ss">
                  <c:v>0.988020833333333</c:v>
                </c:pt>
                <c:pt idx="2846" c:formatCode="h:mm:ss">
                  <c:v>0.988368055555556</c:v>
                </c:pt>
                <c:pt idx="2847" c:formatCode="h:mm:ss">
                  <c:v>0.988715277777778</c:v>
                </c:pt>
                <c:pt idx="2848" c:formatCode="h:mm:ss">
                  <c:v>0.9890625</c:v>
                </c:pt>
                <c:pt idx="2849" c:formatCode="h:mm:ss">
                  <c:v>0.989409722222222</c:v>
                </c:pt>
                <c:pt idx="2850" c:formatCode="h:mm:ss">
                  <c:v>0.989756944444444</c:v>
                </c:pt>
                <c:pt idx="2851" c:formatCode="h:mm:ss">
                  <c:v>0.990104166666667</c:v>
                </c:pt>
                <c:pt idx="2852" c:formatCode="h:mm:ss">
                  <c:v>0.990451388888889</c:v>
                </c:pt>
                <c:pt idx="2853" c:formatCode="h:mm:ss">
                  <c:v>0.990798611111111</c:v>
                </c:pt>
                <c:pt idx="2854" c:formatCode="h:mm:ss">
                  <c:v>0.991145833333333</c:v>
                </c:pt>
                <c:pt idx="2855" c:formatCode="h:mm:ss">
                  <c:v>0.991493055555556</c:v>
                </c:pt>
                <c:pt idx="2856" c:formatCode="h:mm:ss">
                  <c:v>0.991840277777778</c:v>
                </c:pt>
                <c:pt idx="2857" c:formatCode="h:mm:ss">
                  <c:v>0.9921875</c:v>
                </c:pt>
                <c:pt idx="2858" c:formatCode="h:mm:ss">
                  <c:v>0.992534722222222</c:v>
                </c:pt>
                <c:pt idx="2859" c:formatCode="h:mm:ss">
                  <c:v>0.992881944444444</c:v>
                </c:pt>
                <c:pt idx="2860" c:formatCode="h:mm:ss">
                  <c:v>0.993229166666667</c:v>
                </c:pt>
                <c:pt idx="2861" c:formatCode="h:mm:ss">
                  <c:v>0.993576388888889</c:v>
                </c:pt>
                <c:pt idx="2862" c:formatCode="h:mm:ss">
                  <c:v>0.993923611111111</c:v>
                </c:pt>
                <c:pt idx="2863" c:formatCode="h:mm:ss">
                  <c:v>0.994270833333333</c:v>
                </c:pt>
                <c:pt idx="2864" c:formatCode="h:mm:ss">
                  <c:v>0.994618055555556</c:v>
                </c:pt>
                <c:pt idx="2865" c:formatCode="h:mm:ss">
                  <c:v>0.994965277777778</c:v>
                </c:pt>
                <c:pt idx="2866" c:formatCode="h:mm:ss">
                  <c:v>0.9953125</c:v>
                </c:pt>
                <c:pt idx="2867" c:formatCode="h:mm:ss">
                  <c:v>0.995659722222222</c:v>
                </c:pt>
                <c:pt idx="2868" c:formatCode="h:mm:ss">
                  <c:v>0.996006944444444</c:v>
                </c:pt>
                <c:pt idx="2869" c:formatCode="h:mm:ss">
                  <c:v>0.996354166666667</c:v>
                </c:pt>
                <c:pt idx="2870" c:formatCode="h:mm:ss">
                  <c:v>0.996701388888889</c:v>
                </c:pt>
                <c:pt idx="2871" c:formatCode="h:mm:ss">
                  <c:v>0.997048611111111</c:v>
                </c:pt>
                <c:pt idx="2872" c:formatCode="h:mm:ss">
                  <c:v>0.997395833333333</c:v>
                </c:pt>
                <c:pt idx="2873" c:formatCode="h:mm:ss">
                  <c:v>0.997743055555556</c:v>
                </c:pt>
                <c:pt idx="2874" c:formatCode="h:mm:ss">
                  <c:v>0.998090277777778</c:v>
                </c:pt>
                <c:pt idx="2875" c:formatCode="h:mm:ss">
                  <c:v>0.9984375</c:v>
                </c:pt>
                <c:pt idx="2876" c:formatCode="h:mm:ss">
                  <c:v>0.998784722222222</c:v>
                </c:pt>
                <c:pt idx="2877" c:formatCode="h:mm:ss">
                  <c:v>0.999131944444444</c:v>
                </c:pt>
                <c:pt idx="2878" c:formatCode="h:mm:ss">
                  <c:v>0.999479166666667</c:v>
                </c:pt>
                <c:pt idx="2879" c:formatCode="h:mm:ss">
                  <c:v>0.999826388888889</c:v>
                </c:pt>
              </c:numCache>
            </c:numRef>
          </c:cat>
          <c:val>
            <c:numRef>
              <c:f>'2025-06-16.csv'!$E$2:$E$2881</c:f>
              <c:numCache>
                <c:formatCode>General</c:formatCode>
                <c:ptCount val="2880"/>
                <c:pt idx="0">
                  <c:v>28.3</c:v>
                </c:pt>
                <c:pt idx="1">
                  <c:v>28.3</c:v>
                </c:pt>
                <c:pt idx="2">
                  <c:v>28.4</c:v>
                </c:pt>
                <c:pt idx="3">
                  <c:v>28.3</c:v>
                </c:pt>
                <c:pt idx="4">
                  <c:v>28.2</c:v>
                </c:pt>
                <c:pt idx="5">
                  <c:v>28.3</c:v>
                </c:pt>
                <c:pt idx="6">
                  <c:v>28.3</c:v>
                </c:pt>
                <c:pt idx="7">
                  <c:v>28.3</c:v>
                </c:pt>
                <c:pt idx="8">
                  <c:v>28.3</c:v>
                </c:pt>
                <c:pt idx="9">
                  <c:v>28.2</c:v>
                </c:pt>
                <c:pt idx="10">
                  <c:v>28.3</c:v>
                </c:pt>
                <c:pt idx="11">
                  <c:v>28.2</c:v>
                </c:pt>
                <c:pt idx="12">
                  <c:v>28.3</c:v>
                </c:pt>
                <c:pt idx="13">
                  <c:v>28.2</c:v>
                </c:pt>
                <c:pt idx="14">
                  <c:v>28.3</c:v>
                </c:pt>
                <c:pt idx="15">
                  <c:v>28.3</c:v>
                </c:pt>
                <c:pt idx="16">
                  <c:v>28.3</c:v>
                </c:pt>
                <c:pt idx="17">
                  <c:v>28.3</c:v>
                </c:pt>
                <c:pt idx="18">
                  <c:v>28.2</c:v>
                </c:pt>
                <c:pt idx="19">
                  <c:v>28.2</c:v>
                </c:pt>
                <c:pt idx="20">
                  <c:v>28.2</c:v>
                </c:pt>
                <c:pt idx="21">
                  <c:v>28.3</c:v>
                </c:pt>
                <c:pt idx="22">
                  <c:v>28.2</c:v>
                </c:pt>
                <c:pt idx="23">
                  <c:v>28.2</c:v>
                </c:pt>
                <c:pt idx="24">
                  <c:v>28.2</c:v>
                </c:pt>
                <c:pt idx="25">
                  <c:v>28.2</c:v>
                </c:pt>
                <c:pt idx="26">
                  <c:v>28.2</c:v>
                </c:pt>
                <c:pt idx="27">
                  <c:v>28.2</c:v>
                </c:pt>
                <c:pt idx="28">
                  <c:v>28.2</c:v>
                </c:pt>
                <c:pt idx="29">
                  <c:v>28.2</c:v>
                </c:pt>
                <c:pt idx="30">
                  <c:v>28.2</c:v>
                </c:pt>
                <c:pt idx="31">
                  <c:v>28.3</c:v>
                </c:pt>
                <c:pt idx="32">
                  <c:v>28.1</c:v>
                </c:pt>
                <c:pt idx="33">
                  <c:v>28.2</c:v>
                </c:pt>
                <c:pt idx="34">
                  <c:v>28.2</c:v>
                </c:pt>
                <c:pt idx="35">
                  <c:v>28.2</c:v>
                </c:pt>
                <c:pt idx="36">
                  <c:v>28.2</c:v>
                </c:pt>
                <c:pt idx="37">
                  <c:v>28.2</c:v>
                </c:pt>
                <c:pt idx="38">
                  <c:v>28.3</c:v>
                </c:pt>
                <c:pt idx="39">
                  <c:v>28.2</c:v>
                </c:pt>
                <c:pt idx="40">
                  <c:v>28.1</c:v>
                </c:pt>
                <c:pt idx="41">
                  <c:v>28</c:v>
                </c:pt>
                <c:pt idx="42">
                  <c:v>28.1</c:v>
                </c:pt>
                <c:pt idx="43">
                  <c:v>28.1</c:v>
                </c:pt>
                <c:pt idx="44">
                  <c:v>28.1</c:v>
                </c:pt>
                <c:pt idx="45">
                  <c:v>28.1</c:v>
                </c:pt>
                <c:pt idx="46">
                  <c:v>28.1</c:v>
                </c:pt>
                <c:pt idx="47">
                  <c:v>28.1</c:v>
                </c:pt>
                <c:pt idx="48">
                  <c:v>28.1</c:v>
                </c:pt>
                <c:pt idx="49">
                  <c:v>28.2</c:v>
                </c:pt>
                <c:pt idx="50">
                  <c:v>28.2</c:v>
                </c:pt>
                <c:pt idx="51">
                  <c:v>28.1</c:v>
                </c:pt>
                <c:pt idx="52">
                  <c:v>28.1</c:v>
                </c:pt>
                <c:pt idx="53">
                  <c:v>28.1</c:v>
                </c:pt>
                <c:pt idx="54">
                  <c:v>28.1</c:v>
                </c:pt>
                <c:pt idx="55">
                  <c:v>28.1</c:v>
                </c:pt>
                <c:pt idx="56">
                  <c:v>28.1</c:v>
                </c:pt>
                <c:pt idx="57">
                  <c:v>28.1</c:v>
                </c:pt>
                <c:pt idx="58">
                  <c:v>28.1</c:v>
                </c:pt>
                <c:pt idx="59">
                  <c:v>28.1</c:v>
                </c:pt>
                <c:pt idx="60">
                  <c:v>28.1</c:v>
                </c:pt>
                <c:pt idx="61">
                  <c:v>28.2</c:v>
                </c:pt>
                <c:pt idx="62">
                  <c:v>28.1</c:v>
                </c:pt>
                <c:pt idx="63">
                  <c:v>28.1</c:v>
                </c:pt>
                <c:pt idx="64">
                  <c:v>28.1</c:v>
                </c:pt>
                <c:pt idx="65">
                  <c:v>28.1</c:v>
                </c:pt>
                <c:pt idx="66">
                  <c:v>28.1</c:v>
                </c:pt>
                <c:pt idx="67">
                  <c:v>28.1</c:v>
                </c:pt>
                <c:pt idx="68">
                  <c:v>28</c:v>
                </c:pt>
                <c:pt idx="69">
                  <c:v>28.1</c:v>
                </c:pt>
                <c:pt idx="70">
                  <c:v>28.1</c:v>
                </c:pt>
                <c:pt idx="71">
                  <c:v>28.1</c:v>
                </c:pt>
                <c:pt idx="72">
                  <c:v>28.1</c:v>
                </c:pt>
                <c:pt idx="73">
                  <c:v>28</c:v>
                </c:pt>
                <c:pt idx="74">
                  <c:v>28.1</c:v>
                </c:pt>
                <c:pt idx="75">
                  <c:v>28</c:v>
                </c:pt>
                <c:pt idx="76">
                  <c:v>28.1</c:v>
                </c:pt>
                <c:pt idx="77">
                  <c:v>28</c:v>
                </c:pt>
                <c:pt idx="78">
                  <c:v>28.1</c:v>
                </c:pt>
                <c:pt idx="79">
                  <c:v>28</c:v>
                </c:pt>
                <c:pt idx="80">
                  <c:v>28</c:v>
                </c:pt>
                <c:pt idx="81">
                  <c:v>28</c:v>
                </c:pt>
                <c:pt idx="82">
                  <c:v>27.9</c:v>
                </c:pt>
                <c:pt idx="83">
                  <c:v>28</c:v>
                </c:pt>
                <c:pt idx="84">
                  <c:v>28</c:v>
                </c:pt>
                <c:pt idx="85">
                  <c:v>28</c:v>
                </c:pt>
                <c:pt idx="86">
                  <c:v>27.9</c:v>
                </c:pt>
                <c:pt idx="87">
                  <c:v>28</c:v>
                </c:pt>
                <c:pt idx="88">
                  <c:v>27.9</c:v>
                </c:pt>
                <c:pt idx="89">
                  <c:v>28</c:v>
                </c:pt>
                <c:pt idx="90">
                  <c:v>27.9</c:v>
                </c:pt>
                <c:pt idx="91">
                  <c:v>27.9</c:v>
                </c:pt>
                <c:pt idx="92">
                  <c:v>28</c:v>
                </c:pt>
                <c:pt idx="93">
                  <c:v>27.9</c:v>
                </c:pt>
                <c:pt idx="94">
                  <c:v>27.8</c:v>
                </c:pt>
                <c:pt idx="95">
                  <c:v>28</c:v>
                </c:pt>
                <c:pt idx="96">
                  <c:v>27.9</c:v>
                </c:pt>
                <c:pt idx="97">
                  <c:v>28</c:v>
                </c:pt>
                <c:pt idx="98">
                  <c:v>27.9</c:v>
                </c:pt>
                <c:pt idx="99">
                  <c:v>27.9</c:v>
                </c:pt>
                <c:pt idx="100">
                  <c:v>27.9</c:v>
                </c:pt>
                <c:pt idx="101">
                  <c:v>28</c:v>
                </c:pt>
                <c:pt idx="102">
                  <c:v>28</c:v>
                </c:pt>
                <c:pt idx="103">
                  <c:v>27.9</c:v>
                </c:pt>
                <c:pt idx="104">
                  <c:v>27.9</c:v>
                </c:pt>
                <c:pt idx="105">
                  <c:v>27.8</c:v>
                </c:pt>
                <c:pt idx="106">
                  <c:v>28</c:v>
                </c:pt>
                <c:pt idx="107">
                  <c:v>28</c:v>
                </c:pt>
                <c:pt idx="108">
                  <c:v>27.9</c:v>
                </c:pt>
                <c:pt idx="109">
                  <c:v>27.8</c:v>
                </c:pt>
                <c:pt idx="110">
                  <c:v>27.8</c:v>
                </c:pt>
                <c:pt idx="111">
                  <c:v>27.8</c:v>
                </c:pt>
                <c:pt idx="112">
                  <c:v>27.8</c:v>
                </c:pt>
                <c:pt idx="113">
                  <c:v>27.9</c:v>
                </c:pt>
                <c:pt idx="114">
                  <c:v>27.8</c:v>
                </c:pt>
                <c:pt idx="115">
                  <c:v>27.9</c:v>
                </c:pt>
                <c:pt idx="116">
                  <c:v>27.8</c:v>
                </c:pt>
                <c:pt idx="117">
                  <c:v>27.9</c:v>
                </c:pt>
                <c:pt idx="118">
                  <c:v>27.9</c:v>
                </c:pt>
                <c:pt idx="119">
                  <c:v>27.8</c:v>
                </c:pt>
                <c:pt idx="120">
                  <c:v>27.9</c:v>
                </c:pt>
                <c:pt idx="121">
                  <c:v>27.8</c:v>
                </c:pt>
                <c:pt idx="122">
                  <c:v>27.8</c:v>
                </c:pt>
                <c:pt idx="123">
                  <c:v>27.8</c:v>
                </c:pt>
                <c:pt idx="124">
                  <c:v>27.9</c:v>
                </c:pt>
                <c:pt idx="125">
                  <c:v>27.9</c:v>
                </c:pt>
                <c:pt idx="126">
                  <c:v>27.8</c:v>
                </c:pt>
                <c:pt idx="127">
                  <c:v>27.8</c:v>
                </c:pt>
                <c:pt idx="128">
                  <c:v>27.8</c:v>
                </c:pt>
                <c:pt idx="129">
                  <c:v>27.8</c:v>
                </c:pt>
                <c:pt idx="130">
                  <c:v>27.8</c:v>
                </c:pt>
                <c:pt idx="131">
                  <c:v>27.8</c:v>
                </c:pt>
                <c:pt idx="132">
                  <c:v>27.7</c:v>
                </c:pt>
                <c:pt idx="133">
                  <c:v>27.7</c:v>
                </c:pt>
                <c:pt idx="134">
                  <c:v>27.7</c:v>
                </c:pt>
                <c:pt idx="135">
                  <c:v>27.7</c:v>
                </c:pt>
                <c:pt idx="136">
                  <c:v>27.7</c:v>
                </c:pt>
                <c:pt idx="137">
                  <c:v>27.7</c:v>
                </c:pt>
                <c:pt idx="138">
                  <c:v>27.7</c:v>
                </c:pt>
                <c:pt idx="139">
                  <c:v>27.7</c:v>
                </c:pt>
                <c:pt idx="140">
                  <c:v>27.8</c:v>
                </c:pt>
                <c:pt idx="141">
                  <c:v>27.8</c:v>
                </c:pt>
                <c:pt idx="142">
                  <c:v>27.8</c:v>
                </c:pt>
                <c:pt idx="143">
                  <c:v>27.7</c:v>
                </c:pt>
                <c:pt idx="144">
                  <c:v>27.7</c:v>
                </c:pt>
                <c:pt idx="145">
                  <c:v>27.7</c:v>
                </c:pt>
                <c:pt idx="146">
                  <c:v>27.8</c:v>
                </c:pt>
                <c:pt idx="147">
                  <c:v>27.7</c:v>
                </c:pt>
                <c:pt idx="148">
                  <c:v>27.7</c:v>
                </c:pt>
                <c:pt idx="149">
                  <c:v>27.7</c:v>
                </c:pt>
                <c:pt idx="150">
                  <c:v>27.7</c:v>
                </c:pt>
                <c:pt idx="151">
                  <c:v>27.7</c:v>
                </c:pt>
                <c:pt idx="152">
                  <c:v>27.8</c:v>
                </c:pt>
                <c:pt idx="153">
                  <c:v>27.6</c:v>
                </c:pt>
                <c:pt idx="154">
                  <c:v>27.7</c:v>
                </c:pt>
                <c:pt idx="155">
                  <c:v>27.7</c:v>
                </c:pt>
                <c:pt idx="156">
                  <c:v>27.7</c:v>
                </c:pt>
                <c:pt idx="157">
                  <c:v>27.7</c:v>
                </c:pt>
                <c:pt idx="158">
                  <c:v>27.7</c:v>
                </c:pt>
                <c:pt idx="159">
                  <c:v>27.7</c:v>
                </c:pt>
                <c:pt idx="160">
                  <c:v>27.6</c:v>
                </c:pt>
                <c:pt idx="161">
                  <c:v>27.7</c:v>
                </c:pt>
                <c:pt idx="162">
                  <c:v>27.6</c:v>
                </c:pt>
                <c:pt idx="163">
                  <c:v>27.8</c:v>
                </c:pt>
                <c:pt idx="164">
                  <c:v>27.7</c:v>
                </c:pt>
                <c:pt idx="165">
                  <c:v>27.8</c:v>
                </c:pt>
                <c:pt idx="166">
                  <c:v>27.7</c:v>
                </c:pt>
                <c:pt idx="167">
                  <c:v>27.7</c:v>
                </c:pt>
                <c:pt idx="168">
                  <c:v>27.5</c:v>
                </c:pt>
                <c:pt idx="169">
                  <c:v>27.7</c:v>
                </c:pt>
                <c:pt idx="170">
                  <c:v>27.6</c:v>
                </c:pt>
                <c:pt idx="171">
                  <c:v>27.6</c:v>
                </c:pt>
                <c:pt idx="172">
                  <c:v>27.7</c:v>
                </c:pt>
                <c:pt idx="173">
                  <c:v>27.7</c:v>
                </c:pt>
                <c:pt idx="174">
                  <c:v>27.5</c:v>
                </c:pt>
                <c:pt idx="175">
                  <c:v>27.7</c:v>
                </c:pt>
                <c:pt idx="176">
                  <c:v>27.6</c:v>
                </c:pt>
                <c:pt idx="177">
                  <c:v>27.7</c:v>
                </c:pt>
                <c:pt idx="178">
                  <c:v>27.6</c:v>
                </c:pt>
                <c:pt idx="179">
                  <c:v>27.7</c:v>
                </c:pt>
                <c:pt idx="180">
                  <c:v>27.6</c:v>
                </c:pt>
                <c:pt idx="181">
                  <c:v>27.5</c:v>
                </c:pt>
                <c:pt idx="182">
                  <c:v>27.6</c:v>
                </c:pt>
                <c:pt idx="183">
                  <c:v>27.6</c:v>
                </c:pt>
                <c:pt idx="184">
                  <c:v>27.6</c:v>
                </c:pt>
                <c:pt idx="185">
                  <c:v>27.5</c:v>
                </c:pt>
                <c:pt idx="186">
                  <c:v>27.6</c:v>
                </c:pt>
                <c:pt idx="187">
                  <c:v>27.6</c:v>
                </c:pt>
                <c:pt idx="188">
                  <c:v>27.6</c:v>
                </c:pt>
                <c:pt idx="189">
                  <c:v>27.6</c:v>
                </c:pt>
                <c:pt idx="190">
                  <c:v>27.6</c:v>
                </c:pt>
                <c:pt idx="191">
                  <c:v>27.5</c:v>
                </c:pt>
                <c:pt idx="192">
                  <c:v>27.7</c:v>
                </c:pt>
                <c:pt idx="193">
                  <c:v>27.6</c:v>
                </c:pt>
                <c:pt idx="194">
                  <c:v>27.6</c:v>
                </c:pt>
                <c:pt idx="195">
                  <c:v>27.5</c:v>
                </c:pt>
                <c:pt idx="196">
                  <c:v>27.6</c:v>
                </c:pt>
                <c:pt idx="197">
                  <c:v>27.4</c:v>
                </c:pt>
                <c:pt idx="198">
                  <c:v>27.5</c:v>
                </c:pt>
                <c:pt idx="199">
                  <c:v>27.5</c:v>
                </c:pt>
                <c:pt idx="200">
                  <c:v>27.5</c:v>
                </c:pt>
                <c:pt idx="201">
                  <c:v>27.4</c:v>
                </c:pt>
                <c:pt idx="202">
                  <c:v>27.5</c:v>
                </c:pt>
                <c:pt idx="203">
                  <c:v>27.5</c:v>
                </c:pt>
                <c:pt idx="204">
                  <c:v>27.5</c:v>
                </c:pt>
                <c:pt idx="205">
                  <c:v>27.5</c:v>
                </c:pt>
                <c:pt idx="206">
                  <c:v>27.5</c:v>
                </c:pt>
                <c:pt idx="207">
                  <c:v>27.5</c:v>
                </c:pt>
                <c:pt idx="208">
                  <c:v>27.5</c:v>
                </c:pt>
                <c:pt idx="209">
                  <c:v>27.4</c:v>
                </c:pt>
                <c:pt idx="210">
                  <c:v>27.4</c:v>
                </c:pt>
                <c:pt idx="211">
                  <c:v>27.5</c:v>
                </c:pt>
                <c:pt idx="212">
                  <c:v>27.5</c:v>
                </c:pt>
                <c:pt idx="213">
                  <c:v>27.4</c:v>
                </c:pt>
                <c:pt idx="214">
                  <c:v>27.4</c:v>
                </c:pt>
                <c:pt idx="215">
                  <c:v>27.5</c:v>
                </c:pt>
                <c:pt idx="216">
                  <c:v>27.4</c:v>
                </c:pt>
                <c:pt idx="217">
                  <c:v>27.5</c:v>
                </c:pt>
                <c:pt idx="218">
                  <c:v>27.4</c:v>
                </c:pt>
                <c:pt idx="219">
                  <c:v>27.4</c:v>
                </c:pt>
                <c:pt idx="220">
                  <c:v>27.4</c:v>
                </c:pt>
                <c:pt idx="221">
                  <c:v>27.4</c:v>
                </c:pt>
                <c:pt idx="222">
                  <c:v>27.4</c:v>
                </c:pt>
                <c:pt idx="223">
                  <c:v>27.4</c:v>
                </c:pt>
                <c:pt idx="224">
                  <c:v>27.3</c:v>
                </c:pt>
                <c:pt idx="225">
                  <c:v>27.4</c:v>
                </c:pt>
                <c:pt idx="226">
                  <c:v>27.5</c:v>
                </c:pt>
                <c:pt idx="227">
                  <c:v>27.5</c:v>
                </c:pt>
                <c:pt idx="228">
                  <c:v>27.4</c:v>
                </c:pt>
                <c:pt idx="229">
                  <c:v>27.5</c:v>
                </c:pt>
                <c:pt idx="230">
                  <c:v>27.4</c:v>
                </c:pt>
                <c:pt idx="231">
                  <c:v>27.4</c:v>
                </c:pt>
                <c:pt idx="232">
                  <c:v>27.3</c:v>
                </c:pt>
                <c:pt idx="233">
                  <c:v>27.4</c:v>
                </c:pt>
                <c:pt idx="234">
                  <c:v>27.4</c:v>
                </c:pt>
                <c:pt idx="235">
                  <c:v>27.5</c:v>
                </c:pt>
                <c:pt idx="236">
                  <c:v>27.4</c:v>
                </c:pt>
                <c:pt idx="237">
                  <c:v>27.4</c:v>
                </c:pt>
                <c:pt idx="238">
                  <c:v>27.3</c:v>
                </c:pt>
                <c:pt idx="239">
                  <c:v>27.3</c:v>
                </c:pt>
                <c:pt idx="240">
                  <c:v>27.4</c:v>
                </c:pt>
                <c:pt idx="241">
                  <c:v>27.5</c:v>
                </c:pt>
                <c:pt idx="242">
                  <c:v>27.4</c:v>
                </c:pt>
                <c:pt idx="243">
                  <c:v>27.5</c:v>
                </c:pt>
                <c:pt idx="244">
                  <c:v>27.4</c:v>
                </c:pt>
                <c:pt idx="245">
                  <c:v>27.4</c:v>
                </c:pt>
                <c:pt idx="246">
                  <c:v>27.4</c:v>
                </c:pt>
                <c:pt idx="247">
                  <c:v>27.4</c:v>
                </c:pt>
                <c:pt idx="248">
                  <c:v>27.3</c:v>
                </c:pt>
                <c:pt idx="249">
                  <c:v>27.3</c:v>
                </c:pt>
                <c:pt idx="250">
                  <c:v>27.4</c:v>
                </c:pt>
                <c:pt idx="251">
                  <c:v>27.4</c:v>
                </c:pt>
                <c:pt idx="252">
                  <c:v>27.4</c:v>
                </c:pt>
                <c:pt idx="253">
                  <c:v>27.3</c:v>
                </c:pt>
                <c:pt idx="254">
                  <c:v>27.4</c:v>
                </c:pt>
                <c:pt idx="255">
                  <c:v>27.3</c:v>
                </c:pt>
                <c:pt idx="256">
                  <c:v>27.4</c:v>
                </c:pt>
                <c:pt idx="257">
                  <c:v>27.4</c:v>
                </c:pt>
                <c:pt idx="258">
                  <c:v>27.2</c:v>
                </c:pt>
                <c:pt idx="259">
                  <c:v>27.3</c:v>
                </c:pt>
                <c:pt idx="260">
                  <c:v>27.3</c:v>
                </c:pt>
                <c:pt idx="261">
                  <c:v>27.3</c:v>
                </c:pt>
                <c:pt idx="262">
                  <c:v>27.3</c:v>
                </c:pt>
                <c:pt idx="263">
                  <c:v>27.3</c:v>
                </c:pt>
                <c:pt idx="264">
                  <c:v>27.3</c:v>
                </c:pt>
                <c:pt idx="265">
                  <c:v>27.2</c:v>
                </c:pt>
                <c:pt idx="266">
                  <c:v>27.3</c:v>
                </c:pt>
                <c:pt idx="267">
                  <c:v>27.3</c:v>
                </c:pt>
                <c:pt idx="268">
                  <c:v>27.2</c:v>
                </c:pt>
                <c:pt idx="269">
                  <c:v>27.3</c:v>
                </c:pt>
                <c:pt idx="270">
                  <c:v>27.2</c:v>
                </c:pt>
                <c:pt idx="271">
                  <c:v>27.3</c:v>
                </c:pt>
                <c:pt idx="272">
                  <c:v>27.3</c:v>
                </c:pt>
                <c:pt idx="273">
                  <c:v>27.3</c:v>
                </c:pt>
                <c:pt idx="274">
                  <c:v>27.2</c:v>
                </c:pt>
                <c:pt idx="275">
                  <c:v>27.2</c:v>
                </c:pt>
                <c:pt idx="276">
                  <c:v>27.3</c:v>
                </c:pt>
                <c:pt idx="277">
                  <c:v>27.3</c:v>
                </c:pt>
                <c:pt idx="278">
                  <c:v>27.3</c:v>
                </c:pt>
                <c:pt idx="279">
                  <c:v>27.3</c:v>
                </c:pt>
                <c:pt idx="280">
                  <c:v>27.3</c:v>
                </c:pt>
                <c:pt idx="281">
                  <c:v>27.3</c:v>
                </c:pt>
                <c:pt idx="282">
                  <c:v>27.2</c:v>
                </c:pt>
                <c:pt idx="283">
                  <c:v>27.3</c:v>
                </c:pt>
                <c:pt idx="284">
                  <c:v>27.3</c:v>
                </c:pt>
                <c:pt idx="285">
                  <c:v>27.3</c:v>
                </c:pt>
                <c:pt idx="286">
                  <c:v>27.2</c:v>
                </c:pt>
                <c:pt idx="287">
                  <c:v>27.3</c:v>
                </c:pt>
                <c:pt idx="288">
                  <c:v>27.2</c:v>
                </c:pt>
                <c:pt idx="289">
                  <c:v>27.3</c:v>
                </c:pt>
                <c:pt idx="290">
                  <c:v>27.2</c:v>
                </c:pt>
                <c:pt idx="291">
                  <c:v>27.3</c:v>
                </c:pt>
                <c:pt idx="292">
                  <c:v>27.3</c:v>
                </c:pt>
                <c:pt idx="293">
                  <c:v>27.2</c:v>
                </c:pt>
                <c:pt idx="294">
                  <c:v>27.2</c:v>
                </c:pt>
                <c:pt idx="295">
                  <c:v>27.2</c:v>
                </c:pt>
                <c:pt idx="296">
                  <c:v>27.2</c:v>
                </c:pt>
                <c:pt idx="297">
                  <c:v>27.3</c:v>
                </c:pt>
                <c:pt idx="298">
                  <c:v>27.3</c:v>
                </c:pt>
                <c:pt idx="299">
                  <c:v>27.2</c:v>
                </c:pt>
                <c:pt idx="300">
                  <c:v>27.2</c:v>
                </c:pt>
                <c:pt idx="301">
                  <c:v>27.2</c:v>
                </c:pt>
                <c:pt idx="302">
                  <c:v>27.2</c:v>
                </c:pt>
                <c:pt idx="303">
                  <c:v>27.2</c:v>
                </c:pt>
                <c:pt idx="304">
                  <c:v>27.2</c:v>
                </c:pt>
                <c:pt idx="305">
                  <c:v>27.2</c:v>
                </c:pt>
                <c:pt idx="306">
                  <c:v>27.2</c:v>
                </c:pt>
                <c:pt idx="307">
                  <c:v>27.2</c:v>
                </c:pt>
                <c:pt idx="308">
                  <c:v>27.3</c:v>
                </c:pt>
                <c:pt idx="309">
                  <c:v>27.2</c:v>
                </c:pt>
                <c:pt idx="310">
                  <c:v>27.2</c:v>
                </c:pt>
                <c:pt idx="311">
                  <c:v>27.2</c:v>
                </c:pt>
                <c:pt idx="312">
                  <c:v>27.2</c:v>
                </c:pt>
                <c:pt idx="313">
                  <c:v>27.2</c:v>
                </c:pt>
                <c:pt idx="314">
                  <c:v>27.2</c:v>
                </c:pt>
                <c:pt idx="315">
                  <c:v>27.2</c:v>
                </c:pt>
                <c:pt idx="316">
                  <c:v>27.2</c:v>
                </c:pt>
                <c:pt idx="317">
                  <c:v>27.1</c:v>
                </c:pt>
                <c:pt idx="318">
                  <c:v>27.1</c:v>
                </c:pt>
                <c:pt idx="319">
                  <c:v>27.2</c:v>
                </c:pt>
                <c:pt idx="320">
                  <c:v>27.1</c:v>
                </c:pt>
                <c:pt idx="321">
                  <c:v>27.2</c:v>
                </c:pt>
                <c:pt idx="322">
                  <c:v>27.1</c:v>
                </c:pt>
                <c:pt idx="323">
                  <c:v>27.1</c:v>
                </c:pt>
                <c:pt idx="324">
                  <c:v>27.1</c:v>
                </c:pt>
                <c:pt idx="325">
                  <c:v>27.2</c:v>
                </c:pt>
                <c:pt idx="326">
                  <c:v>27.2</c:v>
                </c:pt>
                <c:pt idx="327">
                  <c:v>27.1</c:v>
                </c:pt>
                <c:pt idx="328">
                  <c:v>27.2</c:v>
                </c:pt>
                <c:pt idx="329">
                  <c:v>27.1</c:v>
                </c:pt>
                <c:pt idx="330">
                  <c:v>27.1</c:v>
                </c:pt>
                <c:pt idx="331">
                  <c:v>27.2</c:v>
                </c:pt>
                <c:pt idx="332">
                  <c:v>27.2</c:v>
                </c:pt>
                <c:pt idx="333">
                  <c:v>27.1</c:v>
                </c:pt>
                <c:pt idx="334">
                  <c:v>27.1</c:v>
                </c:pt>
                <c:pt idx="335">
                  <c:v>27.2</c:v>
                </c:pt>
                <c:pt idx="336">
                  <c:v>27.2</c:v>
                </c:pt>
                <c:pt idx="337">
                  <c:v>27.2</c:v>
                </c:pt>
                <c:pt idx="338">
                  <c:v>27.1</c:v>
                </c:pt>
                <c:pt idx="339">
                  <c:v>27.1</c:v>
                </c:pt>
                <c:pt idx="340">
                  <c:v>27.2</c:v>
                </c:pt>
                <c:pt idx="341">
                  <c:v>27.1</c:v>
                </c:pt>
                <c:pt idx="342">
                  <c:v>27</c:v>
                </c:pt>
                <c:pt idx="343">
                  <c:v>27.2</c:v>
                </c:pt>
                <c:pt idx="344">
                  <c:v>27</c:v>
                </c:pt>
                <c:pt idx="345">
                  <c:v>27</c:v>
                </c:pt>
                <c:pt idx="346">
                  <c:v>27.1</c:v>
                </c:pt>
                <c:pt idx="347">
                  <c:v>27.1</c:v>
                </c:pt>
                <c:pt idx="348">
                  <c:v>27.1</c:v>
                </c:pt>
                <c:pt idx="349">
                  <c:v>27.2</c:v>
                </c:pt>
                <c:pt idx="350">
                  <c:v>27.1</c:v>
                </c:pt>
                <c:pt idx="351">
                  <c:v>27</c:v>
                </c:pt>
                <c:pt idx="352">
                  <c:v>27.1</c:v>
                </c:pt>
                <c:pt idx="353">
                  <c:v>27.1</c:v>
                </c:pt>
                <c:pt idx="354">
                  <c:v>27</c:v>
                </c:pt>
                <c:pt idx="355">
                  <c:v>27</c:v>
                </c:pt>
                <c:pt idx="356">
                  <c:v>27</c:v>
                </c:pt>
                <c:pt idx="357">
                  <c:v>27.1</c:v>
                </c:pt>
                <c:pt idx="358">
                  <c:v>26.9</c:v>
                </c:pt>
                <c:pt idx="359">
                  <c:v>27.1</c:v>
                </c:pt>
                <c:pt idx="360">
                  <c:v>27</c:v>
                </c:pt>
                <c:pt idx="361">
                  <c:v>27</c:v>
                </c:pt>
                <c:pt idx="362">
                  <c:v>27</c:v>
                </c:pt>
                <c:pt idx="363">
                  <c:v>27</c:v>
                </c:pt>
                <c:pt idx="364">
                  <c:v>27</c:v>
                </c:pt>
                <c:pt idx="365">
                  <c:v>27</c:v>
                </c:pt>
                <c:pt idx="366">
                  <c:v>27</c:v>
                </c:pt>
                <c:pt idx="367">
                  <c:v>27.1</c:v>
                </c:pt>
                <c:pt idx="368">
                  <c:v>27.1</c:v>
                </c:pt>
                <c:pt idx="369">
                  <c:v>27</c:v>
                </c:pt>
                <c:pt idx="370">
                  <c:v>27</c:v>
                </c:pt>
                <c:pt idx="371">
                  <c:v>27</c:v>
                </c:pt>
                <c:pt idx="372">
                  <c:v>27</c:v>
                </c:pt>
                <c:pt idx="373">
                  <c:v>27</c:v>
                </c:pt>
                <c:pt idx="374">
                  <c:v>27</c:v>
                </c:pt>
                <c:pt idx="375">
                  <c:v>27</c:v>
                </c:pt>
                <c:pt idx="376">
                  <c:v>27</c:v>
                </c:pt>
                <c:pt idx="377">
                  <c:v>27</c:v>
                </c:pt>
                <c:pt idx="378">
                  <c:v>26.9</c:v>
                </c:pt>
                <c:pt idx="379">
                  <c:v>27</c:v>
                </c:pt>
                <c:pt idx="380">
                  <c:v>27</c:v>
                </c:pt>
                <c:pt idx="381">
                  <c:v>27</c:v>
                </c:pt>
                <c:pt idx="382">
                  <c:v>27.1</c:v>
                </c:pt>
                <c:pt idx="383">
                  <c:v>27.1</c:v>
                </c:pt>
                <c:pt idx="384">
                  <c:v>27</c:v>
                </c:pt>
                <c:pt idx="385">
                  <c:v>27</c:v>
                </c:pt>
                <c:pt idx="386">
                  <c:v>27</c:v>
                </c:pt>
                <c:pt idx="387">
                  <c:v>26.9</c:v>
                </c:pt>
                <c:pt idx="388">
                  <c:v>27</c:v>
                </c:pt>
                <c:pt idx="389">
                  <c:v>27</c:v>
                </c:pt>
                <c:pt idx="390">
                  <c:v>27</c:v>
                </c:pt>
                <c:pt idx="391">
                  <c:v>27</c:v>
                </c:pt>
                <c:pt idx="392">
                  <c:v>27</c:v>
                </c:pt>
                <c:pt idx="393">
                  <c:v>27</c:v>
                </c:pt>
                <c:pt idx="394">
                  <c:v>26.9</c:v>
                </c:pt>
                <c:pt idx="395">
                  <c:v>27</c:v>
                </c:pt>
                <c:pt idx="396">
                  <c:v>27</c:v>
                </c:pt>
                <c:pt idx="397">
                  <c:v>27</c:v>
                </c:pt>
                <c:pt idx="398">
                  <c:v>27</c:v>
                </c:pt>
                <c:pt idx="399">
                  <c:v>27</c:v>
                </c:pt>
                <c:pt idx="400">
                  <c:v>27</c:v>
                </c:pt>
                <c:pt idx="401">
                  <c:v>27</c:v>
                </c:pt>
                <c:pt idx="402">
                  <c:v>26.9</c:v>
                </c:pt>
                <c:pt idx="403">
                  <c:v>27</c:v>
                </c:pt>
                <c:pt idx="404">
                  <c:v>27</c:v>
                </c:pt>
                <c:pt idx="405">
                  <c:v>27</c:v>
                </c:pt>
                <c:pt idx="406">
                  <c:v>27</c:v>
                </c:pt>
                <c:pt idx="407">
                  <c:v>26.8</c:v>
                </c:pt>
                <c:pt idx="408">
                  <c:v>26.9</c:v>
                </c:pt>
                <c:pt idx="409">
                  <c:v>26.9</c:v>
                </c:pt>
                <c:pt idx="410">
                  <c:v>27</c:v>
                </c:pt>
                <c:pt idx="411">
                  <c:v>27</c:v>
                </c:pt>
                <c:pt idx="412">
                  <c:v>26.9</c:v>
                </c:pt>
                <c:pt idx="413">
                  <c:v>27</c:v>
                </c:pt>
                <c:pt idx="414">
                  <c:v>27</c:v>
                </c:pt>
                <c:pt idx="415">
                  <c:v>27</c:v>
                </c:pt>
                <c:pt idx="416">
                  <c:v>26.9</c:v>
                </c:pt>
                <c:pt idx="417">
                  <c:v>26.9</c:v>
                </c:pt>
                <c:pt idx="418">
                  <c:v>27</c:v>
                </c:pt>
                <c:pt idx="419">
                  <c:v>26.9</c:v>
                </c:pt>
                <c:pt idx="420">
                  <c:v>26.9</c:v>
                </c:pt>
                <c:pt idx="421">
                  <c:v>27</c:v>
                </c:pt>
                <c:pt idx="422">
                  <c:v>26.9</c:v>
                </c:pt>
                <c:pt idx="423">
                  <c:v>26.8</c:v>
                </c:pt>
                <c:pt idx="424">
                  <c:v>26.9</c:v>
                </c:pt>
                <c:pt idx="425">
                  <c:v>26.9</c:v>
                </c:pt>
                <c:pt idx="426">
                  <c:v>26.9</c:v>
                </c:pt>
                <c:pt idx="427">
                  <c:v>26.8</c:v>
                </c:pt>
                <c:pt idx="428">
                  <c:v>26.8</c:v>
                </c:pt>
                <c:pt idx="429">
                  <c:v>26.9</c:v>
                </c:pt>
                <c:pt idx="430">
                  <c:v>26.9</c:v>
                </c:pt>
                <c:pt idx="431">
                  <c:v>26.9</c:v>
                </c:pt>
                <c:pt idx="432">
                  <c:v>26.9</c:v>
                </c:pt>
                <c:pt idx="433">
                  <c:v>26.8</c:v>
                </c:pt>
                <c:pt idx="434">
                  <c:v>26.9</c:v>
                </c:pt>
                <c:pt idx="435">
                  <c:v>26.9</c:v>
                </c:pt>
                <c:pt idx="436">
                  <c:v>26.8</c:v>
                </c:pt>
                <c:pt idx="437">
                  <c:v>26.9</c:v>
                </c:pt>
                <c:pt idx="438">
                  <c:v>26.9</c:v>
                </c:pt>
                <c:pt idx="439">
                  <c:v>27</c:v>
                </c:pt>
                <c:pt idx="440">
                  <c:v>26.9</c:v>
                </c:pt>
                <c:pt idx="441">
                  <c:v>26.9</c:v>
                </c:pt>
                <c:pt idx="442">
                  <c:v>26.9</c:v>
                </c:pt>
                <c:pt idx="443">
                  <c:v>26.9</c:v>
                </c:pt>
                <c:pt idx="444">
                  <c:v>26.9</c:v>
                </c:pt>
                <c:pt idx="445">
                  <c:v>26.9</c:v>
                </c:pt>
                <c:pt idx="446">
                  <c:v>26.8</c:v>
                </c:pt>
                <c:pt idx="447">
                  <c:v>26.8</c:v>
                </c:pt>
                <c:pt idx="448">
                  <c:v>26.9</c:v>
                </c:pt>
                <c:pt idx="449">
                  <c:v>26.9</c:v>
                </c:pt>
                <c:pt idx="450">
                  <c:v>26.9</c:v>
                </c:pt>
                <c:pt idx="451">
                  <c:v>26.8</c:v>
                </c:pt>
                <c:pt idx="452">
                  <c:v>26.9</c:v>
                </c:pt>
                <c:pt idx="453">
                  <c:v>26.8</c:v>
                </c:pt>
                <c:pt idx="454">
                  <c:v>26.8</c:v>
                </c:pt>
                <c:pt idx="455">
                  <c:v>26.9</c:v>
                </c:pt>
                <c:pt idx="456">
                  <c:v>26.8</c:v>
                </c:pt>
                <c:pt idx="457">
                  <c:v>26.8</c:v>
                </c:pt>
                <c:pt idx="458">
                  <c:v>26.7</c:v>
                </c:pt>
                <c:pt idx="459">
                  <c:v>26.8</c:v>
                </c:pt>
                <c:pt idx="460">
                  <c:v>26.9</c:v>
                </c:pt>
                <c:pt idx="461">
                  <c:v>26.8</c:v>
                </c:pt>
                <c:pt idx="462">
                  <c:v>26.8</c:v>
                </c:pt>
                <c:pt idx="463">
                  <c:v>26.8</c:v>
                </c:pt>
                <c:pt idx="464">
                  <c:v>26.8</c:v>
                </c:pt>
                <c:pt idx="465">
                  <c:v>26.8</c:v>
                </c:pt>
                <c:pt idx="466">
                  <c:v>26.8</c:v>
                </c:pt>
                <c:pt idx="467">
                  <c:v>26.8</c:v>
                </c:pt>
                <c:pt idx="468">
                  <c:v>26.8</c:v>
                </c:pt>
                <c:pt idx="469">
                  <c:v>26.9</c:v>
                </c:pt>
                <c:pt idx="470">
                  <c:v>26.8</c:v>
                </c:pt>
                <c:pt idx="471">
                  <c:v>26.8</c:v>
                </c:pt>
                <c:pt idx="472">
                  <c:v>26.8</c:v>
                </c:pt>
                <c:pt idx="473">
                  <c:v>26.8</c:v>
                </c:pt>
                <c:pt idx="474">
                  <c:v>26.8</c:v>
                </c:pt>
                <c:pt idx="475">
                  <c:v>26.8</c:v>
                </c:pt>
                <c:pt idx="476">
                  <c:v>26.9</c:v>
                </c:pt>
                <c:pt idx="477">
                  <c:v>26.7</c:v>
                </c:pt>
                <c:pt idx="478">
                  <c:v>26.9</c:v>
                </c:pt>
                <c:pt idx="479">
                  <c:v>26.7</c:v>
                </c:pt>
                <c:pt idx="480">
                  <c:v>26.7</c:v>
                </c:pt>
                <c:pt idx="481">
                  <c:v>26.8</c:v>
                </c:pt>
                <c:pt idx="482">
                  <c:v>26.7</c:v>
                </c:pt>
                <c:pt idx="483">
                  <c:v>26.8</c:v>
                </c:pt>
                <c:pt idx="484">
                  <c:v>26.7</c:v>
                </c:pt>
                <c:pt idx="485">
                  <c:v>26.8</c:v>
                </c:pt>
                <c:pt idx="486">
                  <c:v>26.8</c:v>
                </c:pt>
                <c:pt idx="487">
                  <c:v>26.8</c:v>
                </c:pt>
                <c:pt idx="488">
                  <c:v>26.8</c:v>
                </c:pt>
                <c:pt idx="489">
                  <c:v>26.7</c:v>
                </c:pt>
                <c:pt idx="490">
                  <c:v>26.7</c:v>
                </c:pt>
                <c:pt idx="491">
                  <c:v>26.8</c:v>
                </c:pt>
                <c:pt idx="492">
                  <c:v>26.8</c:v>
                </c:pt>
                <c:pt idx="493">
                  <c:v>26.8</c:v>
                </c:pt>
                <c:pt idx="494">
                  <c:v>26.8</c:v>
                </c:pt>
                <c:pt idx="495">
                  <c:v>26.8</c:v>
                </c:pt>
                <c:pt idx="496">
                  <c:v>26.7</c:v>
                </c:pt>
                <c:pt idx="497">
                  <c:v>26.8</c:v>
                </c:pt>
                <c:pt idx="498">
                  <c:v>26.8</c:v>
                </c:pt>
                <c:pt idx="499">
                  <c:v>26.7</c:v>
                </c:pt>
                <c:pt idx="500">
                  <c:v>26.8</c:v>
                </c:pt>
                <c:pt idx="501">
                  <c:v>26.7</c:v>
                </c:pt>
                <c:pt idx="502">
                  <c:v>26.7</c:v>
                </c:pt>
                <c:pt idx="503">
                  <c:v>26.9</c:v>
                </c:pt>
                <c:pt idx="504">
                  <c:v>26.7</c:v>
                </c:pt>
                <c:pt idx="505">
                  <c:v>26.8</c:v>
                </c:pt>
                <c:pt idx="506">
                  <c:v>26.7</c:v>
                </c:pt>
                <c:pt idx="507">
                  <c:v>26.8</c:v>
                </c:pt>
                <c:pt idx="508">
                  <c:v>26.7</c:v>
                </c:pt>
                <c:pt idx="509">
                  <c:v>26.7</c:v>
                </c:pt>
                <c:pt idx="510">
                  <c:v>26.7</c:v>
                </c:pt>
                <c:pt idx="511">
                  <c:v>26.7</c:v>
                </c:pt>
                <c:pt idx="512">
                  <c:v>26.8</c:v>
                </c:pt>
                <c:pt idx="513">
                  <c:v>26.7</c:v>
                </c:pt>
                <c:pt idx="514">
                  <c:v>26.7</c:v>
                </c:pt>
                <c:pt idx="515">
                  <c:v>26.8</c:v>
                </c:pt>
                <c:pt idx="516">
                  <c:v>26.7</c:v>
                </c:pt>
                <c:pt idx="517">
                  <c:v>26.7</c:v>
                </c:pt>
                <c:pt idx="518">
                  <c:v>26.7</c:v>
                </c:pt>
                <c:pt idx="519">
                  <c:v>26.7</c:v>
                </c:pt>
                <c:pt idx="520">
                  <c:v>26.7</c:v>
                </c:pt>
                <c:pt idx="521">
                  <c:v>26.7</c:v>
                </c:pt>
                <c:pt idx="522">
                  <c:v>26.7</c:v>
                </c:pt>
                <c:pt idx="523">
                  <c:v>26.7</c:v>
                </c:pt>
                <c:pt idx="524">
                  <c:v>26.8</c:v>
                </c:pt>
                <c:pt idx="525">
                  <c:v>26.7</c:v>
                </c:pt>
                <c:pt idx="526">
                  <c:v>26.7</c:v>
                </c:pt>
                <c:pt idx="527">
                  <c:v>26.7</c:v>
                </c:pt>
                <c:pt idx="528">
                  <c:v>26.7</c:v>
                </c:pt>
                <c:pt idx="529">
                  <c:v>26.6</c:v>
                </c:pt>
                <c:pt idx="530">
                  <c:v>26.7</c:v>
                </c:pt>
                <c:pt idx="531">
                  <c:v>26.7</c:v>
                </c:pt>
                <c:pt idx="532">
                  <c:v>26.7</c:v>
                </c:pt>
                <c:pt idx="533">
                  <c:v>26.6</c:v>
                </c:pt>
                <c:pt idx="534">
                  <c:v>26.7</c:v>
                </c:pt>
                <c:pt idx="535">
                  <c:v>26.8</c:v>
                </c:pt>
                <c:pt idx="536">
                  <c:v>26.7</c:v>
                </c:pt>
                <c:pt idx="537">
                  <c:v>26.7</c:v>
                </c:pt>
                <c:pt idx="538">
                  <c:v>26.6</c:v>
                </c:pt>
                <c:pt idx="539">
                  <c:v>26.7</c:v>
                </c:pt>
                <c:pt idx="540">
                  <c:v>26.7</c:v>
                </c:pt>
                <c:pt idx="541">
                  <c:v>26.7</c:v>
                </c:pt>
                <c:pt idx="542">
                  <c:v>26.9</c:v>
                </c:pt>
                <c:pt idx="543">
                  <c:v>26.6</c:v>
                </c:pt>
                <c:pt idx="544">
                  <c:v>26.6</c:v>
                </c:pt>
                <c:pt idx="545">
                  <c:v>26.6</c:v>
                </c:pt>
                <c:pt idx="546">
                  <c:v>26.7</c:v>
                </c:pt>
                <c:pt idx="547">
                  <c:v>26.7</c:v>
                </c:pt>
                <c:pt idx="548">
                  <c:v>26.8</c:v>
                </c:pt>
                <c:pt idx="549">
                  <c:v>26.5</c:v>
                </c:pt>
                <c:pt idx="550">
                  <c:v>26.6</c:v>
                </c:pt>
                <c:pt idx="551">
                  <c:v>26.7</c:v>
                </c:pt>
                <c:pt idx="552">
                  <c:v>26.7</c:v>
                </c:pt>
                <c:pt idx="553">
                  <c:v>26.7</c:v>
                </c:pt>
                <c:pt idx="554">
                  <c:v>26.7</c:v>
                </c:pt>
                <c:pt idx="555">
                  <c:v>26.7</c:v>
                </c:pt>
                <c:pt idx="556">
                  <c:v>26.6</c:v>
                </c:pt>
                <c:pt idx="557">
                  <c:v>26.7</c:v>
                </c:pt>
                <c:pt idx="558">
                  <c:v>26.7</c:v>
                </c:pt>
                <c:pt idx="559">
                  <c:v>26.7</c:v>
                </c:pt>
                <c:pt idx="560">
                  <c:v>26.6</c:v>
                </c:pt>
                <c:pt idx="561">
                  <c:v>26.7</c:v>
                </c:pt>
                <c:pt idx="562">
                  <c:v>26.7</c:v>
                </c:pt>
                <c:pt idx="563">
                  <c:v>26.6</c:v>
                </c:pt>
                <c:pt idx="564">
                  <c:v>26.7</c:v>
                </c:pt>
                <c:pt idx="565">
                  <c:v>26.6</c:v>
                </c:pt>
                <c:pt idx="566">
                  <c:v>26.6</c:v>
                </c:pt>
                <c:pt idx="567">
                  <c:v>26.7</c:v>
                </c:pt>
                <c:pt idx="568">
                  <c:v>26.6</c:v>
                </c:pt>
                <c:pt idx="569">
                  <c:v>26.6</c:v>
                </c:pt>
                <c:pt idx="570">
                  <c:v>26.6</c:v>
                </c:pt>
                <c:pt idx="571">
                  <c:v>26.6</c:v>
                </c:pt>
                <c:pt idx="572">
                  <c:v>26.6</c:v>
                </c:pt>
                <c:pt idx="573">
                  <c:v>26.7</c:v>
                </c:pt>
                <c:pt idx="574">
                  <c:v>26.7</c:v>
                </c:pt>
                <c:pt idx="575">
                  <c:v>26.7</c:v>
                </c:pt>
                <c:pt idx="576">
                  <c:v>26.6</c:v>
                </c:pt>
                <c:pt idx="577">
                  <c:v>26.6</c:v>
                </c:pt>
                <c:pt idx="578">
                  <c:v>26.5</c:v>
                </c:pt>
                <c:pt idx="579">
                  <c:v>26.6</c:v>
                </c:pt>
                <c:pt idx="580">
                  <c:v>26.7</c:v>
                </c:pt>
                <c:pt idx="581">
                  <c:v>26.6</c:v>
                </c:pt>
                <c:pt idx="582">
                  <c:v>26.7</c:v>
                </c:pt>
                <c:pt idx="583">
                  <c:v>26.7</c:v>
                </c:pt>
                <c:pt idx="584">
                  <c:v>26.6</c:v>
                </c:pt>
                <c:pt idx="585">
                  <c:v>26.7</c:v>
                </c:pt>
                <c:pt idx="586">
                  <c:v>26.5</c:v>
                </c:pt>
                <c:pt idx="587">
                  <c:v>26.6</c:v>
                </c:pt>
                <c:pt idx="588">
                  <c:v>26.6</c:v>
                </c:pt>
                <c:pt idx="589">
                  <c:v>26.6</c:v>
                </c:pt>
                <c:pt idx="590">
                  <c:v>26.7</c:v>
                </c:pt>
                <c:pt idx="591">
                  <c:v>26.6</c:v>
                </c:pt>
                <c:pt idx="592">
                  <c:v>26.5</c:v>
                </c:pt>
                <c:pt idx="593">
                  <c:v>26.7</c:v>
                </c:pt>
                <c:pt idx="594">
                  <c:v>26.6</c:v>
                </c:pt>
                <c:pt idx="595">
                  <c:v>26.6</c:v>
                </c:pt>
                <c:pt idx="596">
                  <c:v>26.7</c:v>
                </c:pt>
                <c:pt idx="597">
                  <c:v>26.6</c:v>
                </c:pt>
                <c:pt idx="598">
                  <c:v>26.5</c:v>
                </c:pt>
                <c:pt idx="599">
                  <c:v>26.6</c:v>
                </c:pt>
                <c:pt idx="600">
                  <c:v>26.6</c:v>
                </c:pt>
                <c:pt idx="601">
                  <c:v>26.6</c:v>
                </c:pt>
                <c:pt idx="602">
                  <c:v>26.7</c:v>
                </c:pt>
                <c:pt idx="603">
                  <c:v>26.6</c:v>
                </c:pt>
                <c:pt idx="604">
                  <c:v>26.6</c:v>
                </c:pt>
                <c:pt idx="605">
                  <c:v>26.6</c:v>
                </c:pt>
                <c:pt idx="606">
                  <c:v>26.6</c:v>
                </c:pt>
                <c:pt idx="607">
                  <c:v>26.6</c:v>
                </c:pt>
                <c:pt idx="608">
                  <c:v>26.5</c:v>
                </c:pt>
                <c:pt idx="609">
                  <c:v>26.6</c:v>
                </c:pt>
                <c:pt idx="610">
                  <c:v>26.6</c:v>
                </c:pt>
                <c:pt idx="611">
                  <c:v>26.5</c:v>
                </c:pt>
                <c:pt idx="612">
                  <c:v>26.5</c:v>
                </c:pt>
                <c:pt idx="613">
                  <c:v>26.6</c:v>
                </c:pt>
                <c:pt idx="614">
                  <c:v>26.6</c:v>
                </c:pt>
                <c:pt idx="615">
                  <c:v>26.7</c:v>
                </c:pt>
                <c:pt idx="616">
                  <c:v>26.6</c:v>
                </c:pt>
                <c:pt idx="617">
                  <c:v>26.6</c:v>
                </c:pt>
                <c:pt idx="618">
                  <c:v>26.6</c:v>
                </c:pt>
                <c:pt idx="619">
                  <c:v>26.4</c:v>
                </c:pt>
                <c:pt idx="620">
                  <c:v>26.5</c:v>
                </c:pt>
                <c:pt idx="621">
                  <c:v>26.5</c:v>
                </c:pt>
                <c:pt idx="622">
                  <c:v>26.6</c:v>
                </c:pt>
                <c:pt idx="623">
                  <c:v>26.6</c:v>
                </c:pt>
                <c:pt idx="624">
                  <c:v>26.6</c:v>
                </c:pt>
                <c:pt idx="625">
                  <c:v>26.5</c:v>
                </c:pt>
                <c:pt idx="626">
                  <c:v>26.5</c:v>
                </c:pt>
                <c:pt idx="627">
                  <c:v>26.6</c:v>
                </c:pt>
                <c:pt idx="628">
                  <c:v>26.6</c:v>
                </c:pt>
                <c:pt idx="629">
                  <c:v>26.7</c:v>
                </c:pt>
                <c:pt idx="630">
                  <c:v>26.5</c:v>
                </c:pt>
                <c:pt idx="631">
                  <c:v>26.6</c:v>
                </c:pt>
                <c:pt idx="632">
                  <c:v>26.5</c:v>
                </c:pt>
                <c:pt idx="633">
                  <c:v>26.5</c:v>
                </c:pt>
                <c:pt idx="634">
                  <c:v>26.6</c:v>
                </c:pt>
                <c:pt idx="635">
                  <c:v>26.6</c:v>
                </c:pt>
                <c:pt idx="636">
                  <c:v>26.5</c:v>
                </c:pt>
                <c:pt idx="637">
                  <c:v>26.6</c:v>
                </c:pt>
                <c:pt idx="638">
                  <c:v>26.5</c:v>
                </c:pt>
                <c:pt idx="639">
                  <c:v>26.6</c:v>
                </c:pt>
                <c:pt idx="640">
                  <c:v>26.5</c:v>
                </c:pt>
                <c:pt idx="641">
                  <c:v>26.6</c:v>
                </c:pt>
                <c:pt idx="642">
                  <c:v>26.6</c:v>
                </c:pt>
                <c:pt idx="643">
                  <c:v>26.5</c:v>
                </c:pt>
                <c:pt idx="644">
                  <c:v>26.5</c:v>
                </c:pt>
                <c:pt idx="645">
                  <c:v>26.5</c:v>
                </c:pt>
                <c:pt idx="646">
                  <c:v>26.5</c:v>
                </c:pt>
                <c:pt idx="647">
                  <c:v>26.4</c:v>
                </c:pt>
                <c:pt idx="648">
                  <c:v>26.4</c:v>
                </c:pt>
                <c:pt idx="649">
                  <c:v>26.5</c:v>
                </c:pt>
                <c:pt idx="650">
                  <c:v>26.4</c:v>
                </c:pt>
                <c:pt idx="651">
                  <c:v>26.5</c:v>
                </c:pt>
                <c:pt idx="652">
                  <c:v>26.4</c:v>
                </c:pt>
                <c:pt idx="653">
                  <c:v>26.5</c:v>
                </c:pt>
                <c:pt idx="654">
                  <c:v>26.5</c:v>
                </c:pt>
                <c:pt idx="655">
                  <c:v>26.5</c:v>
                </c:pt>
                <c:pt idx="656">
                  <c:v>26.5</c:v>
                </c:pt>
                <c:pt idx="657">
                  <c:v>26.5</c:v>
                </c:pt>
                <c:pt idx="658">
                  <c:v>26.4</c:v>
                </c:pt>
                <c:pt idx="659">
                  <c:v>26.4</c:v>
                </c:pt>
                <c:pt idx="660">
                  <c:v>26.4</c:v>
                </c:pt>
                <c:pt idx="661">
                  <c:v>26.5</c:v>
                </c:pt>
                <c:pt idx="662">
                  <c:v>26.5</c:v>
                </c:pt>
                <c:pt idx="663">
                  <c:v>26.5</c:v>
                </c:pt>
                <c:pt idx="664">
                  <c:v>26.5</c:v>
                </c:pt>
                <c:pt idx="665">
                  <c:v>26.5</c:v>
                </c:pt>
                <c:pt idx="666">
                  <c:v>26.4</c:v>
                </c:pt>
                <c:pt idx="667">
                  <c:v>26.5</c:v>
                </c:pt>
                <c:pt idx="668">
                  <c:v>26.4</c:v>
                </c:pt>
                <c:pt idx="669">
                  <c:v>26.4</c:v>
                </c:pt>
                <c:pt idx="670">
                  <c:v>26.5</c:v>
                </c:pt>
                <c:pt idx="671">
                  <c:v>26.5</c:v>
                </c:pt>
                <c:pt idx="672">
                  <c:v>26.5</c:v>
                </c:pt>
                <c:pt idx="673">
                  <c:v>26.4</c:v>
                </c:pt>
                <c:pt idx="674">
                  <c:v>26.5</c:v>
                </c:pt>
                <c:pt idx="675">
                  <c:v>26.4</c:v>
                </c:pt>
                <c:pt idx="676">
                  <c:v>26.4</c:v>
                </c:pt>
                <c:pt idx="677">
                  <c:v>26.5</c:v>
                </c:pt>
                <c:pt idx="678">
                  <c:v>26.5</c:v>
                </c:pt>
                <c:pt idx="679">
                  <c:v>26.5</c:v>
                </c:pt>
                <c:pt idx="680">
                  <c:v>26.5</c:v>
                </c:pt>
                <c:pt idx="681">
                  <c:v>26.5</c:v>
                </c:pt>
                <c:pt idx="682">
                  <c:v>26.4</c:v>
                </c:pt>
                <c:pt idx="683">
                  <c:v>26.4</c:v>
                </c:pt>
                <c:pt idx="684">
                  <c:v>26.4</c:v>
                </c:pt>
                <c:pt idx="685">
                  <c:v>26.5</c:v>
                </c:pt>
                <c:pt idx="686">
                  <c:v>26.5</c:v>
                </c:pt>
                <c:pt idx="687">
                  <c:v>26.5</c:v>
                </c:pt>
                <c:pt idx="688">
                  <c:v>26.5</c:v>
                </c:pt>
                <c:pt idx="689">
                  <c:v>26.5</c:v>
                </c:pt>
                <c:pt idx="690">
                  <c:v>26.4</c:v>
                </c:pt>
                <c:pt idx="691">
                  <c:v>26.4</c:v>
                </c:pt>
                <c:pt idx="692">
                  <c:v>26.4</c:v>
                </c:pt>
                <c:pt idx="693">
                  <c:v>26.5</c:v>
                </c:pt>
                <c:pt idx="694">
                  <c:v>26.3</c:v>
                </c:pt>
                <c:pt idx="695">
                  <c:v>26.4</c:v>
                </c:pt>
                <c:pt idx="696">
                  <c:v>26.4</c:v>
                </c:pt>
                <c:pt idx="697">
                  <c:v>26.4</c:v>
                </c:pt>
                <c:pt idx="698">
                  <c:v>26.4</c:v>
                </c:pt>
                <c:pt idx="699">
                  <c:v>26.5</c:v>
                </c:pt>
                <c:pt idx="700">
                  <c:v>26.5</c:v>
                </c:pt>
                <c:pt idx="701">
                  <c:v>26.4</c:v>
                </c:pt>
                <c:pt idx="702">
                  <c:v>26.4</c:v>
                </c:pt>
                <c:pt idx="703">
                  <c:v>26.4</c:v>
                </c:pt>
                <c:pt idx="704">
                  <c:v>26.4</c:v>
                </c:pt>
                <c:pt idx="705">
                  <c:v>26.5</c:v>
                </c:pt>
                <c:pt idx="706">
                  <c:v>26.4</c:v>
                </c:pt>
                <c:pt idx="707">
                  <c:v>26.4</c:v>
                </c:pt>
                <c:pt idx="708">
                  <c:v>26.5</c:v>
                </c:pt>
                <c:pt idx="709">
                  <c:v>26.5</c:v>
                </c:pt>
                <c:pt idx="710">
                  <c:v>26.5</c:v>
                </c:pt>
                <c:pt idx="711">
                  <c:v>26.4</c:v>
                </c:pt>
                <c:pt idx="712">
                  <c:v>26.4</c:v>
                </c:pt>
                <c:pt idx="713">
                  <c:v>26.5</c:v>
                </c:pt>
                <c:pt idx="714">
                  <c:v>26.5</c:v>
                </c:pt>
                <c:pt idx="715">
                  <c:v>26.4</c:v>
                </c:pt>
                <c:pt idx="716">
                  <c:v>26.5</c:v>
                </c:pt>
                <c:pt idx="717">
                  <c:v>26.5</c:v>
                </c:pt>
                <c:pt idx="718">
                  <c:v>26.4</c:v>
                </c:pt>
                <c:pt idx="719">
                  <c:v>26.4</c:v>
                </c:pt>
                <c:pt idx="720">
                  <c:v>26.4</c:v>
                </c:pt>
                <c:pt idx="721">
                  <c:v>26.4</c:v>
                </c:pt>
                <c:pt idx="722">
                  <c:v>26.4</c:v>
                </c:pt>
                <c:pt idx="723">
                  <c:v>26.4</c:v>
                </c:pt>
                <c:pt idx="724">
                  <c:v>26.5</c:v>
                </c:pt>
                <c:pt idx="725">
                  <c:v>26.4</c:v>
                </c:pt>
                <c:pt idx="726">
                  <c:v>26.4</c:v>
                </c:pt>
                <c:pt idx="727">
                  <c:v>26.4</c:v>
                </c:pt>
                <c:pt idx="728">
                  <c:v>26.4</c:v>
                </c:pt>
                <c:pt idx="729">
                  <c:v>26.4</c:v>
                </c:pt>
                <c:pt idx="730">
                  <c:v>26.4</c:v>
                </c:pt>
                <c:pt idx="731">
                  <c:v>26.4</c:v>
                </c:pt>
                <c:pt idx="732">
                  <c:v>26.4</c:v>
                </c:pt>
                <c:pt idx="733">
                  <c:v>26.4</c:v>
                </c:pt>
                <c:pt idx="734">
                  <c:v>26.4</c:v>
                </c:pt>
                <c:pt idx="735">
                  <c:v>26.4</c:v>
                </c:pt>
                <c:pt idx="736">
                  <c:v>26.4</c:v>
                </c:pt>
                <c:pt idx="737">
                  <c:v>26.4</c:v>
                </c:pt>
                <c:pt idx="738">
                  <c:v>26.4</c:v>
                </c:pt>
                <c:pt idx="739">
                  <c:v>26.4</c:v>
                </c:pt>
                <c:pt idx="740">
                  <c:v>26.4</c:v>
                </c:pt>
                <c:pt idx="741">
                  <c:v>26.4</c:v>
                </c:pt>
                <c:pt idx="742">
                  <c:v>26.4</c:v>
                </c:pt>
                <c:pt idx="743">
                  <c:v>26.4</c:v>
                </c:pt>
                <c:pt idx="744">
                  <c:v>26.4</c:v>
                </c:pt>
                <c:pt idx="745">
                  <c:v>26.3</c:v>
                </c:pt>
                <c:pt idx="746">
                  <c:v>26.4</c:v>
                </c:pt>
                <c:pt idx="747">
                  <c:v>26.3</c:v>
                </c:pt>
                <c:pt idx="748">
                  <c:v>26.5</c:v>
                </c:pt>
                <c:pt idx="749">
                  <c:v>26.4</c:v>
                </c:pt>
                <c:pt idx="750">
                  <c:v>26.3</c:v>
                </c:pt>
                <c:pt idx="751">
                  <c:v>26.4</c:v>
                </c:pt>
                <c:pt idx="752">
                  <c:v>26.4</c:v>
                </c:pt>
                <c:pt idx="753">
                  <c:v>26.3</c:v>
                </c:pt>
                <c:pt idx="754">
                  <c:v>26.4</c:v>
                </c:pt>
                <c:pt idx="755">
                  <c:v>26.4</c:v>
                </c:pt>
                <c:pt idx="756">
                  <c:v>26.4</c:v>
                </c:pt>
                <c:pt idx="757">
                  <c:v>26.4</c:v>
                </c:pt>
                <c:pt idx="758">
                  <c:v>26.3</c:v>
                </c:pt>
                <c:pt idx="759">
                  <c:v>26.2</c:v>
                </c:pt>
                <c:pt idx="760">
                  <c:v>26.4</c:v>
                </c:pt>
                <c:pt idx="761">
                  <c:v>26.4</c:v>
                </c:pt>
                <c:pt idx="762">
                  <c:v>26.4</c:v>
                </c:pt>
                <c:pt idx="763">
                  <c:v>26.4</c:v>
                </c:pt>
                <c:pt idx="764">
                  <c:v>26.4</c:v>
                </c:pt>
                <c:pt idx="765">
                  <c:v>26.4</c:v>
                </c:pt>
                <c:pt idx="766">
                  <c:v>26.4</c:v>
                </c:pt>
                <c:pt idx="767">
                  <c:v>26.4</c:v>
                </c:pt>
                <c:pt idx="768">
                  <c:v>26.4</c:v>
                </c:pt>
                <c:pt idx="769">
                  <c:v>26.4</c:v>
                </c:pt>
                <c:pt idx="770">
                  <c:v>26.4</c:v>
                </c:pt>
                <c:pt idx="771">
                  <c:v>26.4</c:v>
                </c:pt>
                <c:pt idx="772">
                  <c:v>26.4</c:v>
                </c:pt>
                <c:pt idx="773">
                  <c:v>26.3</c:v>
                </c:pt>
                <c:pt idx="774">
                  <c:v>26.4</c:v>
                </c:pt>
                <c:pt idx="775">
                  <c:v>26.4</c:v>
                </c:pt>
                <c:pt idx="776">
                  <c:v>26.4</c:v>
                </c:pt>
                <c:pt idx="777">
                  <c:v>26.3</c:v>
                </c:pt>
                <c:pt idx="778">
                  <c:v>26.3</c:v>
                </c:pt>
                <c:pt idx="779">
                  <c:v>26.3</c:v>
                </c:pt>
                <c:pt idx="780">
                  <c:v>26.3</c:v>
                </c:pt>
                <c:pt idx="781">
                  <c:v>26.4</c:v>
                </c:pt>
                <c:pt idx="782">
                  <c:v>26.4</c:v>
                </c:pt>
                <c:pt idx="783">
                  <c:v>26.3</c:v>
                </c:pt>
                <c:pt idx="784">
                  <c:v>26.4</c:v>
                </c:pt>
                <c:pt idx="785">
                  <c:v>26.4</c:v>
                </c:pt>
                <c:pt idx="786">
                  <c:v>26.3</c:v>
                </c:pt>
                <c:pt idx="787">
                  <c:v>26.3</c:v>
                </c:pt>
                <c:pt idx="788">
                  <c:v>26.3</c:v>
                </c:pt>
                <c:pt idx="789">
                  <c:v>26.3</c:v>
                </c:pt>
                <c:pt idx="790">
                  <c:v>26.4</c:v>
                </c:pt>
                <c:pt idx="791">
                  <c:v>26.3</c:v>
                </c:pt>
                <c:pt idx="792">
                  <c:v>26.3</c:v>
                </c:pt>
                <c:pt idx="793">
                  <c:v>26.4</c:v>
                </c:pt>
                <c:pt idx="794">
                  <c:v>26.3</c:v>
                </c:pt>
                <c:pt idx="795">
                  <c:v>26.3</c:v>
                </c:pt>
                <c:pt idx="796">
                  <c:v>26.4</c:v>
                </c:pt>
                <c:pt idx="797">
                  <c:v>26.4</c:v>
                </c:pt>
                <c:pt idx="798">
                  <c:v>26.3</c:v>
                </c:pt>
                <c:pt idx="799">
                  <c:v>26.4</c:v>
                </c:pt>
                <c:pt idx="800">
                  <c:v>26.3</c:v>
                </c:pt>
                <c:pt idx="801">
                  <c:v>26.4</c:v>
                </c:pt>
                <c:pt idx="802">
                  <c:v>26.3</c:v>
                </c:pt>
                <c:pt idx="803">
                  <c:v>26.3</c:v>
                </c:pt>
                <c:pt idx="804">
                  <c:v>26.2</c:v>
                </c:pt>
                <c:pt idx="805">
                  <c:v>26.4</c:v>
                </c:pt>
                <c:pt idx="806">
                  <c:v>26.3</c:v>
                </c:pt>
                <c:pt idx="807">
                  <c:v>26.3</c:v>
                </c:pt>
                <c:pt idx="808">
                  <c:v>26.3</c:v>
                </c:pt>
                <c:pt idx="809">
                  <c:v>26.4</c:v>
                </c:pt>
                <c:pt idx="810">
                  <c:v>26.3</c:v>
                </c:pt>
                <c:pt idx="811">
                  <c:v>26.4</c:v>
                </c:pt>
                <c:pt idx="812">
                  <c:v>26.3</c:v>
                </c:pt>
                <c:pt idx="813">
                  <c:v>26.3</c:v>
                </c:pt>
                <c:pt idx="814">
                  <c:v>26.3</c:v>
                </c:pt>
                <c:pt idx="815">
                  <c:v>26.3</c:v>
                </c:pt>
                <c:pt idx="816">
                  <c:v>26.3</c:v>
                </c:pt>
                <c:pt idx="817">
                  <c:v>26.3</c:v>
                </c:pt>
                <c:pt idx="818">
                  <c:v>26.3</c:v>
                </c:pt>
                <c:pt idx="819">
                  <c:v>26.3</c:v>
                </c:pt>
                <c:pt idx="820">
                  <c:v>26.3</c:v>
                </c:pt>
                <c:pt idx="821">
                  <c:v>26.3</c:v>
                </c:pt>
                <c:pt idx="822">
                  <c:v>26.3</c:v>
                </c:pt>
                <c:pt idx="823">
                  <c:v>26.3</c:v>
                </c:pt>
                <c:pt idx="824">
                  <c:v>26.3</c:v>
                </c:pt>
                <c:pt idx="825">
                  <c:v>26.3</c:v>
                </c:pt>
                <c:pt idx="826">
                  <c:v>26.2</c:v>
                </c:pt>
                <c:pt idx="827">
                  <c:v>26.3</c:v>
                </c:pt>
                <c:pt idx="828">
                  <c:v>26.3</c:v>
                </c:pt>
                <c:pt idx="829">
                  <c:v>26.3</c:v>
                </c:pt>
                <c:pt idx="830">
                  <c:v>26.3</c:v>
                </c:pt>
                <c:pt idx="831">
                  <c:v>26.3</c:v>
                </c:pt>
                <c:pt idx="832">
                  <c:v>26.3</c:v>
                </c:pt>
                <c:pt idx="833">
                  <c:v>26.3</c:v>
                </c:pt>
                <c:pt idx="834">
                  <c:v>26.3</c:v>
                </c:pt>
                <c:pt idx="835">
                  <c:v>26.3</c:v>
                </c:pt>
                <c:pt idx="836">
                  <c:v>26.3</c:v>
                </c:pt>
                <c:pt idx="837">
                  <c:v>26.3</c:v>
                </c:pt>
                <c:pt idx="838">
                  <c:v>26.3</c:v>
                </c:pt>
                <c:pt idx="839">
                  <c:v>26.2</c:v>
                </c:pt>
                <c:pt idx="840">
                  <c:v>26.3</c:v>
                </c:pt>
                <c:pt idx="841">
                  <c:v>26.3</c:v>
                </c:pt>
                <c:pt idx="842">
                  <c:v>26.3</c:v>
                </c:pt>
                <c:pt idx="843">
                  <c:v>26.2</c:v>
                </c:pt>
                <c:pt idx="844">
                  <c:v>26.3</c:v>
                </c:pt>
                <c:pt idx="845">
                  <c:v>26.3</c:v>
                </c:pt>
                <c:pt idx="846">
                  <c:v>26.3</c:v>
                </c:pt>
                <c:pt idx="847">
                  <c:v>26.2</c:v>
                </c:pt>
                <c:pt idx="848">
                  <c:v>26.3</c:v>
                </c:pt>
                <c:pt idx="849">
                  <c:v>26.3</c:v>
                </c:pt>
                <c:pt idx="850">
                  <c:v>26.3</c:v>
                </c:pt>
                <c:pt idx="851">
                  <c:v>26.3</c:v>
                </c:pt>
                <c:pt idx="852">
                  <c:v>26.3</c:v>
                </c:pt>
                <c:pt idx="853">
                  <c:v>26.2</c:v>
                </c:pt>
                <c:pt idx="854">
                  <c:v>26.2</c:v>
                </c:pt>
                <c:pt idx="855">
                  <c:v>26.2</c:v>
                </c:pt>
                <c:pt idx="856">
                  <c:v>26.3</c:v>
                </c:pt>
                <c:pt idx="857">
                  <c:v>26.2</c:v>
                </c:pt>
                <c:pt idx="858">
                  <c:v>26.2</c:v>
                </c:pt>
                <c:pt idx="859">
                  <c:v>26.3</c:v>
                </c:pt>
                <c:pt idx="860">
                  <c:v>26.3</c:v>
                </c:pt>
                <c:pt idx="861">
                  <c:v>26.3</c:v>
                </c:pt>
                <c:pt idx="862">
                  <c:v>26.3</c:v>
                </c:pt>
                <c:pt idx="863">
                  <c:v>26.3</c:v>
                </c:pt>
                <c:pt idx="864">
                  <c:v>26.3</c:v>
                </c:pt>
                <c:pt idx="865">
                  <c:v>26.3</c:v>
                </c:pt>
                <c:pt idx="866">
                  <c:v>26.3</c:v>
                </c:pt>
                <c:pt idx="867">
                  <c:v>26.3</c:v>
                </c:pt>
                <c:pt idx="868">
                  <c:v>26.3</c:v>
                </c:pt>
                <c:pt idx="869">
                  <c:v>26.2</c:v>
                </c:pt>
                <c:pt idx="870">
                  <c:v>26.3</c:v>
                </c:pt>
                <c:pt idx="871">
                  <c:v>26.3</c:v>
                </c:pt>
                <c:pt idx="872">
                  <c:v>26.3</c:v>
                </c:pt>
                <c:pt idx="873">
                  <c:v>26.3</c:v>
                </c:pt>
                <c:pt idx="874">
                  <c:v>26.2</c:v>
                </c:pt>
                <c:pt idx="875">
                  <c:v>26.3</c:v>
                </c:pt>
                <c:pt idx="876">
                  <c:v>26.3</c:v>
                </c:pt>
                <c:pt idx="877">
                  <c:v>26.3</c:v>
                </c:pt>
                <c:pt idx="878">
                  <c:v>26.3</c:v>
                </c:pt>
                <c:pt idx="879">
                  <c:v>26.3</c:v>
                </c:pt>
                <c:pt idx="880">
                  <c:v>26.2</c:v>
                </c:pt>
                <c:pt idx="881">
                  <c:v>26.2</c:v>
                </c:pt>
                <c:pt idx="882">
                  <c:v>26.3</c:v>
                </c:pt>
                <c:pt idx="883">
                  <c:v>26.2</c:v>
                </c:pt>
                <c:pt idx="884">
                  <c:v>26.3</c:v>
                </c:pt>
                <c:pt idx="885">
                  <c:v>26.2</c:v>
                </c:pt>
                <c:pt idx="886">
                  <c:v>26.3</c:v>
                </c:pt>
                <c:pt idx="887">
                  <c:v>26.2</c:v>
                </c:pt>
                <c:pt idx="888">
                  <c:v>26.3</c:v>
                </c:pt>
                <c:pt idx="889">
                  <c:v>26.4</c:v>
                </c:pt>
                <c:pt idx="890">
                  <c:v>26.3</c:v>
                </c:pt>
                <c:pt idx="891">
                  <c:v>26.2</c:v>
                </c:pt>
                <c:pt idx="892">
                  <c:v>26.3</c:v>
                </c:pt>
                <c:pt idx="893">
                  <c:v>26.3</c:v>
                </c:pt>
                <c:pt idx="894">
                  <c:v>26.3</c:v>
                </c:pt>
                <c:pt idx="895">
                  <c:v>26.2</c:v>
                </c:pt>
                <c:pt idx="896">
                  <c:v>26.2</c:v>
                </c:pt>
                <c:pt idx="897">
                  <c:v>26.2</c:v>
                </c:pt>
                <c:pt idx="898">
                  <c:v>26.3</c:v>
                </c:pt>
                <c:pt idx="899">
                  <c:v>26.2</c:v>
                </c:pt>
                <c:pt idx="900">
                  <c:v>26.2</c:v>
                </c:pt>
                <c:pt idx="901">
                  <c:v>26.3</c:v>
                </c:pt>
                <c:pt idx="902">
                  <c:v>26.2</c:v>
                </c:pt>
                <c:pt idx="903">
                  <c:v>26.2</c:v>
                </c:pt>
                <c:pt idx="904">
                  <c:v>26.2</c:v>
                </c:pt>
                <c:pt idx="905">
                  <c:v>26.3</c:v>
                </c:pt>
                <c:pt idx="906">
                  <c:v>26.3</c:v>
                </c:pt>
                <c:pt idx="907">
                  <c:v>26.2</c:v>
                </c:pt>
                <c:pt idx="908">
                  <c:v>26.2</c:v>
                </c:pt>
                <c:pt idx="909">
                  <c:v>26.2</c:v>
                </c:pt>
                <c:pt idx="910">
                  <c:v>26.2</c:v>
                </c:pt>
                <c:pt idx="911">
                  <c:v>26.2</c:v>
                </c:pt>
                <c:pt idx="912">
                  <c:v>26.2</c:v>
                </c:pt>
                <c:pt idx="913">
                  <c:v>26.3</c:v>
                </c:pt>
                <c:pt idx="914">
                  <c:v>26.2</c:v>
                </c:pt>
                <c:pt idx="915">
                  <c:v>26.3</c:v>
                </c:pt>
                <c:pt idx="916">
                  <c:v>26.2</c:v>
                </c:pt>
                <c:pt idx="917">
                  <c:v>26.3</c:v>
                </c:pt>
                <c:pt idx="918">
                  <c:v>26.2</c:v>
                </c:pt>
                <c:pt idx="919">
                  <c:v>26.3</c:v>
                </c:pt>
                <c:pt idx="920">
                  <c:v>26.3</c:v>
                </c:pt>
                <c:pt idx="921">
                  <c:v>26.3</c:v>
                </c:pt>
                <c:pt idx="922">
                  <c:v>26.3</c:v>
                </c:pt>
                <c:pt idx="923">
                  <c:v>26.2</c:v>
                </c:pt>
                <c:pt idx="924">
                  <c:v>26.2</c:v>
                </c:pt>
                <c:pt idx="925">
                  <c:v>26.3</c:v>
                </c:pt>
                <c:pt idx="926">
                  <c:v>26.2</c:v>
                </c:pt>
                <c:pt idx="927">
                  <c:v>26.3</c:v>
                </c:pt>
                <c:pt idx="928">
                  <c:v>26.2</c:v>
                </c:pt>
                <c:pt idx="929">
                  <c:v>26.2</c:v>
                </c:pt>
                <c:pt idx="930">
                  <c:v>26.2</c:v>
                </c:pt>
                <c:pt idx="931">
                  <c:v>26.2</c:v>
                </c:pt>
                <c:pt idx="932">
                  <c:v>26.2</c:v>
                </c:pt>
                <c:pt idx="933">
                  <c:v>26.3</c:v>
                </c:pt>
                <c:pt idx="934">
                  <c:v>26.2</c:v>
                </c:pt>
                <c:pt idx="935">
                  <c:v>26.1</c:v>
                </c:pt>
                <c:pt idx="936">
                  <c:v>26.2</c:v>
                </c:pt>
                <c:pt idx="937">
                  <c:v>26.3</c:v>
                </c:pt>
                <c:pt idx="938">
                  <c:v>26.2</c:v>
                </c:pt>
                <c:pt idx="939">
                  <c:v>26.2</c:v>
                </c:pt>
                <c:pt idx="940">
                  <c:v>26.3</c:v>
                </c:pt>
                <c:pt idx="941">
                  <c:v>26.1</c:v>
                </c:pt>
                <c:pt idx="942">
                  <c:v>26.2</c:v>
                </c:pt>
                <c:pt idx="943">
                  <c:v>26.2</c:v>
                </c:pt>
                <c:pt idx="944">
                  <c:v>26.1</c:v>
                </c:pt>
                <c:pt idx="945">
                  <c:v>26.3</c:v>
                </c:pt>
                <c:pt idx="946">
                  <c:v>26.2</c:v>
                </c:pt>
                <c:pt idx="947">
                  <c:v>26.2</c:v>
                </c:pt>
                <c:pt idx="948">
                  <c:v>26.2</c:v>
                </c:pt>
                <c:pt idx="949">
                  <c:v>26.2</c:v>
                </c:pt>
                <c:pt idx="950">
                  <c:v>26.2</c:v>
                </c:pt>
                <c:pt idx="951">
                  <c:v>26.2</c:v>
                </c:pt>
                <c:pt idx="952">
                  <c:v>26.2</c:v>
                </c:pt>
                <c:pt idx="953">
                  <c:v>26.2</c:v>
                </c:pt>
                <c:pt idx="954">
                  <c:v>26.2</c:v>
                </c:pt>
                <c:pt idx="955">
                  <c:v>26.2</c:v>
                </c:pt>
                <c:pt idx="956">
                  <c:v>26.1</c:v>
                </c:pt>
                <c:pt idx="957">
                  <c:v>26.2</c:v>
                </c:pt>
                <c:pt idx="958">
                  <c:v>26.3</c:v>
                </c:pt>
                <c:pt idx="959">
                  <c:v>26.3</c:v>
                </c:pt>
                <c:pt idx="960">
                  <c:v>26.2</c:v>
                </c:pt>
                <c:pt idx="961">
                  <c:v>26.2</c:v>
                </c:pt>
                <c:pt idx="962">
                  <c:v>26.2</c:v>
                </c:pt>
                <c:pt idx="963">
                  <c:v>26.2</c:v>
                </c:pt>
                <c:pt idx="964">
                  <c:v>26.2</c:v>
                </c:pt>
                <c:pt idx="965">
                  <c:v>26.2</c:v>
                </c:pt>
                <c:pt idx="966">
                  <c:v>26.2</c:v>
                </c:pt>
                <c:pt idx="967">
                  <c:v>26.2</c:v>
                </c:pt>
                <c:pt idx="968">
                  <c:v>26.2</c:v>
                </c:pt>
                <c:pt idx="969">
                  <c:v>26.2</c:v>
                </c:pt>
                <c:pt idx="970">
                  <c:v>26.2</c:v>
                </c:pt>
                <c:pt idx="971">
                  <c:v>26.2</c:v>
                </c:pt>
                <c:pt idx="972">
                  <c:v>26.2</c:v>
                </c:pt>
                <c:pt idx="973">
                  <c:v>26.2</c:v>
                </c:pt>
                <c:pt idx="974">
                  <c:v>26.2</c:v>
                </c:pt>
                <c:pt idx="975">
                  <c:v>26.2</c:v>
                </c:pt>
                <c:pt idx="976">
                  <c:v>26.2</c:v>
                </c:pt>
                <c:pt idx="977">
                  <c:v>26.2</c:v>
                </c:pt>
                <c:pt idx="978">
                  <c:v>26.3</c:v>
                </c:pt>
                <c:pt idx="979">
                  <c:v>26.3</c:v>
                </c:pt>
                <c:pt idx="980">
                  <c:v>26.3</c:v>
                </c:pt>
                <c:pt idx="981">
                  <c:v>26.3</c:v>
                </c:pt>
                <c:pt idx="982">
                  <c:v>26.3</c:v>
                </c:pt>
                <c:pt idx="983">
                  <c:v>26.3</c:v>
                </c:pt>
                <c:pt idx="984">
                  <c:v>26.3</c:v>
                </c:pt>
                <c:pt idx="985">
                  <c:v>26.3</c:v>
                </c:pt>
                <c:pt idx="986">
                  <c:v>26.4</c:v>
                </c:pt>
                <c:pt idx="987">
                  <c:v>26.4</c:v>
                </c:pt>
                <c:pt idx="988">
                  <c:v>26.3</c:v>
                </c:pt>
                <c:pt idx="989">
                  <c:v>26.4</c:v>
                </c:pt>
                <c:pt idx="990">
                  <c:v>26.4</c:v>
                </c:pt>
                <c:pt idx="991">
                  <c:v>26.3</c:v>
                </c:pt>
                <c:pt idx="992">
                  <c:v>26.3</c:v>
                </c:pt>
                <c:pt idx="993">
                  <c:v>26.3</c:v>
                </c:pt>
                <c:pt idx="994">
                  <c:v>26.4</c:v>
                </c:pt>
                <c:pt idx="995">
                  <c:v>26.3</c:v>
                </c:pt>
                <c:pt idx="996">
                  <c:v>26.4</c:v>
                </c:pt>
                <c:pt idx="997">
                  <c:v>26.4</c:v>
                </c:pt>
                <c:pt idx="998">
                  <c:v>26.4</c:v>
                </c:pt>
                <c:pt idx="999">
                  <c:v>26.4</c:v>
                </c:pt>
                <c:pt idx="1000">
                  <c:v>26.4</c:v>
                </c:pt>
                <c:pt idx="1001">
                  <c:v>26.4</c:v>
                </c:pt>
                <c:pt idx="1002">
                  <c:v>26.4</c:v>
                </c:pt>
                <c:pt idx="1003">
                  <c:v>26.5</c:v>
                </c:pt>
                <c:pt idx="1004">
                  <c:v>26.4</c:v>
                </c:pt>
                <c:pt idx="1005">
                  <c:v>26.4</c:v>
                </c:pt>
                <c:pt idx="1006">
                  <c:v>26.5</c:v>
                </c:pt>
                <c:pt idx="1007">
                  <c:v>26.5</c:v>
                </c:pt>
                <c:pt idx="1008">
                  <c:v>26.5</c:v>
                </c:pt>
                <c:pt idx="1009">
                  <c:v>26.5</c:v>
                </c:pt>
                <c:pt idx="1010">
                  <c:v>26.5</c:v>
                </c:pt>
                <c:pt idx="1011">
                  <c:v>26.4</c:v>
                </c:pt>
                <c:pt idx="1012">
                  <c:v>26.4</c:v>
                </c:pt>
                <c:pt idx="1013">
                  <c:v>26.5</c:v>
                </c:pt>
                <c:pt idx="1014">
                  <c:v>26.5</c:v>
                </c:pt>
                <c:pt idx="1015">
                  <c:v>26.5</c:v>
                </c:pt>
                <c:pt idx="1016">
                  <c:v>26.5</c:v>
                </c:pt>
                <c:pt idx="1017">
                  <c:v>26.5</c:v>
                </c:pt>
                <c:pt idx="1018">
                  <c:v>26.5</c:v>
                </c:pt>
                <c:pt idx="1019">
                  <c:v>26.5</c:v>
                </c:pt>
                <c:pt idx="1020">
                  <c:v>26.5</c:v>
                </c:pt>
                <c:pt idx="1021">
                  <c:v>26.5</c:v>
                </c:pt>
                <c:pt idx="1022">
                  <c:v>26.5</c:v>
                </c:pt>
                <c:pt idx="1023">
                  <c:v>26.6</c:v>
                </c:pt>
                <c:pt idx="1024">
                  <c:v>26.5</c:v>
                </c:pt>
                <c:pt idx="1025">
                  <c:v>26.5</c:v>
                </c:pt>
                <c:pt idx="1026">
                  <c:v>26.6</c:v>
                </c:pt>
                <c:pt idx="1027">
                  <c:v>26.5</c:v>
                </c:pt>
                <c:pt idx="1028">
                  <c:v>26.3</c:v>
                </c:pt>
                <c:pt idx="1029">
                  <c:v>26.4</c:v>
                </c:pt>
                <c:pt idx="1030">
                  <c:v>26.4</c:v>
                </c:pt>
                <c:pt idx="1031">
                  <c:v>26.4</c:v>
                </c:pt>
                <c:pt idx="1032">
                  <c:v>26.4</c:v>
                </c:pt>
                <c:pt idx="1033">
                  <c:v>26.5</c:v>
                </c:pt>
                <c:pt idx="1034">
                  <c:v>26.5</c:v>
                </c:pt>
                <c:pt idx="1035">
                  <c:v>26.4</c:v>
                </c:pt>
                <c:pt idx="1036">
                  <c:v>26.6</c:v>
                </c:pt>
                <c:pt idx="1037">
                  <c:v>26.6</c:v>
                </c:pt>
                <c:pt idx="1038">
                  <c:v>26.6</c:v>
                </c:pt>
                <c:pt idx="1039">
                  <c:v>26.6</c:v>
                </c:pt>
                <c:pt idx="1040">
                  <c:v>26.6</c:v>
                </c:pt>
                <c:pt idx="1041">
                  <c:v>26.7</c:v>
                </c:pt>
                <c:pt idx="1042">
                  <c:v>26.6</c:v>
                </c:pt>
                <c:pt idx="1043">
                  <c:v>26.6</c:v>
                </c:pt>
                <c:pt idx="1044">
                  <c:v>26.6</c:v>
                </c:pt>
                <c:pt idx="1045">
                  <c:v>26.7</c:v>
                </c:pt>
                <c:pt idx="1046">
                  <c:v>26.6</c:v>
                </c:pt>
                <c:pt idx="1047">
                  <c:v>26.7</c:v>
                </c:pt>
                <c:pt idx="1048">
                  <c:v>26.7</c:v>
                </c:pt>
                <c:pt idx="1049">
                  <c:v>26.6</c:v>
                </c:pt>
                <c:pt idx="1050">
                  <c:v>26.7</c:v>
                </c:pt>
                <c:pt idx="1051">
                  <c:v>26.7</c:v>
                </c:pt>
                <c:pt idx="1052">
                  <c:v>26.8</c:v>
                </c:pt>
                <c:pt idx="1053">
                  <c:v>26.7</c:v>
                </c:pt>
                <c:pt idx="1054">
                  <c:v>26.7</c:v>
                </c:pt>
                <c:pt idx="1055">
                  <c:v>26.6</c:v>
                </c:pt>
                <c:pt idx="1056">
                  <c:v>26.7</c:v>
                </c:pt>
                <c:pt idx="1057">
                  <c:v>26.7</c:v>
                </c:pt>
                <c:pt idx="1058">
                  <c:v>26.7</c:v>
                </c:pt>
                <c:pt idx="1059">
                  <c:v>26.7</c:v>
                </c:pt>
                <c:pt idx="1060">
                  <c:v>26.8</c:v>
                </c:pt>
                <c:pt idx="1061">
                  <c:v>26.7</c:v>
                </c:pt>
                <c:pt idx="1062">
                  <c:v>26.7</c:v>
                </c:pt>
                <c:pt idx="1063">
                  <c:v>26.7</c:v>
                </c:pt>
                <c:pt idx="1064">
                  <c:v>26.7</c:v>
                </c:pt>
                <c:pt idx="1065">
                  <c:v>26.7</c:v>
                </c:pt>
                <c:pt idx="1066">
                  <c:v>26.7</c:v>
                </c:pt>
                <c:pt idx="1067">
                  <c:v>26.7</c:v>
                </c:pt>
                <c:pt idx="1068">
                  <c:v>26.8</c:v>
                </c:pt>
                <c:pt idx="1069">
                  <c:v>26.7</c:v>
                </c:pt>
                <c:pt idx="1070">
                  <c:v>26.7</c:v>
                </c:pt>
                <c:pt idx="1071">
                  <c:v>26.8</c:v>
                </c:pt>
                <c:pt idx="1072">
                  <c:v>26.8</c:v>
                </c:pt>
                <c:pt idx="1073">
                  <c:v>26.7</c:v>
                </c:pt>
                <c:pt idx="1074">
                  <c:v>26.8</c:v>
                </c:pt>
                <c:pt idx="1075">
                  <c:v>26.7</c:v>
                </c:pt>
                <c:pt idx="1076">
                  <c:v>26.8</c:v>
                </c:pt>
                <c:pt idx="1077">
                  <c:v>26.8</c:v>
                </c:pt>
                <c:pt idx="1078">
                  <c:v>26.7</c:v>
                </c:pt>
                <c:pt idx="1079">
                  <c:v>26.8</c:v>
                </c:pt>
                <c:pt idx="1080">
                  <c:v>26.7</c:v>
                </c:pt>
                <c:pt idx="1081">
                  <c:v>26.8</c:v>
                </c:pt>
                <c:pt idx="1082">
                  <c:v>26.8</c:v>
                </c:pt>
                <c:pt idx="1083">
                  <c:v>26.8</c:v>
                </c:pt>
                <c:pt idx="1084">
                  <c:v>26.8</c:v>
                </c:pt>
                <c:pt idx="1085">
                  <c:v>26.8</c:v>
                </c:pt>
                <c:pt idx="1086">
                  <c:v>26.8</c:v>
                </c:pt>
                <c:pt idx="1087">
                  <c:v>26.8</c:v>
                </c:pt>
                <c:pt idx="1088">
                  <c:v>26.9</c:v>
                </c:pt>
                <c:pt idx="1089">
                  <c:v>26.9</c:v>
                </c:pt>
                <c:pt idx="1090">
                  <c:v>26.9</c:v>
                </c:pt>
                <c:pt idx="1091">
                  <c:v>26.9</c:v>
                </c:pt>
                <c:pt idx="1092">
                  <c:v>26.9</c:v>
                </c:pt>
                <c:pt idx="1093">
                  <c:v>26.8</c:v>
                </c:pt>
                <c:pt idx="1094">
                  <c:v>26.9</c:v>
                </c:pt>
                <c:pt idx="1095">
                  <c:v>27</c:v>
                </c:pt>
                <c:pt idx="1096">
                  <c:v>27</c:v>
                </c:pt>
                <c:pt idx="1097">
                  <c:v>26.9</c:v>
                </c:pt>
                <c:pt idx="1098">
                  <c:v>26.9</c:v>
                </c:pt>
                <c:pt idx="1099">
                  <c:v>26.9</c:v>
                </c:pt>
                <c:pt idx="1100">
                  <c:v>26.9</c:v>
                </c:pt>
                <c:pt idx="1101">
                  <c:v>27</c:v>
                </c:pt>
                <c:pt idx="1102">
                  <c:v>27</c:v>
                </c:pt>
                <c:pt idx="1103">
                  <c:v>27</c:v>
                </c:pt>
                <c:pt idx="1104">
                  <c:v>27.1</c:v>
                </c:pt>
                <c:pt idx="1105">
                  <c:v>27</c:v>
                </c:pt>
                <c:pt idx="1106">
                  <c:v>27.1</c:v>
                </c:pt>
                <c:pt idx="1107">
                  <c:v>27</c:v>
                </c:pt>
                <c:pt idx="1108">
                  <c:v>27.1</c:v>
                </c:pt>
                <c:pt idx="1109">
                  <c:v>27.1</c:v>
                </c:pt>
                <c:pt idx="1110">
                  <c:v>27.2</c:v>
                </c:pt>
                <c:pt idx="1111">
                  <c:v>27.2</c:v>
                </c:pt>
                <c:pt idx="1112">
                  <c:v>27.1</c:v>
                </c:pt>
                <c:pt idx="1113">
                  <c:v>27.1</c:v>
                </c:pt>
                <c:pt idx="1114">
                  <c:v>27.1</c:v>
                </c:pt>
                <c:pt idx="1115">
                  <c:v>27</c:v>
                </c:pt>
                <c:pt idx="1116">
                  <c:v>27.1</c:v>
                </c:pt>
                <c:pt idx="1117">
                  <c:v>27.1</c:v>
                </c:pt>
                <c:pt idx="1118">
                  <c:v>27.1</c:v>
                </c:pt>
                <c:pt idx="1119">
                  <c:v>27</c:v>
                </c:pt>
                <c:pt idx="1120">
                  <c:v>27.2</c:v>
                </c:pt>
                <c:pt idx="1121">
                  <c:v>27.2</c:v>
                </c:pt>
                <c:pt idx="1122">
                  <c:v>27.1</c:v>
                </c:pt>
                <c:pt idx="1123">
                  <c:v>27.2</c:v>
                </c:pt>
                <c:pt idx="1124">
                  <c:v>27.1</c:v>
                </c:pt>
                <c:pt idx="1125">
                  <c:v>27.1</c:v>
                </c:pt>
                <c:pt idx="1126">
                  <c:v>27.3</c:v>
                </c:pt>
                <c:pt idx="1127">
                  <c:v>27.1</c:v>
                </c:pt>
                <c:pt idx="1128">
                  <c:v>27.2</c:v>
                </c:pt>
                <c:pt idx="1129">
                  <c:v>27.1</c:v>
                </c:pt>
                <c:pt idx="1130">
                  <c:v>27.1</c:v>
                </c:pt>
                <c:pt idx="1131">
                  <c:v>27.2</c:v>
                </c:pt>
                <c:pt idx="1132">
                  <c:v>27.2</c:v>
                </c:pt>
                <c:pt idx="1133">
                  <c:v>27.2</c:v>
                </c:pt>
                <c:pt idx="1134">
                  <c:v>27.2</c:v>
                </c:pt>
                <c:pt idx="1135">
                  <c:v>27.3</c:v>
                </c:pt>
                <c:pt idx="1136">
                  <c:v>27.2</c:v>
                </c:pt>
                <c:pt idx="1137">
                  <c:v>27.3</c:v>
                </c:pt>
                <c:pt idx="1138">
                  <c:v>27.4</c:v>
                </c:pt>
                <c:pt idx="1139">
                  <c:v>27.3</c:v>
                </c:pt>
                <c:pt idx="1140">
                  <c:v>27.3</c:v>
                </c:pt>
                <c:pt idx="1141">
                  <c:v>27.2</c:v>
                </c:pt>
                <c:pt idx="1142">
                  <c:v>27.3</c:v>
                </c:pt>
                <c:pt idx="1143">
                  <c:v>27.2</c:v>
                </c:pt>
                <c:pt idx="1144">
                  <c:v>27.4</c:v>
                </c:pt>
                <c:pt idx="1145">
                  <c:v>27.3</c:v>
                </c:pt>
                <c:pt idx="1146">
                  <c:v>27.3</c:v>
                </c:pt>
                <c:pt idx="1147">
                  <c:v>27.4</c:v>
                </c:pt>
                <c:pt idx="1148">
                  <c:v>27.3</c:v>
                </c:pt>
                <c:pt idx="1149">
                  <c:v>27.4</c:v>
                </c:pt>
                <c:pt idx="1150">
                  <c:v>27.3</c:v>
                </c:pt>
                <c:pt idx="1151">
                  <c:v>27.3</c:v>
                </c:pt>
                <c:pt idx="1152">
                  <c:v>27.3</c:v>
                </c:pt>
                <c:pt idx="1153">
                  <c:v>27.3</c:v>
                </c:pt>
                <c:pt idx="1154">
                  <c:v>27.3</c:v>
                </c:pt>
                <c:pt idx="1155">
                  <c:v>27.3</c:v>
                </c:pt>
                <c:pt idx="1156">
                  <c:v>27.4</c:v>
                </c:pt>
                <c:pt idx="1157">
                  <c:v>27.4</c:v>
                </c:pt>
                <c:pt idx="1158">
                  <c:v>27.3</c:v>
                </c:pt>
                <c:pt idx="1159">
                  <c:v>27.4</c:v>
                </c:pt>
                <c:pt idx="1160">
                  <c:v>27.5</c:v>
                </c:pt>
                <c:pt idx="1161">
                  <c:v>27.5</c:v>
                </c:pt>
                <c:pt idx="1162">
                  <c:v>27.4</c:v>
                </c:pt>
                <c:pt idx="1163">
                  <c:v>27.4</c:v>
                </c:pt>
                <c:pt idx="1164">
                  <c:v>27.4</c:v>
                </c:pt>
                <c:pt idx="1165">
                  <c:v>27.4</c:v>
                </c:pt>
                <c:pt idx="1166">
                  <c:v>27.5</c:v>
                </c:pt>
                <c:pt idx="1167">
                  <c:v>27.5</c:v>
                </c:pt>
                <c:pt idx="1168">
                  <c:v>27.4</c:v>
                </c:pt>
                <c:pt idx="1169">
                  <c:v>27.4</c:v>
                </c:pt>
                <c:pt idx="1170">
                  <c:v>27.4</c:v>
                </c:pt>
                <c:pt idx="1171">
                  <c:v>27.6</c:v>
                </c:pt>
                <c:pt idx="1172">
                  <c:v>27.5</c:v>
                </c:pt>
                <c:pt idx="1173">
                  <c:v>27.5</c:v>
                </c:pt>
                <c:pt idx="1174">
                  <c:v>27.5</c:v>
                </c:pt>
                <c:pt idx="1175">
                  <c:v>27.5</c:v>
                </c:pt>
                <c:pt idx="1176">
                  <c:v>27.4</c:v>
                </c:pt>
                <c:pt idx="1177">
                  <c:v>27.5</c:v>
                </c:pt>
                <c:pt idx="1178">
                  <c:v>27.5</c:v>
                </c:pt>
                <c:pt idx="1179">
                  <c:v>27.5</c:v>
                </c:pt>
                <c:pt idx="1180">
                  <c:v>27.6</c:v>
                </c:pt>
                <c:pt idx="1181">
                  <c:v>27.5</c:v>
                </c:pt>
                <c:pt idx="1182">
                  <c:v>27.6</c:v>
                </c:pt>
                <c:pt idx="1183">
                  <c:v>27.6</c:v>
                </c:pt>
                <c:pt idx="1184">
                  <c:v>27.5</c:v>
                </c:pt>
                <c:pt idx="1185">
                  <c:v>27.6</c:v>
                </c:pt>
                <c:pt idx="1186">
                  <c:v>27.5</c:v>
                </c:pt>
                <c:pt idx="1187">
                  <c:v>27.6</c:v>
                </c:pt>
                <c:pt idx="1188">
                  <c:v>27.6</c:v>
                </c:pt>
                <c:pt idx="1189">
                  <c:v>27.6</c:v>
                </c:pt>
                <c:pt idx="1190">
                  <c:v>27.6</c:v>
                </c:pt>
                <c:pt idx="1191">
                  <c:v>27.6</c:v>
                </c:pt>
                <c:pt idx="1192">
                  <c:v>27.6</c:v>
                </c:pt>
                <c:pt idx="1193">
                  <c:v>27.6</c:v>
                </c:pt>
                <c:pt idx="1194">
                  <c:v>27.6</c:v>
                </c:pt>
                <c:pt idx="1195">
                  <c:v>27.6</c:v>
                </c:pt>
                <c:pt idx="1196">
                  <c:v>27.6</c:v>
                </c:pt>
                <c:pt idx="1197">
                  <c:v>27.7</c:v>
                </c:pt>
                <c:pt idx="1198">
                  <c:v>27.7</c:v>
                </c:pt>
                <c:pt idx="1199">
                  <c:v>27.6</c:v>
                </c:pt>
                <c:pt idx="1200">
                  <c:v>27.6</c:v>
                </c:pt>
                <c:pt idx="1201">
                  <c:v>27.6</c:v>
                </c:pt>
                <c:pt idx="1202">
                  <c:v>27.5</c:v>
                </c:pt>
                <c:pt idx="1203">
                  <c:v>27.6</c:v>
                </c:pt>
                <c:pt idx="1204">
                  <c:v>27.6</c:v>
                </c:pt>
                <c:pt idx="1205">
                  <c:v>27.6</c:v>
                </c:pt>
                <c:pt idx="1206">
                  <c:v>27.6</c:v>
                </c:pt>
                <c:pt idx="1207">
                  <c:v>27.5</c:v>
                </c:pt>
                <c:pt idx="1208">
                  <c:v>27.7</c:v>
                </c:pt>
                <c:pt idx="1209">
                  <c:v>27.7</c:v>
                </c:pt>
                <c:pt idx="1210">
                  <c:v>27.6</c:v>
                </c:pt>
                <c:pt idx="1211">
                  <c:v>27.7</c:v>
                </c:pt>
                <c:pt idx="1212">
                  <c:v>27.6</c:v>
                </c:pt>
                <c:pt idx="1213">
                  <c:v>27.6</c:v>
                </c:pt>
                <c:pt idx="1214">
                  <c:v>27.8</c:v>
                </c:pt>
                <c:pt idx="1215">
                  <c:v>27.9</c:v>
                </c:pt>
                <c:pt idx="1216">
                  <c:v>27.6</c:v>
                </c:pt>
                <c:pt idx="1217">
                  <c:v>27.7</c:v>
                </c:pt>
                <c:pt idx="1218">
                  <c:v>27.8</c:v>
                </c:pt>
                <c:pt idx="1219">
                  <c:v>27.8</c:v>
                </c:pt>
                <c:pt idx="1220">
                  <c:v>27.7</c:v>
                </c:pt>
                <c:pt idx="1221">
                  <c:v>27.7</c:v>
                </c:pt>
                <c:pt idx="1222">
                  <c:v>27.6</c:v>
                </c:pt>
                <c:pt idx="1223">
                  <c:v>27.7</c:v>
                </c:pt>
                <c:pt idx="1224">
                  <c:v>27.7</c:v>
                </c:pt>
                <c:pt idx="1225">
                  <c:v>27.7</c:v>
                </c:pt>
                <c:pt idx="1226">
                  <c:v>27.8</c:v>
                </c:pt>
                <c:pt idx="1227">
                  <c:v>27.7</c:v>
                </c:pt>
                <c:pt idx="1228">
                  <c:v>27.7</c:v>
                </c:pt>
                <c:pt idx="1229">
                  <c:v>27.7</c:v>
                </c:pt>
                <c:pt idx="1230">
                  <c:v>27.7</c:v>
                </c:pt>
                <c:pt idx="1231">
                  <c:v>27.6</c:v>
                </c:pt>
                <c:pt idx="1232">
                  <c:v>27.7</c:v>
                </c:pt>
                <c:pt idx="1233">
                  <c:v>27.7</c:v>
                </c:pt>
                <c:pt idx="1234">
                  <c:v>27.8</c:v>
                </c:pt>
                <c:pt idx="1235">
                  <c:v>27.7</c:v>
                </c:pt>
                <c:pt idx="1236">
                  <c:v>27.7</c:v>
                </c:pt>
                <c:pt idx="1237">
                  <c:v>27.7</c:v>
                </c:pt>
                <c:pt idx="1238">
                  <c:v>27.9</c:v>
                </c:pt>
                <c:pt idx="1239">
                  <c:v>27.9</c:v>
                </c:pt>
                <c:pt idx="1240">
                  <c:v>27.7</c:v>
                </c:pt>
                <c:pt idx="1241">
                  <c:v>27.7</c:v>
                </c:pt>
                <c:pt idx="1242">
                  <c:v>27.8</c:v>
                </c:pt>
                <c:pt idx="1243">
                  <c:v>27.8</c:v>
                </c:pt>
                <c:pt idx="1244">
                  <c:v>27.9</c:v>
                </c:pt>
                <c:pt idx="1245">
                  <c:v>27.8</c:v>
                </c:pt>
                <c:pt idx="1246">
                  <c:v>27.7</c:v>
                </c:pt>
                <c:pt idx="1247">
                  <c:v>27.9</c:v>
                </c:pt>
                <c:pt idx="1248">
                  <c:v>27.9</c:v>
                </c:pt>
                <c:pt idx="1249">
                  <c:v>27.8</c:v>
                </c:pt>
                <c:pt idx="1250">
                  <c:v>27.9</c:v>
                </c:pt>
                <c:pt idx="1251">
                  <c:v>27.8</c:v>
                </c:pt>
                <c:pt idx="1252">
                  <c:v>27.9</c:v>
                </c:pt>
                <c:pt idx="1253">
                  <c:v>27.8</c:v>
                </c:pt>
                <c:pt idx="1254">
                  <c:v>27.9</c:v>
                </c:pt>
                <c:pt idx="1255">
                  <c:v>27.9</c:v>
                </c:pt>
                <c:pt idx="1256">
                  <c:v>27.9</c:v>
                </c:pt>
                <c:pt idx="1257">
                  <c:v>27.9</c:v>
                </c:pt>
                <c:pt idx="1258">
                  <c:v>27.9</c:v>
                </c:pt>
                <c:pt idx="1259">
                  <c:v>27.8</c:v>
                </c:pt>
                <c:pt idx="1260">
                  <c:v>28</c:v>
                </c:pt>
                <c:pt idx="1261">
                  <c:v>27.9</c:v>
                </c:pt>
                <c:pt idx="1262">
                  <c:v>27.9</c:v>
                </c:pt>
                <c:pt idx="1263">
                  <c:v>27.9</c:v>
                </c:pt>
                <c:pt idx="1264">
                  <c:v>28</c:v>
                </c:pt>
                <c:pt idx="1265">
                  <c:v>28</c:v>
                </c:pt>
                <c:pt idx="1266">
                  <c:v>28.1</c:v>
                </c:pt>
                <c:pt idx="1267">
                  <c:v>27.9</c:v>
                </c:pt>
                <c:pt idx="1268">
                  <c:v>28</c:v>
                </c:pt>
                <c:pt idx="1269">
                  <c:v>27.9</c:v>
                </c:pt>
                <c:pt idx="1270">
                  <c:v>28</c:v>
                </c:pt>
                <c:pt idx="1271">
                  <c:v>28</c:v>
                </c:pt>
                <c:pt idx="1272">
                  <c:v>27.9</c:v>
                </c:pt>
                <c:pt idx="1273">
                  <c:v>28</c:v>
                </c:pt>
                <c:pt idx="1274">
                  <c:v>28</c:v>
                </c:pt>
                <c:pt idx="1275">
                  <c:v>28</c:v>
                </c:pt>
                <c:pt idx="1276">
                  <c:v>28.1</c:v>
                </c:pt>
                <c:pt idx="1277">
                  <c:v>28</c:v>
                </c:pt>
                <c:pt idx="1278">
                  <c:v>28</c:v>
                </c:pt>
                <c:pt idx="1279">
                  <c:v>28</c:v>
                </c:pt>
                <c:pt idx="1280">
                  <c:v>28</c:v>
                </c:pt>
                <c:pt idx="1281">
                  <c:v>28</c:v>
                </c:pt>
                <c:pt idx="1282">
                  <c:v>28.1</c:v>
                </c:pt>
                <c:pt idx="1283">
                  <c:v>27.9</c:v>
                </c:pt>
                <c:pt idx="1284">
                  <c:v>28</c:v>
                </c:pt>
                <c:pt idx="1285">
                  <c:v>28</c:v>
                </c:pt>
                <c:pt idx="1286">
                  <c:v>28</c:v>
                </c:pt>
                <c:pt idx="1287">
                  <c:v>28</c:v>
                </c:pt>
                <c:pt idx="1288">
                  <c:v>27.9</c:v>
                </c:pt>
                <c:pt idx="1289">
                  <c:v>27.9</c:v>
                </c:pt>
                <c:pt idx="1290">
                  <c:v>28</c:v>
                </c:pt>
                <c:pt idx="1291">
                  <c:v>27.9</c:v>
                </c:pt>
                <c:pt idx="1292">
                  <c:v>27.9</c:v>
                </c:pt>
                <c:pt idx="1293">
                  <c:v>28</c:v>
                </c:pt>
                <c:pt idx="1294">
                  <c:v>28</c:v>
                </c:pt>
                <c:pt idx="1295">
                  <c:v>28</c:v>
                </c:pt>
                <c:pt idx="1296">
                  <c:v>28.1</c:v>
                </c:pt>
                <c:pt idx="1297">
                  <c:v>28.1</c:v>
                </c:pt>
                <c:pt idx="1298">
                  <c:v>28.1</c:v>
                </c:pt>
                <c:pt idx="1299">
                  <c:v>28.1</c:v>
                </c:pt>
                <c:pt idx="1300">
                  <c:v>28.2</c:v>
                </c:pt>
                <c:pt idx="1301">
                  <c:v>28.1</c:v>
                </c:pt>
                <c:pt idx="1302">
                  <c:v>28.1</c:v>
                </c:pt>
                <c:pt idx="1303">
                  <c:v>28.1</c:v>
                </c:pt>
                <c:pt idx="1304">
                  <c:v>28.2</c:v>
                </c:pt>
                <c:pt idx="1305">
                  <c:v>28.3</c:v>
                </c:pt>
                <c:pt idx="1306">
                  <c:v>28.1</c:v>
                </c:pt>
                <c:pt idx="1307">
                  <c:v>28.2</c:v>
                </c:pt>
                <c:pt idx="1308">
                  <c:v>28.1</c:v>
                </c:pt>
                <c:pt idx="1309">
                  <c:v>28.2</c:v>
                </c:pt>
                <c:pt idx="1310">
                  <c:v>28</c:v>
                </c:pt>
                <c:pt idx="1311">
                  <c:v>28.2</c:v>
                </c:pt>
                <c:pt idx="1312">
                  <c:v>28.3</c:v>
                </c:pt>
                <c:pt idx="1313">
                  <c:v>28.2</c:v>
                </c:pt>
                <c:pt idx="1314">
                  <c:v>28.1</c:v>
                </c:pt>
                <c:pt idx="1315">
                  <c:v>28.1</c:v>
                </c:pt>
                <c:pt idx="1316">
                  <c:v>28.2</c:v>
                </c:pt>
                <c:pt idx="1317">
                  <c:v>28.1</c:v>
                </c:pt>
                <c:pt idx="1318">
                  <c:v>28.2</c:v>
                </c:pt>
                <c:pt idx="1319">
                  <c:v>28.2</c:v>
                </c:pt>
                <c:pt idx="1320">
                  <c:v>28.2</c:v>
                </c:pt>
                <c:pt idx="1321">
                  <c:v>28.2</c:v>
                </c:pt>
                <c:pt idx="1322">
                  <c:v>28.3</c:v>
                </c:pt>
                <c:pt idx="1323">
                  <c:v>28.2</c:v>
                </c:pt>
                <c:pt idx="1324">
                  <c:v>28.3</c:v>
                </c:pt>
                <c:pt idx="1325">
                  <c:v>28.2</c:v>
                </c:pt>
                <c:pt idx="1326">
                  <c:v>28.2</c:v>
                </c:pt>
                <c:pt idx="1327">
                  <c:v>28.3</c:v>
                </c:pt>
                <c:pt idx="1328">
                  <c:v>28.3</c:v>
                </c:pt>
                <c:pt idx="1329">
                  <c:v>28.3</c:v>
                </c:pt>
                <c:pt idx="1330">
                  <c:v>28.2</c:v>
                </c:pt>
                <c:pt idx="1331">
                  <c:v>28.2</c:v>
                </c:pt>
                <c:pt idx="1332">
                  <c:v>28.3</c:v>
                </c:pt>
                <c:pt idx="1333">
                  <c:v>28.2</c:v>
                </c:pt>
                <c:pt idx="1334">
                  <c:v>28.3</c:v>
                </c:pt>
                <c:pt idx="1335">
                  <c:v>28.3</c:v>
                </c:pt>
                <c:pt idx="1336">
                  <c:v>28.3</c:v>
                </c:pt>
                <c:pt idx="1337">
                  <c:v>28.3</c:v>
                </c:pt>
                <c:pt idx="1338">
                  <c:v>28.4</c:v>
                </c:pt>
                <c:pt idx="1339">
                  <c:v>28.4</c:v>
                </c:pt>
                <c:pt idx="1340">
                  <c:v>28.3</c:v>
                </c:pt>
                <c:pt idx="1341">
                  <c:v>28.4</c:v>
                </c:pt>
                <c:pt idx="1342">
                  <c:v>28.4</c:v>
                </c:pt>
                <c:pt idx="1343">
                  <c:v>28.3</c:v>
                </c:pt>
                <c:pt idx="1344">
                  <c:v>28.3</c:v>
                </c:pt>
                <c:pt idx="1345">
                  <c:v>28.4</c:v>
                </c:pt>
                <c:pt idx="1346">
                  <c:v>28.4</c:v>
                </c:pt>
                <c:pt idx="1347">
                  <c:v>28.4</c:v>
                </c:pt>
                <c:pt idx="1348">
                  <c:v>28.4</c:v>
                </c:pt>
                <c:pt idx="1349">
                  <c:v>28.4</c:v>
                </c:pt>
                <c:pt idx="1350">
                  <c:v>28.4</c:v>
                </c:pt>
                <c:pt idx="1351">
                  <c:v>28.4</c:v>
                </c:pt>
                <c:pt idx="1352">
                  <c:v>28.4</c:v>
                </c:pt>
                <c:pt idx="1353">
                  <c:v>28.4</c:v>
                </c:pt>
                <c:pt idx="1354">
                  <c:v>28.4</c:v>
                </c:pt>
                <c:pt idx="1355">
                  <c:v>28.4</c:v>
                </c:pt>
                <c:pt idx="1356">
                  <c:v>28.4</c:v>
                </c:pt>
                <c:pt idx="1357">
                  <c:v>28.4</c:v>
                </c:pt>
                <c:pt idx="1358">
                  <c:v>28.4</c:v>
                </c:pt>
                <c:pt idx="1359">
                  <c:v>28.4</c:v>
                </c:pt>
                <c:pt idx="1360">
                  <c:v>28.4</c:v>
                </c:pt>
                <c:pt idx="1361">
                  <c:v>28.5</c:v>
                </c:pt>
                <c:pt idx="1362">
                  <c:v>28.5</c:v>
                </c:pt>
                <c:pt idx="1363">
                  <c:v>28.4</c:v>
                </c:pt>
                <c:pt idx="1364">
                  <c:v>28.4</c:v>
                </c:pt>
                <c:pt idx="1365">
                  <c:v>28.4</c:v>
                </c:pt>
                <c:pt idx="1366">
                  <c:v>28.5</c:v>
                </c:pt>
                <c:pt idx="1367">
                  <c:v>28.5</c:v>
                </c:pt>
                <c:pt idx="1368">
                  <c:v>28.5</c:v>
                </c:pt>
                <c:pt idx="1369">
                  <c:v>28.6</c:v>
                </c:pt>
                <c:pt idx="1370">
                  <c:v>28.5</c:v>
                </c:pt>
                <c:pt idx="1371">
                  <c:v>28.5</c:v>
                </c:pt>
                <c:pt idx="1372">
                  <c:v>28.5</c:v>
                </c:pt>
                <c:pt idx="1373">
                  <c:v>28.5</c:v>
                </c:pt>
                <c:pt idx="1374">
                  <c:v>28.4</c:v>
                </c:pt>
                <c:pt idx="1375">
                  <c:v>28.5</c:v>
                </c:pt>
                <c:pt idx="1376">
                  <c:v>28.5</c:v>
                </c:pt>
                <c:pt idx="1377">
                  <c:v>28.5</c:v>
                </c:pt>
                <c:pt idx="1378">
                  <c:v>28.5</c:v>
                </c:pt>
                <c:pt idx="1379">
                  <c:v>28.5</c:v>
                </c:pt>
                <c:pt idx="1380">
                  <c:v>28.6</c:v>
                </c:pt>
                <c:pt idx="1381">
                  <c:v>28.5</c:v>
                </c:pt>
                <c:pt idx="1382">
                  <c:v>28.5</c:v>
                </c:pt>
                <c:pt idx="1383">
                  <c:v>28.4</c:v>
                </c:pt>
                <c:pt idx="1384">
                  <c:v>28.5</c:v>
                </c:pt>
                <c:pt idx="1385">
                  <c:v>28.5</c:v>
                </c:pt>
                <c:pt idx="1386">
                  <c:v>28.5</c:v>
                </c:pt>
                <c:pt idx="1387">
                  <c:v>28.5</c:v>
                </c:pt>
                <c:pt idx="1388">
                  <c:v>28.5</c:v>
                </c:pt>
                <c:pt idx="1389">
                  <c:v>28.6</c:v>
                </c:pt>
                <c:pt idx="1390">
                  <c:v>28.5</c:v>
                </c:pt>
                <c:pt idx="1391">
                  <c:v>28.5</c:v>
                </c:pt>
                <c:pt idx="1392">
                  <c:v>28.5</c:v>
                </c:pt>
                <c:pt idx="1393">
                  <c:v>28.6</c:v>
                </c:pt>
                <c:pt idx="1394">
                  <c:v>28.5</c:v>
                </c:pt>
                <c:pt idx="1395">
                  <c:v>28.5</c:v>
                </c:pt>
                <c:pt idx="1396">
                  <c:v>28.5</c:v>
                </c:pt>
                <c:pt idx="1397">
                  <c:v>28.6</c:v>
                </c:pt>
                <c:pt idx="1398">
                  <c:v>28.6</c:v>
                </c:pt>
                <c:pt idx="1399">
                  <c:v>28.5</c:v>
                </c:pt>
                <c:pt idx="1400">
                  <c:v>28.6</c:v>
                </c:pt>
                <c:pt idx="1401">
                  <c:v>28.5</c:v>
                </c:pt>
                <c:pt idx="1402">
                  <c:v>28.5</c:v>
                </c:pt>
                <c:pt idx="1403">
                  <c:v>28.5</c:v>
                </c:pt>
                <c:pt idx="1404">
                  <c:v>28.5</c:v>
                </c:pt>
                <c:pt idx="1405">
                  <c:v>28.6</c:v>
                </c:pt>
                <c:pt idx="1406">
                  <c:v>28.5</c:v>
                </c:pt>
                <c:pt idx="1407">
                  <c:v>28.6</c:v>
                </c:pt>
                <c:pt idx="1408">
                  <c:v>28.5</c:v>
                </c:pt>
                <c:pt idx="1409">
                  <c:v>28.6</c:v>
                </c:pt>
                <c:pt idx="1410">
                  <c:v>28.5</c:v>
                </c:pt>
                <c:pt idx="1411">
                  <c:v>28.5</c:v>
                </c:pt>
                <c:pt idx="1412">
                  <c:v>28.5</c:v>
                </c:pt>
                <c:pt idx="1413">
                  <c:v>28.6</c:v>
                </c:pt>
                <c:pt idx="1414">
                  <c:v>28.5</c:v>
                </c:pt>
                <c:pt idx="1415">
                  <c:v>28.6</c:v>
                </c:pt>
                <c:pt idx="1416">
                  <c:v>28.6</c:v>
                </c:pt>
                <c:pt idx="1417">
                  <c:v>28.5</c:v>
                </c:pt>
                <c:pt idx="1418">
                  <c:v>28.5</c:v>
                </c:pt>
                <c:pt idx="1419">
                  <c:v>28.5</c:v>
                </c:pt>
                <c:pt idx="1420">
                  <c:v>28.6</c:v>
                </c:pt>
                <c:pt idx="1421">
                  <c:v>28.6</c:v>
                </c:pt>
                <c:pt idx="1422">
                  <c:v>28.6</c:v>
                </c:pt>
                <c:pt idx="1423">
                  <c:v>28.5</c:v>
                </c:pt>
                <c:pt idx="1424">
                  <c:v>28.5</c:v>
                </c:pt>
                <c:pt idx="1425">
                  <c:v>28.5</c:v>
                </c:pt>
                <c:pt idx="1426">
                  <c:v>28.6</c:v>
                </c:pt>
                <c:pt idx="1427">
                  <c:v>28.5</c:v>
                </c:pt>
                <c:pt idx="1428">
                  <c:v>28.6</c:v>
                </c:pt>
                <c:pt idx="1429">
                  <c:v>28.5</c:v>
                </c:pt>
                <c:pt idx="1430">
                  <c:v>28.5</c:v>
                </c:pt>
                <c:pt idx="1431">
                  <c:v>28.5</c:v>
                </c:pt>
                <c:pt idx="1432">
                  <c:v>28.6</c:v>
                </c:pt>
                <c:pt idx="1433">
                  <c:v>28.5</c:v>
                </c:pt>
                <c:pt idx="1434">
                  <c:v>28.5</c:v>
                </c:pt>
                <c:pt idx="1435">
                  <c:v>28.5</c:v>
                </c:pt>
                <c:pt idx="1436">
                  <c:v>28.6</c:v>
                </c:pt>
                <c:pt idx="1437">
                  <c:v>28.6</c:v>
                </c:pt>
                <c:pt idx="1438">
                  <c:v>28.6</c:v>
                </c:pt>
                <c:pt idx="1439">
                  <c:v>28.6</c:v>
                </c:pt>
                <c:pt idx="1440">
                  <c:v>28.6</c:v>
                </c:pt>
                <c:pt idx="1441">
                  <c:v>28.6</c:v>
                </c:pt>
                <c:pt idx="1442">
                  <c:v>28.5</c:v>
                </c:pt>
                <c:pt idx="1443">
                  <c:v>28.6</c:v>
                </c:pt>
                <c:pt idx="1444">
                  <c:v>28.6</c:v>
                </c:pt>
                <c:pt idx="1445">
                  <c:v>28.6</c:v>
                </c:pt>
                <c:pt idx="1446">
                  <c:v>28.6</c:v>
                </c:pt>
                <c:pt idx="1447">
                  <c:v>28.6</c:v>
                </c:pt>
                <c:pt idx="1448">
                  <c:v>28.6</c:v>
                </c:pt>
                <c:pt idx="1449">
                  <c:v>28.6</c:v>
                </c:pt>
                <c:pt idx="1450">
                  <c:v>28.6</c:v>
                </c:pt>
                <c:pt idx="1451">
                  <c:v>28.6</c:v>
                </c:pt>
                <c:pt idx="1452">
                  <c:v>28.5</c:v>
                </c:pt>
                <c:pt idx="1453">
                  <c:v>28.6</c:v>
                </c:pt>
                <c:pt idx="1454">
                  <c:v>28.5</c:v>
                </c:pt>
                <c:pt idx="1455">
                  <c:v>28.5</c:v>
                </c:pt>
                <c:pt idx="1456">
                  <c:v>28.6</c:v>
                </c:pt>
                <c:pt idx="1457">
                  <c:v>28.6</c:v>
                </c:pt>
                <c:pt idx="1458">
                  <c:v>28.6</c:v>
                </c:pt>
                <c:pt idx="1459">
                  <c:v>28.6</c:v>
                </c:pt>
                <c:pt idx="1460">
                  <c:v>28.6</c:v>
                </c:pt>
                <c:pt idx="1461">
                  <c:v>28.6</c:v>
                </c:pt>
                <c:pt idx="1462">
                  <c:v>28.6</c:v>
                </c:pt>
                <c:pt idx="1463">
                  <c:v>28.6</c:v>
                </c:pt>
                <c:pt idx="1464">
                  <c:v>28.6</c:v>
                </c:pt>
                <c:pt idx="1465">
                  <c:v>28.6</c:v>
                </c:pt>
                <c:pt idx="1466">
                  <c:v>28.5</c:v>
                </c:pt>
                <c:pt idx="1467">
                  <c:v>28.5</c:v>
                </c:pt>
                <c:pt idx="1468">
                  <c:v>28.5</c:v>
                </c:pt>
                <c:pt idx="1469">
                  <c:v>28.6</c:v>
                </c:pt>
                <c:pt idx="1470">
                  <c:v>28.6</c:v>
                </c:pt>
                <c:pt idx="1471">
                  <c:v>28.7</c:v>
                </c:pt>
                <c:pt idx="1472">
                  <c:v>28.6</c:v>
                </c:pt>
                <c:pt idx="1473">
                  <c:v>28.5</c:v>
                </c:pt>
                <c:pt idx="1474">
                  <c:v>28.5</c:v>
                </c:pt>
                <c:pt idx="1475">
                  <c:v>28.7</c:v>
                </c:pt>
                <c:pt idx="1476">
                  <c:v>28.6</c:v>
                </c:pt>
                <c:pt idx="1477">
                  <c:v>28.6</c:v>
                </c:pt>
                <c:pt idx="1478">
                  <c:v>28.5</c:v>
                </c:pt>
                <c:pt idx="1479">
                  <c:v>28.5</c:v>
                </c:pt>
                <c:pt idx="1480">
                  <c:v>28.6</c:v>
                </c:pt>
                <c:pt idx="1481">
                  <c:v>28.7</c:v>
                </c:pt>
                <c:pt idx="1482">
                  <c:v>28.6</c:v>
                </c:pt>
                <c:pt idx="1483">
                  <c:v>28.6</c:v>
                </c:pt>
                <c:pt idx="1484">
                  <c:v>28.6</c:v>
                </c:pt>
                <c:pt idx="1485">
                  <c:v>28.6</c:v>
                </c:pt>
                <c:pt idx="1486">
                  <c:v>28.6</c:v>
                </c:pt>
                <c:pt idx="1487">
                  <c:v>28.6</c:v>
                </c:pt>
                <c:pt idx="1488">
                  <c:v>28.7</c:v>
                </c:pt>
                <c:pt idx="1489">
                  <c:v>28.6</c:v>
                </c:pt>
                <c:pt idx="1490">
                  <c:v>28.6</c:v>
                </c:pt>
                <c:pt idx="1491">
                  <c:v>28.6</c:v>
                </c:pt>
                <c:pt idx="1492">
                  <c:v>28.7</c:v>
                </c:pt>
                <c:pt idx="1493">
                  <c:v>28.6</c:v>
                </c:pt>
                <c:pt idx="1494">
                  <c:v>28.6</c:v>
                </c:pt>
                <c:pt idx="1495">
                  <c:v>28.7</c:v>
                </c:pt>
                <c:pt idx="1496">
                  <c:v>28.6</c:v>
                </c:pt>
                <c:pt idx="1497">
                  <c:v>28.6</c:v>
                </c:pt>
                <c:pt idx="1498">
                  <c:v>28.7</c:v>
                </c:pt>
                <c:pt idx="1499">
                  <c:v>28.7</c:v>
                </c:pt>
                <c:pt idx="1500">
                  <c:v>28.6</c:v>
                </c:pt>
                <c:pt idx="1501">
                  <c:v>28.6</c:v>
                </c:pt>
                <c:pt idx="1502">
                  <c:v>28.7</c:v>
                </c:pt>
                <c:pt idx="1503">
                  <c:v>28.6</c:v>
                </c:pt>
                <c:pt idx="1504">
                  <c:v>28.7</c:v>
                </c:pt>
                <c:pt idx="1505">
                  <c:v>28.6</c:v>
                </c:pt>
                <c:pt idx="1506">
                  <c:v>28.7</c:v>
                </c:pt>
                <c:pt idx="1507">
                  <c:v>28.6</c:v>
                </c:pt>
                <c:pt idx="1508">
                  <c:v>28.6</c:v>
                </c:pt>
                <c:pt idx="1509">
                  <c:v>28.7</c:v>
                </c:pt>
                <c:pt idx="1510">
                  <c:v>28.6</c:v>
                </c:pt>
                <c:pt idx="1511">
                  <c:v>28.7</c:v>
                </c:pt>
                <c:pt idx="1512">
                  <c:v>28.7</c:v>
                </c:pt>
                <c:pt idx="1513">
                  <c:v>28.7</c:v>
                </c:pt>
                <c:pt idx="1514">
                  <c:v>28.7</c:v>
                </c:pt>
                <c:pt idx="1515">
                  <c:v>28.6</c:v>
                </c:pt>
                <c:pt idx="1516">
                  <c:v>28.7</c:v>
                </c:pt>
                <c:pt idx="1517">
                  <c:v>28.7</c:v>
                </c:pt>
                <c:pt idx="1518">
                  <c:v>28.7</c:v>
                </c:pt>
                <c:pt idx="1519">
                  <c:v>28.7</c:v>
                </c:pt>
                <c:pt idx="1520">
                  <c:v>28.8</c:v>
                </c:pt>
                <c:pt idx="1521">
                  <c:v>28.8</c:v>
                </c:pt>
                <c:pt idx="1522">
                  <c:v>28.7</c:v>
                </c:pt>
                <c:pt idx="1523">
                  <c:v>28.7</c:v>
                </c:pt>
                <c:pt idx="1524">
                  <c:v>28.6</c:v>
                </c:pt>
                <c:pt idx="1525">
                  <c:v>28.7</c:v>
                </c:pt>
                <c:pt idx="1526">
                  <c:v>28.8</c:v>
                </c:pt>
                <c:pt idx="1527">
                  <c:v>28.8</c:v>
                </c:pt>
                <c:pt idx="1528">
                  <c:v>28.7</c:v>
                </c:pt>
                <c:pt idx="1529">
                  <c:v>28.8</c:v>
                </c:pt>
                <c:pt idx="1530">
                  <c:v>28.7</c:v>
                </c:pt>
                <c:pt idx="1531">
                  <c:v>28.7</c:v>
                </c:pt>
                <c:pt idx="1532">
                  <c:v>28.7</c:v>
                </c:pt>
                <c:pt idx="1533">
                  <c:v>28.8</c:v>
                </c:pt>
                <c:pt idx="1534">
                  <c:v>28.8</c:v>
                </c:pt>
                <c:pt idx="1535">
                  <c:v>28.8</c:v>
                </c:pt>
                <c:pt idx="1536">
                  <c:v>28.7</c:v>
                </c:pt>
                <c:pt idx="1537">
                  <c:v>28.7</c:v>
                </c:pt>
                <c:pt idx="1538">
                  <c:v>28.8</c:v>
                </c:pt>
                <c:pt idx="1539">
                  <c:v>28.8</c:v>
                </c:pt>
                <c:pt idx="1540">
                  <c:v>28.8</c:v>
                </c:pt>
                <c:pt idx="1541">
                  <c:v>28.8</c:v>
                </c:pt>
                <c:pt idx="1542">
                  <c:v>28.8</c:v>
                </c:pt>
                <c:pt idx="1543">
                  <c:v>28.8</c:v>
                </c:pt>
                <c:pt idx="1544">
                  <c:v>28.8</c:v>
                </c:pt>
                <c:pt idx="1545">
                  <c:v>28.8</c:v>
                </c:pt>
                <c:pt idx="1546">
                  <c:v>28.8</c:v>
                </c:pt>
                <c:pt idx="1547">
                  <c:v>28.9</c:v>
                </c:pt>
                <c:pt idx="1548">
                  <c:v>28.8</c:v>
                </c:pt>
                <c:pt idx="1549">
                  <c:v>28.8</c:v>
                </c:pt>
                <c:pt idx="1550">
                  <c:v>28.7</c:v>
                </c:pt>
                <c:pt idx="1551">
                  <c:v>28.8</c:v>
                </c:pt>
                <c:pt idx="1552">
                  <c:v>28.8</c:v>
                </c:pt>
                <c:pt idx="1553">
                  <c:v>28.8</c:v>
                </c:pt>
                <c:pt idx="1554">
                  <c:v>28.8</c:v>
                </c:pt>
                <c:pt idx="1555">
                  <c:v>28.8</c:v>
                </c:pt>
                <c:pt idx="1556">
                  <c:v>28.9</c:v>
                </c:pt>
                <c:pt idx="1557">
                  <c:v>28.9</c:v>
                </c:pt>
                <c:pt idx="1558">
                  <c:v>28.8</c:v>
                </c:pt>
                <c:pt idx="1559">
                  <c:v>28.8</c:v>
                </c:pt>
                <c:pt idx="1560">
                  <c:v>28.8</c:v>
                </c:pt>
                <c:pt idx="1561">
                  <c:v>28.9</c:v>
                </c:pt>
                <c:pt idx="1562">
                  <c:v>28.9</c:v>
                </c:pt>
                <c:pt idx="1563">
                  <c:v>28.9</c:v>
                </c:pt>
                <c:pt idx="1564">
                  <c:v>28.9</c:v>
                </c:pt>
                <c:pt idx="1565">
                  <c:v>28.9</c:v>
                </c:pt>
                <c:pt idx="1566">
                  <c:v>28.8</c:v>
                </c:pt>
                <c:pt idx="1567">
                  <c:v>28.9</c:v>
                </c:pt>
                <c:pt idx="1568">
                  <c:v>28.8</c:v>
                </c:pt>
                <c:pt idx="1569">
                  <c:v>28.8</c:v>
                </c:pt>
                <c:pt idx="1570">
                  <c:v>28.8</c:v>
                </c:pt>
                <c:pt idx="1571">
                  <c:v>28.9</c:v>
                </c:pt>
                <c:pt idx="1572">
                  <c:v>28.9</c:v>
                </c:pt>
                <c:pt idx="1573">
                  <c:v>28.9</c:v>
                </c:pt>
                <c:pt idx="1574">
                  <c:v>28.9</c:v>
                </c:pt>
                <c:pt idx="1575">
                  <c:v>29</c:v>
                </c:pt>
                <c:pt idx="1576">
                  <c:v>28.9</c:v>
                </c:pt>
                <c:pt idx="1577">
                  <c:v>28.9</c:v>
                </c:pt>
                <c:pt idx="1578">
                  <c:v>28.9</c:v>
                </c:pt>
                <c:pt idx="1579">
                  <c:v>28.9</c:v>
                </c:pt>
                <c:pt idx="1580">
                  <c:v>28.9</c:v>
                </c:pt>
                <c:pt idx="1581">
                  <c:v>28.9</c:v>
                </c:pt>
                <c:pt idx="1582">
                  <c:v>28.9</c:v>
                </c:pt>
                <c:pt idx="1583">
                  <c:v>28.9</c:v>
                </c:pt>
                <c:pt idx="1584">
                  <c:v>28.9</c:v>
                </c:pt>
                <c:pt idx="1585">
                  <c:v>28.9</c:v>
                </c:pt>
                <c:pt idx="1586">
                  <c:v>29</c:v>
                </c:pt>
                <c:pt idx="1587">
                  <c:v>29</c:v>
                </c:pt>
                <c:pt idx="1588">
                  <c:v>28.9</c:v>
                </c:pt>
                <c:pt idx="1589">
                  <c:v>28.9</c:v>
                </c:pt>
                <c:pt idx="1590">
                  <c:v>28.9</c:v>
                </c:pt>
                <c:pt idx="1591">
                  <c:v>28.9</c:v>
                </c:pt>
                <c:pt idx="1592">
                  <c:v>28.9</c:v>
                </c:pt>
                <c:pt idx="1593">
                  <c:v>29</c:v>
                </c:pt>
                <c:pt idx="1594">
                  <c:v>29</c:v>
                </c:pt>
                <c:pt idx="1595">
                  <c:v>29</c:v>
                </c:pt>
                <c:pt idx="1596">
                  <c:v>29</c:v>
                </c:pt>
                <c:pt idx="1597">
                  <c:v>28.9</c:v>
                </c:pt>
                <c:pt idx="1598">
                  <c:v>29</c:v>
                </c:pt>
                <c:pt idx="1599">
                  <c:v>29</c:v>
                </c:pt>
                <c:pt idx="1600">
                  <c:v>29</c:v>
                </c:pt>
                <c:pt idx="1601">
                  <c:v>29</c:v>
                </c:pt>
                <c:pt idx="1602">
                  <c:v>29</c:v>
                </c:pt>
                <c:pt idx="1603">
                  <c:v>29</c:v>
                </c:pt>
                <c:pt idx="1604">
                  <c:v>29.1</c:v>
                </c:pt>
                <c:pt idx="1605">
                  <c:v>29</c:v>
                </c:pt>
                <c:pt idx="1606">
                  <c:v>29</c:v>
                </c:pt>
                <c:pt idx="1607">
                  <c:v>29.1</c:v>
                </c:pt>
                <c:pt idx="1608">
                  <c:v>29</c:v>
                </c:pt>
                <c:pt idx="1609">
                  <c:v>29</c:v>
                </c:pt>
                <c:pt idx="1610">
                  <c:v>29</c:v>
                </c:pt>
                <c:pt idx="1611">
                  <c:v>29</c:v>
                </c:pt>
                <c:pt idx="1612">
                  <c:v>29</c:v>
                </c:pt>
                <c:pt idx="1613">
                  <c:v>29</c:v>
                </c:pt>
                <c:pt idx="1614">
                  <c:v>29</c:v>
                </c:pt>
                <c:pt idx="1615">
                  <c:v>29</c:v>
                </c:pt>
                <c:pt idx="1616">
                  <c:v>29</c:v>
                </c:pt>
                <c:pt idx="1617">
                  <c:v>29</c:v>
                </c:pt>
                <c:pt idx="1618">
                  <c:v>29</c:v>
                </c:pt>
                <c:pt idx="1619">
                  <c:v>29.1</c:v>
                </c:pt>
                <c:pt idx="1620">
                  <c:v>29</c:v>
                </c:pt>
                <c:pt idx="1621">
                  <c:v>29</c:v>
                </c:pt>
                <c:pt idx="1622">
                  <c:v>29</c:v>
                </c:pt>
                <c:pt idx="1623">
                  <c:v>29</c:v>
                </c:pt>
                <c:pt idx="1624">
                  <c:v>28.9</c:v>
                </c:pt>
                <c:pt idx="1625">
                  <c:v>29</c:v>
                </c:pt>
                <c:pt idx="1626">
                  <c:v>29</c:v>
                </c:pt>
                <c:pt idx="1627">
                  <c:v>28.9</c:v>
                </c:pt>
                <c:pt idx="1628">
                  <c:v>29.1</c:v>
                </c:pt>
                <c:pt idx="1629">
                  <c:v>29</c:v>
                </c:pt>
                <c:pt idx="1630">
                  <c:v>29</c:v>
                </c:pt>
                <c:pt idx="1631">
                  <c:v>29.1</c:v>
                </c:pt>
                <c:pt idx="1632">
                  <c:v>29</c:v>
                </c:pt>
                <c:pt idx="1633">
                  <c:v>29</c:v>
                </c:pt>
                <c:pt idx="1634">
                  <c:v>29</c:v>
                </c:pt>
                <c:pt idx="1635">
                  <c:v>29</c:v>
                </c:pt>
                <c:pt idx="1636">
                  <c:v>29</c:v>
                </c:pt>
                <c:pt idx="1637">
                  <c:v>29</c:v>
                </c:pt>
                <c:pt idx="1638">
                  <c:v>29</c:v>
                </c:pt>
                <c:pt idx="1639">
                  <c:v>29</c:v>
                </c:pt>
                <c:pt idx="1640">
                  <c:v>29</c:v>
                </c:pt>
                <c:pt idx="1641">
                  <c:v>29</c:v>
                </c:pt>
                <c:pt idx="1642">
                  <c:v>29.1</c:v>
                </c:pt>
                <c:pt idx="1643">
                  <c:v>29</c:v>
                </c:pt>
                <c:pt idx="1644">
                  <c:v>29.1</c:v>
                </c:pt>
                <c:pt idx="1645">
                  <c:v>29.1</c:v>
                </c:pt>
                <c:pt idx="1646">
                  <c:v>29</c:v>
                </c:pt>
                <c:pt idx="1647">
                  <c:v>28.9</c:v>
                </c:pt>
                <c:pt idx="1648">
                  <c:v>29.1</c:v>
                </c:pt>
                <c:pt idx="1649">
                  <c:v>29</c:v>
                </c:pt>
                <c:pt idx="1650">
                  <c:v>29.1</c:v>
                </c:pt>
                <c:pt idx="1651">
                  <c:v>29.1</c:v>
                </c:pt>
                <c:pt idx="1652">
                  <c:v>29.1</c:v>
                </c:pt>
                <c:pt idx="1653">
                  <c:v>29.1</c:v>
                </c:pt>
                <c:pt idx="1654">
                  <c:v>29.1</c:v>
                </c:pt>
                <c:pt idx="1655">
                  <c:v>29</c:v>
                </c:pt>
                <c:pt idx="1656">
                  <c:v>29.1</c:v>
                </c:pt>
                <c:pt idx="1657">
                  <c:v>29</c:v>
                </c:pt>
                <c:pt idx="1658">
                  <c:v>29.1</c:v>
                </c:pt>
                <c:pt idx="1659">
                  <c:v>29.1</c:v>
                </c:pt>
                <c:pt idx="1660">
                  <c:v>29.1</c:v>
                </c:pt>
                <c:pt idx="1661">
                  <c:v>29.1</c:v>
                </c:pt>
                <c:pt idx="1662">
                  <c:v>29</c:v>
                </c:pt>
                <c:pt idx="1663">
                  <c:v>29.2</c:v>
                </c:pt>
                <c:pt idx="1664">
                  <c:v>29.1</c:v>
                </c:pt>
                <c:pt idx="1665">
                  <c:v>29.1</c:v>
                </c:pt>
                <c:pt idx="1666">
                  <c:v>29.1</c:v>
                </c:pt>
                <c:pt idx="1667">
                  <c:v>29.2</c:v>
                </c:pt>
                <c:pt idx="1668">
                  <c:v>29</c:v>
                </c:pt>
                <c:pt idx="1669">
                  <c:v>29.1</c:v>
                </c:pt>
                <c:pt idx="1670">
                  <c:v>29.1</c:v>
                </c:pt>
                <c:pt idx="1671">
                  <c:v>29.1</c:v>
                </c:pt>
                <c:pt idx="1672">
                  <c:v>29.2</c:v>
                </c:pt>
                <c:pt idx="1673">
                  <c:v>29.2</c:v>
                </c:pt>
                <c:pt idx="1674">
                  <c:v>29.1</c:v>
                </c:pt>
                <c:pt idx="1675">
                  <c:v>29</c:v>
                </c:pt>
                <c:pt idx="1676">
                  <c:v>29.1</c:v>
                </c:pt>
                <c:pt idx="1677">
                  <c:v>29.1</c:v>
                </c:pt>
                <c:pt idx="1678">
                  <c:v>29.1</c:v>
                </c:pt>
                <c:pt idx="1679">
                  <c:v>29.1</c:v>
                </c:pt>
                <c:pt idx="1680">
                  <c:v>29.1</c:v>
                </c:pt>
                <c:pt idx="1681">
                  <c:v>29.1</c:v>
                </c:pt>
                <c:pt idx="1682">
                  <c:v>29.1</c:v>
                </c:pt>
                <c:pt idx="1683">
                  <c:v>29.1</c:v>
                </c:pt>
                <c:pt idx="1684">
                  <c:v>29.2</c:v>
                </c:pt>
                <c:pt idx="1685">
                  <c:v>29</c:v>
                </c:pt>
                <c:pt idx="1686">
                  <c:v>29.1</c:v>
                </c:pt>
                <c:pt idx="1687">
                  <c:v>29.2</c:v>
                </c:pt>
                <c:pt idx="1688">
                  <c:v>29.2</c:v>
                </c:pt>
                <c:pt idx="1689">
                  <c:v>29.1</c:v>
                </c:pt>
                <c:pt idx="1690">
                  <c:v>29.1</c:v>
                </c:pt>
                <c:pt idx="1691">
                  <c:v>29.1</c:v>
                </c:pt>
                <c:pt idx="1692">
                  <c:v>29.2</c:v>
                </c:pt>
                <c:pt idx="1693">
                  <c:v>29.1</c:v>
                </c:pt>
                <c:pt idx="1694">
                  <c:v>29.2</c:v>
                </c:pt>
                <c:pt idx="1695">
                  <c:v>29.1</c:v>
                </c:pt>
                <c:pt idx="1696">
                  <c:v>29.2</c:v>
                </c:pt>
                <c:pt idx="1697">
                  <c:v>29.2</c:v>
                </c:pt>
                <c:pt idx="1698">
                  <c:v>29.1</c:v>
                </c:pt>
                <c:pt idx="1699">
                  <c:v>29.1</c:v>
                </c:pt>
                <c:pt idx="1700">
                  <c:v>29</c:v>
                </c:pt>
                <c:pt idx="1701">
                  <c:v>29.1</c:v>
                </c:pt>
                <c:pt idx="1702">
                  <c:v>29.1</c:v>
                </c:pt>
                <c:pt idx="1703">
                  <c:v>29.2</c:v>
                </c:pt>
                <c:pt idx="1704">
                  <c:v>29.1</c:v>
                </c:pt>
                <c:pt idx="1705">
                  <c:v>29.1</c:v>
                </c:pt>
                <c:pt idx="1706">
                  <c:v>29.1</c:v>
                </c:pt>
                <c:pt idx="1707">
                  <c:v>29.2</c:v>
                </c:pt>
                <c:pt idx="1708">
                  <c:v>29.1</c:v>
                </c:pt>
                <c:pt idx="1709">
                  <c:v>29.2</c:v>
                </c:pt>
                <c:pt idx="1710">
                  <c:v>29.1</c:v>
                </c:pt>
                <c:pt idx="1711">
                  <c:v>29.2</c:v>
                </c:pt>
                <c:pt idx="1712">
                  <c:v>29.2</c:v>
                </c:pt>
                <c:pt idx="1713">
                  <c:v>29.2</c:v>
                </c:pt>
                <c:pt idx="1714">
                  <c:v>29.1</c:v>
                </c:pt>
                <c:pt idx="1715">
                  <c:v>29.1</c:v>
                </c:pt>
                <c:pt idx="1716">
                  <c:v>29.2</c:v>
                </c:pt>
                <c:pt idx="1717">
                  <c:v>29.3</c:v>
                </c:pt>
                <c:pt idx="1718">
                  <c:v>29.2</c:v>
                </c:pt>
                <c:pt idx="1719">
                  <c:v>29.2</c:v>
                </c:pt>
                <c:pt idx="1720">
                  <c:v>29.2</c:v>
                </c:pt>
                <c:pt idx="1721">
                  <c:v>29.2</c:v>
                </c:pt>
                <c:pt idx="1722">
                  <c:v>29.1</c:v>
                </c:pt>
                <c:pt idx="1723">
                  <c:v>29.2</c:v>
                </c:pt>
                <c:pt idx="1724">
                  <c:v>29.2</c:v>
                </c:pt>
                <c:pt idx="1725">
                  <c:v>29.2</c:v>
                </c:pt>
                <c:pt idx="1726">
                  <c:v>29.2</c:v>
                </c:pt>
                <c:pt idx="1727">
                  <c:v>29</c:v>
                </c:pt>
                <c:pt idx="1728">
                  <c:v>29.1</c:v>
                </c:pt>
                <c:pt idx="1729">
                  <c:v>29.2</c:v>
                </c:pt>
                <c:pt idx="1730">
                  <c:v>29.1</c:v>
                </c:pt>
                <c:pt idx="1731">
                  <c:v>29.1</c:v>
                </c:pt>
                <c:pt idx="1732">
                  <c:v>29</c:v>
                </c:pt>
                <c:pt idx="1733">
                  <c:v>29.2</c:v>
                </c:pt>
                <c:pt idx="1734">
                  <c:v>29.3</c:v>
                </c:pt>
                <c:pt idx="1735">
                  <c:v>29.2</c:v>
                </c:pt>
                <c:pt idx="1736">
                  <c:v>29</c:v>
                </c:pt>
                <c:pt idx="1737">
                  <c:v>29.3</c:v>
                </c:pt>
                <c:pt idx="1738">
                  <c:v>29.1</c:v>
                </c:pt>
                <c:pt idx="1739">
                  <c:v>29.1</c:v>
                </c:pt>
                <c:pt idx="1740">
                  <c:v>29.1</c:v>
                </c:pt>
                <c:pt idx="1741">
                  <c:v>29.1</c:v>
                </c:pt>
                <c:pt idx="1742">
                  <c:v>29</c:v>
                </c:pt>
                <c:pt idx="1743">
                  <c:v>29.2</c:v>
                </c:pt>
                <c:pt idx="1744">
                  <c:v>29.2</c:v>
                </c:pt>
                <c:pt idx="1745">
                  <c:v>29.2</c:v>
                </c:pt>
                <c:pt idx="1746">
                  <c:v>29.1</c:v>
                </c:pt>
                <c:pt idx="1747">
                  <c:v>29.1</c:v>
                </c:pt>
                <c:pt idx="1748">
                  <c:v>29.2</c:v>
                </c:pt>
                <c:pt idx="1749">
                  <c:v>29.1</c:v>
                </c:pt>
                <c:pt idx="1750">
                  <c:v>29.1</c:v>
                </c:pt>
                <c:pt idx="1751">
                  <c:v>29.1</c:v>
                </c:pt>
                <c:pt idx="1752">
                  <c:v>29.2</c:v>
                </c:pt>
                <c:pt idx="1753">
                  <c:v>29.2</c:v>
                </c:pt>
                <c:pt idx="1754">
                  <c:v>29.2</c:v>
                </c:pt>
                <c:pt idx="1755">
                  <c:v>29.2</c:v>
                </c:pt>
                <c:pt idx="1756">
                  <c:v>29.2</c:v>
                </c:pt>
                <c:pt idx="1757">
                  <c:v>29.2</c:v>
                </c:pt>
                <c:pt idx="1758">
                  <c:v>29.1</c:v>
                </c:pt>
                <c:pt idx="1759">
                  <c:v>29.1</c:v>
                </c:pt>
                <c:pt idx="1760">
                  <c:v>29.1</c:v>
                </c:pt>
                <c:pt idx="1761">
                  <c:v>29.1</c:v>
                </c:pt>
                <c:pt idx="1762">
                  <c:v>29.1</c:v>
                </c:pt>
                <c:pt idx="1763">
                  <c:v>29.1</c:v>
                </c:pt>
                <c:pt idx="1764">
                  <c:v>29.2</c:v>
                </c:pt>
                <c:pt idx="1765">
                  <c:v>29.2</c:v>
                </c:pt>
                <c:pt idx="1766">
                  <c:v>29.1</c:v>
                </c:pt>
                <c:pt idx="1767">
                  <c:v>29.2</c:v>
                </c:pt>
                <c:pt idx="1768">
                  <c:v>29.1</c:v>
                </c:pt>
                <c:pt idx="1769">
                  <c:v>29.2</c:v>
                </c:pt>
                <c:pt idx="1770">
                  <c:v>29.1</c:v>
                </c:pt>
                <c:pt idx="1771">
                  <c:v>29.2</c:v>
                </c:pt>
                <c:pt idx="1772">
                  <c:v>29.3</c:v>
                </c:pt>
                <c:pt idx="1773">
                  <c:v>29.1</c:v>
                </c:pt>
                <c:pt idx="1774">
                  <c:v>29.2</c:v>
                </c:pt>
                <c:pt idx="1775">
                  <c:v>29.1</c:v>
                </c:pt>
                <c:pt idx="1776">
                  <c:v>29.2</c:v>
                </c:pt>
                <c:pt idx="1777">
                  <c:v>29.2</c:v>
                </c:pt>
                <c:pt idx="1778">
                  <c:v>29.1</c:v>
                </c:pt>
                <c:pt idx="1779">
                  <c:v>29.3</c:v>
                </c:pt>
                <c:pt idx="1780">
                  <c:v>29.2</c:v>
                </c:pt>
                <c:pt idx="1781">
                  <c:v>29.2</c:v>
                </c:pt>
                <c:pt idx="1782">
                  <c:v>29.2</c:v>
                </c:pt>
                <c:pt idx="1783">
                  <c:v>29.2</c:v>
                </c:pt>
                <c:pt idx="1784">
                  <c:v>29.2</c:v>
                </c:pt>
                <c:pt idx="1785">
                  <c:v>29.2</c:v>
                </c:pt>
                <c:pt idx="1786">
                  <c:v>29.2</c:v>
                </c:pt>
                <c:pt idx="1787">
                  <c:v>29.2</c:v>
                </c:pt>
                <c:pt idx="1788">
                  <c:v>29.2</c:v>
                </c:pt>
                <c:pt idx="1789">
                  <c:v>29.2</c:v>
                </c:pt>
                <c:pt idx="1790">
                  <c:v>29.3</c:v>
                </c:pt>
                <c:pt idx="1791">
                  <c:v>29.2</c:v>
                </c:pt>
                <c:pt idx="1792">
                  <c:v>29.1</c:v>
                </c:pt>
                <c:pt idx="1793">
                  <c:v>29.1</c:v>
                </c:pt>
                <c:pt idx="1794">
                  <c:v>29.3</c:v>
                </c:pt>
                <c:pt idx="1795">
                  <c:v>29.2</c:v>
                </c:pt>
                <c:pt idx="1796">
                  <c:v>29.2</c:v>
                </c:pt>
                <c:pt idx="1797">
                  <c:v>29.3</c:v>
                </c:pt>
                <c:pt idx="1798">
                  <c:v>29.2</c:v>
                </c:pt>
                <c:pt idx="1799">
                  <c:v>29.2</c:v>
                </c:pt>
                <c:pt idx="1800">
                  <c:v>29.2</c:v>
                </c:pt>
                <c:pt idx="1801">
                  <c:v>29.2</c:v>
                </c:pt>
                <c:pt idx="1802">
                  <c:v>29.2</c:v>
                </c:pt>
                <c:pt idx="1803">
                  <c:v>29.3</c:v>
                </c:pt>
                <c:pt idx="1804">
                  <c:v>29.2</c:v>
                </c:pt>
                <c:pt idx="1805">
                  <c:v>29.2</c:v>
                </c:pt>
                <c:pt idx="1806">
                  <c:v>29.1</c:v>
                </c:pt>
                <c:pt idx="1807">
                  <c:v>29.2</c:v>
                </c:pt>
                <c:pt idx="1808">
                  <c:v>29.2</c:v>
                </c:pt>
                <c:pt idx="1809">
                  <c:v>29.2</c:v>
                </c:pt>
                <c:pt idx="1810">
                  <c:v>29.1</c:v>
                </c:pt>
                <c:pt idx="1811">
                  <c:v>29.2</c:v>
                </c:pt>
                <c:pt idx="1812">
                  <c:v>29.1</c:v>
                </c:pt>
                <c:pt idx="1813">
                  <c:v>29.1</c:v>
                </c:pt>
                <c:pt idx="1814">
                  <c:v>29.2</c:v>
                </c:pt>
                <c:pt idx="1815">
                  <c:v>29.2</c:v>
                </c:pt>
                <c:pt idx="1816">
                  <c:v>29.2</c:v>
                </c:pt>
                <c:pt idx="1817">
                  <c:v>29.1</c:v>
                </c:pt>
                <c:pt idx="1818">
                  <c:v>29.1</c:v>
                </c:pt>
                <c:pt idx="1819">
                  <c:v>29.1</c:v>
                </c:pt>
                <c:pt idx="1820">
                  <c:v>29.2</c:v>
                </c:pt>
                <c:pt idx="1821">
                  <c:v>29.2</c:v>
                </c:pt>
                <c:pt idx="1822">
                  <c:v>29.2</c:v>
                </c:pt>
                <c:pt idx="1823">
                  <c:v>29.2</c:v>
                </c:pt>
                <c:pt idx="1824">
                  <c:v>29.2</c:v>
                </c:pt>
                <c:pt idx="1825">
                  <c:v>29.2</c:v>
                </c:pt>
                <c:pt idx="1826">
                  <c:v>29.2</c:v>
                </c:pt>
                <c:pt idx="1827">
                  <c:v>29.2</c:v>
                </c:pt>
                <c:pt idx="1828">
                  <c:v>29.3</c:v>
                </c:pt>
                <c:pt idx="1829">
                  <c:v>29.3</c:v>
                </c:pt>
                <c:pt idx="1830">
                  <c:v>29.2</c:v>
                </c:pt>
                <c:pt idx="1831">
                  <c:v>29.1</c:v>
                </c:pt>
                <c:pt idx="1832">
                  <c:v>29.3</c:v>
                </c:pt>
                <c:pt idx="1833">
                  <c:v>29.2</c:v>
                </c:pt>
                <c:pt idx="1834">
                  <c:v>29.2</c:v>
                </c:pt>
                <c:pt idx="1835">
                  <c:v>29.2</c:v>
                </c:pt>
                <c:pt idx="1836">
                  <c:v>29.2</c:v>
                </c:pt>
                <c:pt idx="1837">
                  <c:v>29.2</c:v>
                </c:pt>
                <c:pt idx="1838">
                  <c:v>29.2</c:v>
                </c:pt>
                <c:pt idx="1839">
                  <c:v>29.1</c:v>
                </c:pt>
                <c:pt idx="1840">
                  <c:v>29.3</c:v>
                </c:pt>
                <c:pt idx="1841">
                  <c:v>29.2</c:v>
                </c:pt>
                <c:pt idx="1842">
                  <c:v>29.4</c:v>
                </c:pt>
                <c:pt idx="1843">
                  <c:v>29.1</c:v>
                </c:pt>
                <c:pt idx="1844">
                  <c:v>29.2</c:v>
                </c:pt>
                <c:pt idx="1845">
                  <c:v>29.1</c:v>
                </c:pt>
                <c:pt idx="1846">
                  <c:v>29.2</c:v>
                </c:pt>
                <c:pt idx="1847">
                  <c:v>29.1</c:v>
                </c:pt>
                <c:pt idx="1848">
                  <c:v>29.2</c:v>
                </c:pt>
                <c:pt idx="1849">
                  <c:v>29.1</c:v>
                </c:pt>
                <c:pt idx="1850">
                  <c:v>29.2</c:v>
                </c:pt>
                <c:pt idx="1851">
                  <c:v>29.2</c:v>
                </c:pt>
                <c:pt idx="1852">
                  <c:v>29.1</c:v>
                </c:pt>
                <c:pt idx="1853">
                  <c:v>29.2</c:v>
                </c:pt>
                <c:pt idx="1854">
                  <c:v>29.2</c:v>
                </c:pt>
                <c:pt idx="1855">
                  <c:v>29.1</c:v>
                </c:pt>
                <c:pt idx="1856">
                  <c:v>29.2</c:v>
                </c:pt>
                <c:pt idx="1857">
                  <c:v>29.2</c:v>
                </c:pt>
                <c:pt idx="1858">
                  <c:v>29.2</c:v>
                </c:pt>
                <c:pt idx="1859">
                  <c:v>29.2</c:v>
                </c:pt>
                <c:pt idx="1860">
                  <c:v>29.2</c:v>
                </c:pt>
                <c:pt idx="1861">
                  <c:v>29.2</c:v>
                </c:pt>
                <c:pt idx="1862">
                  <c:v>29.2</c:v>
                </c:pt>
                <c:pt idx="1863">
                  <c:v>29.2</c:v>
                </c:pt>
                <c:pt idx="1864">
                  <c:v>29.1</c:v>
                </c:pt>
                <c:pt idx="1865">
                  <c:v>29.2</c:v>
                </c:pt>
                <c:pt idx="1866">
                  <c:v>29.2</c:v>
                </c:pt>
                <c:pt idx="1867">
                  <c:v>29.2</c:v>
                </c:pt>
                <c:pt idx="1868">
                  <c:v>29.1</c:v>
                </c:pt>
                <c:pt idx="1869">
                  <c:v>29.2</c:v>
                </c:pt>
                <c:pt idx="1870">
                  <c:v>29.3</c:v>
                </c:pt>
                <c:pt idx="1871">
                  <c:v>29.2</c:v>
                </c:pt>
                <c:pt idx="1872">
                  <c:v>29.2</c:v>
                </c:pt>
                <c:pt idx="1873">
                  <c:v>29.1</c:v>
                </c:pt>
                <c:pt idx="1874">
                  <c:v>29.2</c:v>
                </c:pt>
                <c:pt idx="1875">
                  <c:v>29.3</c:v>
                </c:pt>
                <c:pt idx="1876">
                  <c:v>29.1</c:v>
                </c:pt>
                <c:pt idx="1877">
                  <c:v>29.1</c:v>
                </c:pt>
                <c:pt idx="1878">
                  <c:v>29.2</c:v>
                </c:pt>
                <c:pt idx="1879">
                  <c:v>29.2</c:v>
                </c:pt>
                <c:pt idx="1880">
                  <c:v>29.2</c:v>
                </c:pt>
                <c:pt idx="1881">
                  <c:v>29.2</c:v>
                </c:pt>
                <c:pt idx="1882">
                  <c:v>29.3</c:v>
                </c:pt>
                <c:pt idx="1883">
                  <c:v>29.3</c:v>
                </c:pt>
                <c:pt idx="1884">
                  <c:v>29.1</c:v>
                </c:pt>
                <c:pt idx="1885">
                  <c:v>29.1</c:v>
                </c:pt>
                <c:pt idx="1886">
                  <c:v>29.2</c:v>
                </c:pt>
                <c:pt idx="1887">
                  <c:v>29.2</c:v>
                </c:pt>
                <c:pt idx="1888">
                  <c:v>29.1</c:v>
                </c:pt>
                <c:pt idx="1889">
                  <c:v>29.2</c:v>
                </c:pt>
                <c:pt idx="1890">
                  <c:v>29.2</c:v>
                </c:pt>
                <c:pt idx="1891">
                  <c:v>29.2</c:v>
                </c:pt>
                <c:pt idx="1892">
                  <c:v>29.2</c:v>
                </c:pt>
                <c:pt idx="1893">
                  <c:v>29.3</c:v>
                </c:pt>
                <c:pt idx="1894">
                  <c:v>29.3</c:v>
                </c:pt>
                <c:pt idx="1895">
                  <c:v>29.3</c:v>
                </c:pt>
                <c:pt idx="1896">
                  <c:v>29.2</c:v>
                </c:pt>
                <c:pt idx="1897">
                  <c:v>29.3</c:v>
                </c:pt>
                <c:pt idx="1898">
                  <c:v>29.2</c:v>
                </c:pt>
                <c:pt idx="1899">
                  <c:v>29.2</c:v>
                </c:pt>
                <c:pt idx="1900">
                  <c:v>29.2</c:v>
                </c:pt>
                <c:pt idx="1901">
                  <c:v>29.1</c:v>
                </c:pt>
                <c:pt idx="1902">
                  <c:v>29.2</c:v>
                </c:pt>
                <c:pt idx="1903">
                  <c:v>29.1</c:v>
                </c:pt>
                <c:pt idx="1904">
                  <c:v>29.2</c:v>
                </c:pt>
                <c:pt idx="1905">
                  <c:v>29.2</c:v>
                </c:pt>
                <c:pt idx="1906">
                  <c:v>29.2</c:v>
                </c:pt>
                <c:pt idx="1907">
                  <c:v>29.2</c:v>
                </c:pt>
                <c:pt idx="1908">
                  <c:v>29.2</c:v>
                </c:pt>
                <c:pt idx="1909">
                  <c:v>29.2</c:v>
                </c:pt>
                <c:pt idx="1910">
                  <c:v>29.2</c:v>
                </c:pt>
                <c:pt idx="1911">
                  <c:v>29.2</c:v>
                </c:pt>
                <c:pt idx="1912">
                  <c:v>29.2</c:v>
                </c:pt>
                <c:pt idx="1913">
                  <c:v>29.1</c:v>
                </c:pt>
                <c:pt idx="1914">
                  <c:v>29.2</c:v>
                </c:pt>
                <c:pt idx="1915">
                  <c:v>29.1</c:v>
                </c:pt>
                <c:pt idx="1916">
                  <c:v>29.2</c:v>
                </c:pt>
                <c:pt idx="1917">
                  <c:v>29.2</c:v>
                </c:pt>
                <c:pt idx="1918">
                  <c:v>29.2</c:v>
                </c:pt>
                <c:pt idx="1919">
                  <c:v>29.2</c:v>
                </c:pt>
                <c:pt idx="1920">
                  <c:v>29.2</c:v>
                </c:pt>
                <c:pt idx="1921">
                  <c:v>29.2</c:v>
                </c:pt>
                <c:pt idx="1922">
                  <c:v>29.1</c:v>
                </c:pt>
                <c:pt idx="1923">
                  <c:v>29.2</c:v>
                </c:pt>
                <c:pt idx="1924">
                  <c:v>29.2</c:v>
                </c:pt>
                <c:pt idx="1925">
                  <c:v>29.3</c:v>
                </c:pt>
                <c:pt idx="1926">
                  <c:v>29.2</c:v>
                </c:pt>
                <c:pt idx="1927">
                  <c:v>29.3</c:v>
                </c:pt>
                <c:pt idx="1928">
                  <c:v>29.2</c:v>
                </c:pt>
                <c:pt idx="1929">
                  <c:v>29.3</c:v>
                </c:pt>
                <c:pt idx="1930">
                  <c:v>29.2</c:v>
                </c:pt>
                <c:pt idx="1931">
                  <c:v>29.2</c:v>
                </c:pt>
                <c:pt idx="1932">
                  <c:v>29.2</c:v>
                </c:pt>
                <c:pt idx="1933">
                  <c:v>29.2</c:v>
                </c:pt>
                <c:pt idx="1934">
                  <c:v>29.2</c:v>
                </c:pt>
                <c:pt idx="1935">
                  <c:v>29.2</c:v>
                </c:pt>
                <c:pt idx="1936">
                  <c:v>29.1</c:v>
                </c:pt>
                <c:pt idx="1937">
                  <c:v>29.2</c:v>
                </c:pt>
                <c:pt idx="1938">
                  <c:v>29.2</c:v>
                </c:pt>
                <c:pt idx="1939">
                  <c:v>29.2</c:v>
                </c:pt>
                <c:pt idx="1940">
                  <c:v>29.2</c:v>
                </c:pt>
                <c:pt idx="1941">
                  <c:v>29.2</c:v>
                </c:pt>
                <c:pt idx="1942">
                  <c:v>29.2</c:v>
                </c:pt>
                <c:pt idx="1943">
                  <c:v>29.2</c:v>
                </c:pt>
                <c:pt idx="1944">
                  <c:v>29.2</c:v>
                </c:pt>
                <c:pt idx="1945">
                  <c:v>29.1</c:v>
                </c:pt>
                <c:pt idx="1946">
                  <c:v>29.2</c:v>
                </c:pt>
                <c:pt idx="1947">
                  <c:v>29.2</c:v>
                </c:pt>
                <c:pt idx="1948">
                  <c:v>29.2</c:v>
                </c:pt>
                <c:pt idx="1949">
                  <c:v>29.2</c:v>
                </c:pt>
                <c:pt idx="1950">
                  <c:v>29.1</c:v>
                </c:pt>
                <c:pt idx="1951">
                  <c:v>29.1</c:v>
                </c:pt>
                <c:pt idx="1952">
                  <c:v>29.2</c:v>
                </c:pt>
                <c:pt idx="1953">
                  <c:v>29.2</c:v>
                </c:pt>
                <c:pt idx="1954">
                  <c:v>29.2</c:v>
                </c:pt>
                <c:pt idx="1955">
                  <c:v>29.2</c:v>
                </c:pt>
                <c:pt idx="1956">
                  <c:v>29.1</c:v>
                </c:pt>
                <c:pt idx="1957">
                  <c:v>29.2</c:v>
                </c:pt>
                <c:pt idx="1958">
                  <c:v>29.2</c:v>
                </c:pt>
                <c:pt idx="1959">
                  <c:v>29.1</c:v>
                </c:pt>
                <c:pt idx="1960">
                  <c:v>29.2</c:v>
                </c:pt>
                <c:pt idx="1961">
                  <c:v>29.2</c:v>
                </c:pt>
                <c:pt idx="1962">
                  <c:v>29.3</c:v>
                </c:pt>
                <c:pt idx="1963">
                  <c:v>29.1</c:v>
                </c:pt>
                <c:pt idx="1964">
                  <c:v>29.2</c:v>
                </c:pt>
                <c:pt idx="1965">
                  <c:v>29.3</c:v>
                </c:pt>
                <c:pt idx="1966">
                  <c:v>29.2</c:v>
                </c:pt>
                <c:pt idx="1967">
                  <c:v>29.3</c:v>
                </c:pt>
                <c:pt idx="1968">
                  <c:v>29.3</c:v>
                </c:pt>
                <c:pt idx="1969">
                  <c:v>29.1</c:v>
                </c:pt>
                <c:pt idx="1970">
                  <c:v>29.2</c:v>
                </c:pt>
                <c:pt idx="1971">
                  <c:v>29.2</c:v>
                </c:pt>
                <c:pt idx="1972">
                  <c:v>29.3</c:v>
                </c:pt>
                <c:pt idx="1973">
                  <c:v>29.2</c:v>
                </c:pt>
                <c:pt idx="1974">
                  <c:v>29.3</c:v>
                </c:pt>
                <c:pt idx="1975">
                  <c:v>29.2</c:v>
                </c:pt>
                <c:pt idx="1976">
                  <c:v>29.2</c:v>
                </c:pt>
                <c:pt idx="1977">
                  <c:v>29.2</c:v>
                </c:pt>
                <c:pt idx="1978">
                  <c:v>29.1</c:v>
                </c:pt>
                <c:pt idx="1979">
                  <c:v>29.2</c:v>
                </c:pt>
                <c:pt idx="1980">
                  <c:v>29.2</c:v>
                </c:pt>
                <c:pt idx="1981">
                  <c:v>29.1</c:v>
                </c:pt>
                <c:pt idx="1982">
                  <c:v>29.2</c:v>
                </c:pt>
                <c:pt idx="1983">
                  <c:v>29.1</c:v>
                </c:pt>
                <c:pt idx="1984">
                  <c:v>29.3</c:v>
                </c:pt>
                <c:pt idx="1985">
                  <c:v>29.3</c:v>
                </c:pt>
                <c:pt idx="1986">
                  <c:v>29.3</c:v>
                </c:pt>
                <c:pt idx="1987">
                  <c:v>29.4</c:v>
                </c:pt>
                <c:pt idx="1988">
                  <c:v>29.3</c:v>
                </c:pt>
                <c:pt idx="1989">
                  <c:v>29.4</c:v>
                </c:pt>
                <c:pt idx="1990">
                  <c:v>29.4</c:v>
                </c:pt>
                <c:pt idx="1991">
                  <c:v>29.4</c:v>
                </c:pt>
                <c:pt idx="1992">
                  <c:v>29.5</c:v>
                </c:pt>
                <c:pt idx="1993">
                  <c:v>29.4</c:v>
                </c:pt>
                <c:pt idx="1994">
                  <c:v>29.4</c:v>
                </c:pt>
                <c:pt idx="1995">
                  <c:v>29.4</c:v>
                </c:pt>
                <c:pt idx="1996">
                  <c:v>29.4</c:v>
                </c:pt>
                <c:pt idx="1997">
                  <c:v>29.4</c:v>
                </c:pt>
                <c:pt idx="1998">
                  <c:v>29.4</c:v>
                </c:pt>
                <c:pt idx="1999">
                  <c:v>29.5</c:v>
                </c:pt>
                <c:pt idx="2000">
                  <c:v>29.5</c:v>
                </c:pt>
                <c:pt idx="2001">
                  <c:v>29.5</c:v>
                </c:pt>
                <c:pt idx="2002">
                  <c:v>29.4</c:v>
                </c:pt>
                <c:pt idx="2003">
                  <c:v>29.6</c:v>
                </c:pt>
                <c:pt idx="2004">
                  <c:v>29.6</c:v>
                </c:pt>
                <c:pt idx="2005">
                  <c:v>29.5</c:v>
                </c:pt>
                <c:pt idx="2006">
                  <c:v>29.6</c:v>
                </c:pt>
                <c:pt idx="2007">
                  <c:v>29.6</c:v>
                </c:pt>
                <c:pt idx="2008">
                  <c:v>29.6</c:v>
                </c:pt>
                <c:pt idx="2009">
                  <c:v>29.6</c:v>
                </c:pt>
                <c:pt idx="2010">
                  <c:v>29.6</c:v>
                </c:pt>
                <c:pt idx="2011">
                  <c:v>29.6</c:v>
                </c:pt>
                <c:pt idx="2012">
                  <c:v>29.7</c:v>
                </c:pt>
                <c:pt idx="2013">
                  <c:v>29.6</c:v>
                </c:pt>
                <c:pt idx="2014">
                  <c:v>29.6</c:v>
                </c:pt>
                <c:pt idx="2015">
                  <c:v>29.6</c:v>
                </c:pt>
                <c:pt idx="2016">
                  <c:v>29.7</c:v>
                </c:pt>
                <c:pt idx="2017">
                  <c:v>29.5</c:v>
                </c:pt>
                <c:pt idx="2018">
                  <c:v>29.6</c:v>
                </c:pt>
                <c:pt idx="2019">
                  <c:v>29.6</c:v>
                </c:pt>
                <c:pt idx="2020">
                  <c:v>29.6</c:v>
                </c:pt>
                <c:pt idx="2021">
                  <c:v>29.7</c:v>
                </c:pt>
                <c:pt idx="2022">
                  <c:v>29.7</c:v>
                </c:pt>
                <c:pt idx="2023">
                  <c:v>29.6</c:v>
                </c:pt>
                <c:pt idx="2024">
                  <c:v>29.6</c:v>
                </c:pt>
                <c:pt idx="2025">
                  <c:v>29.6</c:v>
                </c:pt>
                <c:pt idx="2026">
                  <c:v>29.7</c:v>
                </c:pt>
                <c:pt idx="2027">
                  <c:v>29.6</c:v>
                </c:pt>
                <c:pt idx="2028">
                  <c:v>29.7</c:v>
                </c:pt>
                <c:pt idx="2029">
                  <c:v>29.7</c:v>
                </c:pt>
                <c:pt idx="2030">
                  <c:v>29.6</c:v>
                </c:pt>
                <c:pt idx="2031">
                  <c:v>29.7</c:v>
                </c:pt>
                <c:pt idx="2032">
                  <c:v>29.7</c:v>
                </c:pt>
                <c:pt idx="2033">
                  <c:v>29.6</c:v>
                </c:pt>
                <c:pt idx="2034">
                  <c:v>29.6</c:v>
                </c:pt>
                <c:pt idx="2035">
                  <c:v>29.7</c:v>
                </c:pt>
                <c:pt idx="2036">
                  <c:v>29.7</c:v>
                </c:pt>
                <c:pt idx="2037">
                  <c:v>29.7</c:v>
                </c:pt>
                <c:pt idx="2038">
                  <c:v>29.6</c:v>
                </c:pt>
                <c:pt idx="2039">
                  <c:v>29.7</c:v>
                </c:pt>
                <c:pt idx="2040">
                  <c:v>29.6</c:v>
                </c:pt>
                <c:pt idx="2041">
                  <c:v>29.7</c:v>
                </c:pt>
                <c:pt idx="2042">
                  <c:v>29.7</c:v>
                </c:pt>
                <c:pt idx="2043">
                  <c:v>29.7</c:v>
                </c:pt>
                <c:pt idx="2044">
                  <c:v>29.7</c:v>
                </c:pt>
                <c:pt idx="2045">
                  <c:v>29.7</c:v>
                </c:pt>
                <c:pt idx="2046">
                  <c:v>29.7</c:v>
                </c:pt>
                <c:pt idx="2047">
                  <c:v>29.8</c:v>
                </c:pt>
                <c:pt idx="2048">
                  <c:v>29.7</c:v>
                </c:pt>
                <c:pt idx="2049">
                  <c:v>29.7</c:v>
                </c:pt>
                <c:pt idx="2050">
                  <c:v>29.8</c:v>
                </c:pt>
                <c:pt idx="2051">
                  <c:v>29.7</c:v>
                </c:pt>
                <c:pt idx="2052">
                  <c:v>29.7</c:v>
                </c:pt>
                <c:pt idx="2053">
                  <c:v>29.8</c:v>
                </c:pt>
                <c:pt idx="2054">
                  <c:v>29.8</c:v>
                </c:pt>
                <c:pt idx="2055">
                  <c:v>29.8</c:v>
                </c:pt>
                <c:pt idx="2056">
                  <c:v>29.8</c:v>
                </c:pt>
                <c:pt idx="2057">
                  <c:v>29.7</c:v>
                </c:pt>
                <c:pt idx="2058">
                  <c:v>29.6</c:v>
                </c:pt>
                <c:pt idx="2059">
                  <c:v>29.7</c:v>
                </c:pt>
                <c:pt idx="2060">
                  <c:v>29.8</c:v>
                </c:pt>
                <c:pt idx="2061">
                  <c:v>29.9</c:v>
                </c:pt>
                <c:pt idx="2062">
                  <c:v>29.8</c:v>
                </c:pt>
                <c:pt idx="2063">
                  <c:v>29.8</c:v>
                </c:pt>
                <c:pt idx="2064">
                  <c:v>29.7</c:v>
                </c:pt>
                <c:pt idx="2065">
                  <c:v>29.8</c:v>
                </c:pt>
                <c:pt idx="2066">
                  <c:v>29.9</c:v>
                </c:pt>
                <c:pt idx="2067">
                  <c:v>29.8</c:v>
                </c:pt>
                <c:pt idx="2068">
                  <c:v>29.8</c:v>
                </c:pt>
                <c:pt idx="2069">
                  <c:v>29.8</c:v>
                </c:pt>
                <c:pt idx="2070">
                  <c:v>29.8</c:v>
                </c:pt>
                <c:pt idx="2071">
                  <c:v>29.9</c:v>
                </c:pt>
                <c:pt idx="2072">
                  <c:v>29.8</c:v>
                </c:pt>
                <c:pt idx="2073">
                  <c:v>29.8</c:v>
                </c:pt>
                <c:pt idx="2074">
                  <c:v>29.9</c:v>
                </c:pt>
                <c:pt idx="2075">
                  <c:v>29.8</c:v>
                </c:pt>
                <c:pt idx="2076">
                  <c:v>29.8</c:v>
                </c:pt>
                <c:pt idx="2077">
                  <c:v>29.9</c:v>
                </c:pt>
                <c:pt idx="2078">
                  <c:v>29.9</c:v>
                </c:pt>
                <c:pt idx="2079">
                  <c:v>29.9</c:v>
                </c:pt>
                <c:pt idx="2080">
                  <c:v>29.9</c:v>
                </c:pt>
                <c:pt idx="2081">
                  <c:v>29.8</c:v>
                </c:pt>
                <c:pt idx="2082">
                  <c:v>29.9</c:v>
                </c:pt>
                <c:pt idx="2083">
                  <c:v>29.8</c:v>
                </c:pt>
                <c:pt idx="2084">
                  <c:v>29.8</c:v>
                </c:pt>
                <c:pt idx="2085">
                  <c:v>29.8</c:v>
                </c:pt>
                <c:pt idx="2086">
                  <c:v>30</c:v>
                </c:pt>
                <c:pt idx="2087">
                  <c:v>29.9</c:v>
                </c:pt>
                <c:pt idx="2088">
                  <c:v>29.8</c:v>
                </c:pt>
                <c:pt idx="2089">
                  <c:v>30</c:v>
                </c:pt>
                <c:pt idx="2090">
                  <c:v>29.9</c:v>
                </c:pt>
                <c:pt idx="2091">
                  <c:v>29.8</c:v>
                </c:pt>
                <c:pt idx="2092">
                  <c:v>29.8</c:v>
                </c:pt>
                <c:pt idx="2093">
                  <c:v>29.9</c:v>
                </c:pt>
                <c:pt idx="2094">
                  <c:v>29.8</c:v>
                </c:pt>
                <c:pt idx="2095">
                  <c:v>29.9</c:v>
                </c:pt>
                <c:pt idx="2096">
                  <c:v>30</c:v>
                </c:pt>
                <c:pt idx="2097">
                  <c:v>29.9</c:v>
                </c:pt>
                <c:pt idx="2098">
                  <c:v>29.9</c:v>
                </c:pt>
                <c:pt idx="2099">
                  <c:v>29.9</c:v>
                </c:pt>
                <c:pt idx="2100">
                  <c:v>29.9</c:v>
                </c:pt>
                <c:pt idx="2101">
                  <c:v>29.9</c:v>
                </c:pt>
                <c:pt idx="2102">
                  <c:v>29.9</c:v>
                </c:pt>
                <c:pt idx="2103">
                  <c:v>30</c:v>
                </c:pt>
                <c:pt idx="2104">
                  <c:v>30</c:v>
                </c:pt>
                <c:pt idx="2105">
                  <c:v>29.8</c:v>
                </c:pt>
                <c:pt idx="2106">
                  <c:v>30</c:v>
                </c:pt>
                <c:pt idx="2107">
                  <c:v>29.9</c:v>
                </c:pt>
                <c:pt idx="2108">
                  <c:v>29.9</c:v>
                </c:pt>
                <c:pt idx="2109">
                  <c:v>29.8</c:v>
                </c:pt>
                <c:pt idx="2110">
                  <c:v>29.9</c:v>
                </c:pt>
                <c:pt idx="2111">
                  <c:v>29.9</c:v>
                </c:pt>
                <c:pt idx="2112">
                  <c:v>29.9</c:v>
                </c:pt>
                <c:pt idx="2113">
                  <c:v>29.9</c:v>
                </c:pt>
                <c:pt idx="2114">
                  <c:v>29.9</c:v>
                </c:pt>
                <c:pt idx="2115">
                  <c:v>29.9</c:v>
                </c:pt>
                <c:pt idx="2116">
                  <c:v>29.9</c:v>
                </c:pt>
                <c:pt idx="2117">
                  <c:v>29.9</c:v>
                </c:pt>
                <c:pt idx="2118">
                  <c:v>29.9</c:v>
                </c:pt>
                <c:pt idx="2119">
                  <c:v>30</c:v>
                </c:pt>
                <c:pt idx="2120">
                  <c:v>29.9</c:v>
                </c:pt>
                <c:pt idx="2121">
                  <c:v>29.9</c:v>
                </c:pt>
                <c:pt idx="2122">
                  <c:v>29.9</c:v>
                </c:pt>
                <c:pt idx="2123">
                  <c:v>30</c:v>
                </c:pt>
                <c:pt idx="2124">
                  <c:v>30</c:v>
                </c:pt>
                <c:pt idx="2125">
                  <c:v>30.1</c:v>
                </c:pt>
                <c:pt idx="2126">
                  <c:v>30</c:v>
                </c:pt>
                <c:pt idx="2127">
                  <c:v>29.9</c:v>
                </c:pt>
                <c:pt idx="2128">
                  <c:v>30</c:v>
                </c:pt>
                <c:pt idx="2129">
                  <c:v>30</c:v>
                </c:pt>
                <c:pt idx="2130">
                  <c:v>29.9</c:v>
                </c:pt>
                <c:pt idx="2131">
                  <c:v>30</c:v>
                </c:pt>
                <c:pt idx="2132">
                  <c:v>30</c:v>
                </c:pt>
                <c:pt idx="2133">
                  <c:v>30</c:v>
                </c:pt>
                <c:pt idx="2134">
                  <c:v>30</c:v>
                </c:pt>
                <c:pt idx="2135">
                  <c:v>30</c:v>
                </c:pt>
                <c:pt idx="2136">
                  <c:v>30</c:v>
                </c:pt>
                <c:pt idx="2137">
                  <c:v>30</c:v>
                </c:pt>
                <c:pt idx="2138">
                  <c:v>30</c:v>
                </c:pt>
                <c:pt idx="2139">
                  <c:v>30</c:v>
                </c:pt>
                <c:pt idx="2140">
                  <c:v>29.9</c:v>
                </c:pt>
                <c:pt idx="2141">
                  <c:v>30.1</c:v>
                </c:pt>
                <c:pt idx="2142">
                  <c:v>30</c:v>
                </c:pt>
                <c:pt idx="2143">
                  <c:v>30.1</c:v>
                </c:pt>
                <c:pt idx="2144">
                  <c:v>30</c:v>
                </c:pt>
                <c:pt idx="2145">
                  <c:v>30.1</c:v>
                </c:pt>
                <c:pt idx="2146">
                  <c:v>30</c:v>
                </c:pt>
                <c:pt idx="2147">
                  <c:v>30</c:v>
                </c:pt>
                <c:pt idx="2148">
                  <c:v>30.1</c:v>
                </c:pt>
                <c:pt idx="2149">
                  <c:v>30.1</c:v>
                </c:pt>
                <c:pt idx="2150">
                  <c:v>30.1</c:v>
                </c:pt>
                <c:pt idx="2151">
                  <c:v>30.1</c:v>
                </c:pt>
                <c:pt idx="2152">
                  <c:v>30.1</c:v>
                </c:pt>
                <c:pt idx="2153">
                  <c:v>30</c:v>
                </c:pt>
                <c:pt idx="2154">
                  <c:v>30.1</c:v>
                </c:pt>
                <c:pt idx="2155">
                  <c:v>30.2</c:v>
                </c:pt>
                <c:pt idx="2156">
                  <c:v>30.1</c:v>
                </c:pt>
                <c:pt idx="2157">
                  <c:v>30.1</c:v>
                </c:pt>
                <c:pt idx="2158">
                  <c:v>30.2</c:v>
                </c:pt>
                <c:pt idx="2159">
                  <c:v>30.2</c:v>
                </c:pt>
                <c:pt idx="2160">
                  <c:v>30.1</c:v>
                </c:pt>
                <c:pt idx="2161">
                  <c:v>30.1</c:v>
                </c:pt>
                <c:pt idx="2162">
                  <c:v>30.1</c:v>
                </c:pt>
                <c:pt idx="2163">
                  <c:v>30.1</c:v>
                </c:pt>
                <c:pt idx="2164">
                  <c:v>30.1</c:v>
                </c:pt>
                <c:pt idx="2165">
                  <c:v>30.2</c:v>
                </c:pt>
                <c:pt idx="2166">
                  <c:v>30.1</c:v>
                </c:pt>
                <c:pt idx="2167">
                  <c:v>30</c:v>
                </c:pt>
                <c:pt idx="2168">
                  <c:v>30.1</c:v>
                </c:pt>
                <c:pt idx="2169">
                  <c:v>30.1</c:v>
                </c:pt>
                <c:pt idx="2170">
                  <c:v>30.1</c:v>
                </c:pt>
                <c:pt idx="2171">
                  <c:v>30</c:v>
                </c:pt>
                <c:pt idx="2172">
                  <c:v>30</c:v>
                </c:pt>
                <c:pt idx="2173">
                  <c:v>30</c:v>
                </c:pt>
                <c:pt idx="2174">
                  <c:v>30.1</c:v>
                </c:pt>
                <c:pt idx="2175">
                  <c:v>30.1</c:v>
                </c:pt>
                <c:pt idx="2176">
                  <c:v>30.2</c:v>
                </c:pt>
                <c:pt idx="2177">
                  <c:v>30.2</c:v>
                </c:pt>
                <c:pt idx="2178">
                  <c:v>30.2</c:v>
                </c:pt>
                <c:pt idx="2179">
                  <c:v>30.2</c:v>
                </c:pt>
                <c:pt idx="2180">
                  <c:v>30.2</c:v>
                </c:pt>
                <c:pt idx="2181">
                  <c:v>30.2</c:v>
                </c:pt>
                <c:pt idx="2182">
                  <c:v>30.2</c:v>
                </c:pt>
                <c:pt idx="2183">
                  <c:v>30.2</c:v>
                </c:pt>
                <c:pt idx="2184">
                  <c:v>30.2</c:v>
                </c:pt>
                <c:pt idx="2185">
                  <c:v>30.2</c:v>
                </c:pt>
                <c:pt idx="2186">
                  <c:v>30.2</c:v>
                </c:pt>
                <c:pt idx="2187">
                  <c:v>30.2</c:v>
                </c:pt>
                <c:pt idx="2188">
                  <c:v>30.3</c:v>
                </c:pt>
                <c:pt idx="2189">
                  <c:v>30.2</c:v>
                </c:pt>
                <c:pt idx="2190">
                  <c:v>30.2</c:v>
                </c:pt>
                <c:pt idx="2191">
                  <c:v>30.2</c:v>
                </c:pt>
                <c:pt idx="2192">
                  <c:v>30.2</c:v>
                </c:pt>
                <c:pt idx="2193">
                  <c:v>30.2</c:v>
                </c:pt>
                <c:pt idx="2194">
                  <c:v>30.2</c:v>
                </c:pt>
                <c:pt idx="2195">
                  <c:v>30.3</c:v>
                </c:pt>
                <c:pt idx="2196">
                  <c:v>30.3</c:v>
                </c:pt>
                <c:pt idx="2197">
                  <c:v>30.3</c:v>
                </c:pt>
                <c:pt idx="2198">
                  <c:v>30.3</c:v>
                </c:pt>
                <c:pt idx="2199">
                  <c:v>30.3</c:v>
                </c:pt>
                <c:pt idx="2200">
                  <c:v>30.4</c:v>
                </c:pt>
                <c:pt idx="2201">
                  <c:v>30.4</c:v>
                </c:pt>
                <c:pt idx="2202">
                  <c:v>30.3</c:v>
                </c:pt>
                <c:pt idx="2203">
                  <c:v>30.3</c:v>
                </c:pt>
                <c:pt idx="2204">
                  <c:v>30.4</c:v>
                </c:pt>
                <c:pt idx="2205">
                  <c:v>30.3</c:v>
                </c:pt>
                <c:pt idx="2206">
                  <c:v>30.3</c:v>
                </c:pt>
                <c:pt idx="2207">
                  <c:v>30.4</c:v>
                </c:pt>
                <c:pt idx="2208">
                  <c:v>30.4</c:v>
                </c:pt>
                <c:pt idx="2209">
                  <c:v>30.4</c:v>
                </c:pt>
                <c:pt idx="2210">
                  <c:v>30.4</c:v>
                </c:pt>
                <c:pt idx="2211">
                  <c:v>30.5</c:v>
                </c:pt>
                <c:pt idx="2212">
                  <c:v>30.4</c:v>
                </c:pt>
                <c:pt idx="2213">
                  <c:v>30.4</c:v>
                </c:pt>
                <c:pt idx="2214">
                  <c:v>30.5</c:v>
                </c:pt>
                <c:pt idx="2215">
                  <c:v>30.5</c:v>
                </c:pt>
                <c:pt idx="2216">
                  <c:v>30.5</c:v>
                </c:pt>
                <c:pt idx="2217">
                  <c:v>30.4</c:v>
                </c:pt>
                <c:pt idx="2218">
                  <c:v>30.5</c:v>
                </c:pt>
                <c:pt idx="2219">
                  <c:v>30.5</c:v>
                </c:pt>
                <c:pt idx="2220">
                  <c:v>30.5</c:v>
                </c:pt>
                <c:pt idx="2221">
                  <c:v>30.6</c:v>
                </c:pt>
                <c:pt idx="2222">
                  <c:v>30.5</c:v>
                </c:pt>
                <c:pt idx="2223">
                  <c:v>30.4</c:v>
                </c:pt>
                <c:pt idx="2224">
                  <c:v>30.5</c:v>
                </c:pt>
                <c:pt idx="2225">
                  <c:v>30.5</c:v>
                </c:pt>
                <c:pt idx="2226">
                  <c:v>30.5</c:v>
                </c:pt>
                <c:pt idx="2227">
                  <c:v>30.5</c:v>
                </c:pt>
                <c:pt idx="2228">
                  <c:v>30.6</c:v>
                </c:pt>
                <c:pt idx="2229">
                  <c:v>30.4</c:v>
                </c:pt>
                <c:pt idx="2230">
                  <c:v>30.5</c:v>
                </c:pt>
                <c:pt idx="2231">
                  <c:v>30.5</c:v>
                </c:pt>
                <c:pt idx="2232">
                  <c:v>30.4</c:v>
                </c:pt>
                <c:pt idx="2233">
                  <c:v>30.5</c:v>
                </c:pt>
                <c:pt idx="2234">
                  <c:v>30.5</c:v>
                </c:pt>
                <c:pt idx="2235">
                  <c:v>30.5</c:v>
                </c:pt>
                <c:pt idx="2236">
                  <c:v>30.4</c:v>
                </c:pt>
                <c:pt idx="2237">
                  <c:v>30.5</c:v>
                </c:pt>
                <c:pt idx="2238">
                  <c:v>30.5</c:v>
                </c:pt>
                <c:pt idx="2239">
                  <c:v>30.5</c:v>
                </c:pt>
                <c:pt idx="2240">
                  <c:v>30.5</c:v>
                </c:pt>
                <c:pt idx="2241">
                  <c:v>30.5</c:v>
                </c:pt>
                <c:pt idx="2242">
                  <c:v>30.5</c:v>
                </c:pt>
                <c:pt idx="2243">
                  <c:v>30.6</c:v>
                </c:pt>
                <c:pt idx="2244">
                  <c:v>30.5</c:v>
                </c:pt>
                <c:pt idx="2245">
                  <c:v>30.5</c:v>
                </c:pt>
                <c:pt idx="2246">
                  <c:v>30.6</c:v>
                </c:pt>
                <c:pt idx="2247">
                  <c:v>30.6</c:v>
                </c:pt>
                <c:pt idx="2248">
                  <c:v>30.5</c:v>
                </c:pt>
                <c:pt idx="2249">
                  <c:v>30.5</c:v>
                </c:pt>
                <c:pt idx="2250">
                  <c:v>30.5</c:v>
                </c:pt>
                <c:pt idx="2251">
                  <c:v>30.7</c:v>
                </c:pt>
                <c:pt idx="2252">
                  <c:v>30.5</c:v>
                </c:pt>
                <c:pt idx="2253">
                  <c:v>30.6</c:v>
                </c:pt>
                <c:pt idx="2254">
                  <c:v>30.5</c:v>
                </c:pt>
                <c:pt idx="2255">
                  <c:v>30.8</c:v>
                </c:pt>
                <c:pt idx="2256">
                  <c:v>30.5</c:v>
                </c:pt>
                <c:pt idx="2257">
                  <c:v>30.6</c:v>
                </c:pt>
                <c:pt idx="2258">
                  <c:v>30.6</c:v>
                </c:pt>
                <c:pt idx="2259">
                  <c:v>30.6</c:v>
                </c:pt>
                <c:pt idx="2260">
                  <c:v>30.6</c:v>
                </c:pt>
                <c:pt idx="2261">
                  <c:v>30.7</c:v>
                </c:pt>
                <c:pt idx="2262">
                  <c:v>30.7</c:v>
                </c:pt>
                <c:pt idx="2263">
                  <c:v>30.8</c:v>
                </c:pt>
                <c:pt idx="2264">
                  <c:v>30.7</c:v>
                </c:pt>
                <c:pt idx="2265">
                  <c:v>30.6</c:v>
                </c:pt>
                <c:pt idx="2266">
                  <c:v>30.6</c:v>
                </c:pt>
                <c:pt idx="2267">
                  <c:v>30.6</c:v>
                </c:pt>
                <c:pt idx="2268">
                  <c:v>30.6</c:v>
                </c:pt>
                <c:pt idx="2269">
                  <c:v>30.7</c:v>
                </c:pt>
                <c:pt idx="2270">
                  <c:v>30.6</c:v>
                </c:pt>
                <c:pt idx="2271">
                  <c:v>30.6</c:v>
                </c:pt>
                <c:pt idx="2272">
                  <c:v>30.7</c:v>
                </c:pt>
                <c:pt idx="2273">
                  <c:v>30.6</c:v>
                </c:pt>
                <c:pt idx="2274">
                  <c:v>30.7</c:v>
                </c:pt>
                <c:pt idx="2275">
                  <c:v>30.6</c:v>
                </c:pt>
                <c:pt idx="2276">
                  <c:v>30.8</c:v>
                </c:pt>
                <c:pt idx="2277">
                  <c:v>30.6</c:v>
                </c:pt>
                <c:pt idx="2278">
                  <c:v>30.7</c:v>
                </c:pt>
                <c:pt idx="2279">
                  <c:v>30.7</c:v>
                </c:pt>
                <c:pt idx="2280">
                  <c:v>30.7</c:v>
                </c:pt>
                <c:pt idx="2281">
                  <c:v>30.8</c:v>
                </c:pt>
                <c:pt idx="2282">
                  <c:v>30.7</c:v>
                </c:pt>
                <c:pt idx="2283">
                  <c:v>30.8</c:v>
                </c:pt>
                <c:pt idx="2284">
                  <c:v>30.5</c:v>
                </c:pt>
                <c:pt idx="2285">
                  <c:v>30.7</c:v>
                </c:pt>
                <c:pt idx="2286">
                  <c:v>30.6</c:v>
                </c:pt>
                <c:pt idx="2287">
                  <c:v>30.7</c:v>
                </c:pt>
                <c:pt idx="2288">
                  <c:v>30.8</c:v>
                </c:pt>
                <c:pt idx="2289">
                  <c:v>30.6</c:v>
                </c:pt>
                <c:pt idx="2290">
                  <c:v>30.7</c:v>
                </c:pt>
                <c:pt idx="2291">
                  <c:v>30.7</c:v>
                </c:pt>
                <c:pt idx="2292">
                  <c:v>30.8</c:v>
                </c:pt>
                <c:pt idx="2293">
                  <c:v>30.7</c:v>
                </c:pt>
                <c:pt idx="2294">
                  <c:v>30.9</c:v>
                </c:pt>
                <c:pt idx="2295">
                  <c:v>30.7</c:v>
                </c:pt>
                <c:pt idx="2296">
                  <c:v>30.8</c:v>
                </c:pt>
                <c:pt idx="2297">
                  <c:v>30.9</c:v>
                </c:pt>
                <c:pt idx="2298">
                  <c:v>30.7</c:v>
                </c:pt>
                <c:pt idx="2299">
                  <c:v>30.8</c:v>
                </c:pt>
                <c:pt idx="2300">
                  <c:v>30.7</c:v>
                </c:pt>
                <c:pt idx="2301">
                  <c:v>30.8</c:v>
                </c:pt>
                <c:pt idx="2302">
                  <c:v>30.7</c:v>
                </c:pt>
                <c:pt idx="2303">
                  <c:v>30.9</c:v>
                </c:pt>
                <c:pt idx="2304">
                  <c:v>30.8</c:v>
                </c:pt>
                <c:pt idx="2305">
                  <c:v>30.8</c:v>
                </c:pt>
                <c:pt idx="2306">
                  <c:v>30.9</c:v>
                </c:pt>
                <c:pt idx="2307">
                  <c:v>30.8</c:v>
                </c:pt>
                <c:pt idx="2308">
                  <c:v>30.8</c:v>
                </c:pt>
                <c:pt idx="2309">
                  <c:v>30.7</c:v>
                </c:pt>
                <c:pt idx="2310">
                  <c:v>30.8</c:v>
                </c:pt>
                <c:pt idx="2311">
                  <c:v>30.9</c:v>
                </c:pt>
                <c:pt idx="2312">
                  <c:v>30.7</c:v>
                </c:pt>
                <c:pt idx="2313">
                  <c:v>30.8</c:v>
                </c:pt>
                <c:pt idx="2314">
                  <c:v>30.8</c:v>
                </c:pt>
                <c:pt idx="2315">
                  <c:v>30.8</c:v>
                </c:pt>
                <c:pt idx="2316">
                  <c:v>30.8</c:v>
                </c:pt>
                <c:pt idx="2317">
                  <c:v>30.8</c:v>
                </c:pt>
                <c:pt idx="2318">
                  <c:v>30.8</c:v>
                </c:pt>
                <c:pt idx="2319">
                  <c:v>30.9</c:v>
                </c:pt>
                <c:pt idx="2320">
                  <c:v>30.8</c:v>
                </c:pt>
                <c:pt idx="2321">
                  <c:v>30.8</c:v>
                </c:pt>
                <c:pt idx="2322">
                  <c:v>30.8</c:v>
                </c:pt>
                <c:pt idx="2323">
                  <c:v>30.9</c:v>
                </c:pt>
                <c:pt idx="2324">
                  <c:v>30.8</c:v>
                </c:pt>
                <c:pt idx="2325">
                  <c:v>30.9</c:v>
                </c:pt>
                <c:pt idx="2326">
                  <c:v>30.9</c:v>
                </c:pt>
                <c:pt idx="2327">
                  <c:v>30.9</c:v>
                </c:pt>
                <c:pt idx="2328">
                  <c:v>30.8</c:v>
                </c:pt>
                <c:pt idx="2329">
                  <c:v>30.9</c:v>
                </c:pt>
                <c:pt idx="2330">
                  <c:v>30.8</c:v>
                </c:pt>
                <c:pt idx="2331">
                  <c:v>30.9</c:v>
                </c:pt>
                <c:pt idx="2332">
                  <c:v>30.9</c:v>
                </c:pt>
                <c:pt idx="2333">
                  <c:v>30.8</c:v>
                </c:pt>
                <c:pt idx="2334">
                  <c:v>30.9</c:v>
                </c:pt>
                <c:pt idx="2335">
                  <c:v>30.9</c:v>
                </c:pt>
                <c:pt idx="2336">
                  <c:v>30.9</c:v>
                </c:pt>
                <c:pt idx="2337">
                  <c:v>30.9</c:v>
                </c:pt>
                <c:pt idx="2338">
                  <c:v>31</c:v>
                </c:pt>
                <c:pt idx="2339">
                  <c:v>30.9</c:v>
                </c:pt>
                <c:pt idx="2340">
                  <c:v>30.9</c:v>
                </c:pt>
                <c:pt idx="2341">
                  <c:v>30.9</c:v>
                </c:pt>
                <c:pt idx="2342">
                  <c:v>31</c:v>
                </c:pt>
                <c:pt idx="2343">
                  <c:v>31</c:v>
                </c:pt>
                <c:pt idx="2344">
                  <c:v>30.9</c:v>
                </c:pt>
                <c:pt idx="2345">
                  <c:v>31</c:v>
                </c:pt>
                <c:pt idx="2346">
                  <c:v>31</c:v>
                </c:pt>
                <c:pt idx="2347">
                  <c:v>30.9</c:v>
                </c:pt>
                <c:pt idx="2348">
                  <c:v>31.1</c:v>
                </c:pt>
                <c:pt idx="2349">
                  <c:v>30.9</c:v>
                </c:pt>
                <c:pt idx="2350">
                  <c:v>31</c:v>
                </c:pt>
                <c:pt idx="2351">
                  <c:v>31</c:v>
                </c:pt>
                <c:pt idx="2352">
                  <c:v>31</c:v>
                </c:pt>
                <c:pt idx="2353">
                  <c:v>31</c:v>
                </c:pt>
                <c:pt idx="2354">
                  <c:v>31</c:v>
                </c:pt>
                <c:pt idx="2355">
                  <c:v>31.1</c:v>
                </c:pt>
                <c:pt idx="2356">
                  <c:v>31</c:v>
                </c:pt>
                <c:pt idx="2357">
                  <c:v>30.9</c:v>
                </c:pt>
                <c:pt idx="2358">
                  <c:v>31</c:v>
                </c:pt>
                <c:pt idx="2359">
                  <c:v>31</c:v>
                </c:pt>
                <c:pt idx="2360">
                  <c:v>31.2</c:v>
                </c:pt>
                <c:pt idx="2361">
                  <c:v>31</c:v>
                </c:pt>
                <c:pt idx="2362">
                  <c:v>31</c:v>
                </c:pt>
                <c:pt idx="2363">
                  <c:v>31</c:v>
                </c:pt>
                <c:pt idx="2364">
                  <c:v>31</c:v>
                </c:pt>
                <c:pt idx="2365">
                  <c:v>31</c:v>
                </c:pt>
                <c:pt idx="2366">
                  <c:v>31</c:v>
                </c:pt>
                <c:pt idx="2367">
                  <c:v>31</c:v>
                </c:pt>
                <c:pt idx="2368">
                  <c:v>31.1</c:v>
                </c:pt>
                <c:pt idx="2369">
                  <c:v>31</c:v>
                </c:pt>
                <c:pt idx="2370">
                  <c:v>31</c:v>
                </c:pt>
                <c:pt idx="2371">
                  <c:v>31</c:v>
                </c:pt>
                <c:pt idx="2372">
                  <c:v>31.1</c:v>
                </c:pt>
                <c:pt idx="2373">
                  <c:v>31</c:v>
                </c:pt>
                <c:pt idx="2374">
                  <c:v>31</c:v>
                </c:pt>
                <c:pt idx="2375">
                  <c:v>31</c:v>
                </c:pt>
                <c:pt idx="2376">
                  <c:v>31</c:v>
                </c:pt>
                <c:pt idx="2377">
                  <c:v>31.1</c:v>
                </c:pt>
                <c:pt idx="2378">
                  <c:v>31.1</c:v>
                </c:pt>
                <c:pt idx="2379">
                  <c:v>31.1</c:v>
                </c:pt>
                <c:pt idx="2380">
                  <c:v>31.1</c:v>
                </c:pt>
                <c:pt idx="2381">
                  <c:v>31</c:v>
                </c:pt>
                <c:pt idx="2382">
                  <c:v>31.1</c:v>
                </c:pt>
                <c:pt idx="2383">
                  <c:v>31.1</c:v>
                </c:pt>
                <c:pt idx="2384">
                  <c:v>31.1</c:v>
                </c:pt>
                <c:pt idx="2385">
                  <c:v>31.1</c:v>
                </c:pt>
                <c:pt idx="2386">
                  <c:v>31.1</c:v>
                </c:pt>
                <c:pt idx="2387">
                  <c:v>31.1</c:v>
                </c:pt>
                <c:pt idx="2388">
                  <c:v>31.2</c:v>
                </c:pt>
                <c:pt idx="2389">
                  <c:v>31.1</c:v>
                </c:pt>
                <c:pt idx="2390">
                  <c:v>31.2</c:v>
                </c:pt>
                <c:pt idx="2391">
                  <c:v>31.1</c:v>
                </c:pt>
                <c:pt idx="2392">
                  <c:v>31.2</c:v>
                </c:pt>
                <c:pt idx="2393">
                  <c:v>31.1</c:v>
                </c:pt>
                <c:pt idx="2394">
                  <c:v>31.2</c:v>
                </c:pt>
                <c:pt idx="2395">
                  <c:v>31.1</c:v>
                </c:pt>
                <c:pt idx="2396">
                  <c:v>31.2</c:v>
                </c:pt>
                <c:pt idx="2397">
                  <c:v>31.2</c:v>
                </c:pt>
                <c:pt idx="2398">
                  <c:v>31.2</c:v>
                </c:pt>
                <c:pt idx="2399">
                  <c:v>31.1</c:v>
                </c:pt>
                <c:pt idx="2400">
                  <c:v>31.1</c:v>
                </c:pt>
                <c:pt idx="2401">
                  <c:v>31.2</c:v>
                </c:pt>
                <c:pt idx="2402">
                  <c:v>31.3</c:v>
                </c:pt>
                <c:pt idx="2403">
                  <c:v>31.1</c:v>
                </c:pt>
                <c:pt idx="2404">
                  <c:v>31.1</c:v>
                </c:pt>
                <c:pt idx="2405">
                  <c:v>31.2</c:v>
                </c:pt>
                <c:pt idx="2406">
                  <c:v>31.1</c:v>
                </c:pt>
                <c:pt idx="2407">
                  <c:v>31.2</c:v>
                </c:pt>
                <c:pt idx="2408">
                  <c:v>31.1</c:v>
                </c:pt>
                <c:pt idx="2409">
                  <c:v>31.2</c:v>
                </c:pt>
                <c:pt idx="2410">
                  <c:v>31.2</c:v>
                </c:pt>
                <c:pt idx="2411">
                  <c:v>31.1</c:v>
                </c:pt>
                <c:pt idx="2412">
                  <c:v>31.2</c:v>
                </c:pt>
                <c:pt idx="2413">
                  <c:v>31.2</c:v>
                </c:pt>
                <c:pt idx="2414">
                  <c:v>31.2</c:v>
                </c:pt>
                <c:pt idx="2415">
                  <c:v>31.2</c:v>
                </c:pt>
                <c:pt idx="2416">
                  <c:v>31.3</c:v>
                </c:pt>
                <c:pt idx="2417">
                  <c:v>31.2</c:v>
                </c:pt>
                <c:pt idx="2418">
                  <c:v>31.2</c:v>
                </c:pt>
                <c:pt idx="2419">
                  <c:v>31.2</c:v>
                </c:pt>
                <c:pt idx="2420">
                  <c:v>31.1</c:v>
                </c:pt>
                <c:pt idx="2421">
                  <c:v>31.2</c:v>
                </c:pt>
                <c:pt idx="2422">
                  <c:v>31.1</c:v>
                </c:pt>
                <c:pt idx="2423">
                  <c:v>31.2</c:v>
                </c:pt>
                <c:pt idx="2424">
                  <c:v>31.4</c:v>
                </c:pt>
                <c:pt idx="2425">
                  <c:v>31.2</c:v>
                </c:pt>
                <c:pt idx="2426">
                  <c:v>31.2</c:v>
                </c:pt>
                <c:pt idx="2427">
                  <c:v>31.2</c:v>
                </c:pt>
                <c:pt idx="2428">
                  <c:v>31.2</c:v>
                </c:pt>
                <c:pt idx="2429">
                  <c:v>31.3</c:v>
                </c:pt>
                <c:pt idx="2430">
                  <c:v>31.2</c:v>
                </c:pt>
                <c:pt idx="2431">
                  <c:v>31.2</c:v>
                </c:pt>
                <c:pt idx="2432">
                  <c:v>31.3</c:v>
                </c:pt>
                <c:pt idx="2433">
                  <c:v>31.2</c:v>
                </c:pt>
                <c:pt idx="2434">
                  <c:v>31.2</c:v>
                </c:pt>
                <c:pt idx="2435">
                  <c:v>31.3</c:v>
                </c:pt>
                <c:pt idx="2436">
                  <c:v>31.3</c:v>
                </c:pt>
                <c:pt idx="2437">
                  <c:v>31.2</c:v>
                </c:pt>
                <c:pt idx="2438">
                  <c:v>31.2</c:v>
                </c:pt>
                <c:pt idx="2439">
                  <c:v>31.2</c:v>
                </c:pt>
                <c:pt idx="2440">
                  <c:v>31.2</c:v>
                </c:pt>
                <c:pt idx="2441">
                  <c:v>31.3</c:v>
                </c:pt>
                <c:pt idx="2442">
                  <c:v>31.2</c:v>
                </c:pt>
                <c:pt idx="2443">
                  <c:v>31.2</c:v>
                </c:pt>
                <c:pt idx="2444">
                  <c:v>31.2</c:v>
                </c:pt>
                <c:pt idx="2445">
                  <c:v>31.2</c:v>
                </c:pt>
                <c:pt idx="2446">
                  <c:v>31.3</c:v>
                </c:pt>
                <c:pt idx="2447">
                  <c:v>31.3</c:v>
                </c:pt>
                <c:pt idx="2448">
                  <c:v>31.3</c:v>
                </c:pt>
                <c:pt idx="2449">
                  <c:v>31.3</c:v>
                </c:pt>
                <c:pt idx="2450">
                  <c:v>31.3</c:v>
                </c:pt>
                <c:pt idx="2451">
                  <c:v>31.2</c:v>
                </c:pt>
                <c:pt idx="2452">
                  <c:v>31.3</c:v>
                </c:pt>
                <c:pt idx="2453">
                  <c:v>31.3</c:v>
                </c:pt>
                <c:pt idx="2454">
                  <c:v>31.1</c:v>
                </c:pt>
                <c:pt idx="2455">
                  <c:v>31.3</c:v>
                </c:pt>
                <c:pt idx="2456">
                  <c:v>31.2</c:v>
                </c:pt>
                <c:pt idx="2457">
                  <c:v>31.3</c:v>
                </c:pt>
                <c:pt idx="2458">
                  <c:v>31.2</c:v>
                </c:pt>
                <c:pt idx="2459">
                  <c:v>31.3</c:v>
                </c:pt>
                <c:pt idx="2460">
                  <c:v>31.3</c:v>
                </c:pt>
                <c:pt idx="2461">
                  <c:v>31.3</c:v>
                </c:pt>
                <c:pt idx="2462">
                  <c:v>31.2</c:v>
                </c:pt>
                <c:pt idx="2463">
                  <c:v>31.3</c:v>
                </c:pt>
                <c:pt idx="2464">
                  <c:v>31.3</c:v>
                </c:pt>
                <c:pt idx="2465">
                  <c:v>31.3</c:v>
                </c:pt>
                <c:pt idx="2466">
                  <c:v>31.3</c:v>
                </c:pt>
                <c:pt idx="2467">
                  <c:v>31.4</c:v>
                </c:pt>
                <c:pt idx="2468">
                  <c:v>31.3</c:v>
                </c:pt>
                <c:pt idx="2469">
                  <c:v>31.3</c:v>
                </c:pt>
                <c:pt idx="2470">
                  <c:v>31.3</c:v>
                </c:pt>
                <c:pt idx="2471">
                  <c:v>31.3</c:v>
                </c:pt>
                <c:pt idx="2472">
                  <c:v>31.3</c:v>
                </c:pt>
                <c:pt idx="2473">
                  <c:v>31.3</c:v>
                </c:pt>
                <c:pt idx="2474">
                  <c:v>31.3</c:v>
                </c:pt>
                <c:pt idx="2475">
                  <c:v>31.3</c:v>
                </c:pt>
                <c:pt idx="2476">
                  <c:v>31.3</c:v>
                </c:pt>
                <c:pt idx="2477">
                  <c:v>31.3</c:v>
                </c:pt>
                <c:pt idx="2478">
                  <c:v>31.3</c:v>
                </c:pt>
                <c:pt idx="2479">
                  <c:v>31.3</c:v>
                </c:pt>
                <c:pt idx="2480">
                  <c:v>31.3</c:v>
                </c:pt>
                <c:pt idx="2481">
                  <c:v>31.3</c:v>
                </c:pt>
                <c:pt idx="2482">
                  <c:v>31.2</c:v>
                </c:pt>
                <c:pt idx="2483">
                  <c:v>31.3</c:v>
                </c:pt>
                <c:pt idx="2484">
                  <c:v>31.3</c:v>
                </c:pt>
                <c:pt idx="2485">
                  <c:v>31.3</c:v>
                </c:pt>
                <c:pt idx="2486">
                  <c:v>31.3</c:v>
                </c:pt>
                <c:pt idx="2487">
                  <c:v>31.3</c:v>
                </c:pt>
                <c:pt idx="2488">
                  <c:v>31.3</c:v>
                </c:pt>
                <c:pt idx="2489">
                  <c:v>31.4</c:v>
                </c:pt>
                <c:pt idx="2490">
                  <c:v>31.4</c:v>
                </c:pt>
                <c:pt idx="2491">
                  <c:v>31.4</c:v>
                </c:pt>
                <c:pt idx="2492">
                  <c:v>31.4</c:v>
                </c:pt>
                <c:pt idx="2493">
                  <c:v>31.3</c:v>
                </c:pt>
                <c:pt idx="2494">
                  <c:v>31.3</c:v>
                </c:pt>
                <c:pt idx="2495">
                  <c:v>31.4</c:v>
                </c:pt>
                <c:pt idx="2496">
                  <c:v>31.3</c:v>
                </c:pt>
                <c:pt idx="2497">
                  <c:v>31.4</c:v>
                </c:pt>
                <c:pt idx="2498">
                  <c:v>31.3</c:v>
                </c:pt>
                <c:pt idx="2499">
                  <c:v>31.3</c:v>
                </c:pt>
                <c:pt idx="2500">
                  <c:v>31.3</c:v>
                </c:pt>
                <c:pt idx="2501">
                  <c:v>31.3</c:v>
                </c:pt>
                <c:pt idx="2502">
                  <c:v>31.4</c:v>
                </c:pt>
                <c:pt idx="2503">
                  <c:v>31.3</c:v>
                </c:pt>
                <c:pt idx="2504">
                  <c:v>31.4</c:v>
                </c:pt>
                <c:pt idx="2505">
                  <c:v>31.4</c:v>
                </c:pt>
                <c:pt idx="2506">
                  <c:v>31.3</c:v>
                </c:pt>
                <c:pt idx="2507">
                  <c:v>31.3</c:v>
                </c:pt>
                <c:pt idx="2508">
                  <c:v>31.4</c:v>
                </c:pt>
                <c:pt idx="2509">
                  <c:v>31.3</c:v>
                </c:pt>
                <c:pt idx="2510">
                  <c:v>31.4</c:v>
                </c:pt>
                <c:pt idx="2511">
                  <c:v>31.3</c:v>
                </c:pt>
                <c:pt idx="2512">
                  <c:v>31.4</c:v>
                </c:pt>
                <c:pt idx="2513">
                  <c:v>31.4</c:v>
                </c:pt>
                <c:pt idx="2514">
                  <c:v>31.3</c:v>
                </c:pt>
                <c:pt idx="2515">
                  <c:v>31.5</c:v>
                </c:pt>
                <c:pt idx="2516">
                  <c:v>31.3</c:v>
                </c:pt>
                <c:pt idx="2517">
                  <c:v>31.3</c:v>
                </c:pt>
                <c:pt idx="2518">
                  <c:v>31.4</c:v>
                </c:pt>
                <c:pt idx="2519">
                  <c:v>31.4</c:v>
                </c:pt>
                <c:pt idx="2520">
                  <c:v>31.4</c:v>
                </c:pt>
                <c:pt idx="2521">
                  <c:v>31.3</c:v>
                </c:pt>
                <c:pt idx="2522">
                  <c:v>31.4</c:v>
                </c:pt>
                <c:pt idx="2523">
                  <c:v>31.3</c:v>
                </c:pt>
                <c:pt idx="2524">
                  <c:v>31.4</c:v>
                </c:pt>
                <c:pt idx="2525">
                  <c:v>31.4</c:v>
                </c:pt>
                <c:pt idx="2526">
                  <c:v>31.4</c:v>
                </c:pt>
                <c:pt idx="2527">
                  <c:v>31.2</c:v>
                </c:pt>
                <c:pt idx="2528">
                  <c:v>31.3</c:v>
                </c:pt>
                <c:pt idx="2529">
                  <c:v>31.3</c:v>
                </c:pt>
                <c:pt idx="2530">
                  <c:v>31.4</c:v>
                </c:pt>
                <c:pt idx="2531">
                  <c:v>31.4</c:v>
                </c:pt>
                <c:pt idx="2532">
                  <c:v>31.3</c:v>
                </c:pt>
                <c:pt idx="2533">
                  <c:v>31.3</c:v>
                </c:pt>
                <c:pt idx="2534">
                  <c:v>31.4</c:v>
                </c:pt>
                <c:pt idx="2535">
                  <c:v>31.3</c:v>
                </c:pt>
                <c:pt idx="2536">
                  <c:v>31.3</c:v>
                </c:pt>
                <c:pt idx="2537">
                  <c:v>31.4</c:v>
                </c:pt>
                <c:pt idx="2538">
                  <c:v>31.3</c:v>
                </c:pt>
                <c:pt idx="2539">
                  <c:v>31.4</c:v>
                </c:pt>
                <c:pt idx="2540">
                  <c:v>31.4</c:v>
                </c:pt>
                <c:pt idx="2541">
                  <c:v>31.4</c:v>
                </c:pt>
                <c:pt idx="2542">
                  <c:v>31.4</c:v>
                </c:pt>
                <c:pt idx="2543">
                  <c:v>31.4</c:v>
                </c:pt>
                <c:pt idx="2544">
                  <c:v>31.4</c:v>
                </c:pt>
                <c:pt idx="2545">
                  <c:v>31.4</c:v>
                </c:pt>
                <c:pt idx="2546">
                  <c:v>31.4</c:v>
                </c:pt>
                <c:pt idx="2547">
                  <c:v>31.4</c:v>
                </c:pt>
                <c:pt idx="2548">
                  <c:v>31.4</c:v>
                </c:pt>
                <c:pt idx="2549">
                  <c:v>31.4</c:v>
                </c:pt>
                <c:pt idx="2550">
                  <c:v>31.4</c:v>
                </c:pt>
                <c:pt idx="2551">
                  <c:v>31.4</c:v>
                </c:pt>
                <c:pt idx="2552">
                  <c:v>31.4</c:v>
                </c:pt>
                <c:pt idx="2553">
                  <c:v>31.4</c:v>
                </c:pt>
                <c:pt idx="2554">
                  <c:v>31.3</c:v>
                </c:pt>
                <c:pt idx="2555">
                  <c:v>31.4</c:v>
                </c:pt>
                <c:pt idx="2556">
                  <c:v>31.4</c:v>
                </c:pt>
                <c:pt idx="2557">
                  <c:v>31.4</c:v>
                </c:pt>
                <c:pt idx="2558">
                  <c:v>31.4</c:v>
                </c:pt>
                <c:pt idx="2559">
                  <c:v>31.4</c:v>
                </c:pt>
                <c:pt idx="2560">
                  <c:v>31.4</c:v>
                </c:pt>
                <c:pt idx="2561">
                  <c:v>31.3</c:v>
                </c:pt>
                <c:pt idx="2562">
                  <c:v>31.4</c:v>
                </c:pt>
                <c:pt idx="2563">
                  <c:v>31.4</c:v>
                </c:pt>
                <c:pt idx="2564">
                  <c:v>31.4</c:v>
                </c:pt>
                <c:pt idx="2565">
                  <c:v>31.3</c:v>
                </c:pt>
                <c:pt idx="2566">
                  <c:v>31.5</c:v>
                </c:pt>
                <c:pt idx="2567">
                  <c:v>31.5</c:v>
                </c:pt>
                <c:pt idx="2568">
                  <c:v>31.4</c:v>
                </c:pt>
                <c:pt idx="2569">
                  <c:v>31.4</c:v>
                </c:pt>
                <c:pt idx="2570">
                  <c:v>31.4</c:v>
                </c:pt>
                <c:pt idx="2571">
                  <c:v>31.5</c:v>
                </c:pt>
                <c:pt idx="2572">
                  <c:v>31.4</c:v>
                </c:pt>
                <c:pt idx="2573">
                  <c:v>31.4</c:v>
                </c:pt>
                <c:pt idx="2574">
                  <c:v>31.5</c:v>
                </c:pt>
                <c:pt idx="2575">
                  <c:v>31.4</c:v>
                </c:pt>
                <c:pt idx="2576">
                  <c:v>31.5</c:v>
                </c:pt>
                <c:pt idx="2577">
                  <c:v>31.5</c:v>
                </c:pt>
                <c:pt idx="2578">
                  <c:v>31.5</c:v>
                </c:pt>
                <c:pt idx="2579">
                  <c:v>31.7</c:v>
                </c:pt>
                <c:pt idx="2580">
                  <c:v>31.5</c:v>
                </c:pt>
                <c:pt idx="2581">
                  <c:v>31.5</c:v>
                </c:pt>
                <c:pt idx="2582">
                  <c:v>31.5</c:v>
                </c:pt>
                <c:pt idx="2583">
                  <c:v>31.5</c:v>
                </c:pt>
                <c:pt idx="2584">
                  <c:v>31.5</c:v>
                </c:pt>
                <c:pt idx="2585">
                  <c:v>31.5</c:v>
                </c:pt>
                <c:pt idx="2586">
                  <c:v>31.4</c:v>
                </c:pt>
                <c:pt idx="2587">
                  <c:v>31.4</c:v>
                </c:pt>
                <c:pt idx="2588">
                  <c:v>31.4</c:v>
                </c:pt>
                <c:pt idx="2589">
                  <c:v>31.4</c:v>
                </c:pt>
                <c:pt idx="2590">
                  <c:v>31.4</c:v>
                </c:pt>
                <c:pt idx="2591">
                  <c:v>31.4</c:v>
                </c:pt>
                <c:pt idx="2592">
                  <c:v>31.5</c:v>
                </c:pt>
                <c:pt idx="2593">
                  <c:v>31.4</c:v>
                </c:pt>
                <c:pt idx="2594">
                  <c:v>31.4</c:v>
                </c:pt>
                <c:pt idx="2595">
                  <c:v>31.5</c:v>
                </c:pt>
                <c:pt idx="2596">
                  <c:v>31.3</c:v>
                </c:pt>
                <c:pt idx="2597">
                  <c:v>31.5</c:v>
                </c:pt>
                <c:pt idx="2598">
                  <c:v>31.5</c:v>
                </c:pt>
                <c:pt idx="2599">
                  <c:v>31.5</c:v>
                </c:pt>
                <c:pt idx="2600">
                  <c:v>31.3</c:v>
                </c:pt>
                <c:pt idx="2601">
                  <c:v>31.5</c:v>
                </c:pt>
                <c:pt idx="2602">
                  <c:v>31.5</c:v>
                </c:pt>
                <c:pt idx="2603">
                  <c:v>31.6</c:v>
                </c:pt>
                <c:pt idx="2604">
                  <c:v>31.5</c:v>
                </c:pt>
                <c:pt idx="2605">
                  <c:v>31.6</c:v>
                </c:pt>
                <c:pt idx="2606">
                  <c:v>31.5</c:v>
                </c:pt>
                <c:pt idx="2607">
                  <c:v>31.6</c:v>
                </c:pt>
                <c:pt idx="2608">
                  <c:v>31.5</c:v>
                </c:pt>
                <c:pt idx="2609">
                  <c:v>31.5</c:v>
                </c:pt>
                <c:pt idx="2610">
                  <c:v>31.5</c:v>
                </c:pt>
                <c:pt idx="2611">
                  <c:v>31.5</c:v>
                </c:pt>
                <c:pt idx="2612">
                  <c:v>31.5</c:v>
                </c:pt>
                <c:pt idx="2613">
                  <c:v>31.5</c:v>
                </c:pt>
                <c:pt idx="2614">
                  <c:v>31.5</c:v>
                </c:pt>
                <c:pt idx="2615">
                  <c:v>31.6</c:v>
                </c:pt>
                <c:pt idx="2616">
                  <c:v>31.5</c:v>
                </c:pt>
                <c:pt idx="2617">
                  <c:v>31.5</c:v>
                </c:pt>
                <c:pt idx="2618">
                  <c:v>31.5</c:v>
                </c:pt>
                <c:pt idx="2619">
                  <c:v>31.5</c:v>
                </c:pt>
                <c:pt idx="2620">
                  <c:v>31.4</c:v>
                </c:pt>
                <c:pt idx="2621">
                  <c:v>31.4</c:v>
                </c:pt>
                <c:pt idx="2622">
                  <c:v>31.6</c:v>
                </c:pt>
                <c:pt idx="2623">
                  <c:v>31.5</c:v>
                </c:pt>
                <c:pt idx="2624">
                  <c:v>31.5</c:v>
                </c:pt>
                <c:pt idx="2625">
                  <c:v>31.5</c:v>
                </c:pt>
                <c:pt idx="2626">
                  <c:v>31.6</c:v>
                </c:pt>
                <c:pt idx="2627">
                  <c:v>31.5</c:v>
                </c:pt>
                <c:pt idx="2628">
                  <c:v>31.5</c:v>
                </c:pt>
                <c:pt idx="2629">
                  <c:v>31.6</c:v>
                </c:pt>
                <c:pt idx="2630">
                  <c:v>31.7</c:v>
                </c:pt>
                <c:pt idx="2631">
                  <c:v>31.5</c:v>
                </c:pt>
                <c:pt idx="2632">
                  <c:v>31.6</c:v>
                </c:pt>
                <c:pt idx="2633">
                  <c:v>31.7</c:v>
                </c:pt>
                <c:pt idx="2634">
                  <c:v>31.6</c:v>
                </c:pt>
                <c:pt idx="2635">
                  <c:v>31.6</c:v>
                </c:pt>
                <c:pt idx="2636">
                  <c:v>31.5</c:v>
                </c:pt>
                <c:pt idx="2637">
                  <c:v>31.5</c:v>
                </c:pt>
                <c:pt idx="2638">
                  <c:v>31.5</c:v>
                </c:pt>
                <c:pt idx="2639">
                  <c:v>31.4</c:v>
                </c:pt>
                <c:pt idx="2640">
                  <c:v>31.6</c:v>
                </c:pt>
                <c:pt idx="2641">
                  <c:v>31.5</c:v>
                </c:pt>
                <c:pt idx="2642">
                  <c:v>31.6</c:v>
                </c:pt>
                <c:pt idx="2643">
                  <c:v>31.5</c:v>
                </c:pt>
                <c:pt idx="2644">
                  <c:v>31.5</c:v>
                </c:pt>
                <c:pt idx="2645">
                  <c:v>31.6</c:v>
                </c:pt>
                <c:pt idx="2646">
                  <c:v>31.6</c:v>
                </c:pt>
                <c:pt idx="2647">
                  <c:v>31.5</c:v>
                </c:pt>
                <c:pt idx="2648">
                  <c:v>31.5</c:v>
                </c:pt>
                <c:pt idx="2649">
                  <c:v>31.5</c:v>
                </c:pt>
                <c:pt idx="2650">
                  <c:v>31.6</c:v>
                </c:pt>
                <c:pt idx="2651">
                  <c:v>31.5</c:v>
                </c:pt>
                <c:pt idx="2652">
                  <c:v>31.5</c:v>
                </c:pt>
                <c:pt idx="2653">
                  <c:v>31.6</c:v>
                </c:pt>
                <c:pt idx="2654">
                  <c:v>31.5</c:v>
                </c:pt>
                <c:pt idx="2655">
                  <c:v>31.6</c:v>
                </c:pt>
                <c:pt idx="2656">
                  <c:v>31.6</c:v>
                </c:pt>
                <c:pt idx="2657">
                  <c:v>31.5</c:v>
                </c:pt>
                <c:pt idx="2658">
                  <c:v>31.5</c:v>
                </c:pt>
                <c:pt idx="2659">
                  <c:v>31.5</c:v>
                </c:pt>
                <c:pt idx="2660">
                  <c:v>31.5</c:v>
                </c:pt>
                <c:pt idx="2661">
                  <c:v>31.5</c:v>
                </c:pt>
                <c:pt idx="2662">
                  <c:v>31.4</c:v>
                </c:pt>
                <c:pt idx="2663">
                  <c:v>31.6</c:v>
                </c:pt>
                <c:pt idx="2664">
                  <c:v>31.6</c:v>
                </c:pt>
                <c:pt idx="2665">
                  <c:v>31.5</c:v>
                </c:pt>
                <c:pt idx="2666">
                  <c:v>31.6</c:v>
                </c:pt>
                <c:pt idx="2667">
                  <c:v>31.6</c:v>
                </c:pt>
                <c:pt idx="2668">
                  <c:v>31.6</c:v>
                </c:pt>
                <c:pt idx="2669">
                  <c:v>31.5</c:v>
                </c:pt>
                <c:pt idx="2670">
                  <c:v>31.6</c:v>
                </c:pt>
                <c:pt idx="2671">
                  <c:v>31.5</c:v>
                </c:pt>
                <c:pt idx="2672">
                  <c:v>31.5</c:v>
                </c:pt>
                <c:pt idx="2673">
                  <c:v>31.5</c:v>
                </c:pt>
                <c:pt idx="2674">
                  <c:v>31.6</c:v>
                </c:pt>
                <c:pt idx="2675">
                  <c:v>31.6</c:v>
                </c:pt>
                <c:pt idx="2676">
                  <c:v>31.5</c:v>
                </c:pt>
                <c:pt idx="2677">
                  <c:v>31.5</c:v>
                </c:pt>
                <c:pt idx="2678">
                  <c:v>31.6</c:v>
                </c:pt>
                <c:pt idx="2679">
                  <c:v>31.7</c:v>
                </c:pt>
                <c:pt idx="2680">
                  <c:v>31.5</c:v>
                </c:pt>
                <c:pt idx="2681">
                  <c:v>31.5</c:v>
                </c:pt>
                <c:pt idx="2682">
                  <c:v>31.5</c:v>
                </c:pt>
                <c:pt idx="2683">
                  <c:v>31.5</c:v>
                </c:pt>
                <c:pt idx="2684">
                  <c:v>31.6</c:v>
                </c:pt>
                <c:pt idx="2685">
                  <c:v>31.5</c:v>
                </c:pt>
                <c:pt idx="2686">
                  <c:v>31.6</c:v>
                </c:pt>
                <c:pt idx="2687">
                  <c:v>31.5</c:v>
                </c:pt>
                <c:pt idx="2688">
                  <c:v>31.5</c:v>
                </c:pt>
                <c:pt idx="2689">
                  <c:v>31.6</c:v>
                </c:pt>
                <c:pt idx="2690">
                  <c:v>31.6</c:v>
                </c:pt>
                <c:pt idx="2691">
                  <c:v>31.6</c:v>
                </c:pt>
                <c:pt idx="2692">
                  <c:v>31.6</c:v>
                </c:pt>
                <c:pt idx="2693">
                  <c:v>31.6</c:v>
                </c:pt>
                <c:pt idx="2694">
                  <c:v>31.6</c:v>
                </c:pt>
                <c:pt idx="2695">
                  <c:v>31.6</c:v>
                </c:pt>
                <c:pt idx="2696">
                  <c:v>31.6</c:v>
                </c:pt>
                <c:pt idx="2697">
                  <c:v>31.5</c:v>
                </c:pt>
                <c:pt idx="2698">
                  <c:v>31.6</c:v>
                </c:pt>
                <c:pt idx="2699">
                  <c:v>31.5</c:v>
                </c:pt>
                <c:pt idx="2700">
                  <c:v>31.5</c:v>
                </c:pt>
                <c:pt idx="2701">
                  <c:v>31.5</c:v>
                </c:pt>
                <c:pt idx="2702">
                  <c:v>31.5</c:v>
                </c:pt>
                <c:pt idx="2703">
                  <c:v>31.5</c:v>
                </c:pt>
                <c:pt idx="2704">
                  <c:v>31.5</c:v>
                </c:pt>
                <c:pt idx="2705">
                  <c:v>31.6</c:v>
                </c:pt>
                <c:pt idx="2706">
                  <c:v>31.5</c:v>
                </c:pt>
                <c:pt idx="2707">
                  <c:v>31.7</c:v>
                </c:pt>
                <c:pt idx="2708">
                  <c:v>31.7</c:v>
                </c:pt>
                <c:pt idx="2709">
                  <c:v>31.6</c:v>
                </c:pt>
                <c:pt idx="2710">
                  <c:v>31.5</c:v>
                </c:pt>
                <c:pt idx="2711">
                  <c:v>31.6</c:v>
                </c:pt>
                <c:pt idx="2712">
                  <c:v>31.5</c:v>
                </c:pt>
                <c:pt idx="2713">
                  <c:v>31.6</c:v>
                </c:pt>
                <c:pt idx="2714">
                  <c:v>31.6</c:v>
                </c:pt>
                <c:pt idx="2715">
                  <c:v>31.6</c:v>
                </c:pt>
                <c:pt idx="2716">
                  <c:v>31.6</c:v>
                </c:pt>
                <c:pt idx="2717">
                  <c:v>31.5</c:v>
                </c:pt>
                <c:pt idx="2718">
                  <c:v>31.5</c:v>
                </c:pt>
                <c:pt idx="2719">
                  <c:v>31.6</c:v>
                </c:pt>
                <c:pt idx="2720">
                  <c:v>31.6</c:v>
                </c:pt>
                <c:pt idx="2721">
                  <c:v>31.5</c:v>
                </c:pt>
                <c:pt idx="2722">
                  <c:v>31.5</c:v>
                </c:pt>
                <c:pt idx="2723">
                  <c:v>31.6</c:v>
                </c:pt>
                <c:pt idx="2724">
                  <c:v>31.5</c:v>
                </c:pt>
                <c:pt idx="2725">
                  <c:v>31.5</c:v>
                </c:pt>
                <c:pt idx="2726">
                  <c:v>31.6</c:v>
                </c:pt>
                <c:pt idx="2727">
                  <c:v>31.6</c:v>
                </c:pt>
                <c:pt idx="2728">
                  <c:v>31.5</c:v>
                </c:pt>
                <c:pt idx="2729">
                  <c:v>31.5</c:v>
                </c:pt>
                <c:pt idx="2730">
                  <c:v>31.5</c:v>
                </c:pt>
                <c:pt idx="2731">
                  <c:v>31.5</c:v>
                </c:pt>
                <c:pt idx="2732">
                  <c:v>31.6</c:v>
                </c:pt>
                <c:pt idx="2733">
                  <c:v>31.5</c:v>
                </c:pt>
                <c:pt idx="2734">
                  <c:v>31.6</c:v>
                </c:pt>
                <c:pt idx="2735">
                  <c:v>31.6</c:v>
                </c:pt>
                <c:pt idx="2736">
                  <c:v>31.6</c:v>
                </c:pt>
                <c:pt idx="2737">
                  <c:v>31.6</c:v>
                </c:pt>
                <c:pt idx="2738">
                  <c:v>31.5</c:v>
                </c:pt>
                <c:pt idx="2739">
                  <c:v>31.5</c:v>
                </c:pt>
                <c:pt idx="2740">
                  <c:v>31.4</c:v>
                </c:pt>
                <c:pt idx="2741">
                  <c:v>31.5</c:v>
                </c:pt>
                <c:pt idx="2742">
                  <c:v>31.6</c:v>
                </c:pt>
                <c:pt idx="2743">
                  <c:v>31.5</c:v>
                </c:pt>
                <c:pt idx="2744">
                  <c:v>31.6</c:v>
                </c:pt>
                <c:pt idx="2745">
                  <c:v>31.6</c:v>
                </c:pt>
                <c:pt idx="2746">
                  <c:v>31.6</c:v>
                </c:pt>
                <c:pt idx="2747">
                  <c:v>31.6</c:v>
                </c:pt>
                <c:pt idx="2748">
                  <c:v>31.6</c:v>
                </c:pt>
                <c:pt idx="2749">
                  <c:v>31.5</c:v>
                </c:pt>
                <c:pt idx="2750">
                  <c:v>31.5</c:v>
                </c:pt>
                <c:pt idx="2751">
                  <c:v>31.6</c:v>
                </c:pt>
                <c:pt idx="2752">
                  <c:v>31.5</c:v>
                </c:pt>
                <c:pt idx="2753">
                  <c:v>31.6</c:v>
                </c:pt>
                <c:pt idx="2754">
                  <c:v>31.5</c:v>
                </c:pt>
                <c:pt idx="2755">
                  <c:v>31.5</c:v>
                </c:pt>
                <c:pt idx="2756">
                  <c:v>31.5</c:v>
                </c:pt>
                <c:pt idx="2757">
                  <c:v>31.5</c:v>
                </c:pt>
                <c:pt idx="2758">
                  <c:v>31.5</c:v>
                </c:pt>
                <c:pt idx="2759">
                  <c:v>31.5</c:v>
                </c:pt>
                <c:pt idx="2760">
                  <c:v>31.6</c:v>
                </c:pt>
                <c:pt idx="2761">
                  <c:v>31.6</c:v>
                </c:pt>
                <c:pt idx="2762">
                  <c:v>31.6</c:v>
                </c:pt>
                <c:pt idx="2763">
                  <c:v>31.5</c:v>
                </c:pt>
                <c:pt idx="2764">
                  <c:v>31.4</c:v>
                </c:pt>
                <c:pt idx="2765">
                  <c:v>31.4</c:v>
                </c:pt>
                <c:pt idx="2766">
                  <c:v>31.5</c:v>
                </c:pt>
                <c:pt idx="2767">
                  <c:v>31.5</c:v>
                </c:pt>
                <c:pt idx="2768">
                  <c:v>31.5</c:v>
                </c:pt>
                <c:pt idx="2769">
                  <c:v>31.6</c:v>
                </c:pt>
                <c:pt idx="2770">
                  <c:v>31.6</c:v>
                </c:pt>
                <c:pt idx="2771">
                  <c:v>31.5</c:v>
                </c:pt>
                <c:pt idx="2772">
                  <c:v>31.6</c:v>
                </c:pt>
                <c:pt idx="2773">
                  <c:v>31.6</c:v>
                </c:pt>
                <c:pt idx="2774">
                  <c:v>31.6</c:v>
                </c:pt>
                <c:pt idx="2775">
                  <c:v>31.6</c:v>
                </c:pt>
                <c:pt idx="2776">
                  <c:v>31.6</c:v>
                </c:pt>
                <c:pt idx="2777">
                  <c:v>31.5</c:v>
                </c:pt>
                <c:pt idx="2778">
                  <c:v>31.6</c:v>
                </c:pt>
                <c:pt idx="2779">
                  <c:v>31.5</c:v>
                </c:pt>
                <c:pt idx="2780">
                  <c:v>31.7</c:v>
                </c:pt>
                <c:pt idx="2781">
                  <c:v>31.5</c:v>
                </c:pt>
                <c:pt idx="2782">
                  <c:v>31.6</c:v>
                </c:pt>
                <c:pt idx="2783">
                  <c:v>31.6</c:v>
                </c:pt>
                <c:pt idx="2784">
                  <c:v>31.6</c:v>
                </c:pt>
                <c:pt idx="2785">
                  <c:v>31.5</c:v>
                </c:pt>
                <c:pt idx="2786">
                  <c:v>31.6</c:v>
                </c:pt>
                <c:pt idx="2787">
                  <c:v>31.6</c:v>
                </c:pt>
                <c:pt idx="2788">
                  <c:v>31.6</c:v>
                </c:pt>
                <c:pt idx="2789">
                  <c:v>31.5</c:v>
                </c:pt>
                <c:pt idx="2790">
                  <c:v>31.6</c:v>
                </c:pt>
                <c:pt idx="2791">
                  <c:v>31.6</c:v>
                </c:pt>
                <c:pt idx="2792">
                  <c:v>31.6</c:v>
                </c:pt>
                <c:pt idx="2793">
                  <c:v>31.6</c:v>
                </c:pt>
                <c:pt idx="2794">
                  <c:v>31.5</c:v>
                </c:pt>
                <c:pt idx="2795">
                  <c:v>31.6</c:v>
                </c:pt>
                <c:pt idx="2796">
                  <c:v>31.6</c:v>
                </c:pt>
                <c:pt idx="2797">
                  <c:v>31.6</c:v>
                </c:pt>
                <c:pt idx="2798">
                  <c:v>31.5</c:v>
                </c:pt>
                <c:pt idx="2799">
                  <c:v>31.6</c:v>
                </c:pt>
                <c:pt idx="2800">
                  <c:v>31.6</c:v>
                </c:pt>
                <c:pt idx="2801">
                  <c:v>31.6</c:v>
                </c:pt>
                <c:pt idx="2802">
                  <c:v>31.5</c:v>
                </c:pt>
                <c:pt idx="2803">
                  <c:v>31.6</c:v>
                </c:pt>
                <c:pt idx="2804">
                  <c:v>31.6</c:v>
                </c:pt>
                <c:pt idx="2805">
                  <c:v>31.5</c:v>
                </c:pt>
                <c:pt idx="2806">
                  <c:v>31.6</c:v>
                </c:pt>
                <c:pt idx="2807">
                  <c:v>31.6</c:v>
                </c:pt>
                <c:pt idx="2808">
                  <c:v>31.6</c:v>
                </c:pt>
                <c:pt idx="2809">
                  <c:v>31.6</c:v>
                </c:pt>
                <c:pt idx="2810">
                  <c:v>31.5</c:v>
                </c:pt>
                <c:pt idx="2811">
                  <c:v>31.6</c:v>
                </c:pt>
                <c:pt idx="2812">
                  <c:v>31.5</c:v>
                </c:pt>
                <c:pt idx="2813">
                  <c:v>31.7</c:v>
                </c:pt>
                <c:pt idx="2814">
                  <c:v>31.4</c:v>
                </c:pt>
                <c:pt idx="2815">
                  <c:v>31.6</c:v>
                </c:pt>
                <c:pt idx="2816">
                  <c:v>31.6</c:v>
                </c:pt>
                <c:pt idx="2817">
                  <c:v>31.6</c:v>
                </c:pt>
                <c:pt idx="2818">
                  <c:v>31.4</c:v>
                </c:pt>
                <c:pt idx="2819">
                  <c:v>31.5</c:v>
                </c:pt>
                <c:pt idx="2820">
                  <c:v>31.7</c:v>
                </c:pt>
                <c:pt idx="2821">
                  <c:v>31.5</c:v>
                </c:pt>
                <c:pt idx="2822">
                  <c:v>31.5</c:v>
                </c:pt>
                <c:pt idx="2823">
                  <c:v>31.4</c:v>
                </c:pt>
                <c:pt idx="2824">
                  <c:v>31.5</c:v>
                </c:pt>
                <c:pt idx="2825">
                  <c:v>31.6</c:v>
                </c:pt>
                <c:pt idx="2826">
                  <c:v>31.5</c:v>
                </c:pt>
                <c:pt idx="2827">
                  <c:v>31.5</c:v>
                </c:pt>
                <c:pt idx="2828">
                  <c:v>31.6</c:v>
                </c:pt>
                <c:pt idx="2829">
                  <c:v>31.5</c:v>
                </c:pt>
                <c:pt idx="2830">
                  <c:v>31.4</c:v>
                </c:pt>
                <c:pt idx="2831">
                  <c:v>31.5</c:v>
                </c:pt>
                <c:pt idx="2832">
                  <c:v>31.5</c:v>
                </c:pt>
                <c:pt idx="2833">
                  <c:v>31.5</c:v>
                </c:pt>
                <c:pt idx="2834">
                  <c:v>31.5</c:v>
                </c:pt>
                <c:pt idx="2835">
                  <c:v>31.4</c:v>
                </c:pt>
                <c:pt idx="2836">
                  <c:v>31.5</c:v>
                </c:pt>
                <c:pt idx="2837">
                  <c:v>31.5</c:v>
                </c:pt>
                <c:pt idx="2838">
                  <c:v>31.6</c:v>
                </c:pt>
                <c:pt idx="2839">
                  <c:v>31.5</c:v>
                </c:pt>
                <c:pt idx="2840">
                  <c:v>31.5</c:v>
                </c:pt>
                <c:pt idx="2841">
                  <c:v>31.5</c:v>
                </c:pt>
                <c:pt idx="2842">
                  <c:v>31.5</c:v>
                </c:pt>
                <c:pt idx="2843">
                  <c:v>31.4</c:v>
                </c:pt>
                <c:pt idx="2844">
                  <c:v>31.4</c:v>
                </c:pt>
                <c:pt idx="2845">
                  <c:v>31.5</c:v>
                </c:pt>
                <c:pt idx="2846">
                  <c:v>31.4</c:v>
                </c:pt>
                <c:pt idx="2847">
                  <c:v>31.4</c:v>
                </c:pt>
                <c:pt idx="2848">
                  <c:v>31.5</c:v>
                </c:pt>
                <c:pt idx="2849">
                  <c:v>31.5</c:v>
                </c:pt>
                <c:pt idx="2850">
                  <c:v>31.5</c:v>
                </c:pt>
                <c:pt idx="2851">
                  <c:v>31.4</c:v>
                </c:pt>
                <c:pt idx="2852">
                  <c:v>31.4</c:v>
                </c:pt>
                <c:pt idx="2853">
                  <c:v>31.4</c:v>
                </c:pt>
                <c:pt idx="2854">
                  <c:v>31.4</c:v>
                </c:pt>
                <c:pt idx="2855">
                  <c:v>31.3</c:v>
                </c:pt>
                <c:pt idx="2856">
                  <c:v>31.5</c:v>
                </c:pt>
                <c:pt idx="2857">
                  <c:v>31.4</c:v>
                </c:pt>
                <c:pt idx="2858">
                  <c:v>31.5</c:v>
                </c:pt>
                <c:pt idx="2859">
                  <c:v>31.4</c:v>
                </c:pt>
                <c:pt idx="2860">
                  <c:v>31.5</c:v>
                </c:pt>
                <c:pt idx="2861">
                  <c:v>31.4</c:v>
                </c:pt>
                <c:pt idx="2862">
                  <c:v>31.3</c:v>
                </c:pt>
                <c:pt idx="2863">
                  <c:v>31.4</c:v>
                </c:pt>
                <c:pt idx="2864">
                  <c:v>31.4</c:v>
                </c:pt>
                <c:pt idx="2865">
                  <c:v>31.4</c:v>
                </c:pt>
                <c:pt idx="2866">
                  <c:v>31.4</c:v>
                </c:pt>
                <c:pt idx="2867">
                  <c:v>31.3</c:v>
                </c:pt>
                <c:pt idx="2868">
                  <c:v>31.4</c:v>
                </c:pt>
                <c:pt idx="2869">
                  <c:v>31.4</c:v>
                </c:pt>
                <c:pt idx="2870">
                  <c:v>31.4</c:v>
                </c:pt>
                <c:pt idx="2871">
                  <c:v>31.4</c:v>
                </c:pt>
                <c:pt idx="2872">
                  <c:v>31.4</c:v>
                </c:pt>
                <c:pt idx="2873">
                  <c:v>31.4</c:v>
                </c:pt>
                <c:pt idx="2874">
                  <c:v>31.4</c:v>
                </c:pt>
                <c:pt idx="2875">
                  <c:v>31.4</c:v>
                </c:pt>
                <c:pt idx="2876">
                  <c:v>31.4</c:v>
                </c:pt>
                <c:pt idx="2877">
                  <c:v>31.4</c:v>
                </c:pt>
                <c:pt idx="2878">
                  <c:v>31.4</c:v>
                </c:pt>
                <c:pt idx="2879">
                  <c:v>31.3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682571760"/>
        <c:axId val="119065847"/>
      </c:lineChart>
      <c:catAx>
        <c:axId val="682571760"/>
        <c:scaling>
          <c:orientation val="minMax"/>
        </c:scaling>
        <c:delete val="1"/>
        <c:axPos val="b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19065847"/>
        <c:crosses val="autoZero"/>
        <c:auto val="1"/>
        <c:lblAlgn val="ctr"/>
        <c:lblOffset val="100"/>
        <c:noMultiLvlLbl val="0"/>
      </c:catAx>
      <c:valAx>
        <c:axId val="119065847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82571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0bf162e6-f0b7-4fd1-b15f-716b04e65634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'2025-06-28.csv'!$M$1</c:f>
              <c:strCache>
                <c:ptCount val="1"/>
                <c:pt idx="0">
                  <c:v>Cyl[12].WP_Time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dLbls>
            <c:delete val="1"/>
          </c:dLbls>
          <c:cat>
            <c:strRef>
              <c:f>'2025-06-28.csv'!$A$2:$A$25</c:f>
              <c:strCache>
                <c:ptCount val="24"/>
                <c:pt idx="0">
                  <c:v>00:50:07 469</c:v>
                </c:pt>
                <c:pt idx="1">
                  <c:v>01:50:07 435</c:v>
                </c:pt>
                <c:pt idx="2">
                  <c:v>02:50:07 311</c:v>
                </c:pt>
                <c:pt idx="3">
                  <c:v>03:50:07 275</c:v>
                </c:pt>
                <c:pt idx="4">
                  <c:v>04:50:07 216</c:v>
                </c:pt>
                <c:pt idx="5">
                  <c:v>05:50:07 156</c:v>
                </c:pt>
                <c:pt idx="6">
                  <c:v>06:50:07 086</c:v>
                </c:pt>
                <c:pt idx="7">
                  <c:v>07:50:07 087</c:v>
                </c:pt>
                <c:pt idx="8">
                  <c:v>08:50:07 024</c:v>
                </c:pt>
                <c:pt idx="9">
                  <c:v>09:50:07 002</c:v>
                </c:pt>
                <c:pt idx="10">
                  <c:v>10:50:06 913</c:v>
                </c:pt>
                <c:pt idx="11">
                  <c:v>11:50:06 870</c:v>
                </c:pt>
                <c:pt idx="12">
                  <c:v>12:50:06 820</c:v>
                </c:pt>
                <c:pt idx="13">
                  <c:v>13:50:06 726</c:v>
                </c:pt>
                <c:pt idx="14">
                  <c:v>14:50:06 674</c:v>
                </c:pt>
                <c:pt idx="15">
                  <c:v>15:50:06 697</c:v>
                </c:pt>
                <c:pt idx="16">
                  <c:v>16:50:06 616</c:v>
                </c:pt>
                <c:pt idx="17">
                  <c:v>17:50:06 468</c:v>
                </c:pt>
                <c:pt idx="18">
                  <c:v>18:50:06 456</c:v>
                </c:pt>
                <c:pt idx="19">
                  <c:v>19:50:06 426</c:v>
                </c:pt>
                <c:pt idx="20">
                  <c:v>20:50:06 383</c:v>
                </c:pt>
                <c:pt idx="21">
                  <c:v>21:50:06 269</c:v>
                </c:pt>
                <c:pt idx="22">
                  <c:v>22:50:06 247</c:v>
                </c:pt>
                <c:pt idx="23">
                  <c:v>23:50:06 192</c:v>
                </c:pt>
              </c:strCache>
            </c:strRef>
          </c:cat>
          <c:val>
            <c:numRef>
              <c:f>'2025-06-28.csv'!$M$2:$M$25</c:f>
              <c:numCache>
                <c:formatCode>General</c:formatCode>
                <c:ptCount val="24"/>
                <c:pt idx="0">
                  <c:v>0.13338</c:v>
                </c:pt>
                <c:pt idx="1">
                  <c:v>0.13338</c:v>
                </c:pt>
                <c:pt idx="2">
                  <c:v>0.13338</c:v>
                </c:pt>
                <c:pt idx="3">
                  <c:v>0.13338</c:v>
                </c:pt>
                <c:pt idx="4">
                  <c:v>0.13338</c:v>
                </c:pt>
                <c:pt idx="5">
                  <c:v>0.13338</c:v>
                </c:pt>
                <c:pt idx="6">
                  <c:v>0.13338</c:v>
                </c:pt>
                <c:pt idx="7">
                  <c:v>0.13338</c:v>
                </c:pt>
                <c:pt idx="8">
                  <c:v>0.13333</c:v>
                </c:pt>
                <c:pt idx="9">
                  <c:v>0.13279</c:v>
                </c:pt>
                <c:pt idx="10">
                  <c:v>0.1352</c:v>
                </c:pt>
                <c:pt idx="11">
                  <c:v>0.1372</c:v>
                </c:pt>
                <c:pt idx="12">
                  <c:v>0.13775</c:v>
                </c:pt>
                <c:pt idx="13">
                  <c:v>0.1408</c:v>
                </c:pt>
                <c:pt idx="14">
                  <c:v>0.14128</c:v>
                </c:pt>
                <c:pt idx="15">
                  <c:v>0.14144</c:v>
                </c:pt>
                <c:pt idx="16">
                  <c:v>0.14174</c:v>
                </c:pt>
                <c:pt idx="17">
                  <c:v>0.14174</c:v>
                </c:pt>
                <c:pt idx="18">
                  <c:v>0.14174</c:v>
                </c:pt>
                <c:pt idx="19">
                  <c:v>0.14174</c:v>
                </c:pt>
                <c:pt idx="20">
                  <c:v>0.14174</c:v>
                </c:pt>
                <c:pt idx="21">
                  <c:v>0.14174</c:v>
                </c:pt>
                <c:pt idx="22">
                  <c:v>0.14174</c:v>
                </c:pt>
                <c:pt idx="23">
                  <c:v>0.14174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0"/>
        <c:smooth val="0"/>
        <c:axId val="351533632"/>
        <c:axId val="543537108"/>
      </c:lineChart>
      <c:catAx>
        <c:axId val="351533632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43537108"/>
        <c:crosses val="autoZero"/>
        <c:auto val="1"/>
        <c:lblAlgn val="ctr"/>
        <c:lblOffset val="100"/>
        <c:noMultiLvlLbl val="0"/>
      </c:catAx>
      <c:valAx>
        <c:axId val="54353710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351533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719d80c-0fd8-4da1-b939-639198728d54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[F9WHHH0003V0000X7U_pos1_ScrewNum1_2025062813181804_LA6_SPK_CHG_TO_HSG_Loc1_Config_V3.csv]F9WHHH0003V0000X7U_pos1_ScrewNu!$A$1</c:f>
              <c:strCache>
                <c:ptCount val="1"/>
                <c:pt idx="0">
                  <c:v>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[F9WHHH0003V0000X7U_pos1_ScrewNum1_2025062813181804_LA6_SPK_CHG_TO_HSG_Loc1_Config_V3.csv]F9WHHH0003V0000X7U_pos1_ScrewNu!$A$2:$A$726</c:f>
              <c:numCache>
                <c:formatCode>General</c:formatCode>
                <c:ptCount val="7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-0.54</c:v>
                </c:pt>
                <c:pt idx="6">
                  <c:v>-0.54</c:v>
                </c:pt>
                <c:pt idx="7">
                  <c:v>-1.08</c:v>
                </c:pt>
                <c:pt idx="8">
                  <c:v>-1.62</c:v>
                </c:pt>
                <c:pt idx="9">
                  <c:v>-2.7</c:v>
                </c:pt>
                <c:pt idx="10">
                  <c:v>-3.24</c:v>
                </c:pt>
                <c:pt idx="11">
                  <c:v>-4.32</c:v>
                </c:pt>
                <c:pt idx="12">
                  <c:v>-5.94</c:v>
                </c:pt>
                <c:pt idx="13">
                  <c:v>-7.56</c:v>
                </c:pt>
                <c:pt idx="14">
                  <c:v>-9.18</c:v>
                </c:pt>
                <c:pt idx="15">
                  <c:v>-10.8</c:v>
                </c:pt>
                <c:pt idx="16">
                  <c:v>-12.96</c:v>
                </c:pt>
                <c:pt idx="17">
                  <c:v>-15.12</c:v>
                </c:pt>
                <c:pt idx="18">
                  <c:v>-17.28</c:v>
                </c:pt>
                <c:pt idx="19">
                  <c:v>-19.44</c:v>
                </c:pt>
                <c:pt idx="20">
                  <c:v>-21.6</c:v>
                </c:pt>
                <c:pt idx="21">
                  <c:v>-23.76</c:v>
                </c:pt>
                <c:pt idx="22">
                  <c:v>-25.92</c:v>
                </c:pt>
                <c:pt idx="23">
                  <c:v>-27.54</c:v>
                </c:pt>
                <c:pt idx="24">
                  <c:v>-29.7</c:v>
                </c:pt>
                <c:pt idx="25">
                  <c:v>-31.86</c:v>
                </c:pt>
                <c:pt idx="26">
                  <c:v>-34.02</c:v>
                </c:pt>
                <c:pt idx="27">
                  <c:v>-36.18</c:v>
                </c:pt>
                <c:pt idx="28">
                  <c:v>-38.88</c:v>
                </c:pt>
                <c:pt idx="29">
                  <c:v>-41.04</c:v>
                </c:pt>
                <c:pt idx="30">
                  <c:v>-43.2</c:v>
                </c:pt>
                <c:pt idx="31">
                  <c:v>-45.36</c:v>
                </c:pt>
                <c:pt idx="32">
                  <c:v>-47.52</c:v>
                </c:pt>
                <c:pt idx="33">
                  <c:v>-49.68</c:v>
                </c:pt>
                <c:pt idx="34">
                  <c:v>-51.84</c:v>
                </c:pt>
                <c:pt idx="35">
                  <c:v>-54</c:v>
                </c:pt>
                <c:pt idx="36">
                  <c:v>-56.7</c:v>
                </c:pt>
                <c:pt idx="37">
                  <c:v>-58.86</c:v>
                </c:pt>
                <c:pt idx="38">
                  <c:v>-61.02</c:v>
                </c:pt>
                <c:pt idx="39">
                  <c:v>-63.18</c:v>
                </c:pt>
                <c:pt idx="40">
                  <c:v>-65.88</c:v>
                </c:pt>
                <c:pt idx="41">
                  <c:v>-68.04</c:v>
                </c:pt>
                <c:pt idx="42">
                  <c:v>-70.2</c:v>
                </c:pt>
                <c:pt idx="43">
                  <c:v>-72.36</c:v>
                </c:pt>
                <c:pt idx="44">
                  <c:v>-75.06</c:v>
                </c:pt>
                <c:pt idx="45">
                  <c:v>-77.22</c:v>
                </c:pt>
                <c:pt idx="46">
                  <c:v>-79.38</c:v>
                </c:pt>
                <c:pt idx="47">
                  <c:v>-81.54</c:v>
                </c:pt>
                <c:pt idx="48">
                  <c:v>-84.24</c:v>
                </c:pt>
                <c:pt idx="49">
                  <c:v>-86.4</c:v>
                </c:pt>
                <c:pt idx="50">
                  <c:v>-88.56</c:v>
                </c:pt>
                <c:pt idx="51">
                  <c:v>-91.26</c:v>
                </c:pt>
                <c:pt idx="52">
                  <c:v>-93.42</c:v>
                </c:pt>
                <c:pt idx="53">
                  <c:v>-95.58</c:v>
                </c:pt>
                <c:pt idx="54">
                  <c:v>-97.74</c:v>
                </c:pt>
                <c:pt idx="55">
                  <c:v>-99.9</c:v>
                </c:pt>
                <c:pt idx="56">
                  <c:v>-102.6</c:v>
                </c:pt>
                <c:pt idx="57">
                  <c:v>-105.3</c:v>
                </c:pt>
                <c:pt idx="58">
                  <c:v>-107.46</c:v>
                </c:pt>
                <c:pt idx="59">
                  <c:v>-110.16</c:v>
                </c:pt>
                <c:pt idx="60">
                  <c:v>-112.32</c:v>
                </c:pt>
                <c:pt idx="61">
                  <c:v>-115.02</c:v>
                </c:pt>
                <c:pt idx="62">
                  <c:v>-117.18</c:v>
                </c:pt>
                <c:pt idx="63">
                  <c:v>-119.88</c:v>
                </c:pt>
                <c:pt idx="64">
                  <c:v>-122.04</c:v>
                </c:pt>
                <c:pt idx="65">
                  <c:v>-124.2</c:v>
                </c:pt>
                <c:pt idx="66">
                  <c:v>-126.9</c:v>
                </c:pt>
                <c:pt idx="67">
                  <c:v>-129.06</c:v>
                </c:pt>
                <c:pt idx="68">
                  <c:v>-131.22</c:v>
                </c:pt>
                <c:pt idx="69">
                  <c:v>-133.92</c:v>
                </c:pt>
                <c:pt idx="70">
                  <c:v>-136.08</c:v>
                </c:pt>
                <c:pt idx="71">
                  <c:v>-138.24</c:v>
                </c:pt>
                <c:pt idx="72">
                  <c:v>-140.4</c:v>
                </c:pt>
                <c:pt idx="73">
                  <c:v>-143.1</c:v>
                </c:pt>
                <c:pt idx="74">
                  <c:v>-145.26</c:v>
                </c:pt>
                <c:pt idx="75">
                  <c:v>-146.88</c:v>
                </c:pt>
                <c:pt idx="76">
                  <c:v>-149.04</c:v>
                </c:pt>
                <c:pt idx="77">
                  <c:v>-151.2</c:v>
                </c:pt>
                <c:pt idx="78">
                  <c:v>-153.36</c:v>
                </c:pt>
                <c:pt idx="79">
                  <c:v>-155.52</c:v>
                </c:pt>
                <c:pt idx="80">
                  <c:v>-157.68</c:v>
                </c:pt>
                <c:pt idx="81">
                  <c:v>-159.84</c:v>
                </c:pt>
                <c:pt idx="82">
                  <c:v>-162.54</c:v>
                </c:pt>
                <c:pt idx="83">
                  <c:v>-164.16</c:v>
                </c:pt>
                <c:pt idx="84">
                  <c:v>-166.32</c:v>
                </c:pt>
                <c:pt idx="85">
                  <c:v>-168.48</c:v>
                </c:pt>
                <c:pt idx="86">
                  <c:v>-170.64</c:v>
                </c:pt>
                <c:pt idx="87">
                  <c:v>-173.34</c:v>
                </c:pt>
                <c:pt idx="88">
                  <c:v>-175.5</c:v>
                </c:pt>
                <c:pt idx="89">
                  <c:v>-177.66</c:v>
                </c:pt>
                <c:pt idx="90">
                  <c:v>-179.82</c:v>
                </c:pt>
                <c:pt idx="91">
                  <c:v>-181.98</c:v>
                </c:pt>
                <c:pt idx="92">
                  <c:v>-184.14</c:v>
                </c:pt>
                <c:pt idx="93">
                  <c:v>-186.3</c:v>
                </c:pt>
                <c:pt idx="94">
                  <c:v>-189</c:v>
                </c:pt>
                <c:pt idx="95">
                  <c:v>-191.16</c:v>
                </c:pt>
                <c:pt idx="96">
                  <c:v>-193.32</c:v>
                </c:pt>
                <c:pt idx="97">
                  <c:v>-195.48</c:v>
                </c:pt>
                <c:pt idx="98">
                  <c:v>-197.64</c:v>
                </c:pt>
                <c:pt idx="99">
                  <c:v>-199.8</c:v>
                </c:pt>
                <c:pt idx="100">
                  <c:v>-202.5</c:v>
                </c:pt>
                <c:pt idx="101">
                  <c:v>-204.66</c:v>
                </c:pt>
                <c:pt idx="102">
                  <c:v>-207.36</c:v>
                </c:pt>
                <c:pt idx="103">
                  <c:v>-209.52</c:v>
                </c:pt>
                <c:pt idx="104">
                  <c:v>-212.22</c:v>
                </c:pt>
                <c:pt idx="105">
                  <c:v>-214.38</c:v>
                </c:pt>
                <c:pt idx="106">
                  <c:v>-216.54</c:v>
                </c:pt>
                <c:pt idx="107">
                  <c:v>-219.24</c:v>
                </c:pt>
                <c:pt idx="108">
                  <c:v>-221.4</c:v>
                </c:pt>
                <c:pt idx="109">
                  <c:v>-224.1</c:v>
                </c:pt>
                <c:pt idx="110">
                  <c:v>-226.26</c:v>
                </c:pt>
                <c:pt idx="111">
                  <c:v>-228.42</c:v>
                </c:pt>
                <c:pt idx="112">
                  <c:v>-230.58</c:v>
                </c:pt>
                <c:pt idx="113">
                  <c:v>-232.74</c:v>
                </c:pt>
                <c:pt idx="114">
                  <c:v>-235.44</c:v>
                </c:pt>
                <c:pt idx="115">
                  <c:v>-237.6</c:v>
                </c:pt>
                <c:pt idx="116">
                  <c:v>-239.76</c:v>
                </c:pt>
                <c:pt idx="117">
                  <c:v>-242.46</c:v>
                </c:pt>
                <c:pt idx="118">
                  <c:v>-244.62</c:v>
                </c:pt>
                <c:pt idx="119">
                  <c:v>-246.78</c:v>
                </c:pt>
                <c:pt idx="120">
                  <c:v>-248.94</c:v>
                </c:pt>
                <c:pt idx="121">
                  <c:v>-251.64</c:v>
                </c:pt>
                <c:pt idx="122">
                  <c:v>-253.8</c:v>
                </c:pt>
                <c:pt idx="123">
                  <c:v>-255.96</c:v>
                </c:pt>
                <c:pt idx="124">
                  <c:v>-258.12</c:v>
                </c:pt>
                <c:pt idx="125">
                  <c:v>-260.28</c:v>
                </c:pt>
                <c:pt idx="126">
                  <c:v>-262.98</c:v>
                </c:pt>
                <c:pt idx="127">
                  <c:v>-265.14</c:v>
                </c:pt>
                <c:pt idx="128">
                  <c:v>-267.3</c:v>
                </c:pt>
                <c:pt idx="129">
                  <c:v>-269.46</c:v>
                </c:pt>
                <c:pt idx="130">
                  <c:v>-271.62</c:v>
                </c:pt>
                <c:pt idx="131">
                  <c:v>-272.7</c:v>
                </c:pt>
                <c:pt idx="132">
                  <c:v>-272.7</c:v>
                </c:pt>
                <c:pt idx="133">
                  <c:v>-272.7</c:v>
                </c:pt>
                <c:pt idx="134">
                  <c:v>-272.7</c:v>
                </c:pt>
                <c:pt idx="135">
                  <c:v>-272.16</c:v>
                </c:pt>
                <c:pt idx="136">
                  <c:v>-271.08</c:v>
                </c:pt>
                <c:pt idx="137">
                  <c:v>-270</c:v>
                </c:pt>
                <c:pt idx="138">
                  <c:v>-268.38</c:v>
                </c:pt>
                <c:pt idx="139">
                  <c:v>-266.76</c:v>
                </c:pt>
                <c:pt idx="140">
                  <c:v>-265.14</c:v>
                </c:pt>
                <c:pt idx="141">
                  <c:v>-263.52</c:v>
                </c:pt>
                <c:pt idx="142">
                  <c:v>-261.9</c:v>
                </c:pt>
                <c:pt idx="143">
                  <c:v>-260.28</c:v>
                </c:pt>
                <c:pt idx="144">
                  <c:v>-258.12</c:v>
                </c:pt>
                <c:pt idx="145">
                  <c:v>-256.5</c:v>
                </c:pt>
                <c:pt idx="146">
                  <c:v>-254.34</c:v>
                </c:pt>
                <c:pt idx="147">
                  <c:v>-252.18</c:v>
                </c:pt>
                <c:pt idx="148">
                  <c:v>-250.02</c:v>
                </c:pt>
                <c:pt idx="149">
                  <c:v>-247.86</c:v>
                </c:pt>
                <c:pt idx="150">
                  <c:v>-246.24</c:v>
                </c:pt>
                <c:pt idx="151">
                  <c:v>-244.08</c:v>
                </c:pt>
                <c:pt idx="152">
                  <c:v>-241.92</c:v>
                </c:pt>
                <c:pt idx="153">
                  <c:v>-240.3</c:v>
                </c:pt>
                <c:pt idx="154">
                  <c:v>-238.14</c:v>
                </c:pt>
                <c:pt idx="155">
                  <c:v>-235.44</c:v>
                </c:pt>
                <c:pt idx="156">
                  <c:v>-233.28</c:v>
                </c:pt>
                <c:pt idx="157">
                  <c:v>-231.12</c:v>
                </c:pt>
                <c:pt idx="158">
                  <c:v>-228.96</c:v>
                </c:pt>
                <c:pt idx="159">
                  <c:v>-226.8</c:v>
                </c:pt>
                <c:pt idx="160">
                  <c:v>-224.1</c:v>
                </c:pt>
                <c:pt idx="161">
                  <c:v>-222.48</c:v>
                </c:pt>
                <c:pt idx="162">
                  <c:v>-220.32</c:v>
                </c:pt>
                <c:pt idx="163">
                  <c:v>-218.16</c:v>
                </c:pt>
                <c:pt idx="164">
                  <c:v>-215.46</c:v>
                </c:pt>
                <c:pt idx="165">
                  <c:v>-213.3</c:v>
                </c:pt>
                <c:pt idx="166">
                  <c:v>-211.14</c:v>
                </c:pt>
                <c:pt idx="167">
                  <c:v>-208.98</c:v>
                </c:pt>
                <c:pt idx="168">
                  <c:v>-206.28</c:v>
                </c:pt>
                <c:pt idx="169">
                  <c:v>-204.12</c:v>
                </c:pt>
                <c:pt idx="170">
                  <c:v>-201.96</c:v>
                </c:pt>
                <c:pt idx="171">
                  <c:v>-199.8</c:v>
                </c:pt>
                <c:pt idx="172">
                  <c:v>-197.1</c:v>
                </c:pt>
                <c:pt idx="173">
                  <c:v>-194.94</c:v>
                </c:pt>
                <c:pt idx="174">
                  <c:v>-192.78</c:v>
                </c:pt>
                <c:pt idx="175">
                  <c:v>-190.08</c:v>
                </c:pt>
                <c:pt idx="176">
                  <c:v>-187.92</c:v>
                </c:pt>
                <c:pt idx="177">
                  <c:v>-185.76</c:v>
                </c:pt>
                <c:pt idx="178">
                  <c:v>-183.06</c:v>
                </c:pt>
                <c:pt idx="179">
                  <c:v>-180.9</c:v>
                </c:pt>
                <c:pt idx="180">
                  <c:v>-178.74</c:v>
                </c:pt>
                <c:pt idx="181">
                  <c:v>-176.58</c:v>
                </c:pt>
                <c:pt idx="182">
                  <c:v>-173.88</c:v>
                </c:pt>
                <c:pt idx="183">
                  <c:v>-171.72</c:v>
                </c:pt>
                <c:pt idx="184">
                  <c:v>-169.56</c:v>
                </c:pt>
                <c:pt idx="185">
                  <c:v>-167.4</c:v>
                </c:pt>
                <c:pt idx="186">
                  <c:v>-164.7</c:v>
                </c:pt>
                <c:pt idx="187">
                  <c:v>-162.54</c:v>
                </c:pt>
                <c:pt idx="188">
                  <c:v>-159.84</c:v>
                </c:pt>
                <c:pt idx="189">
                  <c:v>-157.68</c:v>
                </c:pt>
                <c:pt idx="190">
                  <c:v>-155.52</c:v>
                </c:pt>
                <c:pt idx="191">
                  <c:v>-152.82</c:v>
                </c:pt>
                <c:pt idx="192">
                  <c:v>-150.66</c:v>
                </c:pt>
                <c:pt idx="193">
                  <c:v>-147.96</c:v>
                </c:pt>
                <c:pt idx="194">
                  <c:v>-145.8</c:v>
                </c:pt>
                <c:pt idx="195">
                  <c:v>-143.1</c:v>
                </c:pt>
                <c:pt idx="196">
                  <c:v>-140.94</c:v>
                </c:pt>
                <c:pt idx="197">
                  <c:v>-138.24</c:v>
                </c:pt>
                <c:pt idx="198">
                  <c:v>-136.08</c:v>
                </c:pt>
                <c:pt idx="199">
                  <c:v>-133.38</c:v>
                </c:pt>
                <c:pt idx="200">
                  <c:v>-131.22</c:v>
                </c:pt>
                <c:pt idx="201">
                  <c:v>-129.06</c:v>
                </c:pt>
                <c:pt idx="202">
                  <c:v>-126.36</c:v>
                </c:pt>
                <c:pt idx="203">
                  <c:v>-124.2</c:v>
                </c:pt>
                <c:pt idx="204">
                  <c:v>-121.5</c:v>
                </c:pt>
                <c:pt idx="205">
                  <c:v>-119.34</c:v>
                </c:pt>
                <c:pt idx="206">
                  <c:v>-117.18</c:v>
                </c:pt>
                <c:pt idx="207">
                  <c:v>-114.48</c:v>
                </c:pt>
                <c:pt idx="208">
                  <c:v>-112.32</c:v>
                </c:pt>
                <c:pt idx="209">
                  <c:v>-109.62</c:v>
                </c:pt>
                <c:pt idx="210">
                  <c:v>-107.46</c:v>
                </c:pt>
                <c:pt idx="211">
                  <c:v>-105.3</c:v>
                </c:pt>
                <c:pt idx="212">
                  <c:v>-102.6</c:v>
                </c:pt>
                <c:pt idx="213">
                  <c:v>-100.98</c:v>
                </c:pt>
                <c:pt idx="214">
                  <c:v>-98.82</c:v>
                </c:pt>
                <c:pt idx="215">
                  <c:v>-96.66</c:v>
                </c:pt>
                <c:pt idx="216">
                  <c:v>-94.5</c:v>
                </c:pt>
                <c:pt idx="217">
                  <c:v>-92.34</c:v>
                </c:pt>
                <c:pt idx="218">
                  <c:v>-90.18</c:v>
                </c:pt>
                <c:pt idx="219">
                  <c:v>-88.02</c:v>
                </c:pt>
                <c:pt idx="220">
                  <c:v>-85.86</c:v>
                </c:pt>
                <c:pt idx="221">
                  <c:v>-83.16</c:v>
                </c:pt>
                <c:pt idx="222">
                  <c:v>-81</c:v>
                </c:pt>
                <c:pt idx="223">
                  <c:v>-78.84</c:v>
                </c:pt>
                <c:pt idx="224">
                  <c:v>-76.68</c:v>
                </c:pt>
                <c:pt idx="225">
                  <c:v>-73.98</c:v>
                </c:pt>
                <c:pt idx="226">
                  <c:v>-71.82</c:v>
                </c:pt>
                <c:pt idx="227">
                  <c:v>-69.66</c:v>
                </c:pt>
                <c:pt idx="228">
                  <c:v>-67.5</c:v>
                </c:pt>
                <c:pt idx="229">
                  <c:v>-65.34</c:v>
                </c:pt>
                <c:pt idx="230">
                  <c:v>-62.64</c:v>
                </c:pt>
                <c:pt idx="231">
                  <c:v>-60.48</c:v>
                </c:pt>
                <c:pt idx="232">
                  <c:v>-57.78</c:v>
                </c:pt>
                <c:pt idx="233">
                  <c:v>-55.62</c:v>
                </c:pt>
                <c:pt idx="234">
                  <c:v>-53.46</c:v>
                </c:pt>
                <c:pt idx="235">
                  <c:v>-51.3</c:v>
                </c:pt>
                <c:pt idx="236">
                  <c:v>-49.14</c:v>
                </c:pt>
                <c:pt idx="237">
                  <c:v>-46.44</c:v>
                </c:pt>
                <c:pt idx="238">
                  <c:v>-44.28</c:v>
                </c:pt>
                <c:pt idx="239">
                  <c:v>-42.12</c:v>
                </c:pt>
                <c:pt idx="240">
                  <c:v>-39.42</c:v>
                </c:pt>
                <c:pt idx="241">
                  <c:v>-37.26</c:v>
                </c:pt>
                <c:pt idx="242">
                  <c:v>-34.56</c:v>
                </c:pt>
                <c:pt idx="243">
                  <c:v>-32.4</c:v>
                </c:pt>
                <c:pt idx="244">
                  <c:v>-30.24</c:v>
                </c:pt>
                <c:pt idx="245">
                  <c:v>-28.08</c:v>
                </c:pt>
                <c:pt idx="246">
                  <c:v>-25.92</c:v>
                </c:pt>
                <c:pt idx="247">
                  <c:v>-23.76</c:v>
                </c:pt>
                <c:pt idx="248">
                  <c:v>-21.06</c:v>
                </c:pt>
                <c:pt idx="249">
                  <c:v>-18.9</c:v>
                </c:pt>
                <c:pt idx="250">
                  <c:v>-16.74</c:v>
                </c:pt>
                <c:pt idx="251">
                  <c:v>-14.58</c:v>
                </c:pt>
                <c:pt idx="252">
                  <c:v>-12.42</c:v>
                </c:pt>
                <c:pt idx="253">
                  <c:v>-9.72</c:v>
                </c:pt>
                <c:pt idx="254">
                  <c:v>-7.56</c:v>
                </c:pt>
                <c:pt idx="255">
                  <c:v>-5.4</c:v>
                </c:pt>
                <c:pt idx="256">
                  <c:v>-3.24</c:v>
                </c:pt>
                <c:pt idx="257">
                  <c:v>1.08</c:v>
                </c:pt>
                <c:pt idx="258">
                  <c:v>3.78</c:v>
                </c:pt>
                <c:pt idx="259">
                  <c:v>5.94</c:v>
                </c:pt>
                <c:pt idx="260">
                  <c:v>8.1</c:v>
                </c:pt>
                <c:pt idx="261">
                  <c:v>10.26</c:v>
                </c:pt>
                <c:pt idx="262">
                  <c:v>12.96</c:v>
                </c:pt>
                <c:pt idx="263">
                  <c:v>15.12</c:v>
                </c:pt>
                <c:pt idx="264">
                  <c:v>17.28</c:v>
                </c:pt>
                <c:pt idx="265">
                  <c:v>19.44</c:v>
                </c:pt>
                <c:pt idx="266">
                  <c:v>21.6</c:v>
                </c:pt>
                <c:pt idx="267">
                  <c:v>24.3</c:v>
                </c:pt>
                <c:pt idx="268">
                  <c:v>26.46</c:v>
                </c:pt>
                <c:pt idx="269">
                  <c:v>28.62</c:v>
                </c:pt>
                <c:pt idx="270">
                  <c:v>31.32</c:v>
                </c:pt>
                <c:pt idx="271">
                  <c:v>33.48</c:v>
                </c:pt>
                <c:pt idx="272">
                  <c:v>35.64</c:v>
                </c:pt>
                <c:pt idx="273">
                  <c:v>38.34</c:v>
                </c:pt>
                <c:pt idx="274">
                  <c:v>40.5</c:v>
                </c:pt>
                <c:pt idx="275">
                  <c:v>42.66</c:v>
                </c:pt>
                <c:pt idx="276">
                  <c:v>44.82</c:v>
                </c:pt>
                <c:pt idx="277">
                  <c:v>46.98</c:v>
                </c:pt>
                <c:pt idx="278">
                  <c:v>49.14</c:v>
                </c:pt>
                <c:pt idx="279">
                  <c:v>51.3</c:v>
                </c:pt>
                <c:pt idx="280">
                  <c:v>54</c:v>
                </c:pt>
                <c:pt idx="281">
                  <c:v>56.16</c:v>
                </c:pt>
                <c:pt idx="282">
                  <c:v>58.32</c:v>
                </c:pt>
                <c:pt idx="283">
                  <c:v>60.48</c:v>
                </c:pt>
                <c:pt idx="284">
                  <c:v>62.64</c:v>
                </c:pt>
                <c:pt idx="285">
                  <c:v>64.8</c:v>
                </c:pt>
                <c:pt idx="286">
                  <c:v>67.5</c:v>
                </c:pt>
                <c:pt idx="287">
                  <c:v>69.66</c:v>
                </c:pt>
                <c:pt idx="288">
                  <c:v>71.82</c:v>
                </c:pt>
                <c:pt idx="289">
                  <c:v>73.98</c:v>
                </c:pt>
                <c:pt idx="290">
                  <c:v>76.14</c:v>
                </c:pt>
                <c:pt idx="291">
                  <c:v>78.3</c:v>
                </c:pt>
                <c:pt idx="292">
                  <c:v>81</c:v>
                </c:pt>
                <c:pt idx="293">
                  <c:v>83.16</c:v>
                </c:pt>
                <c:pt idx="294">
                  <c:v>85.32</c:v>
                </c:pt>
                <c:pt idx="295">
                  <c:v>87.48</c:v>
                </c:pt>
                <c:pt idx="296">
                  <c:v>89.64</c:v>
                </c:pt>
                <c:pt idx="297">
                  <c:v>91.8</c:v>
                </c:pt>
                <c:pt idx="298">
                  <c:v>93.96</c:v>
                </c:pt>
                <c:pt idx="299">
                  <c:v>96.12</c:v>
                </c:pt>
                <c:pt idx="300">
                  <c:v>98.82</c:v>
                </c:pt>
                <c:pt idx="301">
                  <c:v>100.98</c:v>
                </c:pt>
                <c:pt idx="302">
                  <c:v>103.14</c:v>
                </c:pt>
                <c:pt idx="303">
                  <c:v>105.3</c:v>
                </c:pt>
                <c:pt idx="304">
                  <c:v>107.46</c:v>
                </c:pt>
                <c:pt idx="305">
                  <c:v>109.62</c:v>
                </c:pt>
                <c:pt idx="306">
                  <c:v>111.78</c:v>
                </c:pt>
                <c:pt idx="307">
                  <c:v>113.94</c:v>
                </c:pt>
                <c:pt idx="308">
                  <c:v>116.64</c:v>
                </c:pt>
                <c:pt idx="309">
                  <c:v>118.8</c:v>
                </c:pt>
                <c:pt idx="310">
                  <c:v>120.96</c:v>
                </c:pt>
                <c:pt idx="311">
                  <c:v>123.66</c:v>
                </c:pt>
                <c:pt idx="312">
                  <c:v>125.82</c:v>
                </c:pt>
                <c:pt idx="313">
                  <c:v>127.98</c:v>
                </c:pt>
                <c:pt idx="314">
                  <c:v>130.14</c:v>
                </c:pt>
                <c:pt idx="315">
                  <c:v>132.3</c:v>
                </c:pt>
                <c:pt idx="316">
                  <c:v>134.46</c:v>
                </c:pt>
                <c:pt idx="317">
                  <c:v>137.16</c:v>
                </c:pt>
                <c:pt idx="318">
                  <c:v>139.32</c:v>
                </c:pt>
                <c:pt idx="319">
                  <c:v>141.48</c:v>
                </c:pt>
                <c:pt idx="320">
                  <c:v>143.64</c:v>
                </c:pt>
                <c:pt idx="321">
                  <c:v>146.34</c:v>
                </c:pt>
                <c:pt idx="322">
                  <c:v>148.5</c:v>
                </c:pt>
                <c:pt idx="323">
                  <c:v>150.66</c:v>
                </c:pt>
                <c:pt idx="324">
                  <c:v>153.36</c:v>
                </c:pt>
                <c:pt idx="325">
                  <c:v>155.52</c:v>
                </c:pt>
                <c:pt idx="326">
                  <c:v>157.68</c:v>
                </c:pt>
                <c:pt idx="327">
                  <c:v>159.84</c:v>
                </c:pt>
                <c:pt idx="328">
                  <c:v>162</c:v>
                </c:pt>
                <c:pt idx="329">
                  <c:v>164.7</c:v>
                </c:pt>
                <c:pt idx="330">
                  <c:v>166.86</c:v>
                </c:pt>
                <c:pt idx="331">
                  <c:v>169.02</c:v>
                </c:pt>
                <c:pt idx="332">
                  <c:v>171.72</c:v>
                </c:pt>
                <c:pt idx="333">
                  <c:v>173.88</c:v>
                </c:pt>
                <c:pt idx="334">
                  <c:v>176.04</c:v>
                </c:pt>
                <c:pt idx="335">
                  <c:v>178.2</c:v>
                </c:pt>
                <c:pt idx="336">
                  <c:v>180.36</c:v>
                </c:pt>
                <c:pt idx="337">
                  <c:v>182.52</c:v>
                </c:pt>
                <c:pt idx="338">
                  <c:v>184.68</c:v>
                </c:pt>
                <c:pt idx="339">
                  <c:v>187.38</c:v>
                </c:pt>
                <c:pt idx="340">
                  <c:v>189.54</c:v>
                </c:pt>
                <c:pt idx="341">
                  <c:v>191.7</c:v>
                </c:pt>
                <c:pt idx="342">
                  <c:v>193.86</c:v>
                </c:pt>
                <c:pt idx="343">
                  <c:v>196.02</c:v>
                </c:pt>
                <c:pt idx="344">
                  <c:v>198.72</c:v>
                </c:pt>
                <c:pt idx="345">
                  <c:v>200.88</c:v>
                </c:pt>
                <c:pt idx="346">
                  <c:v>203.04</c:v>
                </c:pt>
                <c:pt idx="347">
                  <c:v>205.2</c:v>
                </c:pt>
                <c:pt idx="348">
                  <c:v>207.36</c:v>
                </c:pt>
                <c:pt idx="349">
                  <c:v>209.52</c:v>
                </c:pt>
                <c:pt idx="350">
                  <c:v>212.22</c:v>
                </c:pt>
                <c:pt idx="351">
                  <c:v>214.38</c:v>
                </c:pt>
                <c:pt idx="352">
                  <c:v>216.54</c:v>
                </c:pt>
                <c:pt idx="353">
                  <c:v>218.7</c:v>
                </c:pt>
                <c:pt idx="354">
                  <c:v>221.4</c:v>
                </c:pt>
                <c:pt idx="355">
                  <c:v>223.56</c:v>
                </c:pt>
                <c:pt idx="356">
                  <c:v>225.72</c:v>
                </c:pt>
                <c:pt idx="357">
                  <c:v>227.88</c:v>
                </c:pt>
                <c:pt idx="358">
                  <c:v>230.04</c:v>
                </c:pt>
                <c:pt idx="359">
                  <c:v>232.2</c:v>
                </c:pt>
                <c:pt idx="360">
                  <c:v>234.36</c:v>
                </c:pt>
                <c:pt idx="361">
                  <c:v>236.52</c:v>
                </c:pt>
                <c:pt idx="362">
                  <c:v>239.22</c:v>
                </c:pt>
                <c:pt idx="363">
                  <c:v>241.38</c:v>
                </c:pt>
                <c:pt idx="364">
                  <c:v>243.54</c:v>
                </c:pt>
                <c:pt idx="365">
                  <c:v>245.7</c:v>
                </c:pt>
                <c:pt idx="366">
                  <c:v>247.86</c:v>
                </c:pt>
                <c:pt idx="367">
                  <c:v>250.02</c:v>
                </c:pt>
                <c:pt idx="368">
                  <c:v>252.18</c:v>
                </c:pt>
                <c:pt idx="369">
                  <c:v>254.88</c:v>
                </c:pt>
                <c:pt idx="370">
                  <c:v>256.5</c:v>
                </c:pt>
                <c:pt idx="371">
                  <c:v>259.2</c:v>
                </c:pt>
                <c:pt idx="372">
                  <c:v>261.36</c:v>
                </c:pt>
                <c:pt idx="373">
                  <c:v>263.52</c:v>
                </c:pt>
                <c:pt idx="374">
                  <c:v>265.68</c:v>
                </c:pt>
                <c:pt idx="375">
                  <c:v>267.84</c:v>
                </c:pt>
                <c:pt idx="376">
                  <c:v>270</c:v>
                </c:pt>
                <c:pt idx="377">
                  <c:v>272.16</c:v>
                </c:pt>
                <c:pt idx="378">
                  <c:v>274.32</c:v>
                </c:pt>
                <c:pt idx="379">
                  <c:v>276.48</c:v>
                </c:pt>
                <c:pt idx="380">
                  <c:v>278.64</c:v>
                </c:pt>
                <c:pt idx="381">
                  <c:v>281.34</c:v>
                </c:pt>
                <c:pt idx="382">
                  <c:v>283.5</c:v>
                </c:pt>
                <c:pt idx="383">
                  <c:v>285.66</c:v>
                </c:pt>
                <c:pt idx="384">
                  <c:v>287.82</c:v>
                </c:pt>
                <c:pt idx="385">
                  <c:v>289.98</c:v>
                </c:pt>
                <c:pt idx="386">
                  <c:v>292.14</c:v>
                </c:pt>
                <c:pt idx="387">
                  <c:v>294.3</c:v>
                </c:pt>
                <c:pt idx="388">
                  <c:v>296.46</c:v>
                </c:pt>
                <c:pt idx="389">
                  <c:v>298.62</c:v>
                </c:pt>
                <c:pt idx="390">
                  <c:v>301.32</c:v>
                </c:pt>
                <c:pt idx="391">
                  <c:v>303.48</c:v>
                </c:pt>
                <c:pt idx="392">
                  <c:v>305.64</c:v>
                </c:pt>
                <c:pt idx="393">
                  <c:v>307.8</c:v>
                </c:pt>
                <c:pt idx="394">
                  <c:v>309.96</c:v>
                </c:pt>
                <c:pt idx="395">
                  <c:v>312.12</c:v>
                </c:pt>
                <c:pt idx="396">
                  <c:v>314.82</c:v>
                </c:pt>
                <c:pt idx="397">
                  <c:v>316.98</c:v>
                </c:pt>
                <c:pt idx="398">
                  <c:v>319.14</c:v>
                </c:pt>
                <c:pt idx="399">
                  <c:v>321.3</c:v>
                </c:pt>
                <c:pt idx="400">
                  <c:v>323.46</c:v>
                </c:pt>
                <c:pt idx="401">
                  <c:v>325.62</c:v>
                </c:pt>
                <c:pt idx="402">
                  <c:v>328.32</c:v>
                </c:pt>
                <c:pt idx="403">
                  <c:v>330.48</c:v>
                </c:pt>
                <c:pt idx="404">
                  <c:v>332.64</c:v>
                </c:pt>
                <c:pt idx="405">
                  <c:v>334.8</c:v>
                </c:pt>
                <c:pt idx="406">
                  <c:v>336.96</c:v>
                </c:pt>
                <c:pt idx="407">
                  <c:v>339.12</c:v>
                </c:pt>
                <c:pt idx="408">
                  <c:v>341.28</c:v>
                </c:pt>
                <c:pt idx="409">
                  <c:v>343.44</c:v>
                </c:pt>
                <c:pt idx="410">
                  <c:v>345.6</c:v>
                </c:pt>
                <c:pt idx="411">
                  <c:v>348.3</c:v>
                </c:pt>
                <c:pt idx="412">
                  <c:v>350.46</c:v>
                </c:pt>
                <c:pt idx="413">
                  <c:v>352.62</c:v>
                </c:pt>
                <c:pt idx="414">
                  <c:v>354.78</c:v>
                </c:pt>
                <c:pt idx="415">
                  <c:v>357.48</c:v>
                </c:pt>
                <c:pt idx="416">
                  <c:v>359.1</c:v>
                </c:pt>
                <c:pt idx="417">
                  <c:v>361.8</c:v>
                </c:pt>
                <c:pt idx="418">
                  <c:v>363.96</c:v>
                </c:pt>
                <c:pt idx="419">
                  <c:v>366.12</c:v>
                </c:pt>
                <c:pt idx="420">
                  <c:v>368.28</c:v>
                </c:pt>
                <c:pt idx="421">
                  <c:v>370.44</c:v>
                </c:pt>
                <c:pt idx="422">
                  <c:v>372.6</c:v>
                </c:pt>
                <c:pt idx="423">
                  <c:v>374.76</c:v>
                </c:pt>
                <c:pt idx="424">
                  <c:v>377.46</c:v>
                </c:pt>
                <c:pt idx="425">
                  <c:v>379.62</c:v>
                </c:pt>
                <c:pt idx="426">
                  <c:v>381.78</c:v>
                </c:pt>
                <c:pt idx="427">
                  <c:v>383.94</c:v>
                </c:pt>
                <c:pt idx="428">
                  <c:v>386.1</c:v>
                </c:pt>
                <c:pt idx="429">
                  <c:v>388.26</c:v>
                </c:pt>
                <c:pt idx="430">
                  <c:v>390.96</c:v>
                </c:pt>
                <c:pt idx="431">
                  <c:v>393.12</c:v>
                </c:pt>
                <c:pt idx="432">
                  <c:v>395.28</c:v>
                </c:pt>
                <c:pt idx="433">
                  <c:v>397.44</c:v>
                </c:pt>
                <c:pt idx="434">
                  <c:v>399.6</c:v>
                </c:pt>
                <c:pt idx="435">
                  <c:v>402.3</c:v>
                </c:pt>
                <c:pt idx="436">
                  <c:v>404.46</c:v>
                </c:pt>
                <c:pt idx="437">
                  <c:v>406.62</c:v>
                </c:pt>
                <c:pt idx="438">
                  <c:v>408.78</c:v>
                </c:pt>
                <c:pt idx="439">
                  <c:v>410.94</c:v>
                </c:pt>
                <c:pt idx="440">
                  <c:v>413.1</c:v>
                </c:pt>
                <c:pt idx="441">
                  <c:v>415.26</c:v>
                </c:pt>
                <c:pt idx="442">
                  <c:v>417.42</c:v>
                </c:pt>
                <c:pt idx="443">
                  <c:v>420.12</c:v>
                </c:pt>
                <c:pt idx="444">
                  <c:v>422.28</c:v>
                </c:pt>
                <c:pt idx="445">
                  <c:v>424.44</c:v>
                </c:pt>
                <c:pt idx="446">
                  <c:v>426.6</c:v>
                </c:pt>
                <c:pt idx="447">
                  <c:v>428.76</c:v>
                </c:pt>
                <c:pt idx="448">
                  <c:v>430.92</c:v>
                </c:pt>
                <c:pt idx="449">
                  <c:v>433.08</c:v>
                </c:pt>
                <c:pt idx="450">
                  <c:v>435.78</c:v>
                </c:pt>
                <c:pt idx="451">
                  <c:v>437.94</c:v>
                </c:pt>
                <c:pt idx="452">
                  <c:v>440.1</c:v>
                </c:pt>
                <c:pt idx="453">
                  <c:v>442.26</c:v>
                </c:pt>
                <c:pt idx="454">
                  <c:v>444.42</c:v>
                </c:pt>
                <c:pt idx="455">
                  <c:v>447.12</c:v>
                </c:pt>
                <c:pt idx="456">
                  <c:v>449.28</c:v>
                </c:pt>
                <c:pt idx="457">
                  <c:v>451.44</c:v>
                </c:pt>
                <c:pt idx="458">
                  <c:v>453.6</c:v>
                </c:pt>
                <c:pt idx="459">
                  <c:v>455.76</c:v>
                </c:pt>
                <c:pt idx="460">
                  <c:v>457.92</c:v>
                </c:pt>
                <c:pt idx="461">
                  <c:v>460.08</c:v>
                </c:pt>
                <c:pt idx="462">
                  <c:v>462.24</c:v>
                </c:pt>
                <c:pt idx="463">
                  <c:v>464.94</c:v>
                </c:pt>
                <c:pt idx="464">
                  <c:v>467.1</c:v>
                </c:pt>
                <c:pt idx="465">
                  <c:v>469.26</c:v>
                </c:pt>
                <c:pt idx="466">
                  <c:v>471.42</c:v>
                </c:pt>
                <c:pt idx="467">
                  <c:v>473.58</c:v>
                </c:pt>
                <c:pt idx="468">
                  <c:v>475.74</c:v>
                </c:pt>
                <c:pt idx="469">
                  <c:v>477.9</c:v>
                </c:pt>
                <c:pt idx="470">
                  <c:v>480.06</c:v>
                </c:pt>
                <c:pt idx="471">
                  <c:v>482.22</c:v>
                </c:pt>
                <c:pt idx="472">
                  <c:v>484.92</c:v>
                </c:pt>
                <c:pt idx="473">
                  <c:v>487.08</c:v>
                </c:pt>
                <c:pt idx="474">
                  <c:v>489.24</c:v>
                </c:pt>
                <c:pt idx="475">
                  <c:v>491.4</c:v>
                </c:pt>
                <c:pt idx="476">
                  <c:v>493.56</c:v>
                </c:pt>
                <c:pt idx="477">
                  <c:v>495.72</c:v>
                </c:pt>
                <c:pt idx="478">
                  <c:v>498.42</c:v>
                </c:pt>
                <c:pt idx="479">
                  <c:v>500.58</c:v>
                </c:pt>
                <c:pt idx="480">
                  <c:v>502.74</c:v>
                </c:pt>
                <c:pt idx="481">
                  <c:v>504.9</c:v>
                </c:pt>
                <c:pt idx="482">
                  <c:v>507.06</c:v>
                </c:pt>
                <c:pt idx="483">
                  <c:v>509.76</c:v>
                </c:pt>
                <c:pt idx="484">
                  <c:v>511.92</c:v>
                </c:pt>
                <c:pt idx="485">
                  <c:v>514.08</c:v>
                </c:pt>
                <c:pt idx="486">
                  <c:v>516.24</c:v>
                </c:pt>
                <c:pt idx="487">
                  <c:v>518.4</c:v>
                </c:pt>
                <c:pt idx="488">
                  <c:v>520.56</c:v>
                </c:pt>
                <c:pt idx="489">
                  <c:v>523.26</c:v>
                </c:pt>
                <c:pt idx="490">
                  <c:v>525.42</c:v>
                </c:pt>
                <c:pt idx="491">
                  <c:v>527.58</c:v>
                </c:pt>
                <c:pt idx="492">
                  <c:v>529.74</c:v>
                </c:pt>
                <c:pt idx="493">
                  <c:v>532.44</c:v>
                </c:pt>
                <c:pt idx="494">
                  <c:v>534.6</c:v>
                </c:pt>
                <c:pt idx="495">
                  <c:v>536.76</c:v>
                </c:pt>
                <c:pt idx="496">
                  <c:v>538.92</c:v>
                </c:pt>
                <c:pt idx="497">
                  <c:v>541.08</c:v>
                </c:pt>
                <c:pt idx="498">
                  <c:v>543.24</c:v>
                </c:pt>
                <c:pt idx="499">
                  <c:v>545.4</c:v>
                </c:pt>
                <c:pt idx="500">
                  <c:v>547.56</c:v>
                </c:pt>
                <c:pt idx="501">
                  <c:v>549.72</c:v>
                </c:pt>
                <c:pt idx="502">
                  <c:v>551.88</c:v>
                </c:pt>
                <c:pt idx="503">
                  <c:v>554.04</c:v>
                </c:pt>
                <c:pt idx="504">
                  <c:v>556.74</c:v>
                </c:pt>
                <c:pt idx="505">
                  <c:v>558.9</c:v>
                </c:pt>
                <c:pt idx="506">
                  <c:v>561.06</c:v>
                </c:pt>
                <c:pt idx="507">
                  <c:v>563.22</c:v>
                </c:pt>
                <c:pt idx="508">
                  <c:v>565.38</c:v>
                </c:pt>
                <c:pt idx="509">
                  <c:v>567.54</c:v>
                </c:pt>
                <c:pt idx="510">
                  <c:v>569.7</c:v>
                </c:pt>
                <c:pt idx="511">
                  <c:v>571.86</c:v>
                </c:pt>
                <c:pt idx="512">
                  <c:v>574.02</c:v>
                </c:pt>
                <c:pt idx="513">
                  <c:v>576.18</c:v>
                </c:pt>
                <c:pt idx="514">
                  <c:v>578.88</c:v>
                </c:pt>
                <c:pt idx="515">
                  <c:v>581.04</c:v>
                </c:pt>
                <c:pt idx="516">
                  <c:v>583.2</c:v>
                </c:pt>
                <c:pt idx="517">
                  <c:v>585.36</c:v>
                </c:pt>
                <c:pt idx="518">
                  <c:v>587.52</c:v>
                </c:pt>
                <c:pt idx="519">
                  <c:v>589.68</c:v>
                </c:pt>
                <c:pt idx="520">
                  <c:v>591.84</c:v>
                </c:pt>
                <c:pt idx="521">
                  <c:v>594</c:v>
                </c:pt>
                <c:pt idx="522">
                  <c:v>596.16</c:v>
                </c:pt>
                <c:pt idx="523">
                  <c:v>598.32</c:v>
                </c:pt>
                <c:pt idx="524">
                  <c:v>601.02</c:v>
                </c:pt>
                <c:pt idx="525">
                  <c:v>603.18</c:v>
                </c:pt>
                <c:pt idx="526">
                  <c:v>605.34</c:v>
                </c:pt>
                <c:pt idx="527">
                  <c:v>607.5</c:v>
                </c:pt>
                <c:pt idx="528">
                  <c:v>609.66</c:v>
                </c:pt>
                <c:pt idx="529">
                  <c:v>612.36</c:v>
                </c:pt>
                <c:pt idx="530">
                  <c:v>614.52</c:v>
                </c:pt>
                <c:pt idx="531">
                  <c:v>616.68</c:v>
                </c:pt>
                <c:pt idx="532">
                  <c:v>618.84</c:v>
                </c:pt>
                <c:pt idx="533">
                  <c:v>621.54</c:v>
                </c:pt>
                <c:pt idx="534">
                  <c:v>623.7</c:v>
                </c:pt>
                <c:pt idx="535">
                  <c:v>625.86</c:v>
                </c:pt>
                <c:pt idx="536">
                  <c:v>628.56</c:v>
                </c:pt>
                <c:pt idx="537">
                  <c:v>630.72</c:v>
                </c:pt>
                <c:pt idx="538">
                  <c:v>632.88</c:v>
                </c:pt>
                <c:pt idx="539">
                  <c:v>635.04</c:v>
                </c:pt>
                <c:pt idx="540">
                  <c:v>637.2</c:v>
                </c:pt>
                <c:pt idx="541">
                  <c:v>639.36</c:v>
                </c:pt>
                <c:pt idx="542">
                  <c:v>641.52</c:v>
                </c:pt>
                <c:pt idx="543">
                  <c:v>643.68</c:v>
                </c:pt>
                <c:pt idx="544">
                  <c:v>645.84</c:v>
                </c:pt>
                <c:pt idx="545">
                  <c:v>648.54</c:v>
                </c:pt>
                <c:pt idx="546">
                  <c:v>650.7</c:v>
                </c:pt>
                <c:pt idx="547">
                  <c:v>652.86</c:v>
                </c:pt>
                <c:pt idx="548">
                  <c:v>655.02</c:v>
                </c:pt>
                <c:pt idx="549">
                  <c:v>657.18</c:v>
                </c:pt>
                <c:pt idx="550">
                  <c:v>659.34</c:v>
                </c:pt>
                <c:pt idx="551">
                  <c:v>662.04</c:v>
                </c:pt>
                <c:pt idx="552">
                  <c:v>664.2</c:v>
                </c:pt>
                <c:pt idx="553">
                  <c:v>666.36</c:v>
                </c:pt>
                <c:pt idx="554">
                  <c:v>668.52</c:v>
                </c:pt>
                <c:pt idx="555">
                  <c:v>670.68</c:v>
                </c:pt>
                <c:pt idx="556">
                  <c:v>673.38</c:v>
                </c:pt>
                <c:pt idx="557">
                  <c:v>675.54</c:v>
                </c:pt>
                <c:pt idx="558">
                  <c:v>677.7</c:v>
                </c:pt>
                <c:pt idx="559">
                  <c:v>679.86</c:v>
                </c:pt>
                <c:pt idx="560">
                  <c:v>682.02</c:v>
                </c:pt>
                <c:pt idx="561">
                  <c:v>684.18</c:v>
                </c:pt>
                <c:pt idx="562">
                  <c:v>686.34</c:v>
                </c:pt>
                <c:pt idx="563">
                  <c:v>688.5</c:v>
                </c:pt>
                <c:pt idx="564">
                  <c:v>690.66</c:v>
                </c:pt>
                <c:pt idx="565">
                  <c:v>692.82</c:v>
                </c:pt>
                <c:pt idx="566">
                  <c:v>694.98</c:v>
                </c:pt>
                <c:pt idx="567">
                  <c:v>697.14</c:v>
                </c:pt>
                <c:pt idx="568">
                  <c:v>699.3</c:v>
                </c:pt>
                <c:pt idx="569">
                  <c:v>701.46</c:v>
                </c:pt>
                <c:pt idx="570">
                  <c:v>703.62</c:v>
                </c:pt>
                <c:pt idx="571">
                  <c:v>705.78</c:v>
                </c:pt>
                <c:pt idx="572">
                  <c:v>707.94</c:v>
                </c:pt>
                <c:pt idx="573">
                  <c:v>710.1</c:v>
                </c:pt>
                <c:pt idx="574">
                  <c:v>712.26</c:v>
                </c:pt>
                <c:pt idx="575">
                  <c:v>714.42</c:v>
                </c:pt>
                <c:pt idx="576">
                  <c:v>716.58</c:v>
                </c:pt>
                <c:pt idx="577">
                  <c:v>718.74</c:v>
                </c:pt>
                <c:pt idx="578">
                  <c:v>720.9</c:v>
                </c:pt>
                <c:pt idx="579">
                  <c:v>722.52</c:v>
                </c:pt>
                <c:pt idx="580">
                  <c:v>725.22</c:v>
                </c:pt>
                <c:pt idx="581">
                  <c:v>726.84</c:v>
                </c:pt>
                <c:pt idx="582">
                  <c:v>729</c:v>
                </c:pt>
                <c:pt idx="583">
                  <c:v>731.16</c:v>
                </c:pt>
                <c:pt idx="584">
                  <c:v>733.32</c:v>
                </c:pt>
                <c:pt idx="585">
                  <c:v>734.94</c:v>
                </c:pt>
                <c:pt idx="586">
                  <c:v>737.64</c:v>
                </c:pt>
                <c:pt idx="587">
                  <c:v>739.26</c:v>
                </c:pt>
                <c:pt idx="588">
                  <c:v>741.42</c:v>
                </c:pt>
                <c:pt idx="589">
                  <c:v>743.58</c:v>
                </c:pt>
                <c:pt idx="590">
                  <c:v>745.74</c:v>
                </c:pt>
                <c:pt idx="591">
                  <c:v>747.9</c:v>
                </c:pt>
                <c:pt idx="592">
                  <c:v>750.06</c:v>
                </c:pt>
                <c:pt idx="593">
                  <c:v>752.22</c:v>
                </c:pt>
                <c:pt idx="594">
                  <c:v>754.38</c:v>
                </c:pt>
                <c:pt idx="595">
                  <c:v>756</c:v>
                </c:pt>
                <c:pt idx="596">
                  <c:v>758.16</c:v>
                </c:pt>
                <c:pt idx="597">
                  <c:v>760.32</c:v>
                </c:pt>
                <c:pt idx="598">
                  <c:v>762.48</c:v>
                </c:pt>
                <c:pt idx="599">
                  <c:v>764.64</c:v>
                </c:pt>
                <c:pt idx="600">
                  <c:v>766.26</c:v>
                </c:pt>
                <c:pt idx="601">
                  <c:v>768.42</c:v>
                </c:pt>
                <c:pt idx="602">
                  <c:v>770.58</c:v>
                </c:pt>
                <c:pt idx="603">
                  <c:v>772.74</c:v>
                </c:pt>
                <c:pt idx="604">
                  <c:v>774.9</c:v>
                </c:pt>
                <c:pt idx="605">
                  <c:v>776.52</c:v>
                </c:pt>
                <c:pt idx="606">
                  <c:v>779.22</c:v>
                </c:pt>
                <c:pt idx="607">
                  <c:v>780.84</c:v>
                </c:pt>
                <c:pt idx="608">
                  <c:v>783.54</c:v>
                </c:pt>
                <c:pt idx="609">
                  <c:v>785.16</c:v>
                </c:pt>
                <c:pt idx="610">
                  <c:v>787.32</c:v>
                </c:pt>
                <c:pt idx="611">
                  <c:v>788.94</c:v>
                </c:pt>
                <c:pt idx="612">
                  <c:v>791.1</c:v>
                </c:pt>
                <c:pt idx="613">
                  <c:v>793.26</c:v>
                </c:pt>
                <c:pt idx="614">
                  <c:v>795.42</c:v>
                </c:pt>
                <c:pt idx="615">
                  <c:v>797.04</c:v>
                </c:pt>
                <c:pt idx="616">
                  <c:v>799.2</c:v>
                </c:pt>
                <c:pt idx="617">
                  <c:v>801.36</c:v>
                </c:pt>
                <c:pt idx="618">
                  <c:v>803.52</c:v>
                </c:pt>
                <c:pt idx="619">
                  <c:v>805.68</c:v>
                </c:pt>
                <c:pt idx="620">
                  <c:v>807.84</c:v>
                </c:pt>
                <c:pt idx="621">
                  <c:v>809.46</c:v>
                </c:pt>
                <c:pt idx="622">
                  <c:v>811.08</c:v>
                </c:pt>
                <c:pt idx="623">
                  <c:v>813.78</c:v>
                </c:pt>
                <c:pt idx="624">
                  <c:v>815.4</c:v>
                </c:pt>
                <c:pt idx="625">
                  <c:v>817.02</c:v>
                </c:pt>
                <c:pt idx="626">
                  <c:v>819.18</c:v>
                </c:pt>
                <c:pt idx="627">
                  <c:v>820.8</c:v>
                </c:pt>
                <c:pt idx="628">
                  <c:v>822.96</c:v>
                </c:pt>
                <c:pt idx="629">
                  <c:v>825.12</c:v>
                </c:pt>
                <c:pt idx="630">
                  <c:v>826.74</c:v>
                </c:pt>
                <c:pt idx="631">
                  <c:v>828.9</c:v>
                </c:pt>
                <c:pt idx="632">
                  <c:v>830.52</c:v>
                </c:pt>
                <c:pt idx="633">
                  <c:v>832.68</c:v>
                </c:pt>
                <c:pt idx="634">
                  <c:v>834.3</c:v>
                </c:pt>
                <c:pt idx="635">
                  <c:v>836.46</c:v>
                </c:pt>
                <c:pt idx="636">
                  <c:v>838.08</c:v>
                </c:pt>
                <c:pt idx="637">
                  <c:v>839.7</c:v>
                </c:pt>
                <c:pt idx="638">
                  <c:v>841.86</c:v>
                </c:pt>
                <c:pt idx="639">
                  <c:v>843.48</c:v>
                </c:pt>
                <c:pt idx="640">
                  <c:v>845.64</c:v>
                </c:pt>
                <c:pt idx="641">
                  <c:v>847.26</c:v>
                </c:pt>
                <c:pt idx="642">
                  <c:v>848.88</c:v>
                </c:pt>
                <c:pt idx="643">
                  <c:v>850.5</c:v>
                </c:pt>
                <c:pt idx="644">
                  <c:v>852.66</c:v>
                </c:pt>
                <c:pt idx="645">
                  <c:v>853.2</c:v>
                </c:pt>
                <c:pt idx="646">
                  <c:v>853.2</c:v>
                </c:pt>
                <c:pt idx="647">
                  <c:v>853.2</c:v>
                </c:pt>
                <c:pt idx="648">
                  <c:v>853.2</c:v>
                </c:pt>
                <c:pt idx="649">
                  <c:v>853.74</c:v>
                </c:pt>
                <c:pt idx="650">
                  <c:v>854.28</c:v>
                </c:pt>
                <c:pt idx="651">
                  <c:v>854.28</c:v>
                </c:pt>
                <c:pt idx="652">
                  <c:v>854.82</c:v>
                </c:pt>
                <c:pt idx="653">
                  <c:v>854.82</c:v>
                </c:pt>
                <c:pt idx="654">
                  <c:v>854.82</c:v>
                </c:pt>
                <c:pt idx="655">
                  <c:v>855.9</c:v>
                </c:pt>
                <c:pt idx="656">
                  <c:v>856.98</c:v>
                </c:pt>
                <c:pt idx="657">
                  <c:v>858.06</c:v>
                </c:pt>
                <c:pt idx="658">
                  <c:v>859.14</c:v>
                </c:pt>
                <c:pt idx="659">
                  <c:v>860.22</c:v>
                </c:pt>
                <c:pt idx="660">
                  <c:v>860.76</c:v>
                </c:pt>
                <c:pt idx="661">
                  <c:v>861.3</c:v>
                </c:pt>
                <c:pt idx="662">
                  <c:v>861.84</c:v>
                </c:pt>
                <c:pt idx="663">
                  <c:v>862.92</c:v>
                </c:pt>
                <c:pt idx="664">
                  <c:v>864</c:v>
                </c:pt>
                <c:pt idx="665">
                  <c:v>865.62</c:v>
                </c:pt>
                <c:pt idx="666">
                  <c:v>866.7</c:v>
                </c:pt>
                <c:pt idx="667">
                  <c:v>867.78</c:v>
                </c:pt>
                <c:pt idx="668">
                  <c:v>868.86</c:v>
                </c:pt>
                <c:pt idx="669">
                  <c:v>869.94</c:v>
                </c:pt>
                <c:pt idx="670">
                  <c:v>871.56</c:v>
                </c:pt>
                <c:pt idx="671">
                  <c:v>873.18</c:v>
                </c:pt>
                <c:pt idx="672">
                  <c:v>874.26</c:v>
                </c:pt>
                <c:pt idx="673">
                  <c:v>875.34</c:v>
                </c:pt>
                <c:pt idx="674">
                  <c:v>876.96</c:v>
                </c:pt>
                <c:pt idx="675">
                  <c:v>878.58</c:v>
                </c:pt>
                <c:pt idx="676">
                  <c:v>880.2</c:v>
                </c:pt>
                <c:pt idx="677">
                  <c:v>881.82</c:v>
                </c:pt>
                <c:pt idx="678">
                  <c:v>883.44</c:v>
                </c:pt>
                <c:pt idx="679">
                  <c:v>885.06</c:v>
                </c:pt>
                <c:pt idx="680">
                  <c:v>886.68</c:v>
                </c:pt>
                <c:pt idx="681">
                  <c:v>888.3</c:v>
                </c:pt>
                <c:pt idx="682">
                  <c:v>890.46</c:v>
                </c:pt>
                <c:pt idx="683">
                  <c:v>892.62</c:v>
                </c:pt>
                <c:pt idx="684">
                  <c:v>894.24</c:v>
                </c:pt>
                <c:pt idx="685">
                  <c:v>895.86</c:v>
                </c:pt>
                <c:pt idx="686">
                  <c:v>897.48</c:v>
                </c:pt>
                <c:pt idx="687">
                  <c:v>899.64</c:v>
                </c:pt>
                <c:pt idx="688">
                  <c:v>900.72</c:v>
                </c:pt>
                <c:pt idx="689">
                  <c:v>902.34</c:v>
                </c:pt>
                <c:pt idx="690">
                  <c:v>903.96</c:v>
                </c:pt>
                <c:pt idx="691">
                  <c:v>905.04</c:v>
                </c:pt>
                <c:pt idx="692">
                  <c:v>906.66</c:v>
                </c:pt>
                <c:pt idx="693">
                  <c:v>908.28</c:v>
                </c:pt>
                <c:pt idx="694">
                  <c:v>909.9</c:v>
                </c:pt>
                <c:pt idx="695">
                  <c:v>910.98</c:v>
                </c:pt>
                <c:pt idx="696">
                  <c:v>912.6</c:v>
                </c:pt>
                <c:pt idx="697">
                  <c:v>914.22</c:v>
                </c:pt>
                <c:pt idx="698">
                  <c:v>915.3</c:v>
                </c:pt>
                <c:pt idx="699">
                  <c:v>916.92</c:v>
                </c:pt>
                <c:pt idx="700">
                  <c:v>918</c:v>
                </c:pt>
                <c:pt idx="701">
                  <c:v>919.62</c:v>
                </c:pt>
                <c:pt idx="702">
                  <c:v>921.24</c:v>
                </c:pt>
                <c:pt idx="703">
                  <c:v>922.32</c:v>
                </c:pt>
                <c:pt idx="704">
                  <c:v>923.4</c:v>
                </c:pt>
                <c:pt idx="705">
                  <c:v>925.02</c:v>
                </c:pt>
                <c:pt idx="706">
                  <c:v>926.1</c:v>
                </c:pt>
                <c:pt idx="707">
                  <c:v>927.72</c:v>
                </c:pt>
                <c:pt idx="708">
                  <c:v>928.8</c:v>
                </c:pt>
                <c:pt idx="709">
                  <c:v>930.42</c:v>
                </c:pt>
                <c:pt idx="710">
                  <c:v>932.04</c:v>
                </c:pt>
                <c:pt idx="711">
                  <c:v>933.66</c:v>
                </c:pt>
                <c:pt idx="712">
                  <c:v>934.74</c:v>
                </c:pt>
                <c:pt idx="713">
                  <c:v>936.36</c:v>
                </c:pt>
                <c:pt idx="714">
                  <c:v>937.44</c:v>
                </c:pt>
                <c:pt idx="715">
                  <c:v>939.06</c:v>
                </c:pt>
                <c:pt idx="716">
                  <c:v>939.6</c:v>
                </c:pt>
                <c:pt idx="717">
                  <c:v>941.22</c:v>
                </c:pt>
                <c:pt idx="718">
                  <c:v>942.3</c:v>
                </c:pt>
                <c:pt idx="719">
                  <c:v>943.92</c:v>
                </c:pt>
                <c:pt idx="720">
                  <c:v>944.46</c:v>
                </c:pt>
                <c:pt idx="721">
                  <c:v>945.54</c:v>
                </c:pt>
                <c:pt idx="722">
                  <c:v>946.62</c:v>
                </c:pt>
                <c:pt idx="723">
                  <c:v>948.24</c:v>
                </c:pt>
                <c:pt idx="724">
                  <c:v>949.32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34550220"/>
        <c:axId val="809600063"/>
      </c:barChart>
      <c:catAx>
        <c:axId val="734550220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09600063"/>
        <c:crosses val="autoZero"/>
        <c:auto val="1"/>
        <c:lblAlgn val="ctr"/>
        <c:lblOffset val="100"/>
        <c:noMultiLvlLbl val="0"/>
      </c:catAx>
      <c:valAx>
        <c:axId val="809600063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345502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9ad517ab-fa9d-47cb-ad8a-2f3064f0fe0a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Torque</a:t>
            </a:r>
            <a:r>
              <a:rPr lang="en-US" altLang="zh-CN"/>
              <a:t>2</a:t>
            </a:r>
            <a:endParaRPr lang="en-US" altLang="zh-CN"/>
          </a:p>
        </c:rich>
      </c:tx>
      <c:layout>
        <c:manualLayout>
          <c:xMode val="edge"/>
          <c:yMode val="edge"/>
          <c:x val="0.415556999025658"/>
          <c:y val="0.029233314947600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[F9WHHH0003V0000X7U_pos1_ScrewNum1_2025062813181804_LA6_SPK_CHG_TO_HSG_Loc1_Config_V3.csv]F9WHHH0003V0000X7U_pos1_ScrewNu!$B$1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[F9WHHH0003V0000X7U_pos1_ScrewNum1_2025062813181804_LA6_SPK_CHG_TO_HSG_Loc1_Config_V3.csv]F9WHHH0003V0000X7U_pos1_ScrewNu!$B$2:$B$726</c:f>
              <c:numCache>
                <c:formatCode>General</c:formatCode>
                <c:ptCount val="725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-0.00525</c:v>
                </c:pt>
                <c:pt idx="16">
                  <c:v>-0.0126</c:v>
                </c:pt>
                <c:pt idx="17">
                  <c:v>-0.01695</c:v>
                </c:pt>
                <c:pt idx="18">
                  <c:v>-0.0166</c:v>
                </c:pt>
                <c:pt idx="19">
                  <c:v>-0.0156</c:v>
                </c:pt>
                <c:pt idx="20">
                  <c:v>-0.0147</c:v>
                </c:pt>
                <c:pt idx="21">
                  <c:v>-0.01715</c:v>
                </c:pt>
                <c:pt idx="22">
                  <c:v>-0.01975</c:v>
                </c:pt>
                <c:pt idx="23">
                  <c:v>-0.02255</c:v>
                </c:pt>
                <c:pt idx="24">
                  <c:v>-0.0264</c:v>
                </c:pt>
                <c:pt idx="25">
                  <c:v>-0.0286</c:v>
                </c:pt>
                <c:pt idx="26">
                  <c:v>-0.02775</c:v>
                </c:pt>
                <c:pt idx="27">
                  <c:v>-0.0277</c:v>
                </c:pt>
                <c:pt idx="28">
                  <c:v>-0.0272</c:v>
                </c:pt>
                <c:pt idx="29">
                  <c:v>-0.02255</c:v>
                </c:pt>
                <c:pt idx="30">
                  <c:v>-0.0189</c:v>
                </c:pt>
                <c:pt idx="31">
                  <c:v>-0.01825</c:v>
                </c:pt>
                <c:pt idx="32">
                  <c:v>-0.02205</c:v>
                </c:pt>
                <c:pt idx="33">
                  <c:v>-0.0237</c:v>
                </c:pt>
                <c:pt idx="34">
                  <c:v>-0.02395</c:v>
                </c:pt>
                <c:pt idx="35">
                  <c:v>-0.0241</c:v>
                </c:pt>
                <c:pt idx="36">
                  <c:v>-0.02575</c:v>
                </c:pt>
                <c:pt idx="37">
                  <c:v>-0.02525</c:v>
                </c:pt>
                <c:pt idx="38">
                  <c:v>-0.0212</c:v>
                </c:pt>
                <c:pt idx="39">
                  <c:v>-0.02135</c:v>
                </c:pt>
                <c:pt idx="40">
                  <c:v>-0.01905</c:v>
                </c:pt>
                <c:pt idx="41">
                  <c:v>-0.0178</c:v>
                </c:pt>
                <c:pt idx="42">
                  <c:v>-0.0182</c:v>
                </c:pt>
                <c:pt idx="43">
                  <c:v>-0.01795</c:v>
                </c:pt>
                <c:pt idx="44">
                  <c:v>-0.02</c:v>
                </c:pt>
                <c:pt idx="45">
                  <c:v>-0.02025</c:v>
                </c:pt>
                <c:pt idx="46">
                  <c:v>-0.0211</c:v>
                </c:pt>
                <c:pt idx="47">
                  <c:v>-0.02215</c:v>
                </c:pt>
                <c:pt idx="48">
                  <c:v>-0.0213</c:v>
                </c:pt>
                <c:pt idx="49">
                  <c:v>-0.01935</c:v>
                </c:pt>
                <c:pt idx="50">
                  <c:v>-0.0184</c:v>
                </c:pt>
                <c:pt idx="51">
                  <c:v>-0.01805</c:v>
                </c:pt>
                <c:pt idx="52">
                  <c:v>-0.0195</c:v>
                </c:pt>
                <c:pt idx="53">
                  <c:v>-0.0215</c:v>
                </c:pt>
                <c:pt idx="54">
                  <c:v>-0.0214</c:v>
                </c:pt>
                <c:pt idx="55">
                  <c:v>-0.0177</c:v>
                </c:pt>
                <c:pt idx="56">
                  <c:v>-0.01675</c:v>
                </c:pt>
                <c:pt idx="57">
                  <c:v>-0.0152</c:v>
                </c:pt>
                <c:pt idx="58">
                  <c:v>-0.0107</c:v>
                </c:pt>
                <c:pt idx="59">
                  <c:v>-0.00865</c:v>
                </c:pt>
                <c:pt idx="60">
                  <c:v>-0.00445</c:v>
                </c:pt>
                <c:pt idx="61">
                  <c:v>-0.00515</c:v>
                </c:pt>
                <c:pt idx="62">
                  <c:v>-0.00555</c:v>
                </c:pt>
                <c:pt idx="63">
                  <c:v>-0.0068</c:v>
                </c:pt>
                <c:pt idx="64">
                  <c:v>-0.009</c:v>
                </c:pt>
                <c:pt idx="65">
                  <c:v>-0.00915</c:v>
                </c:pt>
                <c:pt idx="66">
                  <c:v>-0.01185</c:v>
                </c:pt>
                <c:pt idx="67">
                  <c:v>-0.01175</c:v>
                </c:pt>
                <c:pt idx="68">
                  <c:v>-0.0116</c:v>
                </c:pt>
                <c:pt idx="69">
                  <c:v>-0.01025</c:v>
                </c:pt>
                <c:pt idx="70">
                  <c:v>-0.00985</c:v>
                </c:pt>
                <c:pt idx="71">
                  <c:v>-0.0115</c:v>
                </c:pt>
                <c:pt idx="72">
                  <c:v>-0.01585</c:v>
                </c:pt>
                <c:pt idx="73">
                  <c:v>-0.01795</c:v>
                </c:pt>
                <c:pt idx="74">
                  <c:v>-0.0204</c:v>
                </c:pt>
                <c:pt idx="75">
                  <c:v>-0.0255</c:v>
                </c:pt>
                <c:pt idx="76">
                  <c:v>-0.0264</c:v>
                </c:pt>
                <c:pt idx="77">
                  <c:v>-0.0286</c:v>
                </c:pt>
                <c:pt idx="78">
                  <c:v>-0.02945</c:v>
                </c:pt>
                <c:pt idx="79">
                  <c:v>-0.02975</c:v>
                </c:pt>
                <c:pt idx="80">
                  <c:v>-0.02705</c:v>
                </c:pt>
                <c:pt idx="81">
                  <c:v>-0.02655</c:v>
                </c:pt>
                <c:pt idx="82">
                  <c:v>-0.02645</c:v>
                </c:pt>
                <c:pt idx="83">
                  <c:v>-0.0273</c:v>
                </c:pt>
                <c:pt idx="84">
                  <c:v>-0.02815</c:v>
                </c:pt>
                <c:pt idx="85">
                  <c:v>-0.0282</c:v>
                </c:pt>
                <c:pt idx="86">
                  <c:v>-0.03005</c:v>
                </c:pt>
                <c:pt idx="87">
                  <c:v>-0.03085</c:v>
                </c:pt>
                <c:pt idx="88">
                  <c:v>-0.0306</c:v>
                </c:pt>
                <c:pt idx="89">
                  <c:v>-0.02725</c:v>
                </c:pt>
                <c:pt idx="90">
                  <c:v>-0.0281</c:v>
                </c:pt>
                <c:pt idx="91">
                  <c:v>-0.02875</c:v>
                </c:pt>
                <c:pt idx="92">
                  <c:v>-0.02805</c:v>
                </c:pt>
                <c:pt idx="93">
                  <c:v>-0.02885</c:v>
                </c:pt>
                <c:pt idx="94">
                  <c:v>-0.02875</c:v>
                </c:pt>
                <c:pt idx="95">
                  <c:v>-0.0293</c:v>
                </c:pt>
                <c:pt idx="96">
                  <c:v>-0.0305</c:v>
                </c:pt>
                <c:pt idx="97">
                  <c:v>-0.0306</c:v>
                </c:pt>
                <c:pt idx="98">
                  <c:v>-0.0306</c:v>
                </c:pt>
                <c:pt idx="99">
                  <c:v>-0.03145</c:v>
                </c:pt>
                <c:pt idx="100">
                  <c:v>-0.02935</c:v>
                </c:pt>
                <c:pt idx="101">
                  <c:v>-0.0244</c:v>
                </c:pt>
                <c:pt idx="102">
                  <c:v>-0.01845</c:v>
                </c:pt>
                <c:pt idx="103">
                  <c:v>-0.0149</c:v>
                </c:pt>
                <c:pt idx="104">
                  <c:v>-0.01535</c:v>
                </c:pt>
                <c:pt idx="105">
                  <c:v>-0.01505</c:v>
                </c:pt>
                <c:pt idx="106">
                  <c:v>-0.0178</c:v>
                </c:pt>
                <c:pt idx="107">
                  <c:v>-0.02025</c:v>
                </c:pt>
                <c:pt idx="108">
                  <c:v>-0.02305</c:v>
                </c:pt>
                <c:pt idx="109">
                  <c:v>-0.0244</c:v>
                </c:pt>
                <c:pt idx="110">
                  <c:v>-0.02465</c:v>
                </c:pt>
                <c:pt idx="111">
                  <c:v>-0.0238</c:v>
                </c:pt>
                <c:pt idx="112">
                  <c:v>-0.02435</c:v>
                </c:pt>
                <c:pt idx="113">
                  <c:v>-0.0234</c:v>
                </c:pt>
                <c:pt idx="114">
                  <c:v>-0.0205</c:v>
                </c:pt>
                <c:pt idx="115">
                  <c:v>-0.0201</c:v>
                </c:pt>
                <c:pt idx="116">
                  <c:v>-0.01995</c:v>
                </c:pt>
                <c:pt idx="117">
                  <c:v>-0.0208</c:v>
                </c:pt>
                <c:pt idx="118">
                  <c:v>-0.0224</c:v>
                </c:pt>
                <c:pt idx="119">
                  <c:v>-0.02425</c:v>
                </c:pt>
                <c:pt idx="120">
                  <c:v>-0.02515</c:v>
                </c:pt>
                <c:pt idx="121">
                  <c:v>-0.0261</c:v>
                </c:pt>
                <c:pt idx="122">
                  <c:v>-0.02535</c:v>
                </c:pt>
                <c:pt idx="123">
                  <c:v>-0.0238</c:v>
                </c:pt>
                <c:pt idx="124">
                  <c:v>-0.02495</c:v>
                </c:pt>
                <c:pt idx="125">
                  <c:v>-0.0248</c:v>
                </c:pt>
                <c:pt idx="126">
                  <c:v>-0.024</c:v>
                </c:pt>
                <c:pt idx="127">
                  <c:v>-0.0258</c:v>
                </c:pt>
                <c:pt idx="128">
                  <c:v>-0.02575</c:v>
                </c:pt>
                <c:pt idx="129">
                  <c:v>-0.0246</c:v>
                </c:pt>
                <c:pt idx="130">
                  <c:v>-0.0269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0.00505</c:v>
                </c:pt>
                <c:pt idx="141">
                  <c:v>0.01375</c:v>
                </c:pt>
                <c:pt idx="142">
                  <c:v>0.01815</c:v>
                </c:pt>
                <c:pt idx="143">
                  <c:v>0.0183</c:v>
                </c:pt>
                <c:pt idx="144">
                  <c:v>0.0174</c:v>
                </c:pt>
                <c:pt idx="145">
                  <c:v>0.01745</c:v>
                </c:pt>
                <c:pt idx="146">
                  <c:v>0.01465</c:v>
                </c:pt>
                <c:pt idx="147">
                  <c:v>0.01405</c:v>
                </c:pt>
                <c:pt idx="148">
                  <c:v>0.0149</c:v>
                </c:pt>
                <c:pt idx="149">
                  <c:v>0.01735</c:v>
                </c:pt>
                <c:pt idx="150">
                  <c:v>0.01795</c:v>
                </c:pt>
                <c:pt idx="151">
                  <c:v>0.0206</c:v>
                </c:pt>
                <c:pt idx="152">
                  <c:v>0.0237</c:v>
                </c:pt>
                <c:pt idx="153">
                  <c:v>0.02405</c:v>
                </c:pt>
                <c:pt idx="154">
                  <c:v>0.02215</c:v>
                </c:pt>
                <c:pt idx="155">
                  <c:v>0.02025</c:v>
                </c:pt>
                <c:pt idx="156">
                  <c:v>0.01795</c:v>
                </c:pt>
                <c:pt idx="157">
                  <c:v>0.0148</c:v>
                </c:pt>
                <c:pt idx="158">
                  <c:v>0.0159</c:v>
                </c:pt>
                <c:pt idx="159">
                  <c:v>0.0159</c:v>
                </c:pt>
                <c:pt idx="160">
                  <c:v>0.0172</c:v>
                </c:pt>
                <c:pt idx="161">
                  <c:v>0.0205</c:v>
                </c:pt>
                <c:pt idx="162">
                  <c:v>0.02045</c:v>
                </c:pt>
                <c:pt idx="163">
                  <c:v>0.02</c:v>
                </c:pt>
                <c:pt idx="164">
                  <c:v>0.0196</c:v>
                </c:pt>
                <c:pt idx="165">
                  <c:v>0.0184</c:v>
                </c:pt>
                <c:pt idx="166">
                  <c:v>0.0164</c:v>
                </c:pt>
                <c:pt idx="167">
                  <c:v>0.0145</c:v>
                </c:pt>
                <c:pt idx="168">
                  <c:v>0.01345</c:v>
                </c:pt>
                <c:pt idx="169">
                  <c:v>0.0129</c:v>
                </c:pt>
                <c:pt idx="170">
                  <c:v>0.0162</c:v>
                </c:pt>
                <c:pt idx="171">
                  <c:v>0.01605</c:v>
                </c:pt>
                <c:pt idx="172">
                  <c:v>0.0156</c:v>
                </c:pt>
                <c:pt idx="173">
                  <c:v>0.0159</c:v>
                </c:pt>
                <c:pt idx="174">
                  <c:v>0.01475</c:v>
                </c:pt>
                <c:pt idx="175">
                  <c:v>0.01425</c:v>
                </c:pt>
                <c:pt idx="176">
                  <c:v>0.01435</c:v>
                </c:pt>
                <c:pt idx="177">
                  <c:v>0.01185</c:v>
                </c:pt>
                <c:pt idx="178">
                  <c:v>0.01115</c:v>
                </c:pt>
                <c:pt idx="179">
                  <c:v>0.01135</c:v>
                </c:pt>
                <c:pt idx="180">
                  <c:v>0.0128</c:v>
                </c:pt>
                <c:pt idx="181">
                  <c:v>0.01445</c:v>
                </c:pt>
                <c:pt idx="182">
                  <c:v>0.0142</c:v>
                </c:pt>
                <c:pt idx="183">
                  <c:v>0.0143</c:v>
                </c:pt>
                <c:pt idx="184">
                  <c:v>0.01515</c:v>
                </c:pt>
                <c:pt idx="185">
                  <c:v>0.01485</c:v>
                </c:pt>
                <c:pt idx="186">
                  <c:v>0.0106</c:v>
                </c:pt>
                <c:pt idx="187">
                  <c:v>0.01045</c:v>
                </c:pt>
                <c:pt idx="188">
                  <c:v>0.0094</c:v>
                </c:pt>
                <c:pt idx="189">
                  <c:v>0.0111</c:v>
                </c:pt>
                <c:pt idx="190">
                  <c:v>0.0111</c:v>
                </c:pt>
                <c:pt idx="191">
                  <c:v>0.00955</c:v>
                </c:pt>
                <c:pt idx="192">
                  <c:v>0.0091</c:v>
                </c:pt>
                <c:pt idx="193">
                  <c:v>0.00935</c:v>
                </c:pt>
                <c:pt idx="194">
                  <c:v>0.00845</c:v>
                </c:pt>
                <c:pt idx="195">
                  <c:v>0.00735</c:v>
                </c:pt>
                <c:pt idx="196">
                  <c:v>0.0067</c:v>
                </c:pt>
                <c:pt idx="197">
                  <c:v>0.0054</c:v>
                </c:pt>
                <c:pt idx="198">
                  <c:v>0.00575</c:v>
                </c:pt>
                <c:pt idx="199">
                  <c:v>0.004</c:v>
                </c:pt>
                <c:pt idx="200">
                  <c:v>0.00455</c:v>
                </c:pt>
                <c:pt idx="201">
                  <c:v>0.0048</c:v>
                </c:pt>
                <c:pt idx="202">
                  <c:v>0.00355</c:v>
                </c:pt>
                <c:pt idx="203">
                  <c:v>0.00325</c:v>
                </c:pt>
                <c:pt idx="204">
                  <c:v>0.00305</c:v>
                </c:pt>
                <c:pt idx="205">
                  <c:v>0.0021</c:v>
                </c:pt>
                <c:pt idx="206">
                  <c:v>0.0017</c:v>
                </c:pt>
                <c:pt idx="207">
                  <c:v>0.0012</c:v>
                </c:pt>
                <c:pt idx="208">
                  <c:v>0.00095</c:v>
                </c:pt>
                <c:pt idx="209">
                  <c:v>0.0026</c:v>
                </c:pt>
                <c:pt idx="210">
                  <c:v>0.0033</c:v>
                </c:pt>
                <c:pt idx="211">
                  <c:v>0.00505</c:v>
                </c:pt>
                <c:pt idx="212">
                  <c:v>0.00765</c:v>
                </c:pt>
                <c:pt idx="213">
                  <c:v>0.01095</c:v>
                </c:pt>
                <c:pt idx="214">
                  <c:v>0.01255</c:v>
                </c:pt>
                <c:pt idx="215">
                  <c:v>0.0128</c:v>
                </c:pt>
                <c:pt idx="216">
                  <c:v>0.012</c:v>
                </c:pt>
                <c:pt idx="217">
                  <c:v>0.01395</c:v>
                </c:pt>
                <c:pt idx="218">
                  <c:v>0.01425</c:v>
                </c:pt>
                <c:pt idx="219">
                  <c:v>0.01345</c:v>
                </c:pt>
                <c:pt idx="220">
                  <c:v>0.0128</c:v>
                </c:pt>
                <c:pt idx="221">
                  <c:v>0.01285</c:v>
                </c:pt>
                <c:pt idx="222">
                  <c:v>0.01395</c:v>
                </c:pt>
                <c:pt idx="223">
                  <c:v>0.01395</c:v>
                </c:pt>
                <c:pt idx="224">
                  <c:v>0.013</c:v>
                </c:pt>
                <c:pt idx="225">
                  <c:v>0.0112</c:v>
                </c:pt>
                <c:pt idx="226">
                  <c:v>0.01135</c:v>
                </c:pt>
                <c:pt idx="227">
                  <c:v>0.0112</c:v>
                </c:pt>
                <c:pt idx="228">
                  <c:v>0.0114</c:v>
                </c:pt>
                <c:pt idx="229">
                  <c:v>0.01085</c:v>
                </c:pt>
                <c:pt idx="230">
                  <c:v>0.01035</c:v>
                </c:pt>
                <c:pt idx="231">
                  <c:v>0.00935</c:v>
                </c:pt>
                <c:pt idx="232">
                  <c:v>0.0096</c:v>
                </c:pt>
                <c:pt idx="233">
                  <c:v>0.0095</c:v>
                </c:pt>
                <c:pt idx="234">
                  <c:v>0.0095</c:v>
                </c:pt>
                <c:pt idx="235">
                  <c:v>0.0105</c:v>
                </c:pt>
                <c:pt idx="236">
                  <c:v>0.00965</c:v>
                </c:pt>
                <c:pt idx="237">
                  <c:v>0.0098</c:v>
                </c:pt>
                <c:pt idx="238">
                  <c:v>0.00975</c:v>
                </c:pt>
                <c:pt idx="239">
                  <c:v>0.0086</c:v>
                </c:pt>
                <c:pt idx="240">
                  <c:v>0.00945</c:v>
                </c:pt>
                <c:pt idx="241">
                  <c:v>0.00945</c:v>
                </c:pt>
                <c:pt idx="242">
                  <c:v>0.0089</c:v>
                </c:pt>
                <c:pt idx="243">
                  <c:v>0.00965</c:v>
                </c:pt>
                <c:pt idx="244">
                  <c:v>0.0092</c:v>
                </c:pt>
                <c:pt idx="245">
                  <c:v>0.0112</c:v>
                </c:pt>
                <c:pt idx="246">
                  <c:v>0.0113</c:v>
                </c:pt>
                <c:pt idx="247">
                  <c:v>0.0103</c:v>
                </c:pt>
                <c:pt idx="248">
                  <c:v>0.01005</c:v>
                </c:pt>
                <c:pt idx="249">
                  <c:v>0.0111</c:v>
                </c:pt>
                <c:pt idx="250">
                  <c:v>0.01165</c:v>
                </c:pt>
                <c:pt idx="251">
                  <c:v>0.01175</c:v>
                </c:pt>
                <c:pt idx="252">
                  <c:v>0.0113</c:v>
                </c:pt>
                <c:pt idx="253">
                  <c:v>0.0103</c:v>
                </c:pt>
                <c:pt idx="254">
                  <c:v>0.01135</c:v>
                </c:pt>
                <c:pt idx="255">
                  <c:v>0.0116</c:v>
                </c:pt>
                <c:pt idx="256">
                  <c:v>0.01065</c:v>
                </c:pt>
                <c:pt idx="257">
                  <c:v>0.01175</c:v>
                </c:pt>
                <c:pt idx="258">
                  <c:v>0.01225</c:v>
                </c:pt>
                <c:pt idx="259">
                  <c:v>0.0104</c:v>
                </c:pt>
                <c:pt idx="260">
                  <c:v>0.01445</c:v>
                </c:pt>
                <c:pt idx="261">
                  <c:v>0.0143</c:v>
                </c:pt>
                <c:pt idx="262">
                  <c:v>0.0124</c:v>
                </c:pt>
                <c:pt idx="263">
                  <c:v>0.01185</c:v>
                </c:pt>
                <c:pt idx="264">
                  <c:v>0.0111</c:v>
                </c:pt>
                <c:pt idx="265">
                  <c:v>0.01305</c:v>
                </c:pt>
                <c:pt idx="266">
                  <c:v>0.0144</c:v>
                </c:pt>
                <c:pt idx="267">
                  <c:v>0.0126</c:v>
                </c:pt>
                <c:pt idx="268">
                  <c:v>0.01145</c:v>
                </c:pt>
                <c:pt idx="269">
                  <c:v>0.0118</c:v>
                </c:pt>
                <c:pt idx="270">
                  <c:v>0.0113</c:v>
                </c:pt>
                <c:pt idx="271">
                  <c:v>0.0104</c:v>
                </c:pt>
                <c:pt idx="272">
                  <c:v>0.01105</c:v>
                </c:pt>
                <c:pt idx="273">
                  <c:v>0.0103</c:v>
                </c:pt>
                <c:pt idx="274">
                  <c:v>0.0117</c:v>
                </c:pt>
                <c:pt idx="275">
                  <c:v>0.01275</c:v>
                </c:pt>
                <c:pt idx="276">
                  <c:v>0.01125</c:v>
                </c:pt>
                <c:pt idx="277">
                  <c:v>0.01325</c:v>
                </c:pt>
                <c:pt idx="278">
                  <c:v>0.0137</c:v>
                </c:pt>
                <c:pt idx="279">
                  <c:v>0.0139</c:v>
                </c:pt>
                <c:pt idx="280">
                  <c:v>0.01455</c:v>
                </c:pt>
                <c:pt idx="281">
                  <c:v>0.01505</c:v>
                </c:pt>
                <c:pt idx="282">
                  <c:v>0.0138</c:v>
                </c:pt>
                <c:pt idx="283">
                  <c:v>0.0157</c:v>
                </c:pt>
                <c:pt idx="284">
                  <c:v>0.01535</c:v>
                </c:pt>
                <c:pt idx="285">
                  <c:v>0.01645</c:v>
                </c:pt>
                <c:pt idx="286">
                  <c:v>0.01645</c:v>
                </c:pt>
                <c:pt idx="287">
                  <c:v>0.0145</c:v>
                </c:pt>
                <c:pt idx="288">
                  <c:v>0.0165</c:v>
                </c:pt>
                <c:pt idx="289">
                  <c:v>0.01725</c:v>
                </c:pt>
                <c:pt idx="290">
                  <c:v>0.01635</c:v>
                </c:pt>
                <c:pt idx="291">
                  <c:v>0.01735</c:v>
                </c:pt>
                <c:pt idx="292">
                  <c:v>0.0174</c:v>
                </c:pt>
                <c:pt idx="293">
                  <c:v>0.0162</c:v>
                </c:pt>
                <c:pt idx="294">
                  <c:v>0.0176</c:v>
                </c:pt>
                <c:pt idx="295">
                  <c:v>0.0178</c:v>
                </c:pt>
                <c:pt idx="296">
                  <c:v>0.01625</c:v>
                </c:pt>
                <c:pt idx="297">
                  <c:v>0.017</c:v>
                </c:pt>
                <c:pt idx="298">
                  <c:v>0.0174</c:v>
                </c:pt>
                <c:pt idx="299">
                  <c:v>0.0182</c:v>
                </c:pt>
                <c:pt idx="300">
                  <c:v>0.0187</c:v>
                </c:pt>
                <c:pt idx="301">
                  <c:v>0.01865</c:v>
                </c:pt>
                <c:pt idx="302">
                  <c:v>0.01785</c:v>
                </c:pt>
                <c:pt idx="303">
                  <c:v>0.0177</c:v>
                </c:pt>
                <c:pt idx="304">
                  <c:v>0.0178</c:v>
                </c:pt>
                <c:pt idx="305">
                  <c:v>0.01755</c:v>
                </c:pt>
                <c:pt idx="306">
                  <c:v>0.01835</c:v>
                </c:pt>
                <c:pt idx="307">
                  <c:v>0.01835</c:v>
                </c:pt>
                <c:pt idx="308">
                  <c:v>0.01735</c:v>
                </c:pt>
                <c:pt idx="309">
                  <c:v>0.01685</c:v>
                </c:pt>
                <c:pt idx="310">
                  <c:v>0.01705</c:v>
                </c:pt>
                <c:pt idx="311">
                  <c:v>0.0155</c:v>
                </c:pt>
                <c:pt idx="312">
                  <c:v>0.0175</c:v>
                </c:pt>
                <c:pt idx="313">
                  <c:v>0.01685</c:v>
                </c:pt>
                <c:pt idx="314">
                  <c:v>0.0174</c:v>
                </c:pt>
                <c:pt idx="315">
                  <c:v>0.0171</c:v>
                </c:pt>
                <c:pt idx="316">
                  <c:v>0.0169</c:v>
                </c:pt>
                <c:pt idx="317">
                  <c:v>0.01535</c:v>
                </c:pt>
                <c:pt idx="318">
                  <c:v>0.0156</c:v>
                </c:pt>
                <c:pt idx="319">
                  <c:v>0.0143</c:v>
                </c:pt>
                <c:pt idx="320">
                  <c:v>0.0153</c:v>
                </c:pt>
                <c:pt idx="321">
                  <c:v>0.01645</c:v>
                </c:pt>
                <c:pt idx="322">
                  <c:v>0.01395</c:v>
                </c:pt>
                <c:pt idx="323">
                  <c:v>0.014</c:v>
                </c:pt>
                <c:pt idx="324">
                  <c:v>0.014</c:v>
                </c:pt>
                <c:pt idx="325">
                  <c:v>0.0147</c:v>
                </c:pt>
                <c:pt idx="326">
                  <c:v>0.01465</c:v>
                </c:pt>
                <c:pt idx="327">
                  <c:v>0.01455</c:v>
                </c:pt>
                <c:pt idx="328">
                  <c:v>0.01435</c:v>
                </c:pt>
                <c:pt idx="329">
                  <c:v>0.01485</c:v>
                </c:pt>
                <c:pt idx="330">
                  <c:v>0.0143</c:v>
                </c:pt>
                <c:pt idx="331">
                  <c:v>0.015</c:v>
                </c:pt>
                <c:pt idx="332">
                  <c:v>0.015</c:v>
                </c:pt>
                <c:pt idx="333">
                  <c:v>0.01285</c:v>
                </c:pt>
                <c:pt idx="334">
                  <c:v>0.0129</c:v>
                </c:pt>
                <c:pt idx="335">
                  <c:v>0.0159</c:v>
                </c:pt>
                <c:pt idx="336">
                  <c:v>0.0161</c:v>
                </c:pt>
                <c:pt idx="337">
                  <c:v>0.01615</c:v>
                </c:pt>
                <c:pt idx="338">
                  <c:v>0.0146</c:v>
                </c:pt>
                <c:pt idx="339">
                  <c:v>0.01465</c:v>
                </c:pt>
                <c:pt idx="340">
                  <c:v>0.0179</c:v>
                </c:pt>
                <c:pt idx="341">
                  <c:v>0.0182</c:v>
                </c:pt>
                <c:pt idx="342">
                  <c:v>0.0145</c:v>
                </c:pt>
                <c:pt idx="343">
                  <c:v>0.0152</c:v>
                </c:pt>
                <c:pt idx="344">
                  <c:v>0.01535</c:v>
                </c:pt>
                <c:pt idx="345">
                  <c:v>0.01405</c:v>
                </c:pt>
                <c:pt idx="346">
                  <c:v>0.01635</c:v>
                </c:pt>
                <c:pt idx="347">
                  <c:v>0.0168</c:v>
                </c:pt>
                <c:pt idx="348">
                  <c:v>0.01615</c:v>
                </c:pt>
                <c:pt idx="349">
                  <c:v>0.0173</c:v>
                </c:pt>
                <c:pt idx="350">
                  <c:v>0.0176</c:v>
                </c:pt>
                <c:pt idx="351">
                  <c:v>0.01545</c:v>
                </c:pt>
                <c:pt idx="352">
                  <c:v>0.0152</c:v>
                </c:pt>
                <c:pt idx="353">
                  <c:v>0.0155</c:v>
                </c:pt>
                <c:pt idx="354">
                  <c:v>0.0149</c:v>
                </c:pt>
                <c:pt idx="355">
                  <c:v>0.0143</c:v>
                </c:pt>
                <c:pt idx="356">
                  <c:v>0.01395</c:v>
                </c:pt>
                <c:pt idx="357">
                  <c:v>0.0153</c:v>
                </c:pt>
                <c:pt idx="358">
                  <c:v>0.0161</c:v>
                </c:pt>
                <c:pt idx="359">
                  <c:v>0.0168</c:v>
                </c:pt>
                <c:pt idx="360">
                  <c:v>0.0173</c:v>
                </c:pt>
                <c:pt idx="361">
                  <c:v>0.0166</c:v>
                </c:pt>
                <c:pt idx="362">
                  <c:v>0.01655</c:v>
                </c:pt>
                <c:pt idx="363">
                  <c:v>0.01705</c:v>
                </c:pt>
                <c:pt idx="364">
                  <c:v>0.0177</c:v>
                </c:pt>
                <c:pt idx="365">
                  <c:v>0.01665</c:v>
                </c:pt>
                <c:pt idx="366">
                  <c:v>0.0166</c:v>
                </c:pt>
                <c:pt idx="367">
                  <c:v>0.0164</c:v>
                </c:pt>
                <c:pt idx="368">
                  <c:v>0.0165</c:v>
                </c:pt>
                <c:pt idx="369">
                  <c:v>0.01825</c:v>
                </c:pt>
                <c:pt idx="370">
                  <c:v>0.0196</c:v>
                </c:pt>
                <c:pt idx="371">
                  <c:v>0.0203</c:v>
                </c:pt>
                <c:pt idx="372">
                  <c:v>0.02035</c:v>
                </c:pt>
                <c:pt idx="373">
                  <c:v>0.02035</c:v>
                </c:pt>
                <c:pt idx="374">
                  <c:v>0.0193</c:v>
                </c:pt>
                <c:pt idx="375">
                  <c:v>0.02</c:v>
                </c:pt>
                <c:pt idx="376">
                  <c:v>0.0199</c:v>
                </c:pt>
                <c:pt idx="377">
                  <c:v>0.01845</c:v>
                </c:pt>
                <c:pt idx="378">
                  <c:v>0.01945</c:v>
                </c:pt>
                <c:pt idx="379">
                  <c:v>0.01955</c:v>
                </c:pt>
                <c:pt idx="380">
                  <c:v>0.0213</c:v>
                </c:pt>
                <c:pt idx="381">
                  <c:v>0.02325</c:v>
                </c:pt>
                <c:pt idx="382">
                  <c:v>0.0229</c:v>
                </c:pt>
                <c:pt idx="383">
                  <c:v>0.02275</c:v>
                </c:pt>
                <c:pt idx="384">
                  <c:v>0.02295</c:v>
                </c:pt>
                <c:pt idx="385">
                  <c:v>0.0229</c:v>
                </c:pt>
                <c:pt idx="386">
                  <c:v>0.0227</c:v>
                </c:pt>
                <c:pt idx="387">
                  <c:v>0.0238</c:v>
                </c:pt>
                <c:pt idx="388">
                  <c:v>0.0238</c:v>
                </c:pt>
                <c:pt idx="389">
                  <c:v>0.0217</c:v>
                </c:pt>
                <c:pt idx="390">
                  <c:v>0.021</c:v>
                </c:pt>
                <c:pt idx="391">
                  <c:v>0.02065</c:v>
                </c:pt>
                <c:pt idx="392">
                  <c:v>0.02015</c:v>
                </c:pt>
                <c:pt idx="393">
                  <c:v>0.02165</c:v>
                </c:pt>
                <c:pt idx="394">
                  <c:v>0.02205</c:v>
                </c:pt>
                <c:pt idx="395">
                  <c:v>0.02265</c:v>
                </c:pt>
                <c:pt idx="396">
                  <c:v>0.0217</c:v>
                </c:pt>
                <c:pt idx="397">
                  <c:v>0.02095</c:v>
                </c:pt>
                <c:pt idx="398">
                  <c:v>0.02055</c:v>
                </c:pt>
                <c:pt idx="399">
                  <c:v>0.02235</c:v>
                </c:pt>
                <c:pt idx="400">
                  <c:v>0.0231</c:v>
                </c:pt>
                <c:pt idx="401">
                  <c:v>0.02355</c:v>
                </c:pt>
                <c:pt idx="402">
                  <c:v>0.02345</c:v>
                </c:pt>
                <c:pt idx="403">
                  <c:v>0.02265</c:v>
                </c:pt>
                <c:pt idx="404">
                  <c:v>0.02495</c:v>
                </c:pt>
                <c:pt idx="405">
                  <c:v>0.02525</c:v>
                </c:pt>
                <c:pt idx="406">
                  <c:v>0.0243</c:v>
                </c:pt>
                <c:pt idx="407">
                  <c:v>0.02475</c:v>
                </c:pt>
                <c:pt idx="408">
                  <c:v>0.02475</c:v>
                </c:pt>
                <c:pt idx="409">
                  <c:v>0.0236</c:v>
                </c:pt>
                <c:pt idx="410">
                  <c:v>0.0243</c:v>
                </c:pt>
                <c:pt idx="411">
                  <c:v>0.0243</c:v>
                </c:pt>
                <c:pt idx="412">
                  <c:v>0.02325</c:v>
                </c:pt>
                <c:pt idx="413">
                  <c:v>0.0246</c:v>
                </c:pt>
                <c:pt idx="414">
                  <c:v>0.02345</c:v>
                </c:pt>
                <c:pt idx="415">
                  <c:v>0.02155</c:v>
                </c:pt>
                <c:pt idx="416">
                  <c:v>0.0236</c:v>
                </c:pt>
                <c:pt idx="417">
                  <c:v>0.0234</c:v>
                </c:pt>
                <c:pt idx="418">
                  <c:v>0.02245</c:v>
                </c:pt>
                <c:pt idx="419">
                  <c:v>0.02245</c:v>
                </c:pt>
                <c:pt idx="420">
                  <c:v>0.02285</c:v>
                </c:pt>
                <c:pt idx="421">
                  <c:v>0.02405</c:v>
                </c:pt>
                <c:pt idx="422">
                  <c:v>0.02645</c:v>
                </c:pt>
                <c:pt idx="423">
                  <c:v>0.0257</c:v>
                </c:pt>
                <c:pt idx="424">
                  <c:v>0.0257</c:v>
                </c:pt>
                <c:pt idx="425">
                  <c:v>0.027</c:v>
                </c:pt>
                <c:pt idx="426">
                  <c:v>0.027</c:v>
                </c:pt>
                <c:pt idx="427">
                  <c:v>0.02515</c:v>
                </c:pt>
                <c:pt idx="428">
                  <c:v>0.02645</c:v>
                </c:pt>
                <c:pt idx="429">
                  <c:v>0.025</c:v>
                </c:pt>
                <c:pt idx="430">
                  <c:v>0.0246</c:v>
                </c:pt>
                <c:pt idx="431">
                  <c:v>0.02455</c:v>
                </c:pt>
                <c:pt idx="432">
                  <c:v>0.02425</c:v>
                </c:pt>
                <c:pt idx="433">
                  <c:v>0.0245</c:v>
                </c:pt>
                <c:pt idx="434">
                  <c:v>0.02575</c:v>
                </c:pt>
                <c:pt idx="435">
                  <c:v>0.02435</c:v>
                </c:pt>
                <c:pt idx="436">
                  <c:v>0.02615</c:v>
                </c:pt>
                <c:pt idx="437">
                  <c:v>0.02625</c:v>
                </c:pt>
                <c:pt idx="438">
                  <c:v>0.0262</c:v>
                </c:pt>
                <c:pt idx="439">
                  <c:v>0.0267</c:v>
                </c:pt>
                <c:pt idx="440">
                  <c:v>0.0267</c:v>
                </c:pt>
                <c:pt idx="441">
                  <c:v>0.0275</c:v>
                </c:pt>
                <c:pt idx="442">
                  <c:v>0.02755</c:v>
                </c:pt>
                <c:pt idx="443">
                  <c:v>0.02675</c:v>
                </c:pt>
                <c:pt idx="444">
                  <c:v>0.02575</c:v>
                </c:pt>
                <c:pt idx="445">
                  <c:v>0.02845</c:v>
                </c:pt>
                <c:pt idx="446">
                  <c:v>0.0277</c:v>
                </c:pt>
                <c:pt idx="447">
                  <c:v>0.02655</c:v>
                </c:pt>
                <c:pt idx="448">
                  <c:v>0.02665</c:v>
                </c:pt>
                <c:pt idx="449">
                  <c:v>0.02665</c:v>
                </c:pt>
                <c:pt idx="450">
                  <c:v>0.0255</c:v>
                </c:pt>
                <c:pt idx="451">
                  <c:v>0.02705</c:v>
                </c:pt>
                <c:pt idx="452">
                  <c:v>0.0275</c:v>
                </c:pt>
                <c:pt idx="453">
                  <c:v>0.02775</c:v>
                </c:pt>
                <c:pt idx="454">
                  <c:v>0.02755</c:v>
                </c:pt>
                <c:pt idx="455">
                  <c:v>0.0269</c:v>
                </c:pt>
                <c:pt idx="456">
                  <c:v>0.02665</c:v>
                </c:pt>
                <c:pt idx="457">
                  <c:v>0.02735</c:v>
                </c:pt>
                <c:pt idx="458">
                  <c:v>0.0276</c:v>
                </c:pt>
                <c:pt idx="459">
                  <c:v>0.0279</c:v>
                </c:pt>
                <c:pt idx="460">
                  <c:v>0.0281</c:v>
                </c:pt>
                <c:pt idx="461">
                  <c:v>0.0277</c:v>
                </c:pt>
                <c:pt idx="462">
                  <c:v>0.0308</c:v>
                </c:pt>
                <c:pt idx="463">
                  <c:v>0.0313</c:v>
                </c:pt>
                <c:pt idx="464">
                  <c:v>0.02825</c:v>
                </c:pt>
                <c:pt idx="465">
                  <c:v>0.029</c:v>
                </c:pt>
                <c:pt idx="466">
                  <c:v>0.03015</c:v>
                </c:pt>
                <c:pt idx="467">
                  <c:v>0.03095</c:v>
                </c:pt>
                <c:pt idx="468">
                  <c:v>0.03135</c:v>
                </c:pt>
                <c:pt idx="469">
                  <c:v>0.0308</c:v>
                </c:pt>
                <c:pt idx="470">
                  <c:v>0.02925</c:v>
                </c:pt>
                <c:pt idx="471">
                  <c:v>0.03005</c:v>
                </c:pt>
                <c:pt idx="472">
                  <c:v>0.03005</c:v>
                </c:pt>
                <c:pt idx="473">
                  <c:v>0.02925</c:v>
                </c:pt>
                <c:pt idx="474">
                  <c:v>0.0291</c:v>
                </c:pt>
                <c:pt idx="475">
                  <c:v>0.02865</c:v>
                </c:pt>
                <c:pt idx="476">
                  <c:v>0.02985</c:v>
                </c:pt>
                <c:pt idx="477">
                  <c:v>0.02975</c:v>
                </c:pt>
                <c:pt idx="478">
                  <c:v>0.0294</c:v>
                </c:pt>
                <c:pt idx="479">
                  <c:v>0.0289</c:v>
                </c:pt>
                <c:pt idx="480">
                  <c:v>0.0286</c:v>
                </c:pt>
                <c:pt idx="481">
                  <c:v>0.02845</c:v>
                </c:pt>
                <c:pt idx="482">
                  <c:v>0.0295</c:v>
                </c:pt>
                <c:pt idx="483">
                  <c:v>0.02985</c:v>
                </c:pt>
                <c:pt idx="484">
                  <c:v>0.02925</c:v>
                </c:pt>
                <c:pt idx="485">
                  <c:v>0.02955</c:v>
                </c:pt>
                <c:pt idx="486">
                  <c:v>0.03005</c:v>
                </c:pt>
                <c:pt idx="487">
                  <c:v>0.0297</c:v>
                </c:pt>
                <c:pt idx="488">
                  <c:v>0.0302</c:v>
                </c:pt>
                <c:pt idx="489">
                  <c:v>0.0304</c:v>
                </c:pt>
                <c:pt idx="490">
                  <c:v>0.0287</c:v>
                </c:pt>
                <c:pt idx="491">
                  <c:v>0.02995</c:v>
                </c:pt>
                <c:pt idx="492">
                  <c:v>0.0302</c:v>
                </c:pt>
                <c:pt idx="493">
                  <c:v>0.0282</c:v>
                </c:pt>
                <c:pt idx="494">
                  <c:v>0.0287</c:v>
                </c:pt>
                <c:pt idx="495">
                  <c:v>0.03055</c:v>
                </c:pt>
                <c:pt idx="496">
                  <c:v>0.031</c:v>
                </c:pt>
                <c:pt idx="497">
                  <c:v>0.03215</c:v>
                </c:pt>
                <c:pt idx="498">
                  <c:v>0.03215</c:v>
                </c:pt>
                <c:pt idx="499">
                  <c:v>0.03135</c:v>
                </c:pt>
                <c:pt idx="500">
                  <c:v>0.0336</c:v>
                </c:pt>
                <c:pt idx="501">
                  <c:v>0.0337</c:v>
                </c:pt>
                <c:pt idx="502">
                  <c:v>0.0332</c:v>
                </c:pt>
                <c:pt idx="503">
                  <c:v>0.034</c:v>
                </c:pt>
                <c:pt idx="504">
                  <c:v>0.03375</c:v>
                </c:pt>
                <c:pt idx="505">
                  <c:v>0.03415</c:v>
                </c:pt>
                <c:pt idx="506">
                  <c:v>0.0339</c:v>
                </c:pt>
                <c:pt idx="507">
                  <c:v>0.03445</c:v>
                </c:pt>
                <c:pt idx="508">
                  <c:v>0.03595</c:v>
                </c:pt>
                <c:pt idx="509">
                  <c:v>0.0372</c:v>
                </c:pt>
                <c:pt idx="510">
                  <c:v>0.037</c:v>
                </c:pt>
                <c:pt idx="511">
                  <c:v>0.0354</c:v>
                </c:pt>
                <c:pt idx="512">
                  <c:v>0.035</c:v>
                </c:pt>
                <c:pt idx="513">
                  <c:v>0.0357</c:v>
                </c:pt>
                <c:pt idx="514">
                  <c:v>0.03495</c:v>
                </c:pt>
                <c:pt idx="515">
                  <c:v>0.03495</c:v>
                </c:pt>
                <c:pt idx="516">
                  <c:v>0.0356</c:v>
                </c:pt>
                <c:pt idx="517">
                  <c:v>0.03735</c:v>
                </c:pt>
                <c:pt idx="518">
                  <c:v>0.0374</c:v>
                </c:pt>
                <c:pt idx="519">
                  <c:v>0.0362</c:v>
                </c:pt>
                <c:pt idx="520">
                  <c:v>0.03635</c:v>
                </c:pt>
                <c:pt idx="521">
                  <c:v>0.0369</c:v>
                </c:pt>
                <c:pt idx="522">
                  <c:v>0.03685</c:v>
                </c:pt>
                <c:pt idx="523">
                  <c:v>0.0375</c:v>
                </c:pt>
                <c:pt idx="524">
                  <c:v>0.03665</c:v>
                </c:pt>
                <c:pt idx="525">
                  <c:v>0.03605</c:v>
                </c:pt>
                <c:pt idx="526">
                  <c:v>0.03605</c:v>
                </c:pt>
                <c:pt idx="527">
                  <c:v>0.0355</c:v>
                </c:pt>
                <c:pt idx="528">
                  <c:v>0.03355</c:v>
                </c:pt>
                <c:pt idx="529">
                  <c:v>0.0339</c:v>
                </c:pt>
                <c:pt idx="530">
                  <c:v>0.0338</c:v>
                </c:pt>
                <c:pt idx="531">
                  <c:v>0.03275</c:v>
                </c:pt>
                <c:pt idx="532">
                  <c:v>0.03565</c:v>
                </c:pt>
                <c:pt idx="533">
                  <c:v>0.0361</c:v>
                </c:pt>
                <c:pt idx="534">
                  <c:v>0.03415</c:v>
                </c:pt>
                <c:pt idx="535">
                  <c:v>0.035</c:v>
                </c:pt>
                <c:pt idx="536">
                  <c:v>0.03405</c:v>
                </c:pt>
                <c:pt idx="537">
                  <c:v>0.0321</c:v>
                </c:pt>
                <c:pt idx="538">
                  <c:v>0.0349</c:v>
                </c:pt>
                <c:pt idx="539">
                  <c:v>0.0339</c:v>
                </c:pt>
                <c:pt idx="540">
                  <c:v>0.03305</c:v>
                </c:pt>
                <c:pt idx="541">
                  <c:v>0.0339</c:v>
                </c:pt>
                <c:pt idx="542">
                  <c:v>0.0345</c:v>
                </c:pt>
                <c:pt idx="543">
                  <c:v>0.03625</c:v>
                </c:pt>
                <c:pt idx="544">
                  <c:v>0.03745</c:v>
                </c:pt>
                <c:pt idx="545">
                  <c:v>0.0369</c:v>
                </c:pt>
                <c:pt idx="546">
                  <c:v>0.0372</c:v>
                </c:pt>
                <c:pt idx="547">
                  <c:v>0.0361</c:v>
                </c:pt>
                <c:pt idx="548">
                  <c:v>0.03585</c:v>
                </c:pt>
                <c:pt idx="549">
                  <c:v>0.0374</c:v>
                </c:pt>
                <c:pt idx="550">
                  <c:v>0.03755</c:v>
                </c:pt>
                <c:pt idx="551">
                  <c:v>0.03525</c:v>
                </c:pt>
                <c:pt idx="552">
                  <c:v>0.0353</c:v>
                </c:pt>
                <c:pt idx="553">
                  <c:v>0.03485</c:v>
                </c:pt>
                <c:pt idx="554">
                  <c:v>0.03575</c:v>
                </c:pt>
                <c:pt idx="555">
                  <c:v>0.03725</c:v>
                </c:pt>
                <c:pt idx="556">
                  <c:v>0.0373</c:v>
                </c:pt>
                <c:pt idx="557">
                  <c:v>0.03445</c:v>
                </c:pt>
                <c:pt idx="558">
                  <c:v>0.03465</c:v>
                </c:pt>
                <c:pt idx="559">
                  <c:v>0.0354</c:v>
                </c:pt>
                <c:pt idx="560">
                  <c:v>0.0363</c:v>
                </c:pt>
                <c:pt idx="561">
                  <c:v>0.0389</c:v>
                </c:pt>
                <c:pt idx="562">
                  <c:v>0.03845</c:v>
                </c:pt>
                <c:pt idx="563">
                  <c:v>0.0386</c:v>
                </c:pt>
                <c:pt idx="564">
                  <c:v>0.03965</c:v>
                </c:pt>
                <c:pt idx="565">
                  <c:v>0.0404</c:v>
                </c:pt>
                <c:pt idx="566">
                  <c:v>0.0413</c:v>
                </c:pt>
                <c:pt idx="567">
                  <c:v>0.04335</c:v>
                </c:pt>
                <c:pt idx="568">
                  <c:v>0.0424</c:v>
                </c:pt>
                <c:pt idx="569">
                  <c:v>0.04175</c:v>
                </c:pt>
                <c:pt idx="570">
                  <c:v>0.0441</c:v>
                </c:pt>
                <c:pt idx="571">
                  <c:v>0.04415</c:v>
                </c:pt>
                <c:pt idx="572">
                  <c:v>0.0446</c:v>
                </c:pt>
                <c:pt idx="573">
                  <c:v>0.04715</c:v>
                </c:pt>
                <c:pt idx="574">
                  <c:v>0.047</c:v>
                </c:pt>
                <c:pt idx="575">
                  <c:v>0.047</c:v>
                </c:pt>
                <c:pt idx="576">
                  <c:v>0.048</c:v>
                </c:pt>
                <c:pt idx="577">
                  <c:v>0.0482</c:v>
                </c:pt>
                <c:pt idx="578">
                  <c:v>0.04905</c:v>
                </c:pt>
                <c:pt idx="579">
                  <c:v>0.05095</c:v>
                </c:pt>
                <c:pt idx="580">
                  <c:v>0.05035</c:v>
                </c:pt>
                <c:pt idx="581">
                  <c:v>0.0503</c:v>
                </c:pt>
                <c:pt idx="582">
                  <c:v>0.05285</c:v>
                </c:pt>
                <c:pt idx="583">
                  <c:v>0.05305</c:v>
                </c:pt>
                <c:pt idx="584">
                  <c:v>0.05475</c:v>
                </c:pt>
                <c:pt idx="585">
                  <c:v>0.05805</c:v>
                </c:pt>
                <c:pt idx="586">
                  <c:v>0.05795</c:v>
                </c:pt>
                <c:pt idx="587">
                  <c:v>0.05835</c:v>
                </c:pt>
                <c:pt idx="588">
                  <c:v>0.0587</c:v>
                </c:pt>
                <c:pt idx="589">
                  <c:v>0.05975</c:v>
                </c:pt>
                <c:pt idx="590">
                  <c:v>0.0588</c:v>
                </c:pt>
                <c:pt idx="591">
                  <c:v>0.0607</c:v>
                </c:pt>
                <c:pt idx="592">
                  <c:v>0.061</c:v>
                </c:pt>
                <c:pt idx="593">
                  <c:v>0.06135</c:v>
                </c:pt>
                <c:pt idx="594">
                  <c:v>0.06</c:v>
                </c:pt>
                <c:pt idx="595">
                  <c:v>0.0617</c:v>
                </c:pt>
                <c:pt idx="596">
                  <c:v>0.062</c:v>
                </c:pt>
                <c:pt idx="597">
                  <c:v>0.06555</c:v>
                </c:pt>
                <c:pt idx="598">
                  <c:v>0.0663</c:v>
                </c:pt>
                <c:pt idx="599">
                  <c:v>0.06685</c:v>
                </c:pt>
                <c:pt idx="600">
                  <c:v>0.0671</c:v>
                </c:pt>
                <c:pt idx="601">
                  <c:v>0.0683</c:v>
                </c:pt>
                <c:pt idx="602">
                  <c:v>0.0679</c:v>
                </c:pt>
                <c:pt idx="603">
                  <c:v>0.06825</c:v>
                </c:pt>
                <c:pt idx="604">
                  <c:v>0.06915</c:v>
                </c:pt>
                <c:pt idx="605">
                  <c:v>0.07135</c:v>
                </c:pt>
                <c:pt idx="606">
                  <c:v>0.07215</c:v>
                </c:pt>
                <c:pt idx="607">
                  <c:v>0.07295</c:v>
                </c:pt>
                <c:pt idx="608">
                  <c:v>0.0722</c:v>
                </c:pt>
                <c:pt idx="609">
                  <c:v>0.0748</c:v>
                </c:pt>
                <c:pt idx="610">
                  <c:v>0.0763</c:v>
                </c:pt>
                <c:pt idx="611">
                  <c:v>0.07715</c:v>
                </c:pt>
                <c:pt idx="612">
                  <c:v>0.0777</c:v>
                </c:pt>
                <c:pt idx="613">
                  <c:v>0.0789</c:v>
                </c:pt>
                <c:pt idx="614">
                  <c:v>0.079</c:v>
                </c:pt>
                <c:pt idx="615">
                  <c:v>0.0794</c:v>
                </c:pt>
                <c:pt idx="616">
                  <c:v>0.0821</c:v>
                </c:pt>
                <c:pt idx="617">
                  <c:v>0.08285</c:v>
                </c:pt>
                <c:pt idx="618">
                  <c:v>0.08385</c:v>
                </c:pt>
                <c:pt idx="619">
                  <c:v>0.08415</c:v>
                </c:pt>
                <c:pt idx="620">
                  <c:v>0.08465</c:v>
                </c:pt>
                <c:pt idx="621">
                  <c:v>0.08565</c:v>
                </c:pt>
                <c:pt idx="622">
                  <c:v>0.0908</c:v>
                </c:pt>
                <c:pt idx="623">
                  <c:v>0.091</c:v>
                </c:pt>
                <c:pt idx="624">
                  <c:v>0.0915</c:v>
                </c:pt>
                <c:pt idx="625">
                  <c:v>0.09355</c:v>
                </c:pt>
                <c:pt idx="626">
                  <c:v>0.09515</c:v>
                </c:pt>
                <c:pt idx="627">
                  <c:v>0.0982</c:v>
                </c:pt>
                <c:pt idx="628">
                  <c:v>0.1011</c:v>
                </c:pt>
                <c:pt idx="629">
                  <c:v>0.1037</c:v>
                </c:pt>
                <c:pt idx="630">
                  <c:v>0.1009</c:v>
                </c:pt>
                <c:pt idx="631">
                  <c:v>0.10475</c:v>
                </c:pt>
                <c:pt idx="632">
                  <c:v>0.10715</c:v>
                </c:pt>
                <c:pt idx="633">
                  <c:v>0.1072</c:v>
                </c:pt>
                <c:pt idx="634">
                  <c:v>0.1095</c:v>
                </c:pt>
                <c:pt idx="635">
                  <c:v>0.1101</c:v>
                </c:pt>
                <c:pt idx="636">
                  <c:v>0.111</c:v>
                </c:pt>
                <c:pt idx="637">
                  <c:v>0.1173</c:v>
                </c:pt>
                <c:pt idx="638">
                  <c:v>0.11845</c:v>
                </c:pt>
                <c:pt idx="639">
                  <c:v>0.11795</c:v>
                </c:pt>
                <c:pt idx="640">
                  <c:v>0.11965</c:v>
                </c:pt>
                <c:pt idx="641">
                  <c:v>0.12605</c:v>
                </c:pt>
                <c:pt idx="642">
                  <c:v>0.12785</c:v>
                </c:pt>
                <c:pt idx="643">
                  <c:v>0.1299</c:v>
                </c:pt>
                <c:pt idx="644">
                  <c:v>0.1359</c:v>
                </c:pt>
                <c:pt idx="645">
                  <c:v>0.12355</c:v>
                </c:pt>
                <c:pt idx="646">
                  <c:v>0.1278</c:v>
                </c:pt>
                <c:pt idx="647">
                  <c:v>0.1358</c:v>
                </c:pt>
                <c:pt idx="648">
                  <c:v>0.1387</c:v>
                </c:pt>
                <c:pt idx="649">
                  <c:v>0.1352</c:v>
                </c:pt>
                <c:pt idx="650">
                  <c:v>0.13115</c:v>
                </c:pt>
                <c:pt idx="651">
                  <c:v>0.13595</c:v>
                </c:pt>
                <c:pt idx="652">
                  <c:v>0.1413</c:v>
                </c:pt>
                <c:pt idx="653">
                  <c:v>0.1506</c:v>
                </c:pt>
                <c:pt idx="654">
                  <c:v>0.15395</c:v>
                </c:pt>
                <c:pt idx="655">
                  <c:v>0.15335</c:v>
                </c:pt>
                <c:pt idx="656">
                  <c:v>0.15025</c:v>
                </c:pt>
                <c:pt idx="657">
                  <c:v>0.14705</c:v>
                </c:pt>
                <c:pt idx="658">
                  <c:v>0.1459</c:v>
                </c:pt>
                <c:pt idx="659">
                  <c:v>0.14375</c:v>
                </c:pt>
                <c:pt idx="660">
                  <c:v>0.1472</c:v>
                </c:pt>
                <c:pt idx="661">
                  <c:v>0.1564</c:v>
                </c:pt>
                <c:pt idx="662">
                  <c:v>0.16255</c:v>
                </c:pt>
                <c:pt idx="663">
                  <c:v>0.16515</c:v>
                </c:pt>
                <c:pt idx="664">
                  <c:v>0.164</c:v>
                </c:pt>
                <c:pt idx="665">
                  <c:v>0.16265</c:v>
                </c:pt>
                <c:pt idx="666">
                  <c:v>0.1637</c:v>
                </c:pt>
                <c:pt idx="667">
                  <c:v>0.16485</c:v>
                </c:pt>
                <c:pt idx="668">
                  <c:v>0.1712</c:v>
                </c:pt>
                <c:pt idx="669">
                  <c:v>0.17135</c:v>
                </c:pt>
                <c:pt idx="670">
                  <c:v>0.1689</c:v>
                </c:pt>
                <c:pt idx="671">
                  <c:v>0.1673</c:v>
                </c:pt>
                <c:pt idx="672">
                  <c:v>0.1701</c:v>
                </c:pt>
                <c:pt idx="673">
                  <c:v>0.17225</c:v>
                </c:pt>
                <c:pt idx="674">
                  <c:v>0.17135</c:v>
                </c:pt>
                <c:pt idx="675">
                  <c:v>0.16755</c:v>
                </c:pt>
                <c:pt idx="676">
                  <c:v>0.1664</c:v>
                </c:pt>
                <c:pt idx="677">
                  <c:v>0.1669</c:v>
                </c:pt>
                <c:pt idx="678">
                  <c:v>0.16875</c:v>
                </c:pt>
                <c:pt idx="679">
                  <c:v>0.16865</c:v>
                </c:pt>
                <c:pt idx="680">
                  <c:v>0.1659</c:v>
                </c:pt>
                <c:pt idx="681">
                  <c:v>0.1681</c:v>
                </c:pt>
                <c:pt idx="682">
                  <c:v>0.1693</c:v>
                </c:pt>
                <c:pt idx="683">
                  <c:v>0.1687</c:v>
                </c:pt>
                <c:pt idx="684">
                  <c:v>0.173</c:v>
                </c:pt>
                <c:pt idx="685">
                  <c:v>0.1803</c:v>
                </c:pt>
                <c:pt idx="686">
                  <c:v>0.18185</c:v>
                </c:pt>
                <c:pt idx="687">
                  <c:v>0.1812</c:v>
                </c:pt>
                <c:pt idx="688">
                  <c:v>0.1884</c:v>
                </c:pt>
                <c:pt idx="689">
                  <c:v>0.1969</c:v>
                </c:pt>
                <c:pt idx="690">
                  <c:v>0.2021</c:v>
                </c:pt>
                <c:pt idx="691">
                  <c:v>0.2107</c:v>
                </c:pt>
                <c:pt idx="692">
                  <c:v>0.21375</c:v>
                </c:pt>
                <c:pt idx="693">
                  <c:v>0.2149</c:v>
                </c:pt>
                <c:pt idx="694">
                  <c:v>0.21725</c:v>
                </c:pt>
                <c:pt idx="695">
                  <c:v>0.22395</c:v>
                </c:pt>
                <c:pt idx="696">
                  <c:v>0.22995</c:v>
                </c:pt>
                <c:pt idx="697">
                  <c:v>0.2306</c:v>
                </c:pt>
                <c:pt idx="698">
                  <c:v>0.2367</c:v>
                </c:pt>
                <c:pt idx="699">
                  <c:v>0.23655</c:v>
                </c:pt>
                <c:pt idx="700">
                  <c:v>0.24175</c:v>
                </c:pt>
                <c:pt idx="701">
                  <c:v>0.2447</c:v>
                </c:pt>
                <c:pt idx="702">
                  <c:v>0.24875</c:v>
                </c:pt>
                <c:pt idx="703">
                  <c:v>0.2559</c:v>
                </c:pt>
                <c:pt idx="704">
                  <c:v>0.26155</c:v>
                </c:pt>
                <c:pt idx="705">
                  <c:v>0.26405</c:v>
                </c:pt>
                <c:pt idx="706">
                  <c:v>0.26875</c:v>
                </c:pt>
                <c:pt idx="707">
                  <c:v>0.2683</c:v>
                </c:pt>
                <c:pt idx="708">
                  <c:v>0.27945</c:v>
                </c:pt>
                <c:pt idx="709">
                  <c:v>0.27975</c:v>
                </c:pt>
                <c:pt idx="710">
                  <c:v>0.2803</c:v>
                </c:pt>
                <c:pt idx="711">
                  <c:v>0.28275</c:v>
                </c:pt>
                <c:pt idx="712">
                  <c:v>0.28785</c:v>
                </c:pt>
                <c:pt idx="713">
                  <c:v>0.28875</c:v>
                </c:pt>
                <c:pt idx="714">
                  <c:v>0.2928</c:v>
                </c:pt>
                <c:pt idx="715">
                  <c:v>0.29355</c:v>
                </c:pt>
                <c:pt idx="716">
                  <c:v>0.30665</c:v>
                </c:pt>
                <c:pt idx="717">
                  <c:v>0.30865</c:v>
                </c:pt>
                <c:pt idx="718">
                  <c:v>0.31205</c:v>
                </c:pt>
                <c:pt idx="719">
                  <c:v>0.3159</c:v>
                </c:pt>
                <c:pt idx="720">
                  <c:v>0.32765</c:v>
                </c:pt>
                <c:pt idx="721">
                  <c:v>0.3367</c:v>
                </c:pt>
                <c:pt idx="722">
                  <c:v>0.3381</c:v>
                </c:pt>
                <c:pt idx="723">
                  <c:v>0.34</c:v>
                </c:pt>
                <c:pt idx="724">
                  <c:v>0.34195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811246247"/>
        <c:axId val="465289271"/>
      </c:barChart>
      <c:catAx>
        <c:axId val="811246247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465289271"/>
        <c:crosses val="autoZero"/>
        <c:auto val="1"/>
        <c:lblAlgn val="ctr"/>
        <c:lblOffset val="100"/>
        <c:noMultiLvlLbl val="0"/>
      </c:catAx>
      <c:valAx>
        <c:axId val="46528927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811246247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ab15835e-730f-4e5a-b9a6-8376bd23e93c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Torque</a:t>
            </a:r>
            <a:r>
              <a:rPr lang="en-US" altLang="zh-CN"/>
              <a:t>1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[F9WHHH000490000X7U_pos1_ScrewNum1_2025062813392845_LA6_SPK_CHG_TO_HSG_Loc1_Config_V3.csv]F9WHHH000490000X7U_pos1_ScrewNu!$B$1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[F9WHHH000490000X7U_pos1_ScrewNum1_2025062813392845_LA6_SPK_CHG_TO_HSG_Loc1_Config_V3.csv]F9WHHH000490000X7U_pos1_ScrewNu!$B$2:$B$737</c:f>
              <c:numCache>
                <c:formatCode>General</c:formatCode>
                <c:ptCount val="73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-0.0022</c:v>
                </c:pt>
                <c:pt idx="16">
                  <c:v>-0.00695</c:v>
                </c:pt>
                <c:pt idx="17">
                  <c:v>-0.00855</c:v>
                </c:pt>
                <c:pt idx="18">
                  <c:v>-0.0077</c:v>
                </c:pt>
                <c:pt idx="19">
                  <c:v>-0.00855</c:v>
                </c:pt>
                <c:pt idx="20">
                  <c:v>-0.0095</c:v>
                </c:pt>
                <c:pt idx="21">
                  <c:v>-0.0112</c:v>
                </c:pt>
                <c:pt idx="22">
                  <c:v>-0.014</c:v>
                </c:pt>
                <c:pt idx="23">
                  <c:v>-0.0169</c:v>
                </c:pt>
                <c:pt idx="24">
                  <c:v>-0.01935</c:v>
                </c:pt>
                <c:pt idx="25">
                  <c:v>-0.02085</c:v>
                </c:pt>
                <c:pt idx="26">
                  <c:v>-0.0208</c:v>
                </c:pt>
                <c:pt idx="27">
                  <c:v>-0.0183</c:v>
                </c:pt>
                <c:pt idx="28">
                  <c:v>-0.01555</c:v>
                </c:pt>
                <c:pt idx="29">
                  <c:v>-0.01285</c:v>
                </c:pt>
                <c:pt idx="30">
                  <c:v>-0.0123</c:v>
                </c:pt>
                <c:pt idx="31">
                  <c:v>-0.01085</c:v>
                </c:pt>
                <c:pt idx="32">
                  <c:v>-0.01425</c:v>
                </c:pt>
                <c:pt idx="33">
                  <c:v>-0.01705</c:v>
                </c:pt>
                <c:pt idx="34">
                  <c:v>-0.01805</c:v>
                </c:pt>
                <c:pt idx="35">
                  <c:v>-0.0194</c:v>
                </c:pt>
                <c:pt idx="36">
                  <c:v>-0.01905</c:v>
                </c:pt>
                <c:pt idx="37">
                  <c:v>-0.01755</c:v>
                </c:pt>
                <c:pt idx="38">
                  <c:v>-0.01595</c:v>
                </c:pt>
                <c:pt idx="39">
                  <c:v>-0.01645</c:v>
                </c:pt>
                <c:pt idx="40">
                  <c:v>-0.01655</c:v>
                </c:pt>
                <c:pt idx="41">
                  <c:v>-0.01535</c:v>
                </c:pt>
                <c:pt idx="42">
                  <c:v>-0.0166</c:v>
                </c:pt>
                <c:pt idx="43">
                  <c:v>-0.01715</c:v>
                </c:pt>
                <c:pt idx="44">
                  <c:v>-0.0172</c:v>
                </c:pt>
                <c:pt idx="45">
                  <c:v>-0.0205</c:v>
                </c:pt>
                <c:pt idx="46">
                  <c:v>-0.0208</c:v>
                </c:pt>
                <c:pt idx="47">
                  <c:v>-0.01925</c:v>
                </c:pt>
                <c:pt idx="48">
                  <c:v>-0.017</c:v>
                </c:pt>
                <c:pt idx="49">
                  <c:v>-0.01825</c:v>
                </c:pt>
                <c:pt idx="50">
                  <c:v>-0.01825</c:v>
                </c:pt>
                <c:pt idx="51">
                  <c:v>-0.0173</c:v>
                </c:pt>
                <c:pt idx="52">
                  <c:v>-0.01775</c:v>
                </c:pt>
                <c:pt idx="53">
                  <c:v>-0.01965</c:v>
                </c:pt>
                <c:pt idx="54">
                  <c:v>-0.0215</c:v>
                </c:pt>
                <c:pt idx="55">
                  <c:v>-0.02325</c:v>
                </c:pt>
                <c:pt idx="56">
                  <c:v>-0.02165</c:v>
                </c:pt>
                <c:pt idx="57">
                  <c:v>-0.0198</c:v>
                </c:pt>
                <c:pt idx="58">
                  <c:v>-0.02065</c:v>
                </c:pt>
                <c:pt idx="59">
                  <c:v>-0.02</c:v>
                </c:pt>
                <c:pt idx="60">
                  <c:v>-0.0206</c:v>
                </c:pt>
                <c:pt idx="61">
                  <c:v>-0.0207</c:v>
                </c:pt>
                <c:pt idx="62">
                  <c:v>-0.0199</c:v>
                </c:pt>
                <c:pt idx="63">
                  <c:v>-0.02095</c:v>
                </c:pt>
                <c:pt idx="64">
                  <c:v>-0.02235</c:v>
                </c:pt>
                <c:pt idx="65">
                  <c:v>-0.02115</c:v>
                </c:pt>
                <c:pt idx="66">
                  <c:v>-0.02155</c:v>
                </c:pt>
                <c:pt idx="67">
                  <c:v>-0.0201</c:v>
                </c:pt>
                <c:pt idx="68">
                  <c:v>-0.01975</c:v>
                </c:pt>
                <c:pt idx="69">
                  <c:v>-0.02105</c:v>
                </c:pt>
                <c:pt idx="70">
                  <c:v>-0.02115</c:v>
                </c:pt>
                <c:pt idx="71">
                  <c:v>-0.0228</c:v>
                </c:pt>
                <c:pt idx="72">
                  <c:v>-0.02295</c:v>
                </c:pt>
                <c:pt idx="73">
                  <c:v>-0.0231</c:v>
                </c:pt>
                <c:pt idx="74">
                  <c:v>-0.02355</c:v>
                </c:pt>
                <c:pt idx="75">
                  <c:v>-0.0252</c:v>
                </c:pt>
                <c:pt idx="76">
                  <c:v>-0.02545</c:v>
                </c:pt>
                <c:pt idx="77">
                  <c:v>-0.02385</c:v>
                </c:pt>
                <c:pt idx="78">
                  <c:v>-0.0239</c:v>
                </c:pt>
                <c:pt idx="79">
                  <c:v>-0.0248</c:v>
                </c:pt>
                <c:pt idx="80">
                  <c:v>-0.02545</c:v>
                </c:pt>
                <c:pt idx="81">
                  <c:v>-0.02715</c:v>
                </c:pt>
                <c:pt idx="82">
                  <c:v>-0.0263</c:v>
                </c:pt>
                <c:pt idx="83">
                  <c:v>-0.02735</c:v>
                </c:pt>
                <c:pt idx="84">
                  <c:v>-0.0273</c:v>
                </c:pt>
                <c:pt idx="85">
                  <c:v>-0.0266</c:v>
                </c:pt>
                <c:pt idx="86">
                  <c:v>-0.0272</c:v>
                </c:pt>
                <c:pt idx="87">
                  <c:v>-0.02745</c:v>
                </c:pt>
                <c:pt idx="88">
                  <c:v>-0.0278</c:v>
                </c:pt>
                <c:pt idx="89">
                  <c:v>-0.02825</c:v>
                </c:pt>
                <c:pt idx="90">
                  <c:v>-0.02825</c:v>
                </c:pt>
                <c:pt idx="91">
                  <c:v>-0.0268</c:v>
                </c:pt>
                <c:pt idx="92">
                  <c:v>-0.0279</c:v>
                </c:pt>
                <c:pt idx="93">
                  <c:v>-0.02855</c:v>
                </c:pt>
                <c:pt idx="94">
                  <c:v>-0.0303</c:v>
                </c:pt>
                <c:pt idx="95">
                  <c:v>-0.0322</c:v>
                </c:pt>
                <c:pt idx="96">
                  <c:v>-0.0318</c:v>
                </c:pt>
                <c:pt idx="97">
                  <c:v>-0.0316</c:v>
                </c:pt>
                <c:pt idx="98">
                  <c:v>-0.03325</c:v>
                </c:pt>
                <c:pt idx="99">
                  <c:v>-0.0333</c:v>
                </c:pt>
                <c:pt idx="100">
                  <c:v>-0.03435</c:v>
                </c:pt>
                <c:pt idx="101">
                  <c:v>-0.03415</c:v>
                </c:pt>
                <c:pt idx="102">
                  <c:v>-0.0334</c:v>
                </c:pt>
                <c:pt idx="103">
                  <c:v>-0.03235</c:v>
                </c:pt>
                <c:pt idx="104">
                  <c:v>-0.0291</c:v>
                </c:pt>
                <c:pt idx="105">
                  <c:v>-0.0201</c:v>
                </c:pt>
                <c:pt idx="106">
                  <c:v>-0.01595</c:v>
                </c:pt>
                <c:pt idx="107">
                  <c:v>-0.0159</c:v>
                </c:pt>
                <c:pt idx="108">
                  <c:v>-0.01545</c:v>
                </c:pt>
                <c:pt idx="109">
                  <c:v>-0.0147</c:v>
                </c:pt>
                <c:pt idx="110">
                  <c:v>-0.01475</c:v>
                </c:pt>
                <c:pt idx="111">
                  <c:v>-0.0177</c:v>
                </c:pt>
                <c:pt idx="112">
                  <c:v>-0.01785</c:v>
                </c:pt>
                <c:pt idx="113">
                  <c:v>-0.0218</c:v>
                </c:pt>
                <c:pt idx="114">
                  <c:v>-0.0228</c:v>
                </c:pt>
                <c:pt idx="115">
                  <c:v>-0.0238</c:v>
                </c:pt>
                <c:pt idx="116">
                  <c:v>-0.02215</c:v>
                </c:pt>
                <c:pt idx="117">
                  <c:v>-0.0192</c:v>
                </c:pt>
                <c:pt idx="118">
                  <c:v>-0.017</c:v>
                </c:pt>
                <c:pt idx="119">
                  <c:v>-0.01655</c:v>
                </c:pt>
                <c:pt idx="120">
                  <c:v>-0.01685</c:v>
                </c:pt>
                <c:pt idx="121">
                  <c:v>-0.0186</c:v>
                </c:pt>
                <c:pt idx="122">
                  <c:v>-0.0208</c:v>
                </c:pt>
                <c:pt idx="123">
                  <c:v>-0.0218</c:v>
                </c:pt>
                <c:pt idx="124">
                  <c:v>-0.02165</c:v>
                </c:pt>
                <c:pt idx="125">
                  <c:v>-0.0228</c:v>
                </c:pt>
                <c:pt idx="126">
                  <c:v>-0.02265</c:v>
                </c:pt>
                <c:pt idx="127">
                  <c:v>-0.0202</c:v>
                </c:pt>
                <c:pt idx="128">
                  <c:v>-0.01905</c:v>
                </c:pt>
                <c:pt idx="129">
                  <c:v>-0.02155</c:v>
                </c:pt>
                <c:pt idx="130">
                  <c:v>-0.02155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0.00435</c:v>
                </c:pt>
                <c:pt idx="141">
                  <c:v>0.0098</c:v>
                </c:pt>
                <c:pt idx="142">
                  <c:v>0.0162</c:v>
                </c:pt>
                <c:pt idx="143">
                  <c:v>0.0166</c:v>
                </c:pt>
                <c:pt idx="144">
                  <c:v>0.01565</c:v>
                </c:pt>
                <c:pt idx="145">
                  <c:v>0.01445</c:v>
                </c:pt>
                <c:pt idx="146">
                  <c:v>0.01425</c:v>
                </c:pt>
                <c:pt idx="147">
                  <c:v>0.0102</c:v>
                </c:pt>
                <c:pt idx="148">
                  <c:v>0.0098</c:v>
                </c:pt>
                <c:pt idx="149">
                  <c:v>0.01035</c:v>
                </c:pt>
                <c:pt idx="150">
                  <c:v>0.0139</c:v>
                </c:pt>
                <c:pt idx="151">
                  <c:v>0.0155</c:v>
                </c:pt>
                <c:pt idx="152">
                  <c:v>0.0193</c:v>
                </c:pt>
                <c:pt idx="153">
                  <c:v>0.02145</c:v>
                </c:pt>
                <c:pt idx="154">
                  <c:v>0.0228</c:v>
                </c:pt>
                <c:pt idx="155">
                  <c:v>0.0206</c:v>
                </c:pt>
                <c:pt idx="156">
                  <c:v>0.0182</c:v>
                </c:pt>
                <c:pt idx="157">
                  <c:v>0.01665</c:v>
                </c:pt>
                <c:pt idx="158">
                  <c:v>0.01375</c:v>
                </c:pt>
                <c:pt idx="159">
                  <c:v>0.0145</c:v>
                </c:pt>
                <c:pt idx="160">
                  <c:v>0.0148</c:v>
                </c:pt>
                <c:pt idx="161">
                  <c:v>0.016</c:v>
                </c:pt>
                <c:pt idx="162">
                  <c:v>0.01815</c:v>
                </c:pt>
                <c:pt idx="163">
                  <c:v>0.0191</c:v>
                </c:pt>
                <c:pt idx="164">
                  <c:v>0.01845</c:v>
                </c:pt>
                <c:pt idx="165">
                  <c:v>0.0184</c:v>
                </c:pt>
                <c:pt idx="166">
                  <c:v>0.01785</c:v>
                </c:pt>
                <c:pt idx="167">
                  <c:v>0.0156</c:v>
                </c:pt>
                <c:pt idx="168">
                  <c:v>0.0165</c:v>
                </c:pt>
                <c:pt idx="169">
                  <c:v>0.01685</c:v>
                </c:pt>
                <c:pt idx="170">
                  <c:v>0.018</c:v>
                </c:pt>
                <c:pt idx="171">
                  <c:v>0.0188</c:v>
                </c:pt>
                <c:pt idx="172">
                  <c:v>0.01885</c:v>
                </c:pt>
                <c:pt idx="173">
                  <c:v>0.0186</c:v>
                </c:pt>
                <c:pt idx="174">
                  <c:v>0.0195</c:v>
                </c:pt>
                <c:pt idx="175">
                  <c:v>0.0188</c:v>
                </c:pt>
                <c:pt idx="176">
                  <c:v>0.0174</c:v>
                </c:pt>
                <c:pt idx="177">
                  <c:v>0.01725</c:v>
                </c:pt>
                <c:pt idx="178">
                  <c:v>0.01535</c:v>
                </c:pt>
                <c:pt idx="179">
                  <c:v>0.01495</c:v>
                </c:pt>
                <c:pt idx="180">
                  <c:v>0.01615</c:v>
                </c:pt>
                <c:pt idx="181">
                  <c:v>0.0153</c:v>
                </c:pt>
                <c:pt idx="182">
                  <c:v>0.0151</c:v>
                </c:pt>
                <c:pt idx="183">
                  <c:v>0.0149</c:v>
                </c:pt>
                <c:pt idx="184">
                  <c:v>0.01325</c:v>
                </c:pt>
                <c:pt idx="185">
                  <c:v>0.0138</c:v>
                </c:pt>
                <c:pt idx="186">
                  <c:v>0.01385</c:v>
                </c:pt>
                <c:pt idx="187">
                  <c:v>0.01235</c:v>
                </c:pt>
                <c:pt idx="188">
                  <c:v>0.0121</c:v>
                </c:pt>
                <c:pt idx="189">
                  <c:v>0.01155</c:v>
                </c:pt>
                <c:pt idx="190">
                  <c:v>0.0116</c:v>
                </c:pt>
                <c:pt idx="191">
                  <c:v>0.0134</c:v>
                </c:pt>
                <c:pt idx="192">
                  <c:v>0.0134</c:v>
                </c:pt>
                <c:pt idx="193">
                  <c:v>0.01365</c:v>
                </c:pt>
                <c:pt idx="194">
                  <c:v>0.01335</c:v>
                </c:pt>
                <c:pt idx="195">
                  <c:v>0.0122</c:v>
                </c:pt>
                <c:pt idx="196">
                  <c:v>0.012</c:v>
                </c:pt>
                <c:pt idx="197">
                  <c:v>0.01245</c:v>
                </c:pt>
                <c:pt idx="198">
                  <c:v>0.0118</c:v>
                </c:pt>
                <c:pt idx="199">
                  <c:v>0.0115</c:v>
                </c:pt>
                <c:pt idx="200">
                  <c:v>0.01</c:v>
                </c:pt>
                <c:pt idx="201">
                  <c:v>0.0119</c:v>
                </c:pt>
                <c:pt idx="202">
                  <c:v>0.01265</c:v>
                </c:pt>
                <c:pt idx="203">
                  <c:v>0.01305</c:v>
                </c:pt>
                <c:pt idx="204">
                  <c:v>0.01155</c:v>
                </c:pt>
                <c:pt idx="205">
                  <c:v>0.01055</c:v>
                </c:pt>
                <c:pt idx="206">
                  <c:v>0.00995</c:v>
                </c:pt>
                <c:pt idx="207">
                  <c:v>0.00915</c:v>
                </c:pt>
                <c:pt idx="208">
                  <c:v>0.01075</c:v>
                </c:pt>
                <c:pt idx="209">
                  <c:v>0.01015</c:v>
                </c:pt>
                <c:pt idx="210">
                  <c:v>0.012</c:v>
                </c:pt>
                <c:pt idx="211">
                  <c:v>0.01225</c:v>
                </c:pt>
                <c:pt idx="212">
                  <c:v>0.01035</c:v>
                </c:pt>
                <c:pt idx="213">
                  <c:v>0.0114</c:v>
                </c:pt>
                <c:pt idx="214">
                  <c:v>0.01155</c:v>
                </c:pt>
                <c:pt idx="215">
                  <c:v>0.01165</c:v>
                </c:pt>
                <c:pt idx="216">
                  <c:v>0.01145</c:v>
                </c:pt>
                <c:pt idx="217">
                  <c:v>0.01155</c:v>
                </c:pt>
                <c:pt idx="218">
                  <c:v>0.0106</c:v>
                </c:pt>
                <c:pt idx="219">
                  <c:v>0.0111</c:v>
                </c:pt>
                <c:pt idx="220">
                  <c:v>0.01055</c:v>
                </c:pt>
                <c:pt idx="221">
                  <c:v>0.00945</c:v>
                </c:pt>
                <c:pt idx="222">
                  <c:v>0.0104</c:v>
                </c:pt>
                <c:pt idx="223">
                  <c:v>0.0104</c:v>
                </c:pt>
                <c:pt idx="224">
                  <c:v>0.00935</c:v>
                </c:pt>
                <c:pt idx="225">
                  <c:v>0.01015</c:v>
                </c:pt>
                <c:pt idx="226">
                  <c:v>0.00885</c:v>
                </c:pt>
                <c:pt idx="227">
                  <c:v>0.00865</c:v>
                </c:pt>
                <c:pt idx="228">
                  <c:v>0.0092</c:v>
                </c:pt>
                <c:pt idx="229">
                  <c:v>0.00675</c:v>
                </c:pt>
                <c:pt idx="230">
                  <c:v>0.008</c:v>
                </c:pt>
                <c:pt idx="231">
                  <c:v>0.0084</c:v>
                </c:pt>
                <c:pt idx="232">
                  <c:v>0.0082</c:v>
                </c:pt>
                <c:pt idx="233">
                  <c:v>0.00985</c:v>
                </c:pt>
                <c:pt idx="234">
                  <c:v>0.0097</c:v>
                </c:pt>
                <c:pt idx="235">
                  <c:v>0.0089</c:v>
                </c:pt>
                <c:pt idx="236">
                  <c:v>0.009</c:v>
                </c:pt>
                <c:pt idx="237">
                  <c:v>0.0089</c:v>
                </c:pt>
                <c:pt idx="238">
                  <c:v>0.00795</c:v>
                </c:pt>
                <c:pt idx="239">
                  <c:v>0.0083</c:v>
                </c:pt>
                <c:pt idx="240">
                  <c:v>0.00845</c:v>
                </c:pt>
                <c:pt idx="241">
                  <c:v>0.00995</c:v>
                </c:pt>
                <c:pt idx="242">
                  <c:v>0.0114</c:v>
                </c:pt>
                <c:pt idx="243">
                  <c:v>0.01095</c:v>
                </c:pt>
                <c:pt idx="244">
                  <c:v>0.01035</c:v>
                </c:pt>
                <c:pt idx="245">
                  <c:v>0.011</c:v>
                </c:pt>
                <c:pt idx="246">
                  <c:v>0.01155</c:v>
                </c:pt>
                <c:pt idx="247">
                  <c:v>0.0115</c:v>
                </c:pt>
                <c:pt idx="248">
                  <c:v>0.01075</c:v>
                </c:pt>
                <c:pt idx="249">
                  <c:v>0.01055</c:v>
                </c:pt>
                <c:pt idx="250">
                  <c:v>0.01125</c:v>
                </c:pt>
                <c:pt idx="251">
                  <c:v>0.01125</c:v>
                </c:pt>
                <c:pt idx="252">
                  <c:v>0.01115</c:v>
                </c:pt>
                <c:pt idx="253">
                  <c:v>0.0119</c:v>
                </c:pt>
                <c:pt idx="254">
                  <c:v>0.011</c:v>
                </c:pt>
                <c:pt idx="255">
                  <c:v>0.01295</c:v>
                </c:pt>
                <c:pt idx="256">
                  <c:v>0.01295</c:v>
                </c:pt>
                <c:pt idx="257">
                  <c:v>0.0123</c:v>
                </c:pt>
                <c:pt idx="258">
                  <c:v>0.01235</c:v>
                </c:pt>
                <c:pt idx="259">
                  <c:v>0.0124</c:v>
                </c:pt>
                <c:pt idx="260">
                  <c:v>0.0126</c:v>
                </c:pt>
                <c:pt idx="261">
                  <c:v>0.01335</c:v>
                </c:pt>
                <c:pt idx="262">
                  <c:v>0.01315</c:v>
                </c:pt>
                <c:pt idx="263">
                  <c:v>0.01175</c:v>
                </c:pt>
                <c:pt idx="264">
                  <c:v>0.0118</c:v>
                </c:pt>
                <c:pt idx="265">
                  <c:v>0.01195</c:v>
                </c:pt>
                <c:pt idx="266">
                  <c:v>0.01405</c:v>
                </c:pt>
                <c:pt idx="267">
                  <c:v>0.01405</c:v>
                </c:pt>
                <c:pt idx="268">
                  <c:v>0.0125</c:v>
                </c:pt>
                <c:pt idx="269">
                  <c:v>0.0122</c:v>
                </c:pt>
                <c:pt idx="270">
                  <c:v>0.01255</c:v>
                </c:pt>
                <c:pt idx="271">
                  <c:v>0.0126</c:v>
                </c:pt>
                <c:pt idx="272">
                  <c:v>0.01425</c:v>
                </c:pt>
                <c:pt idx="273">
                  <c:v>0.01435</c:v>
                </c:pt>
                <c:pt idx="274">
                  <c:v>0.01365</c:v>
                </c:pt>
                <c:pt idx="275">
                  <c:v>0.0134</c:v>
                </c:pt>
                <c:pt idx="276">
                  <c:v>0.0135</c:v>
                </c:pt>
                <c:pt idx="277">
                  <c:v>0.0134</c:v>
                </c:pt>
                <c:pt idx="278">
                  <c:v>0.0143</c:v>
                </c:pt>
                <c:pt idx="279">
                  <c:v>0.01355</c:v>
                </c:pt>
                <c:pt idx="280">
                  <c:v>0.01175</c:v>
                </c:pt>
                <c:pt idx="281">
                  <c:v>0.0133</c:v>
                </c:pt>
                <c:pt idx="282">
                  <c:v>0.01535</c:v>
                </c:pt>
                <c:pt idx="283">
                  <c:v>0.0153</c:v>
                </c:pt>
                <c:pt idx="284">
                  <c:v>0.014</c:v>
                </c:pt>
                <c:pt idx="285">
                  <c:v>0.01555</c:v>
                </c:pt>
                <c:pt idx="286">
                  <c:v>0.0154</c:v>
                </c:pt>
                <c:pt idx="287">
                  <c:v>0.0152</c:v>
                </c:pt>
                <c:pt idx="288">
                  <c:v>0.0151</c:v>
                </c:pt>
                <c:pt idx="289">
                  <c:v>0.01515</c:v>
                </c:pt>
                <c:pt idx="290">
                  <c:v>0.015</c:v>
                </c:pt>
                <c:pt idx="291">
                  <c:v>0.0142</c:v>
                </c:pt>
                <c:pt idx="292">
                  <c:v>0.0156</c:v>
                </c:pt>
                <c:pt idx="293">
                  <c:v>0.01805</c:v>
                </c:pt>
                <c:pt idx="294">
                  <c:v>0.01715</c:v>
                </c:pt>
                <c:pt idx="295">
                  <c:v>0.0172</c:v>
                </c:pt>
                <c:pt idx="296">
                  <c:v>0.01725</c:v>
                </c:pt>
                <c:pt idx="297">
                  <c:v>0.0183</c:v>
                </c:pt>
                <c:pt idx="298">
                  <c:v>0.0187</c:v>
                </c:pt>
                <c:pt idx="299">
                  <c:v>0.0193</c:v>
                </c:pt>
                <c:pt idx="300">
                  <c:v>0.0197</c:v>
                </c:pt>
                <c:pt idx="301">
                  <c:v>0.01985</c:v>
                </c:pt>
                <c:pt idx="302">
                  <c:v>0.01945</c:v>
                </c:pt>
                <c:pt idx="303">
                  <c:v>0.01895</c:v>
                </c:pt>
                <c:pt idx="304">
                  <c:v>0.0183</c:v>
                </c:pt>
                <c:pt idx="305">
                  <c:v>0.01935</c:v>
                </c:pt>
                <c:pt idx="306">
                  <c:v>0.0191</c:v>
                </c:pt>
                <c:pt idx="307">
                  <c:v>0.0192</c:v>
                </c:pt>
                <c:pt idx="308">
                  <c:v>0.0186</c:v>
                </c:pt>
                <c:pt idx="309">
                  <c:v>0.0184</c:v>
                </c:pt>
                <c:pt idx="310">
                  <c:v>0.01915</c:v>
                </c:pt>
                <c:pt idx="311">
                  <c:v>0.0203</c:v>
                </c:pt>
                <c:pt idx="312">
                  <c:v>0.01975</c:v>
                </c:pt>
                <c:pt idx="313">
                  <c:v>0.02045</c:v>
                </c:pt>
                <c:pt idx="314">
                  <c:v>0.0206</c:v>
                </c:pt>
                <c:pt idx="315">
                  <c:v>0.02035</c:v>
                </c:pt>
                <c:pt idx="316">
                  <c:v>0.02065</c:v>
                </c:pt>
                <c:pt idx="317">
                  <c:v>0.0214</c:v>
                </c:pt>
                <c:pt idx="318">
                  <c:v>0.02025</c:v>
                </c:pt>
                <c:pt idx="319">
                  <c:v>0.02085</c:v>
                </c:pt>
                <c:pt idx="320">
                  <c:v>0.0211</c:v>
                </c:pt>
                <c:pt idx="321">
                  <c:v>0.02085</c:v>
                </c:pt>
                <c:pt idx="322">
                  <c:v>0.0211</c:v>
                </c:pt>
                <c:pt idx="323">
                  <c:v>0.02305</c:v>
                </c:pt>
                <c:pt idx="324">
                  <c:v>0.022</c:v>
                </c:pt>
                <c:pt idx="325">
                  <c:v>0.02345</c:v>
                </c:pt>
                <c:pt idx="326">
                  <c:v>0.02355</c:v>
                </c:pt>
                <c:pt idx="327">
                  <c:v>0.02305</c:v>
                </c:pt>
                <c:pt idx="328">
                  <c:v>0.02405</c:v>
                </c:pt>
                <c:pt idx="329">
                  <c:v>0.02395</c:v>
                </c:pt>
                <c:pt idx="330">
                  <c:v>0.0224</c:v>
                </c:pt>
                <c:pt idx="331">
                  <c:v>0.02365</c:v>
                </c:pt>
                <c:pt idx="332">
                  <c:v>0.0227</c:v>
                </c:pt>
                <c:pt idx="333">
                  <c:v>0.0224</c:v>
                </c:pt>
                <c:pt idx="334">
                  <c:v>0.0244</c:v>
                </c:pt>
                <c:pt idx="335">
                  <c:v>0.02355</c:v>
                </c:pt>
                <c:pt idx="336">
                  <c:v>0.02395</c:v>
                </c:pt>
                <c:pt idx="337">
                  <c:v>0.02395</c:v>
                </c:pt>
                <c:pt idx="338">
                  <c:v>0.02275</c:v>
                </c:pt>
                <c:pt idx="339">
                  <c:v>0.02165</c:v>
                </c:pt>
                <c:pt idx="340">
                  <c:v>0.0221</c:v>
                </c:pt>
                <c:pt idx="341">
                  <c:v>0.02115</c:v>
                </c:pt>
                <c:pt idx="342">
                  <c:v>0.02085</c:v>
                </c:pt>
                <c:pt idx="343">
                  <c:v>0.0201</c:v>
                </c:pt>
                <c:pt idx="344">
                  <c:v>0.01995</c:v>
                </c:pt>
                <c:pt idx="345">
                  <c:v>0.02125</c:v>
                </c:pt>
                <c:pt idx="346">
                  <c:v>0.0214</c:v>
                </c:pt>
                <c:pt idx="347">
                  <c:v>0.02055</c:v>
                </c:pt>
                <c:pt idx="348">
                  <c:v>0.0217</c:v>
                </c:pt>
                <c:pt idx="349">
                  <c:v>0.0211</c:v>
                </c:pt>
                <c:pt idx="350">
                  <c:v>0.01925</c:v>
                </c:pt>
                <c:pt idx="351">
                  <c:v>0.02115</c:v>
                </c:pt>
                <c:pt idx="352">
                  <c:v>0.0209</c:v>
                </c:pt>
                <c:pt idx="353">
                  <c:v>0.0224</c:v>
                </c:pt>
                <c:pt idx="354">
                  <c:v>0.02285</c:v>
                </c:pt>
                <c:pt idx="355">
                  <c:v>0.0229</c:v>
                </c:pt>
                <c:pt idx="356">
                  <c:v>0.0241</c:v>
                </c:pt>
                <c:pt idx="357">
                  <c:v>0.0258</c:v>
                </c:pt>
                <c:pt idx="358">
                  <c:v>0.02555</c:v>
                </c:pt>
                <c:pt idx="359">
                  <c:v>0.02335</c:v>
                </c:pt>
                <c:pt idx="360">
                  <c:v>0.02285</c:v>
                </c:pt>
                <c:pt idx="361">
                  <c:v>0.02195</c:v>
                </c:pt>
                <c:pt idx="362">
                  <c:v>0.022</c:v>
                </c:pt>
                <c:pt idx="363">
                  <c:v>0.02195</c:v>
                </c:pt>
                <c:pt idx="364">
                  <c:v>0.0218</c:v>
                </c:pt>
                <c:pt idx="365">
                  <c:v>0.02065</c:v>
                </c:pt>
                <c:pt idx="366">
                  <c:v>0.0204</c:v>
                </c:pt>
                <c:pt idx="367">
                  <c:v>0.0214</c:v>
                </c:pt>
                <c:pt idx="368">
                  <c:v>0.0237</c:v>
                </c:pt>
                <c:pt idx="369">
                  <c:v>0.02435</c:v>
                </c:pt>
                <c:pt idx="370">
                  <c:v>0.02205</c:v>
                </c:pt>
                <c:pt idx="371">
                  <c:v>0.02105</c:v>
                </c:pt>
                <c:pt idx="372">
                  <c:v>0.02075</c:v>
                </c:pt>
                <c:pt idx="373">
                  <c:v>0.02035</c:v>
                </c:pt>
                <c:pt idx="374">
                  <c:v>0.02165</c:v>
                </c:pt>
                <c:pt idx="375">
                  <c:v>0.0215</c:v>
                </c:pt>
                <c:pt idx="376">
                  <c:v>0.0215</c:v>
                </c:pt>
                <c:pt idx="377">
                  <c:v>0.0216</c:v>
                </c:pt>
                <c:pt idx="378">
                  <c:v>0.02275</c:v>
                </c:pt>
                <c:pt idx="379">
                  <c:v>0.021</c:v>
                </c:pt>
                <c:pt idx="380">
                  <c:v>0.02205</c:v>
                </c:pt>
                <c:pt idx="381">
                  <c:v>0.0218</c:v>
                </c:pt>
                <c:pt idx="382">
                  <c:v>0.02065</c:v>
                </c:pt>
                <c:pt idx="383">
                  <c:v>0.02055</c:v>
                </c:pt>
                <c:pt idx="384">
                  <c:v>0.02055</c:v>
                </c:pt>
                <c:pt idx="385">
                  <c:v>0.01915</c:v>
                </c:pt>
                <c:pt idx="386">
                  <c:v>0.021</c:v>
                </c:pt>
                <c:pt idx="387">
                  <c:v>0.0201</c:v>
                </c:pt>
                <c:pt idx="388">
                  <c:v>0.0207</c:v>
                </c:pt>
                <c:pt idx="389">
                  <c:v>0.02045</c:v>
                </c:pt>
                <c:pt idx="390">
                  <c:v>0.01955</c:v>
                </c:pt>
                <c:pt idx="391">
                  <c:v>0.02145</c:v>
                </c:pt>
                <c:pt idx="392">
                  <c:v>0.02205</c:v>
                </c:pt>
                <c:pt idx="393">
                  <c:v>0.0207</c:v>
                </c:pt>
                <c:pt idx="394">
                  <c:v>0.02125</c:v>
                </c:pt>
                <c:pt idx="395">
                  <c:v>0.0216</c:v>
                </c:pt>
                <c:pt idx="396">
                  <c:v>0.0212</c:v>
                </c:pt>
                <c:pt idx="397">
                  <c:v>0.0205</c:v>
                </c:pt>
                <c:pt idx="398">
                  <c:v>0.02055</c:v>
                </c:pt>
                <c:pt idx="399">
                  <c:v>0.02135</c:v>
                </c:pt>
                <c:pt idx="400">
                  <c:v>0.02145</c:v>
                </c:pt>
                <c:pt idx="401">
                  <c:v>0.0213</c:v>
                </c:pt>
                <c:pt idx="402">
                  <c:v>0.02085</c:v>
                </c:pt>
                <c:pt idx="403">
                  <c:v>0.02275</c:v>
                </c:pt>
                <c:pt idx="404">
                  <c:v>0.0232</c:v>
                </c:pt>
                <c:pt idx="405">
                  <c:v>0.0236</c:v>
                </c:pt>
                <c:pt idx="406">
                  <c:v>0.0243</c:v>
                </c:pt>
                <c:pt idx="407">
                  <c:v>0.024</c:v>
                </c:pt>
                <c:pt idx="408">
                  <c:v>0.02565</c:v>
                </c:pt>
                <c:pt idx="409">
                  <c:v>0.0264</c:v>
                </c:pt>
                <c:pt idx="410">
                  <c:v>0.026</c:v>
                </c:pt>
                <c:pt idx="411">
                  <c:v>0.02515</c:v>
                </c:pt>
                <c:pt idx="412">
                  <c:v>0.02635</c:v>
                </c:pt>
                <c:pt idx="413">
                  <c:v>0.02535</c:v>
                </c:pt>
                <c:pt idx="414">
                  <c:v>0.02725</c:v>
                </c:pt>
                <c:pt idx="415">
                  <c:v>0.0292</c:v>
                </c:pt>
                <c:pt idx="416">
                  <c:v>0.02745</c:v>
                </c:pt>
                <c:pt idx="417">
                  <c:v>0.02765</c:v>
                </c:pt>
                <c:pt idx="418">
                  <c:v>0.0276</c:v>
                </c:pt>
                <c:pt idx="419">
                  <c:v>0.02655</c:v>
                </c:pt>
                <c:pt idx="420">
                  <c:v>0.02785</c:v>
                </c:pt>
                <c:pt idx="421">
                  <c:v>0.0291</c:v>
                </c:pt>
                <c:pt idx="422">
                  <c:v>0.02795</c:v>
                </c:pt>
                <c:pt idx="423">
                  <c:v>0.0283</c:v>
                </c:pt>
                <c:pt idx="424">
                  <c:v>0.02825</c:v>
                </c:pt>
                <c:pt idx="425">
                  <c:v>0.02715</c:v>
                </c:pt>
                <c:pt idx="426">
                  <c:v>0.0277</c:v>
                </c:pt>
                <c:pt idx="427">
                  <c:v>0.02815</c:v>
                </c:pt>
                <c:pt idx="428">
                  <c:v>0.028</c:v>
                </c:pt>
                <c:pt idx="429">
                  <c:v>0.028</c:v>
                </c:pt>
                <c:pt idx="430">
                  <c:v>0.0265</c:v>
                </c:pt>
                <c:pt idx="431">
                  <c:v>0.0258</c:v>
                </c:pt>
                <c:pt idx="432">
                  <c:v>0.0261</c:v>
                </c:pt>
                <c:pt idx="433">
                  <c:v>0.02625</c:v>
                </c:pt>
                <c:pt idx="434">
                  <c:v>0.0268</c:v>
                </c:pt>
                <c:pt idx="435">
                  <c:v>0.0271</c:v>
                </c:pt>
                <c:pt idx="436">
                  <c:v>0.0257</c:v>
                </c:pt>
                <c:pt idx="437">
                  <c:v>0.02705</c:v>
                </c:pt>
                <c:pt idx="438">
                  <c:v>0.02755</c:v>
                </c:pt>
                <c:pt idx="439">
                  <c:v>0.02705</c:v>
                </c:pt>
                <c:pt idx="440">
                  <c:v>0.02625</c:v>
                </c:pt>
                <c:pt idx="441">
                  <c:v>0.02625</c:v>
                </c:pt>
                <c:pt idx="442">
                  <c:v>0.02635</c:v>
                </c:pt>
                <c:pt idx="443">
                  <c:v>0.02665</c:v>
                </c:pt>
                <c:pt idx="444">
                  <c:v>0.02815</c:v>
                </c:pt>
                <c:pt idx="445">
                  <c:v>0.0282</c:v>
                </c:pt>
                <c:pt idx="446">
                  <c:v>0.02845</c:v>
                </c:pt>
                <c:pt idx="447">
                  <c:v>0.02795</c:v>
                </c:pt>
                <c:pt idx="448">
                  <c:v>0.02735</c:v>
                </c:pt>
                <c:pt idx="449">
                  <c:v>0.0269</c:v>
                </c:pt>
                <c:pt idx="450">
                  <c:v>0.0277</c:v>
                </c:pt>
                <c:pt idx="451">
                  <c:v>0.02635</c:v>
                </c:pt>
                <c:pt idx="452">
                  <c:v>0.02755</c:v>
                </c:pt>
                <c:pt idx="453">
                  <c:v>0.0279</c:v>
                </c:pt>
                <c:pt idx="454">
                  <c:v>0.02905</c:v>
                </c:pt>
                <c:pt idx="455">
                  <c:v>0.0306</c:v>
                </c:pt>
                <c:pt idx="456">
                  <c:v>0.03055</c:v>
                </c:pt>
                <c:pt idx="457">
                  <c:v>0.0305</c:v>
                </c:pt>
                <c:pt idx="458">
                  <c:v>0.03185</c:v>
                </c:pt>
                <c:pt idx="459">
                  <c:v>0.0329</c:v>
                </c:pt>
                <c:pt idx="460">
                  <c:v>0.0319</c:v>
                </c:pt>
                <c:pt idx="461">
                  <c:v>0.0317</c:v>
                </c:pt>
                <c:pt idx="462">
                  <c:v>0.03125</c:v>
                </c:pt>
                <c:pt idx="463">
                  <c:v>0.03095</c:v>
                </c:pt>
                <c:pt idx="464">
                  <c:v>0.03105</c:v>
                </c:pt>
                <c:pt idx="465">
                  <c:v>0.0304</c:v>
                </c:pt>
                <c:pt idx="466">
                  <c:v>0.02945</c:v>
                </c:pt>
                <c:pt idx="467">
                  <c:v>0.02815</c:v>
                </c:pt>
                <c:pt idx="468">
                  <c:v>0.0299</c:v>
                </c:pt>
                <c:pt idx="469">
                  <c:v>0.0312</c:v>
                </c:pt>
                <c:pt idx="470">
                  <c:v>0.03055</c:v>
                </c:pt>
                <c:pt idx="471">
                  <c:v>0.0298</c:v>
                </c:pt>
                <c:pt idx="472">
                  <c:v>0.0286</c:v>
                </c:pt>
                <c:pt idx="473">
                  <c:v>0.03035</c:v>
                </c:pt>
                <c:pt idx="474">
                  <c:v>0.0296</c:v>
                </c:pt>
                <c:pt idx="475">
                  <c:v>0.0306</c:v>
                </c:pt>
                <c:pt idx="476">
                  <c:v>0.03065</c:v>
                </c:pt>
                <c:pt idx="477">
                  <c:v>0.02945</c:v>
                </c:pt>
                <c:pt idx="478">
                  <c:v>0.0306</c:v>
                </c:pt>
                <c:pt idx="479">
                  <c:v>0.0307</c:v>
                </c:pt>
                <c:pt idx="480">
                  <c:v>0.02815</c:v>
                </c:pt>
                <c:pt idx="481">
                  <c:v>0.02835</c:v>
                </c:pt>
                <c:pt idx="482">
                  <c:v>0.02845</c:v>
                </c:pt>
                <c:pt idx="483">
                  <c:v>0.0299</c:v>
                </c:pt>
                <c:pt idx="484">
                  <c:v>0.02965</c:v>
                </c:pt>
                <c:pt idx="485">
                  <c:v>0.0299</c:v>
                </c:pt>
                <c:pt idx="486">
                  <c:v>0.03035</c:v>
                </c:pt>
                <c:pt idx="487">
                  <c:v>0.03115</c:v>
                </c:pt>
                <c:pt idx="488">
                  <c:v>0.0318</c:v>
                </c:pt>
                <c:pt idx="489">
                  <c:v>0.03045</c:v>
                </c:pt>
                <c:pt idx="490">
                  <c:v>0.03185</c:v>
                </c:pt>
                <c:pt idx="491">
                  <c:v>0.032</c:v>
                </c:pt>
                <c:pt idx="492">
                  <c:v>0.03135</c:v>
                </c:pt>
                <c:pt idx="493">
                  <c:v>0.03195</c:v>
                </c:pt>
                <c:pt idx="494">
                  <c:v>0.0319</c:v>
                </c:pt>
                <c:pt idx="495">
                  <c:v>0.03465</c:v>
                </c:pt>
                <c:pt idx="496">
                  <c:v>0.03585</c:v>
                </c:pt>
                <c:pt idx="497">
                  <c:v>0.03325</c:v>
                </c:pt>
                <c:pt idx="498">
                  <c:v>0.0317</c:v>
                </c:pt>
                <c:pt idx="499">
                  <c:v>0.03185</c:v>
                </c:pt>
                <c:pt idx="500">
                  <c:v>0.0318</c:v>
                </c:pt>
                <c:pt idx="501">
                  <c:v>0.0293</c:v>
                </c:pt>
                <c:pt idx="502">
                  <c:v>0.0306</c:v>
                </c:pt>
                <c:pt idx="503">
                  <c:v>0.0301</c:v>
                </c:pt>
                <c:pt idx="504">
                  <c:v>0.02965</c:v>
                </c:pt>
                <c:pt idx="505">
                  <c:v>0.0295</c:v>
                </c:pt>
                <c:pt idx="506">
                  <c:v>0.0283</c:v>
                </c:pt>
                <c:pt idx="507">
                  <c:v>0.0309</c:v>
                </c:pt>
                <c:pt idx="508">
                  <c:v>0.0317</c:v>
                </c:pt>
                <c:pt idx="509">
                  <c:v>0.0305</c:v>
                </c:pt>
                <c:pt idx="510">
                  <c:v>0.0302</c:v>
                </c:pt>
                <c:pt idx="511">
                  <c:v>0.02985</c:v>
                </c:pt>
                <c:pt idx="512">
                  <c:v>0.02845</c:v>
                </c:pt>
                <c:pt idx="513">
                  <c:v>0.0319</c:v>
                </c:pt>
                <c:pt idx="514">
                  <c:v>0.03195</c:v>
                </c:pt>
                <c:pt idx="515">
                  <c:v>0.03205</c:v>
                </c:pt>
                <c:pt idx="516">
                  <c:v>0.03195</c:v>
                </c:pt>
                <c:pt idx="517">
                  <c:v>0.03185</c:v>
                </c:pt>
                <c:pt idx="518">
                  <c:v>0.03005</c:v>
                </c:pt>
                <c:pt idx="519">
                  <c:v>0.02995</c:v>
                </c:pt>
                <c:pt idx="520">
                  <c:v>0.03035</c:v>
                </c:pt>
                <c:pt idx="521">
                  <c:v>0.03085</c:v>
                </c:pt>
                <c:pt idx="522">
                  <c:v>0.03025</c:v>
                </c:pt>
                <c:pt idx="523">
                  <c:v>0.0278</c:v>
                </c:pt>
                <c:pt idx="524">
                  <c:v>0.0258</c:v>
                </c:pt>
                <c:pt idx="525">
                  <c:v>0.02645</c:v>
                </c:pt>
                <c:pt idx="526">
                  <c:v>0.0274</c:v>
                </c:pt>
                <c:pt idx="527">
                  <c:v>0.02715</c:v>
                </c:pt>
                <c:pt idx="528">
                  <c:v>0.02725</c:v>
                </c:pt>
                <c:pt idx="529">
                  <c:v>0.0275</c:v>
                </c:pt>
                <c:pt idx="530">
                  <c:v>0.02745</c:v>
                </c:pt>
                <c:pt idx="531">
                  <c:v>0.0261</c:v>
                </c:pt>
                <c:pt idx="532">
                  <c:v>0.02645</c:v>
                </c:pt>
                <c:pt idx="533">
                  <c:v>0.02715</c:v>
                </c:pt>
                <c:pt idx="534">
                  <c:v>0.02735</c:v>
                </c:pt>
                <c:pt idx="535">
                  <c:v>0.02645</c:v>
                </c:pt>
                <c:pt idx="536">
                  <c:v>0.0263</c:v>
                </c:pt>
                <c:pt idx="537">
                  <c:v>0.0271</c:v>
                </c:pt>
                <c:pt idx="538">
                  <c:v>0.02735</c:v>
                </c:pt>
                <c:pt idx="539">
                  <c:v>0.02655</c:v>
                </c:pt>
                <c:pt idx="540">
                  <c:v>0.0265</c:v>
                </c:pt>
                <c:pt idx="541">
                  <c:v>0.02705</c:v>
                </c:pt>
                <c:pt idx="542">
                  <c:v>0.028</c:v>
                </c:pt>
                <c:pt idx="543">
                  <c:v>0.0279</c:v>
                </c:pt>
                <c:pt idx="544">
                  <c:v>0.0273</c:v>
                </c:pt>
                <c:pt idx="545">
                  <c:v>0.02675</c:v>
                </c:pt>
                <c:pt idx="546">
                  <c:v>0.02605</c:v>
                </c:pt>
                <c:pt idx="547">
                  <c:v>0.02555</c:v>
                </c:pt>
                <c:pt idx="548">
                  <c:v>0.0263</c:v>
                </c:pt>
                <c:pt idx="549">
                  <c:v>0.02455</c:v>
                </c:pt>
                <c:pt idx="550">
                  <c:v>0.026</c:v>
                </c:pt>
                <c:pt idx="551">
                  <c:v>0.0268</c:v>
                </c:pt>
                <c:pt idx="552">
                  <c:v>0.02555</c:v>
                </c:pt>
                <c:pt idx="553">
                  <c:v>0.0257</c:v>
                </c:pt>
                <c:pt idx="554">
                  <c:v>0.0249</c:v>
                </c:pt>
                <c:pt idx="555">
                  <c:v>0.0257</c:v>
                </c:pt>
                <c:pt idx="556">
                  <c:v>0.0257</c:v>
                </c:pt>
                <c:pt idx="557">
                  <c:v>0.02525</c:v>
                </c:pt>
                <c:pt idx="558">
                  <c:v>0.02485</c:v>
                </c:pt>
                <c:pt idx="559">
                  <c:v>0.02595</c:v>
                </c:pt>
                <c:pt idx="560">
                  <c:v>0.0253</c:v>
                </c:pt>
                <c:pt idx="561">
                  <c:v>0.0241</c:v>
                </c:pt>
                <c:pt idx="562">
                  <c:v>0.02455</c:v>
                </c:pt>
                <c:pt idx="563">
                  <c:v>0.02425</c:v>
                </c:pt>
                <c:pt idx="564">
                  <c:v>0.02525</c:v>
                </c:pt>
                <c:pt idx="565">
                  <c:v>0.0253</c:v>
                </c:pt>
                <c:pt idx="566">
                  <c:v>0.02425</c:v>
                </c:pt>
                <c:pt idx="567">
                  <c:v>0.0245</c:v>
                </c:pt>
                <c:pt idx="568">
                  <c:v>0.02475</c:v>
                </c:pt>
                <c:pt idx="569">
                  <c:v>0.02365</c:v>
                </c:pt>
                <c:pt idx="570">
                  <c:v>0.02465</c:v>
                </c:pt>
                <c:pt idx="571">
                  <c:v>0.02495</c:v>
                </c:pt>
                <c:pt idx="572">
                  <c:v>0.02425</c:v>
                </c:pt>
                <c:pt idx="573">
                  <c:v>0.0259</c:v>
                </c:pt>
                <c:pt idx="574">
                  <c:v>0.0267</c:v>
                </c:pt>
                <c:pt idx="575">
                  <c:v>0.02745</c:v>
                </c:pt>
                <c:pt idx="576">
                  <c:v>0.02865</c:v>
                </c:pt>
                <c:pt idx="577">
                  <c:v>0.02825</c:v>
                </c:pt>
                <c:pt idx="578">
                  <c:v>0.0253</c:v>
                </c:pt>
                <c:pt idx="579">
                  <c:v>0.02465</c:v>
                </c:pt>
                <c:pt idx="580">
                  <c:v>0.02615</c:v>
                </c:pt>
                <c:pt idx="581">
                  <c:v>0.02625</c:v>
                </c:pt>
                <c:pt idx="582">
                  <c:v>0.0265</c:v>
                </c:pt>
                <c:pt idx="583">
                  <c:v>0.02595</c:v>
                </c:pt>
                <c:pt idx="584">
                  <c:v>0.02595</c:v>
                </c:pt>
                <c:pt idx="585">
                  <c:v>0.02575</c:v>
                </c:pt>
                <c:pt idx="586">
                  <c:v>0.02525</c:v>
                </c:pt>
                <c:pt idx="587">
                  <c:v>0.02445</c:v>
                </c:pt>
                <c:pt idx="588">
                  <c:v>0.02585</c:v>
                </c:pt>
                <c:pt idx="589">
                  <c:v>0.0248</c:v>
                </c:pt>
                <c:pt idx="590">
                  <c:v>0.02645</c:v>
                </c:pt>
                <c:pt idx="591">
                  <c:v>0.0264</c:v>
                </c:pt>
                <c:pt idx="592">
                  <c:v>0.0253</c:v>
                </c:pt>
                <c:pt idx="593">
                  <c:v>0.0278</c:v>
                </c:pt>
                <c:pt idx="594">
                  <c:v>0.0281</c:v>
                </c:pt>
                <c:pt idx="595">
                  <c:v>0.028</c:v>
                </c:pt>
                <c:pt idx="596">
                  <c:v>0.0288</c:v>
                </c:pt>
                <c:pt idx="597">
                  <c:v>0.029</c:v>
                </c:pt>
                <c:pt idx="598">
                  <c:v>0.02605</c:v>
                </c:pt>
                <c:pt idx="599">
                  <c:v>0.0303</c:v>
                </c:pt>
                <c:pt idx="600">
                  <c:v>0.03045</c:v>
                </c:pt>
                <c:pt idx="601">
                  <c:v>0.0326</c:v>
                </c:pt>
                <c:pt idx="602">
                  <c:v>0.0327</c:v>
                </c:pt>
                <c:pt idx="603">
                  <c:v>0.0332</c:v>
                </c:pt>
                <c:pt idx="604">
                  <c:v>0.03515</c:v>
                </c:pt>
                <c:pt idx="605">
                  <c:v>0.0387</c:v>
                </c:pt>
                <c:pt idx="606">
                  <c:v>0.03925</c:v>
                </c:pt>
                <c:pt idx="607">
                  <c:v>0.03795</c:v>
                </c:pt>
                <c:pt idx="608">
                  <c:v>0.03835</c:v>
                </c:pt>
                <c:pt idx="609">
                  <c:v>0.03885</c:v>
                </c:pt>
                <c:pt idx="610">
                  <c:v>0.0399</c:v>
                </c:pt>
                <c:pt idx="611">
                  <c:v>0.0398</c:v>
                </c:pt>
                <c:pt idx="612">
                  <c:v>0.03955</c:v>
                </c:pt>
                <c:pt idx="613">
                  <c:v>0.0388</c:v>
                </c:pt>
                <c:pt idx="614">
                  <c:v>0.04205</c:v>
                </c:pt>
                <c:pt idx="615">
                  <c:v>0.0424</c:v>
                </c:pt>
                <c:pt idx="616">
                  <c:v>0.0441</c:v>
                </c:pt>
                <c:pt idx="617">
                  <c:v>0.0468</c:v>
                </c:pt>
                <c:pt idx="618">
                  <c:v>0.04735</c:v>
                </c:pt>
                <c:pt idx="619">
                  <c:v>0.04895</c:v>
                </c:pt>
                <c:pt idx="620">
                  <c:v>0.04985</c:v>
                </c:pt>
                <c:pt idx="621">
                  <c:v>0.0524</c:v>
                </c:pt>
                <c:pt idx="622">
                  <c:v>0.05435</c:v>
                </c:pt>
                <c:pt idx="623">
                  <c:v>0.05925</c:v>
                </c:pt>
                <c:pt idx="624">
                  <c:v>0.0614</c:v>
                </c:pt>
                <c:pt idx="625">
                  <c:v>0.0641</c:v>
                </c:pt>
                <c:pt idx="626">
                  <c:v>0.06705</c:v>
                </c:pt>
                <c:pt idx="627">
                  <c:v>0.0688</c:v>
                </c:pt>
                <c:pt idx="628">
                  <c:v>0.0727</c:v>
                </c:pt>
                <c:pt idx="629">
                  <c:v>0.0739</c:v>
                </c:pt>
                <c:pt idx="630">
                  <c:v>0.08115</c:v>
                </c:pt>
                <c:pt idx="631">
                  <c:v>0.0813</c:v>
                </c:pt>
                <c:pt idx="632">
                  <c:v>0.0852</c:v>
                </c:pt>
                <c:pt idx="633">
                  <c:v>0.0862</c:v>
                </c:pt>
                <c:pt idx="634">
                  <c:v>0.08705</c:v>
                </c:pt>
                <c:pt idx="635">
                  <c:v>0.08645</c:v>
                </c:pt>
                <c:pt idx="636">
                  <c:v>0.09145</c:v>
                </c:pt>
                <c:pt idx="637">
                  <c:v>0.0942</c:v>
                </c:pt>
                <c:pt idx="638">
                  <c:v>0.09515</c:v>
                </c:pt>
                <c:pt idx="639">
                  <c:v>0.1005</c:v>
                </c:pt>
                <c:pt idx="640">
                  <c:v>0.10155</c:v>
                </c:pt>
                <c:pt idx="641">
                  <c:v>0.1002</c:v>
                </c:pt>
                <c:pt idx="642">
                  <c:v>0.0989</c:v>
                </c:pt>
                <c:pt idx="643">
                  <c:v>0.10475</c:v>
                </c:pt>
                <c:pt idx="644">
                  <c:v>0.1085</c:v>
                </c:pt>
                <c:pt idx="645">
                  <c:v>0.109</c:v>
                </c:pt>
                <c:pt idx="646">
                  <c:v>0.1155</c:v>
                </c:pt>
                <c:pt idx="647">
                  <c:v>0.10455</c:v>
                </c:pt>
                <c:pt idx="648">
                  <c:v>0.10885</c:v>
                </c:pt>
                <c:pt idx="649">
                  <c:v>0.1258</c:v>
                </c:pt>
                <c:pt idx="650">
                  <c:v>0.12865</c:v>
                </c:pt>
                <c:pt idx="651">
                  <c:v>0.1248</c:v>
                </c:pt>
                <c:pt idx="652">
                  <c:v>0.1165</c:v>
                </c:pt>
                <c:pt idx="653">
                  <c:v>0.1209</c:v>
                </c:pt>
                <c:pt idx="654">
                  <c:v>0.1264</c:v>
                </c:pt>
                <c:pt idx="655">
                  <c:v>0.12955</c:v>
                </c:pt>
                <c:pt idx="656">
                  <c:v>0.13735</c:v>
                </c:pt>
                <c:pt idx="657">
                  <c:v>0.13895</c:v>
                </c:pt>
                <c:pt idx="658">
                  <c:v>0.1379</c:v>
                </c:pt>
                <c:pt idx="659">
                  <c:v>0.13495</c:v>
                </c:pt>
                <c:pt idx="660">
                  <c:v>0.13735</c:v>
                </c:pt>
                <c:pt idx="661">
                  <c:v>0.1382</c:v>
                </c:pt>
                <c:pt idx="662">
                  <c:v>0.13995</c:v>
                </c:pt>
                <c:pt idx="663">
                  <c:v>0.14475</c:v>
                </c:pt>
                <c:pt idx="664">
                  <c:v>0.14635</c:v>
                </c:pt>
                <c:pt idx="665">
                  <c:v>0.14725</c:v>
                </c:pt>
                <c:pt idx="666">
                  <c:v>0.1473</c:v>
                </c:pt>
                <c:pt idx="667">
                  <c:v>0.14945</c:v>
                </c:pt>
                <c:pt idx="668">
                  <c:v>0.1515</c:v>
                </c:pt>
                <c:pt idx="669">
                  <c:v>0.159</c:v>
                </c:pt>
                <c:pt idx="670">
                  <c:v>0.1609</c:v>
                </c:pt>
                <c:pt idx="671">
                  <c:v>0.16015</c:v>
                </c:pt>
                <c:pt idx="672">
                  <c:v>0.15955</c:v>
                </c:pt>
                <c:pt idx="673">
                  <c:v>0.1632</c:v>
                </c:pt>
                <c:pt idx="674">
                  <c:v>0.166</c:v>
                </c:pt>
                <c:pt idx="675">
                  <c:v>0.1684</c:v>
                </c:pt>
                <c:pt idx="676">
                  <c:v>0.16995</c:v>
                </c:pt>
                <c:pt idx="677">
                  <c:v>0.17405</c:v>
                </c:pt>
                <c:pt idx="678">
                  <c:v>0.17985</c:v>
                </c:pt>
                <c:pt idx="679">
                  <c:v>0.1807</c:v>
                </c:pt>
                <c:pt idx="680">
                  <c:v>0.1876</c:v>
                </c:pt>
                <c:pt idx="681">
                  <c:v>0.18935</c:v>
                </c:pt>
                <c:pt idx="682">
                  <c:v>0.1923</c:v>
                </c:pt>
                <c:pt idx="683">
                  <c:v>0.19465</c:v>
                </c:pt>
                <c:pt idx="684">
                  <c:v>0.19895</c:v>
                </c:pt>
                <c:pt idx="685">
                  <c:v>0.2038</c:v>
                </c:pt>
                <c:pt idx="686">
                  <c:v>0.2035</c:v>
                </c:pt>
                <c:pt idx="687">
                  <c:v>0.2026</c:v>
                </c:pt>
                <c:pt idx="688">
                  <c:v>0.2071</c:v>
                </c:pt>
                <c:pt idx="689">
                  <c:v>0.20855</c:v>
                </c:pt>
                <c:pt idx="690">
                  <c:v>0.20715</c:v>
                </c:pt>
                <c:pt idx="691">
                  <c:v>0.2108</c:v>
                </c:pt>
                <c:pt idx="692">
                  <c:v>0.213</c:v>
                </c:pt>
                <c:pt idx="693">
                  <c:v>0.2142</c:v>
                </c:pt>
                <c:pt idx="694">
                  <c:v>0.22105</c:v>
                </c:pt>
                <c:pt idx="695">
                  <c:v>0.2253</c:v>
                </c:pt>
                <c:pt idx="696">
                  <c:v>0.22635</c:v>
                </c:pt>
                <c:pt idx="697">
                  <c:v>0.22745</c:v>
                </c:pt>
                <c:pt idx="698">
                  <c:v>0.2282</c:v>
                </c:pt>
                <c:pt idx="699">
                  <c:v>0.2301</c:v>
                </c:pt>
                <c:pt idx="700">
                  <c:v>0.231</c:v>
                </c:pt>
                <c:pt idx="701">
                  <c:v>0.23885</c:v>
                </c:pt>
                <c:pt idx="702">
                  <c:v>0.24185</c:v>
                </c:pt>
                <c:pt idx="703">
                  <c:v>0.241</c:v>
                </c:pt>
                <c:pt idx="704">
                  <c:v>0.2472</c:v>
                </c:pt>
                <c:pt idx="705">
                  <c:v>0.24795</c:v>
                </c:pt>
                <c:pt idx="706">
                  <c:v>0.24865</c:v>
                </c:pt>
                <c:pt idx="707">
                  <c:v>0.2499</c:v>
                </c:pt>
                <c:pt idx="708">
                  <c:v>0.2511</c:v>
                </c:pt>
                <c:pt idx="709">
                  <c:v>0.2556</c:v>
                </c:pt>
                <c:pt idx="710">
                  <c:v>0.26075</c:v>
                </c:pt>
                <c:pt idx="711">
                  <c:v>0.2626</c:v>
                </c:pt>
                <c:pt idx="712">
                  <c:v>0.2634</c:v>
                </c:pt>
                <c:pt idx="713">
                  <c:v>0.2634</c:v>
                </c:pt>
                <c:pt idx="714">
                  <c:v>0.2705</c:v>
                </c:pt>
                <c:pt idx="715">
                  <c:v>0.27755</c:v>
                </c:pt>
                <c:pt idx="716">
                  <c:v>0.27735</c:v>
                </c:pt>
                <c:pt idx="717">
                  <c:v>0.27795</c:v>
                </c:pt>
                <c:pt idx="718">
                  <c:v>0.2777</c:v>
                </c:pt>
                <c:pt idx="719">
                  <c:v>0.2921</c:v>
                </c:pt>
                <c:pt idx="720">
                  <c:v>0.29475</c:v>
                </c:pt>
                <c:pt idx="721">
                  <c:v>0.29285</c:v>
                </c:pt>
                <c:pt idx="722">
                  <c:v>0.29375</c:v>
                </c:pt>
                <c:pt idx="723">
                  <c:v>0.2933</c:v>
                </c:pt>
                <c:pt idx="724">
                  <c:v>0.29965</c:v>
                </c:pt>
                <c:pt idx="725">
                  <c:v>0.3004</c:v>
                </c:pt>
                <c:pt idx="726">
                  <c:v>0.29855</c:v>
                </c:pt>
                <c:pt idx="727">
                  <c:v>0.30215</c:v>
                </c:pt>
                <c:pt idx="728">
                  <c:v>0.3052</c:v>
                </c:pt>
                <c:pt idx="729">
                  <c:v>0.3192</c:v>
                </c:pt>
                <c:pt idx="730">
                  <c:v>0.32045</c:v>
                </c:pt>
                <c:pt idx="731">
                  <c:v>0.31985</c:v>
                </c:pt>
                <c:pt idx="732">
                  <c:v>0.31925</c:v>
                </c:pt>
                <c:pt idx="733">
                  <c:v>0.32945</c:v>
                </c:pt>
                <c:pt idx="734">
                  <c:v>0.33175</c:v>
                </c:pt>
                <c:pt idx="735">
                  <c:v>0.343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760865485"/>
        <c:axId val="708113920"/>
      </c:barChart>
      <c:catAx>
        <c:axId val="760865485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08113920"/>
        <c:crosses val="autoZero"/>
        <c:auto val="1"/>
        <c:lblAlgn val="ctr"/>
        <c:lblOffset val="100"/>
        <c:noMultiLvlLbl val="0"/>
      </c:catAx>
      <c:valAx>
        <c:axId val="7081139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76086548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12d9032-410a-44bb-8e96-1d38e41531c7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Torque</a:t>
            </a:r>
            <a:r>
              <a:rPr lang="en-US" altLang="zh-CN"/>
              <a:t>3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[F9WHHH0005S0000X7U_pos2_ScrewNum1_2025062813371262_LA6_SPK_CHG_TO_HSG_Loc2_Config_V3.csv]F9WHHH0005S0000X7U_pos2_ScrewNu!$B$1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[F9WHHH0005S0000X7U_pos2_ScrewNum1_2025062813371262_LA6_SPK_CHG_TO_HSG_Loc2_Config_V3.csv]F9WHHH0005S0000X7U_pos2_ScrewNu!$B$2:$B$824</c:f>
              <c:numCache>
                <c:formatCode>General</c:formatCode>
                <c:ptCount val="823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-0.00365</c:v>
                </c:pt>
                <c:pt idx="16">
                  <c:v>-0.0101</c:v>
                </c:pt>
                <c:pt idx="17">
                  <c:v>-0.0124</c:v>
                </c:pt>
                <c:pt idx="18">
                  <c:v>-0.0132</c:v>
                </c:pt>
                <c:pt idx="19">
                  <c:v>-0.01345</c:v>
                </c:pt>
                <c:pt idx="20">
                  <c:v>-0.0141</c:v>
                </c:pt>
                <c:pt idx="21">
                  <c:v>-0.01555</c:v>
                </c:pt>
                <c:pt idx="22">
                  <c:v>-0.01775</c:v>
                </c:pt>
                <c:pt idx="23">
                  <c:v>-0.0191</c:v>
                </c:pt>
                <c:pt idx="24">
                  <c:v>-0.0214</c:v>
                </c:pt>
                <c:pt idx="25">
                  <c:v>-0.0235</c:v>
                </c:pt>
                <c:pt idx="26">
                  <c:v>-0.02415</c:v>
                </c:pt>
                <c:pt idx="27">
                  <c:v>-0.02475</c:v>
                </c:pt>
                <c:pt idx="28">
                  <c:v>-0.02185</c:v>
                </c:pt>
                <c:pt idx="29">
                  <c:v>-0.02</c:v>
                </c:pt>
                <c:pt idx="30">
                  <c:v>-0.0215</c:v>
                </c:pt>
                <c:pt idx="31">
                  <c:v>-0.02325</c:v>
                </c:pt>
                <c:pt idx="32">
                  <c:v>-0.0266</c:v>
                </c:pt>
                <c:pt idx="33">
                  <c:v>-0.0279</c:v>
                </c:pt>
                <c:pt idx="34">
                  <c:v>-0.02825</c:v>
                </c:pt>
                <c:pt idx="35">
                  <c:v>-0.02895</c:v>
                </c:pt>
                <c:pt idx="36">
                  <c:v>-0.0302</c:v>
                </c:pt>
                <c:pt idx="37">
                  <c:v>-0.03015</c:v>
                </c:pt>
                <c:pt idx="38">
                  <c:v>-0.0294</c:v>
                </c:pt>
                <c:pt idx="39">
                  <c:v>-0.0295</c:v>
                </c:pt>
                <c:pt idx="40">
                  <c:v>-0.02705</c:v>
                </c:pt>
                <c:pt idx="41">
                  <c:v>-0.0298</c:v>
                </c:pt>
                <c:pt idx="42">
                  <c:v>-0.03265</c:v>
                </c:pt>
                <c:pt idx="43">
                  <c:v>-0.03255</c:v>
                </c:pt>
                <c:pt idx="44">
                  <c:v>-0.03505</c:v>
                </c:pt>
                <c:pt idx="45">
                  <c:v>-0.03665</c:v>
                </c:pt>
                <c:pt idx="46">
                  <c:v>-0.03675</c:v>
                </c:pt>
                <c:pt idx="47">
                  <c:v>-0.0349</c:v>
                </c:pt>
                <c:pt idx="48">
                  <c:v>-0.0347</c:v>
                </c:pt>
                <c:pt idx="49">
                  <c:v>-0.03455</c:v>
                </c:pt>
                <c:pt idx="50">
                  <c:v>-0.0311</c:v>
                </c:pt>
                <c:pt idx="51">
                  <c:v>-0.03215</c:v>
                </c:pt>
                <c:pt idx="52">
                  <c:v>-0.03205</c:v>
                </c:pt>
                <c:pt idx="53">
                  <c:v>-0.03315</c:v>
                </c:pt>
                <c:pt idx="54">
                  <c:v>-0.0331</c:v>
                </c:pt>
                <c:pt idx="55">
                  <c:v>-0.0306</c:v>
                </c:pt>
                <c:pt idx="56">
                  <c:v>-0.03215</c:v>
                </c:pt>
                <c:pt idx="57">
                  <c:v>-0.0333</c:v>
                </c:pt>
                <c:pt idx="58">
                  <c:v>-0.0311</c:v>
                </c:pt>
                <c:pt idx="59">
                  <c:v>-0.0305</c:v>
                </c:pt>
                <c:pt idx="60">
                  <c:v>-0.03015</c:v>
                </c:pt>
                <c:pt idx="61">
                  <c:v>-0.0286</c:v>
                </c:pt>
                <c:pt idx="62">
                  <c:v>-0.02845</c:v>
                </c:pt>
                <c:pt idx="63">
                  <c:v>-0.0278</c:v>
                </c:pt>
                <c:pt idx="64">
                  <c:v>-0.02575</c:v>
                </c:pt>
                <c:pt idx="65">
                  <c:v>-0.0277</c:v>
                </c:pt>
                <c:pt idx="66">
                  <c:v>-0.0271</c:v>
                </c:pt>
                <c:pt idx="67">
                  <c:v>-0.0263</c:v>
                </c:pt>
                <c:pt idx="68">
                  <c:v>-0.02555</c:v>
                </c:pt>
                <c:pt idx="69">
                  <c:v>-0.02295</c:v>
                </c:pt>
                <c:pt idx="70">
                  <c:v>-0.02135</c:v>
                </c:pt>
                <c:pt idx="71">
                  <c:v>-0.0213</c:v>
                </c:pt>
                <c:pt idx="72">
                  <c:v>-0.0214</c:v>
                </c:pt>
                <c:pt idx="73">
                  <c:v>-0.02245</c:v>
                </c:pt>
                <c:pt idx="74">
                  <c:v>-0.02245</c:v>
                </c:pt>
                <c:pt idx="75">
                  <c:v>-0.0217</c:v>
                </c:pt>
                <c:pt idx="76">
                  <c:v>-0.022</c:v>
                </c:pt>
                <c:pt idx="77">
                  <c:v>-0.0218</c:v>
                </c:pt>
                <c:pt idx="78">
                  <c:v>-0.0219</c:v>
                </c:pt>
                <c:pt idx="79">
                  <c:v>-0.0218</c:v>
                </c:pt>
                <c:pt idx="80">
                  <c:v>-0.02155</c:v>
                </c:pt>
                <c:pt idx="81">
                  <c:v>-0.02265</c:v>
                </c:pt>
                <c:pt idx="82">
                  <c:v>-0.02265</c:v>
                </c:pt>
                <c:pt idx="83">
                  <c:v>-0.02225</c:v>
                </c:pt>
                <c:pt idx="84">
                  <c:v>-0.02515</c:v>
                </c:pt>
                <c:pt idx="85">
                  <c:v>-0.0263</c:v>
                </c:pt>
                <c:pt idx="86">
                  <c:v>-0.02455</c:v>
                </c:pt>
                <c:pt idx="87">
                  <c:v>-0.02585</c:v>
                </c:pt>
                <c:pt idx="88">
                  <c:v>-0.0258</c:v>
                </c:pt>
                <c:pt idx="89">
                  <c:v>-0.0242</c:v>
                </c:pt>
                <c:pt idx="90">
                  <c:v>-0.02505</c:v>
                </c:pt>
                <c:pt idx="91">
                  <c:v>-0.0255</c:v>
                </c:pt>
                <c:pt idx="92">
                  <c:v>-0.0271</c:v>
                </c:pt>
                <c:pt idx="93">
                  <c:v>-0.0274</c:v>
                </c:pt>
                <c:pt idx="94">
                  <c:v>-0.02555</c:v>
                </c:pt>
                <c:pt idx="95">
                  <c:v>-0.0249</c:v>
                </c:pt>
                <c:pt idx="96">
                  <c:v>-0.027</c:v>
                </c:pt>
                <c:pt idx="97">
                  <c:v>-0.02675</c:v>
                </c:pt>
                <c:pt idx="98">
                  <c:v>-0.02765</c:v>
                </c:pt>
                <c:pt idx="99">
                  <c:v>-0.02765</c:v>
                </c:pt>
                <c:pt idx="100">
                  <c:v>-0.02585</c:v>
                </c:pt>
                <c:pt idx="101">
                  <c:v>-0.02675</c:v>
                </c:pt>
                <c:pt idx="102">
                  <c:v>-0.02655</c:v>
                </c:pt>
                <c:pt idx="103">
                  <c:v>-0.0247</c:v>
                </c:pt>
                <c:pt idx="104">
                  <c:v>-0.0253</c:v>
                </c:pt>
                <c:pt idx="105">
                  <c:v>-0.02555</c:v>
                </c:pt>
                <c:pt idx="106">
                  <c:v>-0.02545</c:v>
                </c:pt>
                <c:pt idx="107">
                  <c:v>-0.027</c:v>
                </c:pt>
                <c:pt idx="108">
                  <c:v>-0.0268</c:v>
                </c:pt>
                <c:pt idx="109">
                  <c:v>-0.0245</c:v>
                </c:pt>
                <c:pt idx="110">
                  <c:v>-0.02505</c:v>
                </c:pt>
                <c:pt idx="111">
                  <c:v>-0.0248</c:v>
                </c:pt>
                <c:pt idx="112">
                  <c:v>-0.02445</c:v>
                </c:pt>
                <c:pt idx="113">
                  <c:v>-0.0264</c:v>
                </c:pt>
                <c:pt idx="114">
                  <c:v>-0.025</c:v>
                </c:pt>
                <c:pt idx="115">
                  <c:v>-0.02405</c:v>
                </c:pt>
                <c:pt idx="116">
                  <c:v>-0.0243</c:v>
                </c:pt>
                <c:pt idx="117">
                  <c:v>-0.02185</c:v>
                </c:pt>
                <c:pt idx="118">
                  <c:v>-0.0234</c:v>
                </c:pt>
                <c:pt idx="119">
                  <c:v>-0.0234</c:v>
                </c:pt>
                <c:pt idx="120">
                  <c:v>-0.0227</c:v>
                </c:pt>
                <c:pt idx="121">
                  <c:v>-0.02305</c:v>
                </c:pt>
                <c:pt idx="122">
                  <c:v>-0.023</c:v>
                </c:pt>
                <c:pt idx="123">
                  <c:v>-0.02355</c:v>
                </c:pt>
                <c:pt idx="124">
                  <c:v>-0.02505</c:v>
                </c:pt>
                <c:pt idx="125">
                  <c:v>-0.02455</c:v>
                </c:pt>
                <c:pt idx="126">
                  <c:v>-0.02795</c:v>
                </c:pt>
                <c:pt idx="127">
                  <c:v>-0.02865</c:v>
                </c:pt>
                <c:pt idx="128">
                  <c:v>-0.0267</c:v>
                </c:pt>
                <c:pt idx="129">
                  <c:v>-0.02875</c:v>
                </c:pt>
                <c:pt idx="130">
                  <c:v>-0.0311</c:v>
                </c:pt>
                <c:pt idx="131">
                  <c:v>0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0.0061</c:v>
                </c:pt>
                <c:pt idx="141">
                  <c:v>0.01205</c:v>
                </c:pt>
                <c:pt idx="142">
                  <c:v>0.0126</c:v>
                </c:pt>
                <c:pt idx="143">
                  <c:v>0.0124</c:v>
                </c:pt>
                <c:pt idx="144">
                  <c:v>0.01165</c:v>
                </c:pt>
                <c:pt idx="145">
                  <c:v>0.0112</c:v>
                </c:pt>
                <c:pt idx="146">
                  <c:v>0.01115</c:v>
                </c:pt>
                <c:pt idx="147">
                  <c:v>0.0118</c:v>
                </c:pt>
                <c:pt idx="148">
                  <c:v>0.01595</c:v>
                </c:pt>
                <c:pt idx="149">
                  <c:v>0.0206</c:v>
                </c:pt>
                <c:pt idx="150">
                  <c:v>0.0274</c:v>
                </c:pt>
                <c:pt idx="151">
                  <c:v>0.0311</c:v>
                </c:pt>
                <c:pt idx="152">
                  <c:v>0.0311</c:v>
                </c:pt>
                <c:pt idx="153">
                  <c:v>0.03065</c:v>
                </c:pt>
                <c:pt idx="154">
                  <c:v>0.0287</c:v>
                </c:pt>
                <c:pt idx="155">
                  <c:v>0.02765</c:v>
                </c:pt>
                <c:pt idx="156">
                  <c:v>0.0253</c:v>
                </c:pt>
                <c:pt idx="157">
                  <c:v>0.02525</c:v>
                </c:pt>
                <c:pt idx="158">
                  <c:v>0.0284</c:v>
                </c:pt>
                <c:pt idx="159">
                  <c:v>0.0339</c:v>
                </c:pt>
                <c:pt idx="160">
                  <c:v>0.03495</c:v>
                </c:pt>
                <c:pt idx="161">
                  <c:v>0.0378</c:v>
                </c:pt>
                <c:pt idx="162">
                  <c:v>0.0401</c:v>
                </c:pt>
                <c:pt idx="163">
                  <c:v>0.04025</c:v>
                </c:pt>
                <c:pt idx="164">
                  <c:v>0.03745</c:v>
                </c:pt>
                <c:pt idx="165">
                  <c:v>0.0367</c:v>
                </c:pt>
                <c:pt idx="166">
                  <c:v>0.03655</c:v>
                </c:pt>
                <c:pt idx="167">
                  <c:v>0.0366</c:v>
                </c:pt>
                <c:pt idx="168">
                  <c:v>0.0379</c:v>
                </c:pt>
                <c:pt idx="169">
                  <c:v>0.03825</c:v>
                </c:pt>
                <c:pt idx="170">
                  <c:v>0.04005</c:v>
                </c:pt>
                <c:pt idx="171">
                  <c:v>0.0414</c:v>
                </c:pt>
                <c:pt idx="172">
                  <c:v>0.0414</c:v>
                </c:pt>
                <c:pt idx="173">
                  <c:v>0.0411</c:v>
                </c:pt>
                <c:pt idx="174">
                  <c:v>0.0397</c:v>
                </c:pt>
                <c:pt idx="175">
                  <c:v>0.04075</c:v>
                </c:pt>
                <c:pt idx="176">
                  <c:v>0.0385</c:v>
                </c:pt>
                <c:pt idx="177">
                  <c:v>0.03825</c:v>
                </c:pt>
                <c:pt idx="178">
                  <c:v>0.03885</c:v>
                </c:pt>
                <c:pt idx="179">
                  <c:v>0.0396</c:v>
                </c:pt>
                <c:pt idx="180">
                  <c:v>0.0423</c:v>
                </c:pt>
                <c:pt idx="181">
                  <c:v>0.04245</c:v>
                </c:pt>
                <c:pt idx="182">
                  <c:v>0.04235</c:v>
                </c:pt>
                <c:pt idx="183">
                  <c:v>0.0425</c:v>
                </c:pt>
                <c:pt idx="184">
                  <c:v>0.0416</c:v>
                </c:pt>
                <c:pt idx="185">
                  <c:v>0.03885</c:v>
                </c:pt>
                <c:pt idx="186">
                  <c:v>0.0398</c:v>
                </c:pt>
                <c:pt idx="187">
                  <c:v>0.0389</c:v>
                </c:pt>
                <c:pt idx="188">
                  <c:v>0.03935</c:v>
                </c:pt>
                <c:pt idx="189">
                  <c:v>0.0396</c:v>
                </c:pt>
                <c:pt idx="190">
                  <c:v>0.0405</c:v>
                </c:pt>
                <c:pt idx="191">
                  <c:v>0.03965</c:v>
                </c:pt>
                <c:pt idx="192">
                  <c:v>0.0432</c:v>
                </c:pt>
                <c:pt idx="193">
                  <c:v>0.04255</c:v>
                </c:pt>
                <c:pt idx="194">
                  <c:v>0.04095</c:v>
                </c:pt>
                <c:pt idx="195">
                  <c:v>0.03995</c:v>
                </c:pt>
                <c:pt idx="196">
                  <c:v>0.03835</c:v>
                </c:pt>
                <c:pt idx="197">
                  <c:v>0.03765</c:v>
                </c:pt>
                <c:pt idx="198">
                  <c:v>0.0364</c:v>
                </c:pt>
                <c:pt idx="199">
                  <c:v>0.03635</c:v>
                </c:pt>
                <c:pt idx="200">
                  <c:v>0.03945</c:v>
                </c:pt>
                <c:pt idx="201">
                  <c:v>0.0418</c:v>
                </c:pt>
                <c:pt idx="202">
                  <c:v>0.0412</c:v>
                </c:pt>
                <c:pt idx="203">
                  <c:v>0.04235</c:v>
                </c:pt>
                <c:pt idx="204">
                  <c:v>0.0432</c:v>
                </c:pt>
                <c:pt idx="205">
                  <c:v>0.0443</c:v>
                </c:pt>
                <c:pt idx="206">
                  <c:v>0.04525</c:v>
                </c:pt>
                <c:pt idx="207">
                  <c:v>0.04495</c:v>
                </c:pt>
                <c:pt idx="208">
                  <c:v>0.04495</c:v>
                </c:pt>
                <c:pt idx="209">
                  <c:v>0.0476</c:v>
                </c:pt>
                <c:pt idx="210">
                  <c:v>0.0479</c:v>
                </c:pt>
                <c:pt idx="211">
                  <c:v>0.04835</c:v>
                </c:pt>
                <c:pt idx="212">
                  <c:v>0.05</c:v>
                </c:pt>
                <c:pt idx="213">
                  <c:v>0.0501</c:v>
                </c:pt>
                <c:pt idx="214">
                  <c:v>0.0502</c:v>
                </c:pt>
                <c:pt idx="215">
                  <c:v>0.0517</c:v>
                </c:pt>
                <c:pt idx="216">
                  <c:v>0.0517</c:v>
                </c:pt>
                <c:pt idx="217">
                  <c:v>0.0536</c:v>
                </c:pt>
                <c:pt idx="218">
                  <c:v>0.05545</c:v>
                </c:pt>
                <c:pt idx="219">
                  <c:v>0.05555</c:v>
                </c:pt>
                <c:pt idx="220">
                  <c:v>0.05865</c:v>
                </c:pt>
                <c:pt idx="221">
                  <c:v>0.0614</c:v>
                </c:pt>
                <c:pt idx="222">
                  <c:v>0.06135</c:v>
                </c:pt>
                <c:pt idx="223">
                  <c:v>0.06355</c:v>
                </c:pt>
                <c:pt idx="224">
                  <c:v>0.0638</c:v>
                </c:pt>
                <c:pt idx="225">
                  <c:v>0.0629</c:v>
                </c:pt>
                <c:pt idx="226">
                  <c:v>0.06325</c:v>
                </c:pt>
                <c:pt idx="227">
                  <c:v>0.06695</c:v>
                </c:pt>
                <c:pt idx="228">
                  <c:v>0.0672</c:v>
                </c:pt>
                <c:pt idx="229">
                  <c:v>0.0704</c:v>
                </c:pt>
                <c:pt idx="230">
                  <c:v>0.0734</c:v>
                </c:pt>
                <c:pt idx="231">
                  <c:v>0.0741</c:v>
                </c:pt>
                <c:pt idx="232">
                  <c:v>0.0751</c:v>
                </c:pt>
                <c:pt idx="233">
                  <c:v>0.0775</c:v>
                </c:pt>
                <c:pt idx="234">
                  <c:v>0.08075</c:v>
                </c:pt>
                <c:pt idx="235">
                  <c:v>0.0838</c:v>
                </c:pt>
                <c:pt idx="236">
                  <c:v>0.0857</c:v>
                </c:pt>
                <c:pt idx="237">
                  <c:v>0.0858</c:v>
                </c:pt>
                <c:pt idx="238">
                  <c:v>0.086</c:v>
                </c:pt>
                <c:pt idx="239">
                  <c:v>0.09015</c:v>
                </c:pt>
                <c:pt idx="240">
                  <c:v>0.09125</c:v>
                </c:pt>
                <c:pt idx="241">
                  <c:v>0.0926</c:v>
                </c:pt>
                <c:pt idx="242">
                  <c:v>0.09595</c:v>
                </c:pt>
                <c:pt idx="243">
                  <c:v>0.0999</c:v>
                </c:pt>
                <c:pt idx="244">
                  <c:v>0.1015</c:v>
                </c:pt>
                <c:pt idx="245">
                  <c:v>0.10215</c:v>
                </c:pt>
                <c:pt idx="246">
                  <c:v>0.10445</c:v>
                </c:pt>
                <c:pt idx="247">
                  <c:v>0.1064</c:v>
                </c:pt>
                <c:pt idx="248">
                  <c:v>0.10605</c:v>
                </c:pt>
                <c:pt idx="249">
                  <c:v>0.108</c:v>
                </c:pt>
                <c:pt idx="250">
                  <c:v>0.10735</c:v>
                </c:pt>
                <c:pt idx="251">
                  <c:v>0.1086</c:v>
                </c:pt>
                <c:pt idx="252">
                  <c:v>0.10795</c:v>
                </c:pt>
                <c:pt idx="253">
                  <c:v>0.1089</c:v>
                </c:pt>
                <c:pt idx="254">
                  <c:v>0.1088</c:v>
                </c:pt>
                <c:pt idx="255">
                  <c:v>0.10775</c:v>
                </c:pt>
                <c:pt idx="256">
                  <c:v>0.1078</c:v>
                </c:pt>
                <c:pt idx="257">
                  <c:v>0.1065</c:v>
                </c:pt>
                <c:pt idx="258">
                  <c:v>0.10325</c:v>
                </c:pt>
                <c:pt idx="259">
                  <c:v>0.09975</c:v>
                </c:pt>
                <c:pt idx="260">
                  <c:v>0.0985</c:v>
                </c:pt>
                <c:pt idx="261">
                  <c:v>0.09245</c:v>
                </c:pt>
                <c:pt idx="262">
                  <c:v>0.0869</c:v>
                </c:pt>
                <c:pt idx="263">
                  <c:v>0.0827</c:v>
                </c:pt>
                <c:pt idx="264">
                  <c:v>0.0736</c:v>
                </c:pt>
                <c:pt idx="265">
                  <c:v>0.06925</c:v>
                </c:pt>
                <c:pt idx="266">
                  <c:v>0.06345</c:v>
                </c:pt>
                <c:pt idx="267">
                  <c:v>0.06115</c:v>
                </c:pt>
                <c:pt idx="268">
                  <c:v>0.0597</c:v>
                </c:pt>
                <c:pt idx="269">
                  <c:v>0.0561</c:v>
                </c:pt>
                <c:pt idx="270">
                  <c:v>0.05615</c:v>
                </c:pt>
                <c:pt idx="271">
                  <c:v>0.0518</c:v>
                </c:pt>
                <c:pt idx="272">
                  <c:v>0.0505</c:v>
                </c:pt>
                <c:pt idx="273">
                  <c:v>0.04675</c:v>
                </c:pt>
                <c:pt idx="274">
                  <c:v>0.0435</c:v>
                </c:pt>
                <c:pt idx="275">
                  <c:v>0.04335</c:v>
                </c:pt>
                <c:pt idx="276">
                  <c:v>0.04085</c:v>
                </c:pt>
                <c:pt idx="277">
                  <c:v>0.0407</c:v>
                </c:pt>
                <c:pt idx="278">
                  <c:v>0.04045</c:v>
                </c:pt>
                <c:pt idx="279">
                  <c:v>0.043</c:v>
                </c:pt>
                <c:pt idx="280">
                  <c:v>0.0429</c:v>
                </c:pt>
                <c:pt idx="281">
                  <c:v>0.0418</c:v>
                </c:pt>
                <c:pt idx="282">
                  <c:v>0.0422</c:v>
                </c:pt>
                <c:pt idx="283">
                  <c:v>0.04125</c:v>
                </c:pt>
                <c:pt idx="284">
                  <c:v>0.04215</c:v>
                </c:pt>
                <c:pt idx="285">
                  <c:v>0.04225</c:v>
                </c:pt>
                <c:pt idx="286">
                  <c:v>0.04</c:v>
                </c:pt>
                <c:pt idx="287">
                  <c:v>0.04025</c:v>
                </c:pt>
                <c:pt idx="288">
                  <c:v>0.03835</c:v>
                </c:pt>
                <c:pt idx="289">
                  <c:v>0.03865</c:v>
                </c:pt>
                <c:pt idx="290">
                  <c:v>0.03875</c:v>
                </c:pt>
                <c:pt idx="291">
                  <c:v>0.03605</c:v>
                </c:pt>
                <c:pt idx="292">
                  <c:v>0.0361</c:v>
                </c:pt>
                <c:pt idx="293">
                  <c:v>0.0358</c:v>
                </c:pt>
                <c:pt idx="294">
                  <c:v>0.0338</c:v>
                </c:pt>
                <c:pt idx="295">
                  <c:v>0.0349</c:v>
                </c:pt>
                <c:pt idx="296">
                  <c:v>0.0353</c:v>
                </c:pt>
                <c:pt idx="297">
                  <c:v>0.0366</c:v>
                </c:pt>
                <c:pt idx="298">
                  <c:v>0.0377</c:v>
                </c:pt>
                <c:pt idx="299">
                  <c:v>0.0396</c:v>
                </c:pt>
                <c:pt idx="300">
                  <c:v>0.04155</c:v>
                </c:pt>
                <c:pt idx="301">
                  <c:v>0.04265</c:v>
                </c:pt>
                <c:pt idx="302">
                  <c:v>0.04315</c:v>
                </c:pt>
                <c:pt idx="303">
                  <c:v>0.04215</c:v>
                </c:pt>
                <c:pt idx="304">
                  <c:v>0.04125</c:v>
                </c:pt>
                <c:pt idx="305">
                  <c:v>0.04115</c:v>
                </c:pt>
                <c:pt idx="306">
                  <c:v>0.0415</c:v>
                </c:pt>
                <c:pt idx="307">
                  <c:v>0.03835</c:v>
                </c:pt>
                <c:pt idx="308">
                  <c:v>0.03875</c:v>
                </c:pt>
                <c:pt idx="309">
                  <c:v>0.03765</c:v>
                </c:pt>
                <c:pt idx="310">
                  <c:v>0.0348</c:v>
                </c:pt>
                <c:pt idx="311">
                  <c:v>0.03585</c:v>
                </c:pt>
                <c:pt idx="312">
                  <c:v>0.0361</c:v>
                </c:pt>
                <c:pt idx="313">
                  <c:v>0.0345</c:v>
                </c:pt>
                <c:pt idx="314">
                  <c:v>0.0338</c:v>
                </c:pt>
                <c:pt idx="315">
                  <c:v>0.0317</c:v>
                </c:pt>
                <c:pt idx="316">
                  <c:v>0.0292</c:v>
                </c:pt>
                <c:pt idx="317">
                  <c:v>0.0291</c:v>
                </c:pt>
                <c:pt idx="318">
                  <c:v>0.02895</c:v>
                </c:pt>
                <c:pt idx="319">
                  <c:v>0.0283</c:v>
                </c:pt>
                <c:pt idx="320">
                  <c:v>0.02835</c:v>
                </c:pt>
                <c:pt idx="321">
                  <c:v>0.0274</c:v>
                </c:pt>
                <c:pt idx="322">
                  <c:v>0.02805</c:v>
                </c:pt>
                <c:pt idx="323">
                  <c:v>0.02855</c:v>
                </c:pt>
                <c:pt idx="324">
                  <c:v>0.028</c:v>
                </c:pt>
                <c:pt idx="325">
                  <c:v>0.02815</c:v>
                </c:pt>
                <c:pt idx="326">
                  <c:v>0.02805</c:v>
                </c:pt>
                <c:pt idx="327">
                  <c:v>0.02695</c:v>
                </c:pt>
                <c:pt idx="328">
                  <c:v>0.02695</c:v>
                </c:pt>
                <c:pt idx="329">
                  <c:v>0.0269</c:v>
                </c:pt>
                <c:pt idx="330">
                  <c:v>0.0276</c:v>
                </c:pt>
                <c:pt idx="331">
                  <c:v>0.02875</c:v>
                </c:pt>
                <c:pt idx="332">
                  <c:v>0.02855</c:v>
                </c:pt>
                <c:pt idx="333">
                  <c:v>0.0274</c:v>
                </c:pt>
                <c:pt idx="334">
                  <c:v>0.0286</c:v>
                </c:pt>
                <c:pt idx="335">
                  <c:v>0.02845</c:v>
                </c:pt>
                <c:pt idx="336">
                  <c:v>0.02775</c:v>
                </c:pt>
                <c:pt idx="337">
                  <c:v>0.02735</c:v>
                </c:pt>
                <c:pt idx="338">
                  <c:v>0.0266</c:v>
                </c:pt>
                <c:pt idx="339">
                  <c:v>0.0268</c:v>
                </c:pt>
                <c:pt idx="340">
                  <c:v>0.02675</c:v>
                </c:pt>
                <c:pt idx="341">
                  <c:v>0.02795</c:v>
                </c:pt>
                <c:pt idx="342">
                  <c:v>0.02875</c:v>
                </c:pt>
                <c:pt idx="343">
                  <c:v>0.0289</c:v>
                </c:pt>
                <c:pt idx="344">
                  <c:v>0.02725</c:v>
                </c:pt>
                <c:pt idx="345">
                  <c:v>0.0272</c:v>
                </c:pt>
                <c:pt idx="346">
                  <c:v>0.02795</c:v>
                </c:pt>
                <c:pt idx="347">
                  <c:v>0.02885</c:v>
                </c:pt>
                <c:pt idx="348">
                  <c:v>0.0289</c:v>
                </c:pt>
                <c:pt idx="349">
                  <c:v>0.0279</c:v>
                </c:pt>
                <c:pt idx="350">
                  <c:v>0.02835</c:v>
                </c:pt>
                <c:pt idx="351">
                  <c:v>0.02885</c:v>
                </c:pt>
                <c:pt idx="352">
                  <c:v>0.02735</c:v>
                </c:pt>
                <c:pt idx="353">
                  <c:v>0.0275</c:v>
                </c:pt>
                <c:pt idx="354">
                  <c:v>0.02705</c:v>
                </c:pt>
                <c:pt idx="355">
                  <c:v>0.0273</c:v>
                </c:pt>
                <c:pt idx="356">
                  <c:v>0.0275</c:v>
                </c:pt>
                <c:pt idx="357">
                  <c:v>0.0281</c:v>
                </c:pt>
                <c:pt idx="358">
                  <c:v>0.02775</c:v>
                </c:pt>
                <c:pt idx="359">
                  <c:v>0.0294</c:v>
                </c:pt>
                <c:pt idx="360">
                  <c:v>0.02995</c:v>
                </c:pt>
                <c:pt idx="361">
                  <c:v>0.0302</c:v>
                </c:pt>
                <c:pt idx="362">
                  <c:v>0.03245</c:v>
                </c:pt>
                <c:pt idx="363">
                  <c:v>0.03235</c:v>
                </c:pt>
                <c:pt idx="364">
                  <c:v>0.02975</c:v>
                </c:pt>
                <c:pt idx="365">
                  <c:v>0.03005</c:v>
                </c:pt>
                <c:pt idx="366">
                  <c:v>0.0301</c:v>
                </c:pt>
                <c:pt idx="367">
                  <c:v>0.0294</c:v>
                </c:pt>
                <c:pt idx="368">
                  <c:v>0.02935</c:v>
                </c:pt>
                <c:pt idx="369">
                  <c:v>0.02895</c:v>
                </c:pt>
                <c:pt idx="370">
                  <c:v>0.02745</c:v>
                </c:pt>
                <c:pt idx="371">
                  <c:v>0.0301</c:v>
                </c:pt>
                <c:pt idx="372">
                  <c:v>0.03015</c:v>
                </c:pt>
                <c:pt idx="373">
                  <c:v>0.0276</c:v>
                </c:pt>
                <c:pt idx="374">
                  <c:v>0.03</c:v>
                </c:pt>
                <c:pt idx="375">
                  <c:v>0.02915</c:v>
                </c:pt>
                <c:pt idx="376">
                  <c:v>0.02855</c:v>
                </c:pt>
                <c:pt idx="377">
                  <c:v>0.02865</c:v>
                </c:pt>
                <c:pt idx="378">
                  <c:v>0.0267</c:v>
                </c:pt>
                <c:pt idx="379">
                  <c:v>0.02905</c:v>
                </c:pt>
                <c:pt idx="380">
                  <c:v>0.02915</c:v>
                </c:pt>
                <c:pt idx="381">
                  <c:v>0.02925</c:v>
                </c:pt>
                <c:pt idx="382">
                  <c:v>0.02955</c:v>
                </c:pt>
                <c:pt idx="383">
                  <c:v>0.0291</c:v>
                </c:pt>
                <c:pt idx="384">
                  <c:v>0.0277</c:v>
                </c:pt>
                <c:pt idx="385">
                  <c:v>0.0305</c:v>
                </c:pt>
                <c:pt idx="386">
                  <c:v>0.0299</c:v>
                </c:pt>
                <c:pt idx="387">
                  <c:v>0.0295</c:v>
                </c:pt>
                <c:pt idx="388">
                  <c:v>0.02975</c:v>
                </c:pt>
                <c:pt idx="389">
                  <c:v>0.0288</c:v>
                </c:pt>
                <c:pt idx="390">
                  <c:v>0.02935</c:v>
                </c:pt>
                <c:pt idx="391">
                  <c:v>0.03135</c:v>
                </c:pt>
                <c:pt idx="392">
                  <c:v>0.03085</c:v>
                </c:pt>
                <c:pt idx="393">
                  <c:v>0.0283</c:v>
                </c:pt>
                <c:pt idx="394">
                  <c:v>0.02795</c:v>
                </c:pt>
                <c:pt idx="395">
                  <c:v>0.0276</c:v>
                </c:pt>
                <c:pt idx="396">
                  <c:v>0.02775</c:v>
                </c:pt>
                <c:pt idx="397">
                  <c:v>0.02805</c:v>
                </c:pt>
                <c:pt idx="398">
                  <c:v>0.02915</c:v>
                </c:pt>
                <c:pt idx="399">
                  <c:v>0.0301</c:v>
                </c:pt>
                <c:pt idx="400">
                  <c:v>0.03025</c:v>
                </c:pt>
                <c:pt idx="401">
                  <c:v>0.0281</c:v>
                </c:pt>
                <c:pt idx="402">
                  <c:v>0.028</c:v>
                </c:pt>
                <c:pt idx="403">
                  <c:v>0.02625</c:v>
                </c:pt>
                <c:pt idx="404">
                  <c:v>0.0254</c:v>
                </c:pt>
                <c:pt idx="405">
                  <c:v>0.0277</c:v>
                </c:pt>
                <c:pt idx="406">
                  <c:v>0.0277</c:v>
                </c:pt>
                <c:pt idx="407">
                  <c:v>0.0256</c:v>
                </c:pt>
                <c:pt idx="408">
                  <c:v>0.0261</c:v>
                </c:pt>
                <c:pt idx="409">
                  <c:v>0.02545</c:v>
                </c:pt>
                <c:pt idx="410">
                  <c:v>0.0269</c:v>
                </c:pt>
                <c:pt idx="411">
                  <c:v>0.02735</c:v>
                </c:pt>
                <c:pt idx="412">
                  <c:v>0.0273</c:v>
                </c:pt>
                <c:pt idx="413">
                  <c:v>0.0273</c:v>
                </c:pt>
                <c:pt idx="414">
                  <c:v>0.02815</c:v>
                </c:pt>
                <c:pt idx="415">
                  <c:v>0.02795</c:v>
                </c:pt>
                <c:pt idx="416">
                  <c:v>0.0272</c:v>
                </c:pt>
                <c:pt idx="417">
                  <c:v>0.0258</c:v>
                </c:pt>
                <c:pt idx="418">
                  <c:v>0.02515</c:v>
                </c:pt>
                <c:pt idx="419">
                  <c:v>0.02475</c:v>
                </c:pt>
                <c:pt idx="420">
                  <c:v>0.02495</c:v>
                </c:pt>
                <c:pt idx="421">
                  <c:v>0.0255</c:v>
                </c:pt>
                <c:pt idx="422">
                  <c:v>0.0267</c:v>
                </c:pt>
                <c:pt idx="423">
                  <c:v>0.02665</c:v>
                </c:pt>
                <c:pt idx="424">
                  <c:v>0.02415</c:v>
                </c:pt>
                <c:pt idx="425">
                  <c:v>0.02575</c:v>
                </c:pt>
                <c:pt idx="426">
                  <c:v>0.02565</c:v>
                </c:pt>
                <c:pt idx="427">
                  <c:v>0.0233</c:v>
                </c:pt>
                <c:pt idx="428">
                  <c:v>0.02425</c:v>
                </c:pt>
                <c:pt idx="429">
                  <c:v>0.02365</c:v>
                </c:pt>
                <c:pt idx="430">
                  <c:v>0.0256</c:v>
                </c:pt>
                <c:pt idx="431">
                  <c:v>0.02755</c:v>
                </c:pt>
                <c:pt idx="432">
                  <c:v>0.0268</c:v>
                </c:pt>
                <c:pt idx="433">
                  <c:v>0.0253</c:v>
                </c:pt>
                <c:pt idx="434">
                  <c:v>0.02525</c:v>
                </c:pt>
                <c:pt idx="435">
                  <c:v>0.02515</c:v>
                </c:pt>
                <c:pt idx="436">
                  <c:v>0.0256</c:v>
                </c:pt>
                <c:pt idx="437">
                  <c:v>0.0263</c:v>
                </c:pt>
                <c:pt idx="438">
                  <c:v>0.0257</c:v>
                </c:pt>
                <c:pt idx="439">
                  <c:v>0.0258</c:v>
                </c:pt>
                <c:pt idx="440">
                  <c:v>0.0268</c:v>
                </c:pt>
                <c:pt idx="441">
                  <c:v>0.0268</c:v>
                </c:pt>
                <c:pt idx="442">
                  <c:v>0.02785</c:v>
                </c:pt>
                <c:pt idx="443">
                  <c:v>0.02875</c:v>
                </c:pt>
                <c:pt idx="444">
                  <c:v>0.02645</c:v>
                </c:pt>
                <c:pt idx="445">
                  <c:v>0.0274</c:v>
                </c:pt>
                <c:pt idx="446">
                  <c:v>0.0273</c:v>
                </c:pt>
                <c:pt idx="447">
                  <c:v>0.02415</c:v>
                </c:pt>
                <c:pt idx="448">
                  <c:v>0.0237</c:v>
                </c:pt>
                <c:pt idx="449">
                  <c:v>0.0219</c:v>
                </c:pt>
                <c:pt idx="450">
                  <c:v>0.0213</c:v>
                </c:pt>
                <c:pt idx="451">
                  <c:v>0.0218</c:v>
                </c:pt>
                <c:pt idx="452">
                  <c:v>0.0214</c:v>
                </c:pt>
                <c:pt idx="453">
                  <c:v>0.02435</c:v>
                </c:pt>
                <c:pt idx="454">
                  <c:v>0.02695</c:v>
                </c:pt>
                <c:pt idx="455">
                  <c:v>0.02775</c:v>
                </c:pt>
                <c:pt idx="456">
                  <c:v>0.02775</c:v>
                </c:pt>
                <c:pt idx="457">
                  <c:v>0.0273</c:v>
                </c:pt>
                <c:pt idx="458">
                  <c:v>0.0257</c:v>
                </c:pt>
                <c:pt idx="459">
                  <c:v>0.02465</c:v>
                </c:pt>
                <c:pt idx="460">
                  <c:v>0.0245</c:v>
                </c:pt>
                <c:pt idx="461">
                  <c:v>0.0248</c:v>
                </c:pt>
                <c:pt idx="462">
                  <c:v>0.02535</c:v>
                </c:pt>
                <c:pt idx="463">
                  <c:v>0.02385</c:v>
                </c:pt>
                <c:pt idx="464">
                  <c:v>0.02345</c:v>
                </c:pt>
                <c:pt idx="465">
                  <c:v>0.0265</c:v>
                </c:pt>
                <c:pt idx="466">
                  <c:v>0.0271</c:v>
                </c:pt>
                <c:pt idx="467">
                  <c:v>0.027</c:v>
                </c:pt>
                <c:pt idx="468">
                  <c:v>0.02695</c:v>
                </c:pt>
                <c:pt idx="469">
                  <c:v>0.0244</c:v>
                </c:pt>
                <c:pt idx="470">
                  <c:v>0.0238</c:v>
                </c:pt>
                <c:pt idx="471">
                  <c:v>0.02505</c:v>
                </c:pt>
                <c:pt idx="472">
                  <c:v>0.02485</c:v>
                </c:pt>
                <c:pt idx="473">
                  <c:v>0.02105</c:v>
                </c:pt>
                <c:pt idx="474">
                  <c:v>0.02135</c:v>
                </c:pt>
                <c:pt idx="475">
                  <c:v>0.0212</c:v>
                </c:pt>
                <c:pt idx="476">
                  <c:v>0.02125</c:v>
                </c:pt>
                <c:pt idx="477">
                  <c:v>0.02285</c:v>
                </c:pt>
                <c:pt idx="478">
                  <c:v>0.02255</c:v>
                </c:pt>
                <c:pt idx="479">
                  <c:v>0.02075</c:v>
                </c:pt>
                <c:pt idx="480">
                  <c:v>0.0206</c:v>
                </c:pt>
                <c:pt idx="481">
                  <c:v>0.01935</c:v>
                </c:pt>
                <c:pt idx="482">
                  <c:v>0.02025</c:v>
                </c:pt>
                <c:pt idx="483">
                  <c:v>0.02025</c:v>
                </c:pt>
                <c:pt idx="484">
                  <c:v>0.01905</c:v>
                </c:pt>
                <c:pt idx="485">
                  <c:v>0.0207</c:v>
                </c:pt>
                <c:pt idx="486">
                  <c:v>0.0206</c:v>
                </c:pt>
                <c:pt idx="487">
                  <c:v>0.0214</c:v>
                </c:pt>
                <c:pt idx="488">
                  <c:v>0.02165</c:v>
                </c:pt>
                <c:pt idx="489">
                  <c:v>0.02115</c:v>
                </c:pt>
                <c:pt idx="490">
                  <c:v>0.0203</c:v>
                </c:pt>
                <c:pt idx="491">
                  <c:v>0.021</c:v>
                </c:pt>
                <c:pt idx="492">
                  <c:v>0.0203</c:v>
                </c:pt>
                <c:pt idx="493">
                  <c:v>0.0186</c:v>
                </c:pt>
                <c:pt idx="494">
                  <c:v>0.01915</c:v>
                </c:pt>
                <c:pt idx="495">
                  <c:v>0.0187</c:v>
                </c:pt>
                <c:pt idx="496">
                  <c:v>0.01885</c:v>
                </c:pt>
                <c:pt idx="497">
                  <c:v>0.01865</c:v>
                </c:pt>
                <c:pt idx="498">
                  <c:v>0.01755</c:v>
                </c:pt>
                <c:pt idx="499">
                  <c:v>0.01865</c:v>
                </c:pt>
                <c:pt idx="500">
                  <c:v>0.0187</c:v>
                </c:pt>
                <c:pt idx="501">
                  <c:v>0.01775</c:v>
                </c:pt>
                <c:pt idx="502">
                  <c:v>0.01805</c:v>
                </c:pt>
                <c:pt idx="503">
                  <c:v>0.0186</c:v>
                </c:pt>
                <c:pt idx="504">
                  <c:v>0.01765</c:v>
                </c:pt>
                <c:pt idx="505">
                  <c:v>0.0177</c:v>
                </c:pt>
                <c:pt idx="506">
                  <c:v>0.0187</c:v>
                </c:pt>
                <c:pt idx="507">
                  <c:v>0.02105</c:v>
                </c:pt>
                <c:pt idx="508">
                  <c:v>0.02115</c:v>
                </c:pt>
                <c:pt idx="509">
                  <c:v>0.01985</c:v>
                </c:pt>
                <c:pt idx="510">
                  <c:v>0.01845</c:v>
                </c:pt>
                <c:pt idx="511">
                  <c:v>0.0205</c:v>
                </c:pt>
                <c:pt idx="512">
                  <c:v>0.0201</c:v>
                </c:pt>
                <c:pt idx="513">
                  <c:v>0.01955</c:v>
                </c:pt>
                <c:pt idx="514">
                  <c:v>0.0189</c:v>
                </c:pt>
                <c:pt idx="515">
                  <c:v>0.01975</c:v>
                </c:pt>
                <c:pt idx="516">
                  <c:v>0.02105</c:v>
                </c:pt>
                <c:pt idx="517">
                  <c:v>0.02065</c:v>
                </c:pt>
                <c:pt idx="518">
                  <c:v>0.02035</c:v>
                </c:pt>
                <c:pt idx="519">
                  <c:v>0.02165</c:v>
                </c:pt>
                <c:pt idx="520">
                  <c:v>0.02255</c:v>
                </c:pt>
                <c:pt idx="521">
                  <c:v>0.02125</c:v>
                </c:pt>
                <c:pt idx="522">
                  <c:v>0.0204</c:v>
                </c:pt>
                <c:pt idx="523">
                  <c:v>0.02155</c:v>
                </c:pt>
                <c:pt idx="524">
                  <c:v>0.02215</c:v>
                </c:pt>
                <c:pt idx="525">
                  <c:v>0.0227</c:v>
                </c:pt>
                <c:pt idx="526">
                  <c:v>0.02215</c:v>
                </c:pt>
                <c:pt idx="527">
                  <c:v>0.0219</c:v>
                </c:pt>
                <c:pt idx="528">
                  <c:v>0.02245</c:v>
                </c:pt>
                <c:pt idx="529">
                  <c:v>0.0225</c:v>
                </c:pt>
                <c:pt idx="530">
                  <c:v>0.021</c:v>
                </c:pt>
                <c:pt idx="531">
                  <c:v>0.02125</c:v>
                </c:pt>
                <c:pt idx="532">
                  <c:v>0.0217</c:v>
                </c:pt>
                <c:pt idx="533">
                  <c:v>0.02135</c:v>
                </c:pt>
                <c:pt idx="534">
                  <c:v>0.0213</c:v>
                </c:pt>
                <c:pt idx="535">
                  <c:v>0.02125</c:v>
                </c:pt>
                <c:pt idx="536">
                  <c:v>0.0216</c:v>
                </c:pt>
                <c:pt idx="537">
                  <c:v>0.0216</c:v>
                </c:pt>
                <c:pt idx="538">
                  <c:v>0.0208</c:v>
                </c:pt>
                <c:pt idx="539">
                  <c:v>0.02115</c:v>
                </c:pt>
                <c:pt idx="540">
                  <c:v>0.02255</c:v>
                </c:pt>
                <c:pt idx="541">
                  <c:v>0.0219</c:v>
                </c:pt>
                <c:pt idx="542">
                  <c:v>0.02205</c:v>
                </c:pt>
                <c:pt idx="543">
                  <c:v>0.02225</c:v>
                </c:pt>
                <c:pt idx="544">
                  <c:v>0.02265</c:v>
                </c:pt>
                <c:pt idx="545">
                  <c:v>0.0207</c:v>
                </c:pt>
                <c:pt idx="546">
                  <c:v>0.02245</c:v>
                </c:pt>
                <c:pt idx="547">
                  <c:v>0.02305</c:v>
                </c:pt>
                <c:pt idx="548">
                  <c:v>0.0232</c:v>
                </c:pt>
                <c:pt idx="549">
                  <c:v>0.0225</c:v>
                </c:pt>
                <c:pt idx="550">
                  <c:v>0.02145</c:v>
                </c:pt>
                <c:pt idx="551">
                  <c:v>0.02175</c:v>
                </c:pt>
                <c:pt idx="552">
                  <c:v>0.0218</c:v>
                </c:pt>
                <c:pt idx="553">
                  <c:v>0.0203</c:v>
                </c:pt>
                <c:pt idx="554">
                  <c:v>0.02115</c:v>
                </c:pt>
                <c:pt idx="555">
                  <c:v>0.0212</c:v>
                </c:pt>
                <c:pt idx="556">
                  <c:v>0.0225</c:v>
                </c:pt>
                <c:pt idx="557">
                  <c:v>0.02255</c:v>
                </c:pt>
                <c:pt idx="558">
                  <c:v>0.02275</c:v>
                </c:pt>
                <c:pt idx="559">
                  <c:v>0.0205</c:v>
                </c:pt>
                <c:pt idx="560">
                  <c:v>0.0212</c:v>
                </c:pt>
                <c:pt idx="561">
                  <c:v>0.02115</c:v>
                </c:pt>
                <c:pt idx="562">
                  <c:v>0.02055</c:v>
                </c:pt>
                <c:pt idx="563">
                  <c:v>0.02175</c:v>
                </c:pt>
                <c:pt idx="564">
                  <c:v>0.0218</c:v>
                </c:pt>
                <c:pt idx="565">
                  <c:v>0.0201</c:v>
                </c:pt>
                <c:pt idx="566">
                  <c:v>0.02125</c:v>
                </c:pt>
                <c:pt idx="567">
                  <c:v>0.0212</c:v>
                </c:pt>
                <c:pt idx="568">
                  <c:v>0.02215</c:v>
                </c:pt>
                <c:pt idx="569">
                  <c:v>0.0232</c:v>
                </c:pt>
                <c:pt idx="570">
                  <c:v>0.0223</c:v>
                </c:pt>
                <c:pt idx="571">
                  <c:v>0.0219</c:v>
                </c:pt>
                <c:pt idx="572">
                  <c:v>0.02195</c:v>
                </c:pt>
                <c:pt idx="573">
                  <c:v>0.0204</c:v>
                </c:pt>
                <c:pt idx="574">
                  <c:v>0.022</c:v>
                </c:pt>
                <c:pt idx="575">
                  <c:v>0.02215</c:v>
                </c:pt>
                <c:pt idx="576">
                  <c:v>0.02305</c:v>
                </c:pt>
                <c:pt idx="577">
                  <c:v>0.02375</c:v>
                </c:pt>
                <c:pt idx="578">
                  <c:v>0.0244</c:v>
                </c:pt>
                <c:pt idx="579">
                  <c:v>0.0226</c:v>
                </c:pt>
                <c:pt idx="580">
                  <c:v>0.0225</c:v>
                </c:pt>
                <c:pt idx="581">
                  <c:v>0.02315</c:v>
                </c:pt>
                <c:pt idx="582">
                  <c:v>0.02355</c:v>
                </c:pt>
                <c:pt idx="583">
                  <c:v>0.02445</c:v>
                </c:pt>
                <c:pt idx="584">
                  <c:v>0.0239</c:v>
                </c:pt>
                <c:pt idx="585">
                  <c:v>0.0206</c:v>
                </c:pt>
                <c:pt idx="586">
                  <c:v>0.02275</c:v>
                </c:pt>
                <c:pt idx="587">
                  <c:v>0.0225</c:v>
                </c:pt>
                <c:pt idx="588">
                  <c:v>0.02375</c:v>
                </c:pt>
                <c:pt idx="589">
                  <c:v>0.02435</c:v>
                </c:pt>
                <c:pt idx="590">
                  <c:v>0.0244</c:v>
                </c:pt>
                <c:pt idx="591">
                  <c:v>0.0227</c:v>
                </c:pt>
                <c:pt idx="592">
                  <c:v>0.0227</c:v>
                </c:pt>
                <c:pt idx="593">
                  <c:v>0.0237</c:v>
                </c:pt>
                <c:pt idx="594">
                  <c:v>0.02485</c:v>
                </c:pt>
                <c:pt idx="595">
                  <c:v>0.02445</c:v>
                </c:pt>
                <c:pt idx="596">
                  <c:v>0.0215</c:v>
                </c:pt>
                <c:pt idx="597">
                  <c:v>0.0235</c:v>
                </c:pt>
                <c:pt idx="598">
                  <c:v>0.0247</c:v>
                </c:pt>
                <c:pt idx="599">
                  <c:v>0.0228</c:v>
                </c:pt>
                <c:pt idx="600">
                  <c:v>0.0227</c:v>
                </c:pt>
                <c:pt idx="601">
                  <c:v>0.0232</c:v>
                </c:pt>
                <c:pt idx="602">
                  <c:v>0.0216</c:v>
                </c:pt>
                <c:pt idx="603">
                  <c:v>0.02175</c:v>
                </c:pt>
                <c:pt idx="604">
                  <c:v>0.022</c:v>
                </c:pt>
                <c:pt idx="605">
                  <c:v>0.0205</c:v>
                </c:pt>
                <c:pt idx="606">
                  <c:v>0.02055</c:v>
                </c:pt>
                <c:pt idx="607">
                  <c:v>0.0213</c:v>
                </c:pt>
                <c:pt idx="608">
                  <c:v>0.0225</c:v>
                </c:pt>
                <c:pt idx="609">
                  <c:v>0.02385</c:v>
                </c:pt>
                <c:pt idx="610">
                  <c:v>0.02465</c:v>
                </c:pt>
                <c:pt idx="611">
                  <c:v>0.02635</c:v>
                </c:pt>
                <c:pt idx="612">
                  <c:v>0.02815</c:v>
                </c:pt>
                <c:pt idx="613">
                  <c:v>0.0281</c:v>
                </c:pt>
                <c:pt idx="614">
                  <c:v>0.02835</c:v>
                </c:pt>
                <c:pt idx="615">
                  <c:v>0.02925</c:v>
                </c:pt>
                <c:pt idx="616">
                  <c:v>0.0295</c:v>
                </c:pt>
                <c:pt idx="617">
                  <c:v>0.02675</c:v>
                </c:pt>
                <c:pt idx="618">
                  <c:v>0.0268</c:v>
                </c:pt>
                <c:pt idx="619">
                  <c:v>0.0266</c:v>
                </c:pt>
                <c:pt idx="620">
                  <c:v>0.0255</c:v>
                </c:pt>
                <c:pt idx="621">
                  <c:v>0.0268</c:v>
                </c:pt>
                <c:pt idx="622">
                  <c:v>0.0265</c:v>
                </c:pt>
                <c:pt idx="623">
                  <c:v>0.0283</c:v>
                </c:pt>
                <c:pt idx="624">
                  <c:v>0.0283</c:v>
                </c:pt>
                <c:pt idx="625">
                  <c:v>0.0281</c:v>
                </c:pt>
                <c:pt idx="626">
                  <c:v>0.02885</c:v>
                </c:pt>
                <c:pt idx="627">
                  <c:v>0.02945</c:v>
                </c:pt>
                <c:pt idx="628">
                  <c:v>0.02755</c:v>
                </c:pt>
                <c:pt idx="629">
                  <c:v>0.02695</c:v>
                </c:pt>
                <c:pt idx="630">
                  <c:v>0.0268</c:v>
                </c:pt>
                <c:pt idx="631">
                  <c:v>0.0259</c:v>
                </c:pt>
                <c:pt idx="632">
                  <c:v>0.0276</c:v>
                </c:pt>
                <c:pt idx="633">
                  <c:v>0.0281</c:v>
                </c:pt>
                <c:pt idx="634">
                  <c:v>0.02725</c:v>
                </c:pt>
                <c:pt idx="635">
                  <c:v>0.0282</c:v>
                </c:pt>
                <c:pt idx="636">
                  <c:v>0.02815</c:v>
                </c:pt>
                <c:pt idx="637">
                  <c:v>0.0266</c:v>
                </c:pt>
                <c:pt idx="638">
                  <c:v>0.02785</c:v>
                </c:pt>
                <c:pt idx="639">
                  <c:v>0.02835</c:v>
                </c:pt>
                <c:pt idx="640">
                  <c:v>0.02705</c:v>
                </c:pt>
                <c:pt idx="641">
                  <c:v>0.02805</c:v>
                </c:pt>
                <c:pt idx="642">
                  <c:v>0.02885</c:v>
                </c:pt>
                <c:pt idx="643">
                  <c:v>0.02895</c:v>
                </c:pt>
                <c:pt idx="644">
                  <c:v>0.03135</c:v>
                </c:pt>
                <c:pt idx="645">
                  <c:v>0.03135</c:v>
                </c:pt>
                <c:pt idx="646">
                  <c:v>0.0306</c:v>
                </c:pt>
                <c:pt idx="647">
                  <c:v>0.0314</c:v>
                </c:pt>
                <c:pt idx="648">
                  <c:v>0.03155</c:v>
                </c:pt>
                <c:pt idx="649">
                  <c:v>0.0294</c:v>
                </c:pt>
                <c:pt idx="650">
                  <c:v>0.0309</c:v>
                </c:pt>
                <c:pt idx="651">
                  <c:v>0.03095</c:v>
                </c:pt>
                <c:pt idx="652">
                  <c:v>0.0302</c:v>
                </c:pt>
                <c:pt idx="653">
                  <c:v>0.03135</c:v>
                </c:pt>
                <c:pt idx="654">
                  <c:v>0.03165</c:v>
                </c:pt>
                <c:pt idx="655">
                  <c:v>0.03105</c:v>
                </c:pt>
                <c:pt idx="656">
                  <c:v>0.0309</c:v>
                </c:pt>
                <c:pt idx="657">
                  <c:v>0.03085</c:v>
                </c:pt>
                <c:pt idx="658">
                  <c:v>0.0316</c:v>
                </c:pt>
                <c:pt idx="659">
                  <c:v>0.0321</c:v>
                </c:pt>
                <c:pt idx="660">
                  <c:v>0.0315</c:v>
                </c:pt>
                <c:pt idx="661">
                  <c:v>0.03205</c:v>
                </c:pt>
                <c:pt idx="662">
                  <c:v>0.0337</c:v>
                </c:pt>
                <c:pt idx="663">
                  <c:v>0.0335</c:v>
                </c:pt>
                <c:pt idx="664">
                  <c:v>0.03475</c:v>
                </c:pt>
                <c:pt idx="665">
                  <c:v>0.0357</c:v>
                </c:pt>
                <c:pt idx="666">
                  <c:v>0.03535</c:v>
                </c:pt>
                <c:pt idx="667">
                  <c:v>0.0357</c:v>
                </c:pt>
                <c:pt idx="668">
                  <c:v>0.0357</c:v>
                </c:pt>
                <c:pt idx="669">
                  <c:v>0.0358</c:v>
                </c:pt>
                <c:pt idx="670">
                  <c:v>0.03585</c:v>
                </c:pt>
                <c:pt idx="671">
                  <c:v>0.03545</c:v>
                </c:pt>
                <c:pt idx="672">
                  <c:v>0.03435</c:v>
                </c:pt>
                <c:pt idx="673">
                  <c:v>0.03595</c:v>
                </c:pt>
                <c:pt idx="674">
                  <c:v>0.03595</c:v>
                </c:pt>
                <c:pt idx="675">
                  <c:v>0.0369</c:v>
                </c:pt>
                <c:pt idx="676">
                  <c:v>0.0372</c:v>
                </c:pt>
                <c:pt idx="677">
                  <c:v>0.0369</c:v>
                </c:pt>
                <c:pt idx="678">
                  <c:v>0.03685</c:v>
                </c:pt>
                <c:pt idx="679">
                  <c:v>0.03815</c:v>
                </c:pt>
                <c:pt idx="680">
                  <c:v>0.03895</c:v>
                </c:pt>
                <c:pt idx="681">
                  <c:v>0.03835</c:v>
                </c:pt>
                <c:pt idx="682">
                  <c:v>0.04035</c:v>
                </c:pt>
                <c:pt idx="683">
                  <c:v>0.04075</c:v>
                </c:pt>
                <c:pt idx="684">
                  <c:v>0.0423</c:v>
                </c:pt>
                <c:pt idx="685">
                  <c:v>0.04275</c:v>
                </c:pt>
                <c:pt idx="686">
                  <c:v>0.0429</c:v>
                </c:pt>
                <c:pt idx="687">
                  <c:v>0.04345</c:v>
                </c:pt>
                <c:pt idx="688">
                  <c:v>0.0443</c:v>
                </c:pt>
                <c:pt idx="689">
                  <c:v>0.0443</c:v>
                </c:pt>
                <c:pt idx="690">
                  <c:v>0.04445</c:v>
                </c:pt>
                <c:pt idx="691">
                  <c:v>0.04465</c:v>
                </c:pt>
                <c:pt idx="692">
                  <c:v>0.04455</c:v>
                </c:pt>
                <c:pt idx="693">
                  <c:v>0.0453</c:v>
                </c:pt>
                <c:pt idx="694">
                  <c:v>0.04745</c:v>
                </c:pt>
                <c:pt idx="695">
                  <c:v>0.04745</c:v>
                </c:pt>
                <c:pt idx="696">
                  <c:v>0.05045</c:v>
                </c:pt>
                <c:pt idx="697">
                  <c:v>0.05055</c:v>
                </c:pt>
                <c:pt idx="698">
                  <c:v>0.051</c:v>
                </c:pt>
                <c:pt idx="699">
                  <c:v>0.05095</c:v>
                </c:pt>
                <c:pt idx="700">
                  <c:v>0.05205</c:v>
                </c:pt>
                <c:pt idx="701">
                  <c:v>0.05245</c:v>
                </c:pt>
                <c:pt idx="702">
                  <c:v>0.0528</c:v>
                </c:pt>
                <c:pt idx="703">
                  <c:v>0.05425</c:v>
                </c:pt>
                <c:pt idx="704">
                  <c:v>0.0548</c:v>
                </c:pt>
                <c:pt idx="705">
                  <c:v>0.05555</c:v>
                </c:pt>
                <c:pt idx="706">
                  <c:v>0.0568</c:v>
                </c:pt>
                <c:pt idx="707">
                  <c:v>0.0581</c:v>
                </c:pt>
                <c:pt idx="708">
                  <c:v>0.05785</c:v>
                </c:pt>
                <c:pt idx="709">
                  <c:v>0.0601</c:v>
                </c:pt>
                <c:pt idx="710">
                  <c:v>0.0603</c:v>
                </c:pt>
                <c:pt idx="711">
                  <c:v>0.06055</c:v>
                </c:pt>
                <c:pt idx="712">
                  <c:v>0.06055</c:v>
                </c:pt>
                <c:pt idx="713">
                  <c:v>0.06005</c:v>
                </c:pt>
                <c:pt idx="714">
                  <c:v>0.0603</c:v>
                </c:pt>
                <c:pt idx="715">
                  <c:v>0.0637</c:v>
                </c:pt>
                <c:pt idx="716">
                  <c:v>0.0648</c:v>
                </c:pt>
                <c:pt idx="717">
                  <c:v>0.0658</c:v>
                </c:pt>
                <c:pt idx="718">
                  <c:v>0.0693</c:v>
                </c:pt>
                <c:pt idx="719">
                  <c:v>0.072</c:v>
                </c:pt>
                <c:pt idx="720">
                  <c:v>0.072</c:v>
                </c:pt>
                <c:pt idx="721">
                  <c:v>0.0734</c:v>
                </c:pt>
                <c:pt idx="722">
                  <c:v>0.07605</c:v>
                </c:pt>
                <c:pt idx="723">
                  <c:v>0.07565</c:v>
                </c:pt>
                <c:pt idx="724">
                  <c:v>0.0775</c:v>
                </c:pt>
                <c:pt idx="725">
                  <c:v>0.0805</c:v>
                </c:pt>
                <c:pt idx="726">
                  <c:v>0.0811</c:v>
                </c:pt>
                <c:pt idx="727">
                  <c:v>0.08345</c:v>
                </c:pt>
                <c:pt idx="728">
                  <c:v>0.0867</c:v>
                </c:pt>
                <c:pt idx="729">
                  <c:v>0.08745</c:v>
                </c:pt>
                <c:pt idx="730">
                  <c:v>0.09075</c:v>
                </c:pt>
                <c:pt idx="731">
                  <c:v>0.096</c:v>
                </c:pt>
                <c:pt idx="732">
                  <c:v>0.08615</c:v>
                </c:pt>
                <c:pt idx="733">
                  <c:v>0.0923</c:v>
                </c:pt>
                <c:pt idx="734">
                  <c:v>0.1127</c:v>
                </c:pt>
                <c:pt idx="735">
                  <c:v>0.11405</c:v>
                </c:pt>
                <c:pt idx="736">
                  <c:v>0.10525</c:v>
                </c:pt>
                <c:pt idx="737">
                  <c:v>0.09715</c:v>
                </c:pt>
                <c:pt idx="738">
                  <c:v>0.1038</c:v>
                </c:pt>
                <c:pt idx="739">
                  <c:v>0.10585</c:v>
                </c:pt>
                <c:pt idx="740">
                  <c:v>0.1079</c:v>
                </c:pt>
                <c:pt idx="741">
                  <c:v>0.11015</c:v>
                </c:pt>
                <c:pt idx="742">
                  <c:v>0.10985</c:v>
                </c:pt>
                <c:pt idx="743">
                  <c:v>0.10855</c:v>
                </c:pt>
                <c:pt idx="744">
                  <c:v>0.10895</c:v>
                </c:pt>
                <c:pt idx="745">
                  <c:v>0.1104</c:v>
                </c:pt>
                <c:pt idx="746">
                  <c:v>0.11365</c:v>
                </c:pt>
                <c:pt idx="747">
                  <c:v>0.11475</c:v>
                </c:pt>
                <c:pt idx="748">
                  <c:v>0.1148</c:v>
                </c:pt>
                <c:pt idx="749">
                  <c:v>0.11445</c:v>
                </c:pt>
                <c:pt idx="750">
                  <c:v>0.1142</c:v>
                </c:pt>
                <c:pt idx="751">
                  <c:v>0.1187</c:v>
                </c:pt>
                <c:pt idx="752">
                  <c:v>0.12125</c:v>
                </c:pt>
                <c:pt idx="753">
                  <c:v>0.12135</c:v>
                </c:pt>
                <c:pt idx="754">
                  <c:v>0.1232</c:v>
                </c:pt>
                <c:pt idx="755">
                  <c:v>0.12435</c:v>
                </c:pt>
                <c:pt idx="756">
                  <c:v>0.12975</c:v>
                </c:pt>
                <c:pt idx="757">
                  <c:v>0.134</c:v>
                </c:pt>
                <c:pt idx="758">
                  <c:v>0.13555</c:v>
                </c:pt>
                <c:pt idx="759">
                  <c:v>0.13645</c:v>
                </c:pt>
                <c:pt idx="760">
                  <c:v>0.1393</c:v>
                </c:pt>
                <c:pt idx="761">
                  <c:v>0.14435</c:v>
                </c:pt>
                <c:pt idx="762">
                  <c:v>0.1448</c:v>
                </c:pt>
                <c:pt idx="763">
                  <c:v>0.1453</c:v>
                </c:pt>
                <c:pt idx="764">
                  <c:v>0.14895</c:v>
                </c:pt>
                <c:pt idx="765">
                  <c:v>0.1507</c:v>
                </c:pt>
                <c:pt idx="766">
                  <c:v>0.15955</c:v>
                </c:pt>
                <c:pt idx="767">
                  <c:v>0.16005</c:v>
                </c:pt>
                <c:pt idx="768">
                  <c:v>0.16105</c:v>
                </c:pt>
                <c:pt idx="769">
                  <c:v>0.1628</c:v>
                </c:pt>
                <c:pt idx="770">
                  <c:v>0.16675</c:v>
                </c:pt>
                <c:pt idx="771">
                  <c:v>0.17515</c:v>
                </c:pt>
                <c:pt idx="772">
                  <c:v>0.17545</c:v>
                </c:pt>
                <c:pt idx="773">
                  <c:v>0.17875</c:v>
                </c:pt>
                <c:pt idx="774">
                  <c:v>0.17955</c:v>
                </c:pt>
                <c:pt idx="775">
                  <c:v>0.1826</c:v>
                </c:pt>
                <c:pt idx="776">
                  <c:v>0.1875</c:v>
                </c:pt>
                <c:pt idx="777">
                  <c:v>0.18945</c:v>
                </c:pt>
                <c:pt idx="778">
                  <c:v>0.1907</c:v>
                </c:pt>
                <c:pt idx="779">
                  <c:v>0.1929</c:v>
                </c:pt>
                <c:pt idx="780">
                  <c:v>0.2013</c:v>
                </c:pt>
                <c:pt idx="781">
                  <c:v>0.2104</c:v>
                </c:pt>
                <c:pt idx="782">
                  <c:v>0.2108</c:v>
                </c:pt>
                <c:pt idx="783">
                  <c:v>0.20965</c:v>
                </c:pt>
                <c:pt idx="784">
                  <c:v>0.20915</c:v>
                </c:pt>
                <c:pt idx="785">
                  <c:v>0.2156</c:v>
                </c:pt>
                <c:pt idx="786">
                  <c:v>0.21755</c:v>
                </c:pt>
                <c:pt idx="787">
                  <c:v>0.2228</c:v>
                </c:pt>
                <c:pt idx="788">
                  <c:v>0.2259</c:v>
                </c:pt>
                <c:pt idx="789">
                  <c:v>0.2266</c:v>
                </c:pt>
                <c:pt idx="790">
                  <c:v>0.22555</c:v>
                </c:pt>
                <c:pt idx="791">
                  <c:v>0.2352</c:v>
                </c:pt>
                <c:pt idx="792">
                  <c:v>0.2356</c:v>
                </c:pt>
                <c:pt idx="793">
                  <c:v>0.23485</c:v>
                </c:pt>
                <c:pt idx="794">
                  <c:v>0.2298</c:v>
                </c:pt>
                <c:pt idx="795">
                  <c:v>0.2367</c:v>
                </c:pt>
                <c:pt idx="796">
                  <c:v>0.2397</c:v>
                </c:pt>
                <c:pt idx="797">
                  <c:v>0.2503</c:v>
                </c:pt>
                <c:pt idx="798">
                  <c:v>0.25015</c:v>
                </c:pt>
                <c:pt idx="799">
                  <c:v>0.25055</c:v>
                </c:pt>
                <c:pt idx="800">
                  <c:v>0.25255</c:v>
                </c:pt>
                <c:pt idx="801">
                  <c:v>0.2637</c:v>
                </c:pt>
                <c:pt idx="802">
                  <c:v>0.26885</c:v>
                </c:pt>
                <c:pt idx="803">
                  <c:v>0.26865</c:v>
                </c:pt>
                <c:pt idx="804">
                  <c:v>0.269</c:v>
                </c:pt>
                <c:pt idx="805">
                  <c:v>0.2718</c:v>
                </c:pt>
                <c:pt idx="806">
                  <c:v>0.28365</c:v>
                </c:pt>
                <c:pt idx="807">
                  <c:v>0.28675</c:v>
                </c:pt>
                <c:pt idx="808">
                  <c:v>0.28615</c:v>
                </c:pt>
                <c:pt idx="809">
                  <c:v>0.2856</c:v>
                </c:pt>
                <c:pt idx="810">
                  <c:v>0.2914</c:v>
                </c:pt>
                <c:pt idx="811">
                  <c:v>0.29375</c:v>
                </c:pt>
                <c:pt idx="812">
                  <c:v>0.3014</c:v>
                </c:pt>
                <c:pt idx="813">
                  <c:v>0.30305</c:v>
                </c:pt>
                <c:pt idx="814">
                  <c:v>0.30395</c:v>
                </c:pt>
                <c:pt idx="815">
                  <c:v>0.3048</c:v>
                </c:pt>
                <c:pt idx="816">
                  <c:v>0.30975</c:v>
                </c:pt>
                <c:pt idx="817">
                  <c:v>0.3217</c:v>
                </c:pt>
                <c:pt idx="818">
                  <c:v>0.32515</c:v>
                </c:pt>
                <c:pt idx="819">
                  <c:v>0.325</c:v>
                </c:pt>
                <c:pt idx="820">
                  <c:v>0.32485</c:v>
                </c:pt>
                <c:pt idx="821">
                  <c:v>0.33575</c:v>
                </c:pt>
                <c:pt idx="822">
                  <c:v>0.3389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694669643"/>
        <c:axId val="662790775"/>
      </c:barChart>
      <c:catAx>
        <c:axId val="694669643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62790775"/>
        <c:crosses val="autoZero"/>
        <c:auto val="1"/>
        <c:lblAlgn val="ctr"/>
        <c:lblOffset val="100"/>
        <c:noMultiLvlLbl val="0"/>
      </c:catAx>
      <c:valAx>
        <c:axId val="6627907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6946696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7b1161b-b4a3-4aed-b825-c196d7a5fa0e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Torque</a:t>
            </a:r>
            <a:r>
              <a:rPr lang="en-US" altLang="zh-CN"/>
              <a:t>4</a:t>
            </a:r>
            <a:endParaRPr lang="en-US" altLang="zh-CN"/>
          </a:p>
        </c:rich>
      </c:tx>
      <c:layout/>
      <c:overlay val="0"/>
      <c:spPr>
        <a:noFill/>
        <a:ln>
          <a:noFill/>
        </a:ln>
        <a:effectLst/>
      </c:sp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[F9WHHH0006X0000X7U_pos2_ScrewNum1_2025062813063292_LA6_SPK_CHG_TO_HSG_Loc2_Config_V3.csv]F9WHHH0006X0000X7U_pos2_ScrewNu!$B$1</c:f>
              <c:strCache>
                <c:ptCount val="1"/>
                <c:pt idx="0">
                  <c:v>Torque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[F9WHHH0006X0000X7U_pos2_ScrewNum1_2025062813063292_LA6_SPK_CHG_TO_HSG_Loc2_Config_V3.csv]F9WHHH0006X0000X7U_pos2_ScrewNu!$B$2:$B$802</c:f>
              <c:numCache>
                <c:formatCode>General</c:formatCode>
                <c:ptCount val="801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-0.0058</c:v>
                </c:pt>
                <c:pt idx="16">
                  <c:v>-0.01285</c:v>
                </c:pt>
                <c:pt idx="17">
                  <c:v>-0.01575</c:v>
                </c:pt>
                <c:pt idx="18">
                  <c:v>-0.01575</c:v>
                </c:pt>
                <c:pt idx="19">
                  <c:v>-0.01655</c:v>
                </c:pt>
                <c:pt idx="20">
                  <c:v>-0.0183</c:v>
                </c:pt>
                <c:pt idx="21">
                  <c:v>-0.0206</c:v>
                </c:pt>
                <c:pt idx="22">
                  <c:v>-0.02355</c:v>
                </c:pt>
                <c:pt idx="23">
                  <c:v>-0.0257</c:v>
                </c:pt>
                <c:pt idx="24">
                  <c:v>-0.0306</c:v>
                </c:pt>
                <c:pt idx="25">
                  <c:v>-0.03195</c:v>
                </c:pt>
                <c:pt idx="26">
                  <c:v>-0.0308</c:v>
                </c:pt>
                <c:pt idx="27">
                  <c:v>-0.02965</c:v>
                </c:pt>
                <c:pt idx="28">
                  <c:v>-0.0272</c:v>
                </c:pt>
                <c:pt idx="29">
                  <c:v>-0.02655</c:v>
                </c:pt>
                <c:pt idx="30">
                  <c:v>-0.02675</c:v>
                </c:pt>
                <c:pt idx="31">
                  <c:v>-0.02715</c:v>
                </c:pt>
                <c:pt idx="32">
                  <c:v>-0.0279</c:v>
                </c:pt>
                <c:pt idx="33">
                  <c:v>-0.03035</c:v>
                </c:pt>
                <c:pt idx="34">
                  <c:v>-0.03095</c:v>
                </c:pt>
                <c:pt idx="35">
                  <c:v>-0.0305</c:v>
                </c:pt>
                <c:pt idx="36">
                  <c:v>-0.03135</c:v>
                </c:pt>
                <c:pt idx="37">
                  <c:v>-0.0303</c:v>
                </c:pt>
                <c:pt idx="38">
                  <c:v>-0.03085</c:v>
                </c:pt>
                <c:pt idx="39">
                  <c:v>-0.03105</c:v>
                </c:pt>
                <c:pt idx="40">
                  <c:v>-0.03045</c:v>
                </c:pt>
                <c:pt idx="41">
                  <c:v>-0.02945</c:v>
                </c:pt>
                <c:pt idx="42">
                  <c:v>-0.0329</c:v>
                </c:pt>
                <c:pt idx="43">
                  <c:v>-0.03275</c:v>
                </c:pt>
                <c:pt idx="44">
                  <c:v>-0.03695</c:v>
                </c:pt>
                <c:pt idx="45">
                  <c:v>-0.03755</c:v>
                </c:pt>
                <c:pt idx="46">
                  <c:v>-0.03775</c:v>
                </c:pt>
                <c:pt idx="47">
                  <c:v>-0.03515</c:v>
                </c:pt>
                <c:pt idx="48">
                  <c:v>-0.0361</c:v>
                </c:pt>
                <c:pt idx="49">
                  <c:v>-0.03495</c:v>
                </c:pt>
                <c:pt idx="50">
                  <c:v>-0.03225</c:v>
                </c:pt>
                <c:pt idx="51">
                  <c:v>-0.0308</c:v>
                </c:pt>
                <c:pt idx="52">
                  <c:v>-0.02235</c:v>
                </c:pt>
                <c:pt idx="53">
                  <c:v>-0.01585</c:v>
                </c:pt>
                <c:pt idx="54">
                  <c:v>-0.01725</c:v>
                </c:pt>
                <c:pt idx="55">
                  <c:v>-0.01675</c:v>
                </c:pt>
                <c:pt idx="56">
                  <c:v>-0.01455</c:v>
                </c:pt>
                <c:pt idx="57">
                  <c:v>-0.01395</c:v>
                </c:pt>
                <c:pt idx="58">
                  <c:v>-0.01655</c:v>
                </c:pt>
                <c:pt idx="59">
                  <c:v>-0.0187</c:v>
                </c:pt>
                <c:pt idx="60">
                  <c:v>-0.01875</c:v>
                </c:pt>
                <c:pt idx="61">
                  <c:v>-0.01915</c:v>
                </c:pt>
                <c:pt idx="62">
                  <c:v>-0.01915</c:v>
                </c:pt>
                <c:pt idx="63">
                  <c:v>-0.02</c:v>
                </c:pt>
                <c:pt idx="64">
                  <c:v>-0.02025</c:v>
                </c:pt>
                <c:pt idx="65">
                  <c:v>-0.02</c:v>
                </c:pt>
                <c:pt idx="66">
                  <c:v>-0.01795</c:v>
                </c:pt>
                <c:pt idx="67">
                  <c:v>-0.01755</c:v>
                </c:pt>
                <c:pt idx="68">
                  <c:v>-0.01935</c:v>
                </c:pt>
                <c:pt idx="69">
                  <c:v>-0.0214</c:v>
                </c:pt>
                <c:pt idx="70">
                  <c:v>-0.02415</c:v>
                </c:pt>
                <c:pt idx="71">
                  <c:v>-0.024</c:v>
                </c:pt>
                <c:pt idx="72">
                  <c:v>-0.02265</c:v>
                </c:pt>
                <c:pt idx="73">
                  <c:v>-0.02275</c:v>
                </c:pt>
                <c:pt idx="74">
                  <c:v>-0.0229</c:v>
                </c:pt>
                <c:pt idx="75">
                  <c:v>-0.02235</c:v>
                </c:pt>
                <c:pt idx="76">
                  <c:v>-0.02245</c:v>
                </c:pt>
                <c:pt idx="77">
                  <c:v>-0.02135</c:v>
                </c:pt>
                <c:pt idx="78">
                  <c:v>-0.0236</c:v>
                </c:pt>
                <c:pt idx="79">
                  <c:v>-0.0257</c:v>
                </c:pt>
                <c:pt idx="80">
                  <c:v>-0.02565</c:v>
                </c:pt>
                <c:pt idx="81">
                  <c:v>-0.027</c:v>
                </c:pt>
                <c:pt idx="82">
                  <c:v>-0.0287</c:v>
                </c:pt>
                <c:pt idx="83">
                  <c:v>-0.0283</c:v>
                </c:pt>
                <c:pt idx="84">
                  <c:v>-0.0284</c:v>
                </c:pt>
                <c:pt idx="85">
                  <c:v>-0.02855</c:v>
                </c:pt>
                <c:pt idx="86">
                  <c:v>-0.02825</c:v>
                </c:pt>
                <c:pt idx="87">
                  <c:v>-0.02985</c:v>
                </c:pt>
                <c:pt idx="88">
                  <c:v>-0.02985</c:v>
                </c:pt>
                <c:pt idx="89">
                  <c:v>-0.0293</c:v>
                </c:pt>
                <c:pt idx="90">
                  <c:v>-0.03045</c:v>
                </c:pt>
                <c:pt idx="91">
                  <c:v>-0.0312</c:v>
                </c:pt>
                <c:pt idx="92">
                  <c:v>-0.02955</c:v>
                </c:pt>
                <c:pt idx="93">
                  <c:v>-0.0315</c:v>
                </c:pt>
                <c:pt idx="94">
                  <c:v>-0.03275</c:v>
                </c:pt>
                <c:pt idx="95">
                  <c:v>-0.0313</c:v>
                </c:pt>
                <c:pt idx="96">
                  <c:v>-0.03205</c:v>
                </c:pt>
                <c:pt idx="97">
                  <c:v>-0.0335</c:v>
                </c:pt>
                <c:pt idx="98">
                  <c:v>-0.03395</c:v>
                </c:pt>
                <c:pt idx="99">
                  <c:v>-0.03455</c:v>
                </c:pt>
                <c:pt idx="100">
                  <c:v>-0.0345</c:v>
                </c:pt>
                <c:pt idx="101">
                  <c:v>-0.0338</c:v>
                </c:pt>
                <c:pt idx="102">
                  <c:v>-0.0358</c:v>
                </c:pt>
                <c:pt idx="103">
                  <c:v>-0.03575</c:v>
                </c:pt>
                <c:pt idx="104">
                  <c:v>-0.03405</c:v>
                </c:pt>
                <c:pt idx="105">
                  <c:v>-0.03445</c:v>
                </c:pt>
                <c:pt idx="106">
                  <c:v>-0.0334</c:v>
                </c:pt>
                <c:pt idx="107">
                  <c:v>-0.0316</c:v>
                </c:pt>
                <c:pt idx="108">
                  <c:v>-0.0315</c:v>
                </c:pt>
                <c:pt idx="109">
                  <c:v>-0.03145</c:v>
                </c:pt>
                <c:pt idx="110">
                  <c:v>-0.03335</c:v>
                </c:pt>
                <c:pt idx="111">
                  <c:v>-0.034</c:v>
                </c:pt>
                <c:pt idx="112">
                  <c:v>-0.03165</c:v>
                </c:pt>
                <c:pt idx="113">
                  <c:v>-0.0322</c:v>
                </c:pt>
                <c:pt idx="114">
                  <c:v>-0.0323</c:v>
                </c:pt>
                <c:pt idx="115">
                  <c:v>-0.03215</c:v>
                </c:pt>
                <c:pt idx="116">
                  <c:v>-0.03405</c:v>
                </c:pt>
                <c:pt idx="117">
                  <c:v>-0.03345</c:v>
                </c:pt>
                <c:pt idx="118">
                  <c:v>-0.03225</c:v>
                </c:pt>
                <c:pt idx="119">
                  <c:v>-0.0326</c:v>
                </c:pt>
                <c:pt idx="120">
                  <c:v>-0.0325</c:v>
                </c:pt>
                <c:pt idx="121">
                  <c:v>-0.0328</c:v>
                </c:pt>
                <c:pt idx="122">
                  <c:v>-0.03495</c:v>
                </c:pt>
                <c:pt idx="123">
                  <c:v>-0.0352</c:v>
                </c:pt>
                <c:pt idx="124">
                  <c:v>-0.0344</c:v>
                </c:pt>
                <c:pt idx="125">
                  <c:v>-0.0344</c:v>
                </c:pt>
                <c:pt idx="126">
                  <c:v>-0.034</c:v>
                </c:pt>
                <c:pt idx="127">
                  <c:v>-0.03395</c:v>
                </c:pt>
                <c:pt idx="128">
                  <c:v>-0.03305</c:v>
                </c:pt>
                <c:pt idx="129">
                  <c:v>-0.0332</c:v>
                </c:pt>
                <c:pt idx="130">
                  <c:v>-0.03845</c:v>
                </c:pt>
                <c:pt idx="131">
                  <c:v>-0.03845</c:v>
                </c:pt>
                <c:pt idx="132">
                  <c:v>0</c:v>
                </c:pt>
                <c:pt idx="133">
                  <c:v>0</c:v>
                </c:pt>
                <c:pt idx="134">
                  <c:v>0</c:v>
                </c:pt>
                <c:pt idx="135">
                  <c:v>0</c:v>
                </c:pt>
                <c:pt idx="136">
                  <c:v>0</c:v>
                </c:pt>
                <c:pt idx="137">
                  <c:v>0</c:v>
                </c:pt>
                <c:pt idx="138">
                  <c:v>0</c:v>
                </c:pt>
                <c:pt idx="139">
                  <c:v>0</c:v>
                </c:pt>
                <c:pt idx="140">
                  <c:v>0</c:v>
                </c:pt>
                <c:pt idx="141">
                  <c:v>0.0083</c:v>
                </c:pt>
                <c:pt idx="142">
                  <c:v>0.0126</c:v>
                </c:pt>
                <c:pt idx="143">
                  <c:v>0.01455</c:v>
                </c:pt>
                <c:pt idx="144">
                  <c:v>0.01485</c:v>
                </c:pt>
                <c:pt idx="145">
                  <c:v>0.01465</c:v>
                </c:pt>
                <c:pt idx="146">
                  <c:v>0.01605</c:v>
                </c:pt>
                <c:pt idx="147">
                  <c:v>0.0176</c:v>
                </c:pt>
                <c:pt idx="148">
                  <c:v>0.01865</c:v>
                </c:pt>
                <c:pt idx="149">
                  <c:v>0.01905</c:v>
                </c:pt>
                <c:pt idx="150">
                  <c:v>0.0209</c:v>
                </c:pt>
                <c:pt idx="151">
                  <c:v>0.027</c:v>
                </c:pt>
                <c:pt idx="152">
                  <c:v>0.03045</c:v>
                </c:pt>
                <c:pt idx="153">
                  <c:v>0.03495</c:v>
                </c:pt>
                <c:pt idx="154">
                  <c:v>0.03525</c:v>
                </c:pt>
                <c:pt idx="155">
                  <c:v>0.0328</c:v>
                </c:pt>
                <c:pt idx="156">
                  <c:v>0.03015</c:v>
                </c:pt>
                <c:pt idx="157">
                  <c:v>0.02915</c:v>
                </c:pt>
                <c:pt idx="158">
                  <c:v>0.02885</c:v>
                </c:pt>
                <c:pt idx="159">
                  <c:v>0.0299</c:v>
                </c:pt>
                <c:pt idx="160">
                  <c:v>0.03325</c:v>
                </c:pt>
                <c:pt idx="161">
                  <c:v>0.03605</c:v>
                </c:pt>
                <c:pt idx="162">
                  <c:v>0.0402</c:v>
                </c:pt>
                <c:pt idx="163">
                  <c:v>0.04295</c:v>
                </c:pt>
                <c:pt idx="164">
                  <c:v>0.0424</c:v>
                </c:pt>
                <c:pt idx="165">
                  <c:v>0.043</c:v>
                </c:pt>
                <c:pt idx="166">
                  <c:v>0.0437</c:v>
                </c:pt>
                <c:pt idx="167">
                  <c:v>0.0423</c:v>
                </c:pt>
                <c:pt idx="168">
                  <c:v>0.041</c:v>
                </c:pt>
                <c:pt idx="169">
                  <c:v>0.0418</c:v>
                </c:pt>
                <c:pt idx="170">
                  <c:v>0.04255</c:v>
                </c:pt>
                <c:pt idx="171">
                  <c:v>0.04785</c:v>
                </c:pt>
                <c:pt idx="172">
                  <c:v>0.0498</c:v>
                </c:pt>
                <c:pt idx="173">
                  <c:v>0.0498</c:v>
                </c:pt>
                <c:pt idx="174">
                  <c:v>0.05075</c:v>
                </c:pt>
                <c:pt idx="175">
                  <c:v>0.051</c:v>
                </c:pt>
                <c:pt idx="176">
                  <c:v>0.0495</c:v>
                </c:pt>
                <c:pt idx="177">
                  <c:v>0.04765</c:v>
                </c:pt>
                <c:pt idx="178">
                  <c:v>0.05065</c:v>
                </c:pt>
                <c:pt idx="179">
                  <c:v>0.051</c:v>
                </c:pt>
                <c:pt idx="180">
                  <c:v>0.05325</c:v>
                </c:pt>
                <c:pt idx="181">
                  <c:v>0.0535</c:v>
                </c:pt>
                <c:pt idx="182">
                  <c:v>0.0535</c:v>
                </c:pt>
                <c:pt idx="183">
                  <c:v>0.05605</c:v>
                </c:pt>
                <c:pt idx="184">
                  <c:v>0.0614</c:v>
                </c:pt>
                <c:pt idx="185">
                  <c:v>0.06165</c:v>
                </c:pt>
                <c:pt idx="186">
                  <c:v>0.06415</c:v>
                </c:pt>
                <c:pt idx="187">
                  <c:v>0.06575</c:v>
                </c:pt>
                <c:pt idx="188">
                  <c:v>0.0667</c:v>
                </c:pt>
                <c:pt idx="189">
                  <c:v>0.06675</c:v>
                </c:pt>
                <c:pt idx="190">
                  <c:v>0.0686</c:v>
                </c:pt>
                <c:pt idx="191">
                  <c:v>0.07005</c:v>
                </c:pt>
                <c:pt idx="192">
                  <c:v>0.0711</c:v>
                </c:pt>
                <c:pt idx="193">
                  <c:v>0.07225</c:v>
                </c:pt>
                <c:pt idx="194">
                  <c:v>0.07095</c:v>
                </c:pt>
                <c:pt idx="195">
                  <c:v>0.06945</c:v>
                </c:pt>
                <c:pt idx="196">
                  <c:v>0.06685</c:v>
                </c:pt>
                <c:pt idx="197">
                  <c:v>0.069</c:v>
                </c:pt>
                <c:pt idx="198">
                  <c:v>0.0691</c:v>
                </c:pt>
                <c:pt idx="199">
                  <c:v>0.0687</c:v>
                </c:pt>
                <c:pt idx="200">
                  <c:v>0.0706</c:v>
                </c:pt>
                <c:pt idx="201">
                  <c:v>0.0707</c:v>
                </c:pt>
                <c:pt idx="202">
                  <c:v>0.07</c:v>
                </c:pt>
                <c:pt idx="203">
                  <c:v>0.07025</c:v>
                </c:pt>
                <c:pt idx="204">
                  <c:v>0.0705</c:v>
                </c:pt>
                <c:pt idx="205">
                  <c:v>0.0677</c:v>
                </c:pt>
                <c:pt idx="206">
                  <c:v>0.06785</c:v>
                </c:pt>
                <c:pt idx="207">
                  <c:v>0.06755</c:v>
                </c:pt>
                <c:pt idx="208">
                  <c:v>0.0666</c:v>
                </c:pt>
                <c:pt idx="209">
                  <c:v>0.0675</c:v>
                </c:pt>
                <c:pt idx="210">
                  <c:v>0.06695</c:v>
                </c:pt>
                <c:pt idx="211">
                  <c:v>0.06685</c:v>
                </c:pt>
                <c:pt idx="212">
                  <c:v>0.06795</c:v>
                </c:pt>
                <c:pt idx="213">
                  <c:v>0.0673</c:v>
                </c:pt>
                <c:pt idx="214">
                  <c:v>0.06515</c:v>
                </c:pt>
                <c:pt idx="215">
                  <c:v>0.0658</c:v>
                </c:pt>
                <c:pt idx="216">
                  <c:v>0.0637</c:v>
                </c:pt>
                <c:pt idx="217">
                  <c:v>0.0612</c:v>
                </c:pt>
                <c:pt idx="218">
                  <c:v>0.06085</c:v>
                </c:pt>
                <c:pt idx="219">
                  <c:v>0.0578</c:v>
                </c:pt>
                <c:pt idx="220">
                  <c:v>0.0605</c:v>
                </c:pt>
                <c:pt idx="221">
                  <c:v>0.0605</c:v>
                </c:pt>
                <c:pt idx="222">
                  <c:v>0.0593</c:v>
                </c:pt>
                <c:pt idx="223">
                  <c:v>0.06135</c:v>
                </c:pt>
                <c:pt idx="224">
                  <c:v>0.0608</c:v>
                </c:pt>
                <c:pt idx="225">
                  <c:v>0.0579</c:v>
                </c:pt>
                <c:pt idx="226">
                  <c:v>0.05825</c:v>
                </c:pt>
                <c:pt idx="227">
                  <c:v>0.0549</c:v>
                </c:pt>
                <c:pt idx="228">
                  <c:v>0.05405</c:v>
                </c:pt>
                <c:pt idx="229">
                  <c:v>0.053</c:v>
                </c:pt>
                <c:pt idx="230">
                  <c:v>0.0479</c:v>
                </c:pt>
                <c:pt idx="231">
                  <c:v>0.04895</c:v>
                </c:pt>
                <c:pt idx="232">
                  <c:v>0.04725</c:v>
                </c:pt>
                <c:pt idx="233">
                  <c:v>0.04535</c:v>
                </c:pt>
                <c:pt idx="234">
                  <c:v>0.04455</c:v>
                </c:pt>
                <c:pt idx="235">
                  <c:v>0.0397</c:v>
                </c:pt>
                <c:pt idx="236">
                  <c:v>0.03925</c:v>
                </c:pt>
                <c:pt idx="237">
                  <c:v>0.0393</c:v>
                </c:pt>
                <c:pt idx="238">
                  <c:v>0.03555</c:v>
                </c:pt>
                <c:pt idx="239">
                  <c:v>0.03505</c:v>
                </c:pt>
                <c:pt idx="240">
                  <c:v>0.02995</c:v>
                </c:pt>
                <c:pt idx="241">
                  <c:v>0.0287</c:v>
                </c:pt>
                <c:pt idx="242">
                  <c:v>0.02885</c:v>
                </c:pt>
                <c:pt idx="243">
                  <c:v>0.02515</c:v>
                </c:pt>
                <c:pt idx="244">
                  <c:v>0.02685</c:v>
                </c:pt>
                <c:pt idx="245">
                  <c:v>0.02765</c:v>
                </c:pt>
                <c:pt idx="246">
                  <c:v>0.03055</c:v>
                </c:pt>
                <c:pt idx="247">
                  <c:v>0.03125</c:v>
                </c:pt>
                <c:pt idx="248">
                  <c:v>0.03245</c:v>
                </c:pt>
                <c:pt idx="249">
                  <c:v>0.03325</c:v>
                </c:pt>
                <c:pt idx="250">
                  <c:v>0.0333</c:v>
                </c:pt>
                <c:pt idx="251">
                  <c:v>0.03285</c:v>
                </c:pt>
                <c:pt idx="252">
                  <c:v>0.03175</c:v>
                </c:pt>
                <c:pt idx="253">
                  <c:v>0.0299</c:v>
                </c:pt>
                <c:pt idx="254">
                  <c:v>0.02895</c:v>
                </c:pt>
                <c:pt idx="255">
                  <c:v>0.0288</c:v>
                </c:pt>
                <c:pt idx="256">
                  <c:v>0.0267</c:v>
                </c:pt>
                <c:pt idx="257">
                  <c:v>0.02565</c:v>
                </c:pt>
                <c:pt idx="258">
                  <c:v>0.0257</c:v>
                </c:pt>
                <c:pt idx="259">
                  <c:v>0.02645</c:v>
                </c:pt>
                <c:pt idx="260">
                  <c:v>0.0263</c:v>
                </c:pt>
                <c:pt idx="261">
                  <c:v>0.02475</c:v>
                </c:pt>
                <c:pt idx="262">
                  <c:v>0.02525</c:v>
                </c:pt>
                <c:pt idx="263">
                  <c:v>0.0254</c:v>
                </c:pt>
                <c:pt idx="264">
                  <c:v>0.02535</c:v>
                </c:pt>
                <c:pt idx="265">
                  <c:v>0.02545</c:v>
                </c:pt>
                <c:pt idx="266">
                  <c:v>0.02545</c:v>
                </c:pt>
                <c:pt idx="267">
                  <c:v>0.0248</c:v>
                </c:pt>
                <c:pt idx="268">
                  <c:v>0.02685</c:v>
                </c:pt>
                <c:pt idx="269">
                  <c:v>0.02635</c:v>
                </c:pt>
                <c:pt idx="270">
                  <c:v>0.0286</c:v>
                </c:pt>
                <c:pt idx="271">
                  <c:v>0.0287</c:v>
                </c:pt>
                <c:pt idx="272">
                  <c:v>0.0278</c:v>
                </c:pt>
                <c:pt idx="273">
                  <c:v>0.02535</c:v>
                </c:pt>
                <c:pt idx="274">
                  <c:v>0.0275</c:v>
                </c:pt>
                <c:pt idx="275">
                  <c:v>0.0268</c:v>
                </c:pt>
                <c:pt idx="276">
                  <c:v>0.02655</c:v>
                </c:pt>
                <c:pt idx="277">
                  <c:v>0.0271</c:v>
                </c:pt>
                <c:pt idx="278">
                  <c:v>0.02545</c:v>
                </c:pt>
                <c:pt idx="279">
                  <c:v>0.0264</c:v>
                </c:pt>
                <c:pt idx="280">
                  <c:v>0.0269</c:v>
                </c:pt>
                <c:pt idx="281">
                  <c:v>0.0269</c:v>
                </c:pt>
                <c:pt idx="282">
                  <c:v>0.0278</c:v>
                </c:pt>
                <c:pt idx="283">
                  <c:v>0.02765</c:v>
                </c:pt>
                <c:pt idx="284">
                  <c:v>0.02585</c:v>
                </c:pt>
                <c:pt idx="285">
                  <c:v>0.0264</c:v>
                </c:pt>
                <c:pt idx="286">
                  <c:v>0.02585</c:v>
                </c:pt>
                <c:pt idx="287">
                  <c:v>0.0257</c:v>
                </c:pt>
                <c:pt idx="288">
                  <c:v>0.0269</c:v>
                </c:pt>
                <c:pt idx="289">
                  <c:v>0.02655</c:v>
                </c:pt>
                <c:pt idx="290">
                  <c:v>0.02625</c:v>
                </c:pt>
                <c:pt idx="291">
                  <c:v>0.02575</c:v>
                </c:pt>
                <c:pt idx="292">
                  <c:v>0.0237</c:v>
                </c:pt>
                <c:pt idx="293">
                  <c:v>0.0228</c:v>
                </c:pt>
                <c:pt idx="294">
                  <c:v>0.024</c:v>
                </c:pt>
                <c:pt idx="295">
                  <c:v>0.02335</c:v>
                </c:pt>
                <c:pt idx="296">
                  <c:v>0.0231</c:v>
                </c:pt>
                <c:pt idx="297">
                  <c:v>0.02215</c:v>
                </c:pt>
                <c:pt idx="298">
                  <c:v>0.0225</c:v>
                </c:pt>
                <c:pt idx="299">
                  <c:v>0.02265</c:v>
                </c:pt>
                <c:pt idx="300">
                  <c:v>0.02285</c:v>
                </c:pt>
                <c:pt idx="301">
                  <c:v>0.02315</c:v>
                </c:pt>
                <c:pt idx="302">
                  <c:v>0.02365</c:v>
                </c:pt>
                <c:pt idx="303">
                  <c:v>0.02355</c:v>
                </c:pt>
                <c:pt idx="304">
                  <c:v>0.02335</c:v>
                </c:pt>
                <c:pt idx="305">
                  <c:v>0.0235</c:v>
                </c:pt>
                <c:pt idx="306">
                  <c:v>0.0225</c:v>
                </c:pt>
                <c:pt idx="307">
                  <c:v>0.0249</c:v>
                </c:pt>
                <c:pt idx="308">
                  <c:v>0.0252</c:v>
                </c:pt>
                <c:pt idx="309">
                  <c:v>0.02405</c:v>
                </c:pt>
                <c:pt idx="310">
                  <c:v>0.0235</c:v>
                </c:pt>
                <c:pt idx="311">
                  <c:v>0.02255</c:v>
                </c:pt>
                <c:pt idx="312">
                  <c:v>0.02185</c:v>
                </c:pt>
                <c:pt idx="313">
                  <c:v>0.022</c:v>
                </c:pt>
                <c:pt idx="314">
                  <c:v>0.022</c:v>
                </c:pt>
                <c:pt idx="315">
                  <c:v>0.0217</c:v>
                </c:pt>
                <c:pt idx="316">
                  <c:v>0.0229</c:v>
                </c:pt>
                <c:pt idx="317">
                  <c:v>0.0229</c:v>
                </c:pt>
                <c:pt idx="318">
                  <c:v>0.0233</c:v>
                </c:pt>
                <c:pt idx="319">
                  <c:v>0.02495</c:v>
                </c:pt>
                <c:pt idx="320">
                  <c:v>0.0249</c:v>
                </c:pt>
                <c:pt idx="321">
                  <c:v>0.0237</c:v>
                </c:pt>
                <c:pt idx="322">
                  <c:v>0.02595</c:v>
                </c:pt>
                <c:pt idx="323">
                  <c:v>0.02595</c:v>
                </c:pt>
                <c:pt idx="324">
                  <c:v>0.0267</c:v>
                </c:pt>
                <c:pt idx="325">
                  <c:v>0.0271</c:v>
                </c:pt>
                <c:pt idx="326">
                  <c:v>0.0272</c:v>
                </c:pt>
                <c:pt idx="327">
                  <c:v>0.02765</c:v>
                </c:pt>
                <c:pt idx="328">
                  <c:v>0.0275</c:v>
                </c:pt>
                <c:pt idx="329">
                  <c:v>0.02715</c:v>
                </c:pt>
                <c:pt idx="330">
                  <c:v>0.0278</c:v>
                </c:pt>
                <c:pt idx="331">
                  <c:v>0.02785</c:v>
                </c:pt>
                <c:pt idx="332">
                  <c:v>0.02625</c:v>
                </c:pt>
                <c:pt idx="333">
                  <c:v>0.0257</c:v>
                </c:pt>
                <c:pt idx="334">
                  <c:v>0.02575</c:v>
                </c:pt>
                <c:pt idx="335">
                  <c:v>0.02545</c:v>
                </c:pt>
                <c:pt idx="336">
                  <c:v>0.0269</c:v>
                </c:pt>
                <c:pt idx="337">
                  <c:v>0.0268</c:v>
                </c:pt>
                <c:pt idx="338">
                  <c:v>0.02625</c:v>
                </c:pt>
                <c:pt idx="339">
                  <c:v>0.02645</c:v>
                </c:pt>
                <c:pt idx="340">
                  <c:v>0.0244</c:v>
                </c:pt>
                <c:pt idx="341">
                  <c:v>0.02295</c:v>
                </c:pt>
                <c:pt idx="342">
                  <c:v>0.02695</c:v>
                </c:pt>
                <c:pt idx="343">
                  <c:v>0.02635</c:v>
                </c:pt>
                <c:pt idx="344">
                  <c:v>0.0275</c:v>
                </c:pt>
                <c:pt idx="345">
                  <c:v>0.0275</c:v>
                </c:pt>
                <c:pt idx="346">
                  <c:v>0.02525</c:v>
                </c:pt>
                <c:pt idx="347">
                  <c:v>0.02315</c:v>
                </c:pt>
                <c:pt idx="348">
                  <c:v>0.0236</c:v>
                </c:pt>
                <c:pt idx="349">
                  <c:v>0.0227</c:v>
                </c:pt>
                <c:pt idx="350">
                  <c:v>0.0241</c:v>
                </c:pt>
                <c:pt idx="351">
                  <c:v>0.02375</c:v>
                </c:pt>
                <c:pt idx="352">
                  <c:v>0.0235</c:v>
                </c:pt>
                <c:pt idx="353">
                  <c:v>0.0218</c:v>
                </c:pt>
                <c:pt idx="354">
                  <c:v>0.02295</c:v>
                </c:pt>
                <c:pt idx="355">
                  <c:v>0.0233</c:v>
                </c:pt>
                <c:pt idx="356">
                  <c:v>0.02345</c:v>
                </c:pt>
                <c:pt idx="357">
                  <c:v>0.02425</c:v>
                </c:pt>
                <c:pt idx="358">
                  <c:v>0.02305</c:v>
                </c:pt>
                <c:pt idx="359">
                  <c:v>0.0237</c:v>
                </c:pt>
                <c:pt idx="360">
                  <c:v>0.0238</c:v>
                </c:pt>
                <c:pt idx="361">
                  <c:v>0.0222</c:v>
                </c:pt>
                <c:pt idx="362">
                  <c:v>0.0221</c:v>
                </c:pt>
                <c:pt idx="363">
                  <c:v>0.022</c:v>
                </c:pt>
                <c:pt idx="364">
                  <c:v>0.02545</c:v>
                </c:pt>
                <c:pt idx="365">
                  <c:v>0.0254</c:v>
                </c:pt>
                <c:pt idx="366">
                  <c:v>0.024</c:v>
                </c:pt>
                <c:pt idx="367">
                  <c:v>0.0237</c:v>
                </c:pt>
                <c:pt idx="368">
                  <c:v>0.0242</c:v>
                </c:pt>
                <c:pt idx="369">
                  <c:v>0.0241</c:v>
                </c:pt>
                <c:pt idx="370">
                  <c:v>0.0244</c:v>
                </c:pt>
                <c:pt idx="371">
                  <c:v>0.0244</c:v>
                </c:pt>
                <c:pt idx="372">
                  <c:v>0.02275</c:v>
                </c:pt>
                <c:pt idx="373">
                  <c:v>0.0221</c:v>
                </c:pt>
                <c:pt idx="374">
                  <c:v>0.0222</c:v>
                </c:pt>
                <c:pt idx="375">
                  <c:v>0.0222</c:v>
                </c:pt>
                <c:pt idx="376">
                  <c:v>0.0231</c:v>
                </c:pt>
                <c:pt idx="377">
                  <c:v>0.0236</c:v>
                </c:pt>
                <c:pt idx="378">
                  <c:v>0.0216</c:v>
                </c:pt>
                <c:pt idx="379">
                  <c:v>0.02255</c:v>
                </c:pt>
                <c:pt idx="380">
                  <c:v>0.02275</c:v>
                </c:pt>
                <c:pt idx="381">
                  <c:v>0.0215</c:v>
                </c:pt>
                <c:pt idx="382">
                  <c:v>0.0222</c:v>
                </c:pt>
                <c:pt idx="383">
                  <c:v>0.0221</c:v>
                </c:pt>
                <c:pt idx="384">
                  <c:v>0.0215</c:v>
                </c:pt>
                <c:pt idx="385">
                  <c:v>0.0235</c:v>
                </c:pt>
                <c:pt idx="386">
                  <c:v>0.0231</c:v>
                </c:pt>
                <c:pt idx="387">
                  <c:v>0.0213</c:v>
                </c:pt>
                <c:pt idx="388">
                  <c:v>0.0238</c:v>
                </c:pt>
                <c:pt idx="389">
                  <c:v>0.02335</c:v>
                </c:pt>
                <c:pt idx="390">
                  <c:v>0.0231</c:v>
                </c:pt>
                <c:pt idx="391">
                  <c:v>0.02345</c:v>
                </c:pt>
                <c:pt idx="392">
                  <c:v>0.02225</c:v>
                </c:pt>
                <c:pt idx="393">
                  <c:v>0.0225</c:v>
                </c:pt>
                <c:pt idx="394">
                  <c:v>0.0231</c:v>
                </c:pt>
                <c:pt idx="395">
                  <c:v>0.02225</c:v>
                </c:pt>
                <c:pt idx="396">
                  <c:v>0.02075</c:v>
                </c:pt>
                <c:pt idx="397">
                  <c:v>0.02055</c:v>
                </c:pt>
                <c:pt idx="398">
                  <c:v>0.0212</c:v>
                </c:pt>
                <c:pt idx="399">
                  <c:v>0.02125</c:v>
                </c:pt>
                <c:pt idx="400">
                  <c:v>0.02245</c:v>
                </c:pt>
                <c:pt idx="401">
                  <c:v>0.02215</c:v>
                </c:pt>
                <c:pt idx="402">
                  <c:v>0.0236</c:v>
                </c:pt>
                <c:pt idx="403">
                  <c:v>0.0242</c:v>
                </c:pt>
                <c:pt idx="404">
                  <c:v>0.02335</c:v>
                </c:pt>
                <c:pt idx="405">
                  <c:v>0.02425</c:v>
                </c:pt>
                <c:pt idx="406">
                  <c:v>0.02435</c:v>
                </c:pt>
                <c:pt idx="407">
                  <c:v>0.0236</c:v>
                </c:pt>
                <c:pt idx="408">
                  <c:v>0.02625</c:v>
                </c:pt>
                <c:pt idx="409">
                  <c:v>0.02625</c:v>
                </c:pt>
                <c:pt idx="410">
                  <c:v>0.02595</c:v>
                </c:pt>
                <c:pt idx="411">
                  <c:v>0.0269</c:v>
                </c:pt>
                <c:pt idx="412">
                  <c:v>0.02705</c:v>
                </c:pt>
                <c:pt idx="413">
                  <c:v>0.0259</c:v>
                </c:pt>
                <c:pt idx="414">
                  <c:v>0.02685</c:v>
                </c:pt>
                <c:pt idx="415">
                  <c:v>0.02705</c:v>
                </c:pt>
                <c:pt idx="416">
                  <c:v>0.0284</c:v>
                </c:pt>
                <c:pt idx="417">
                  <c:v>0.0296</c:v>
                </c:pt>
                <c:pt idx="418">
                  <c:v>0.02945</c:v>
                </c:pt>
                <c:pt idx="419">
                  <c:v>0.02785</c:v>
                </c:pt>
                <c:pt idx="420">
                  <c:v>0.0295</c:v>
                </c:pt>
                <c:pt idx="421">
                  <c:v>0.0294</c:v>
                </c:pt>
                <c:pt idx="422">
                  <c:v>0.0292</c:v>
                </c:pt>
                <c:pt idx="423">
                  <c:v>0.03115</c:v>
                </c:pt>
                <c:pt idx="424">
                  <c:v>0.03275</c:v>
                </c:pt>
                <c:pt idx="425">
                  <c:v>0.03375</c:v>
                </c:pt>
                <c:pt idx="426">
                  <c:v>0.0336</c:v>
                </c:pt>
                <c:pt idx="427">
                  <c:v>0.03285</c:v>
                </c:pt>
                <c:pt idx="428">
                  <c:v>0.03375</c:v>
                </c:pt>
                <c:pt idx="429">
                  <c:v>0.03475</c:v>
                </c:pt>
                <c:pt idx="430">
                  <c:v>0.03475</c:v>
                </c:pt>
                <c:pt idx="431">
                  <c:v>0.03495</c:v>
                </c:pt>
                <c:pt idx="432">
                  <c:v>0.0356</c:v>
                </c:pt>
                <c:pt idx="433">
                  <c:v>0.0358</c:v>
                </c:pt>
                <c:pt idx="434">
                  <c:v>0.03725</c:v>
                </c:pt>
                <c:pt idx="435">
                  <c:v>0.04035</c:v>
                </c:pt>
                <c:pt idx="436">
                  <c:v>0.0396</c:v>
                </c:pt>
                <c:pt idx="437">
                  <c:v>0.03825</c:v>
                </c:pt>
                <c:pt idx="438">
                  <c:v>0.0389</c:v>
                </c:pt>
                <c:pt idx="439">
                  <c:v>0.03835</c:v>
                </c:pt>
                <c:pt idx="440">
                  <c:v>0.03975</c:v>
                </c:pt>
                <c:pt idx="441">
                  <c:v>0.0399</c:v>
                </c:pt>
                <c:pt idx="442">
                  <c:v>0.0395</c:v>
                </c:pt>
                <c:pt idx="443">
                  <c:v>0.03955</c:v>
                </c:pt>
                <c:pt idx="444">
                  <c:v>0.04075</c:v>
                </c:pt>
                <c:pt idx="445">
                  <c:v>0.0393</c:v>
                </c:pt>
                <c:pt idx="446">
                  <c:v>0.0407</c:v>
                </c:pt>
                <c:pt idx="447">
                  <c:v>0.0415</c:v>
                </c:pt>
                <c:pt idx="448">
                  <c:v>0.0407</c:v>
                </c:pt>
                <c:pt idx="449">
                  <c:v>0.04055</c:v>
                </c:pt>
                <c:pt idx="450">
                  <c:v>0.0408</c:v>
                </c:pt>
                <c:pt idx="451">
                  <c:v>0.04065</c:v>
                </c:pt>
                <c:pt idx="452">
                  <c:v>0.04255</c:v>
                </c:pt>
                <c:pt idx="453">
                  <c:v>0.04285</c:v>
                </c:pt>
                <c:pt idx="454">
                  <c:v>0.04325</c:v>
                </c:pt>
                <c:pt idx="455">
                  <c:v>0.04485</c:v>
                </c:pt>
                <c:pt idx="456">
                  <c:v>0.045</c:v>
                </c:pt>
                <c:pt idx="457">
                  <c:v>0.04315</c:v>
                </c:pt>
                <c:pt idx="458">
                  <c:v>0.0441</c:v>
                </c:pt>
                <c:pt idx="459">
                  <c:v>0.0442</c:v>
                </c:pt>
                <c:pt idx="460">
                  <c:v>0.04295</c:v>
                </c:pt>
                <c:pt idx="461">
                  <c:v>0.04295</c:v>
                </c:pt>
                <c:pt idx="462">
                  <c:v>0.0414</c:v>
                </c:pt>
                <c:pt idx="463">
                  <c:v>0.04025</c:v>
                </c:pt>
                <c:pt idx="464">
                  <c:v>0.04385</c:v>
                </c:pt>
                <c:pt idx="465">
                  <c:v>0.0437</c:v>
                </c:pt>
                <c:pt idx="466">
                  <c:v>0.04435</c:v>
                </c:pt>
                <c:pt idx="467">
                  <c:v>0.04425</c:v>
                </c:pt>
                <c:pt idx="468">
                  <c:v>0.04515</c:v>
                </c:pt>
                <c:pt idx="469">
                  <c:v>0.04385</c:v>
                </c:pt>
                <c:pt idx="470">
                  <c:v>0.04365</c:v>
                </c:pt>
                <c:pt idx="471">
                  <c:v>0.043</c:v>
                </c:pt>
                <c:pt idx="472">
                  <c:v>0.0439</c:v>
                </c:pt>
                <c:pt idx="473">
                  <c:v>0.0444</c:v>
                </c:pt>
                <c:pt idx="474">
                  <c:v>0.0436</c:v>
                </c:pt>
                <c:pt idx="475">
                  <c:v>0.0426</c:v>
                </c:pt>
                <c:pt idx="476">
                  <c:v>0.0441</c:v>
                </c:pt>
                <c:pt idx="477">
                  <c:v>0.0445</c:v>
                </c:pt>
                <c:pt idx="478">
                  <c:v>0.0459</c:v>
                </c:pt>
                <c:pt idx="479">
                  <c:v>0.04465</c:v>
                </c:pt>
                <c:pt idx="480">
                  <c:v>0.04335</c:v>
                </c:pt>
                <c:pt idx="481">
                  <c:v>0.0419</c:v>
                </c:pt>
                <c:pt idx="482">
                  <c:v>0.0439</c:v>
                </c:pt>
                <c:pt idx="483">
                  <c:v>0.0435</c:v>
                </c:pt>
                <c:pt idx="484">
                  <c:v>0.0427</c:v>
                </c:pt>
                <c:pt idx="485">
                  <c:v>0.0425</c:v>
                </c:pt>
                <c:pt idx="486">
                  <c:v>0.0417</c:v>
                </c:pt>
                <c:pt idx="487">
                  <c:v>0.0424</c:v>
                </c:pt>
                <c:pt idx="488">
                  <c:v>0.043</c:v>
                </c:pt>
                <c:pt idx="489">
                  <c:v>0.04165</c:v>
                </c:pt>
                <c:pt idx="490">
                  <c:v>0.04235</c:v>
                </c:pt>
                <c:pt idx="491">
                  <c:v>0.0429</c:v>
                </c:pt>
                <c:pt idx="492">
                  <c:v>0.0419</c:v>
                </c:pt>
                <c:pt idx="493">
                  <c:v>0.04215</c:v>
                </c:pt>
                <c:pt idx="494">
                  <c:v>0.0415</c:v>
                </c:pt>
                <c:pt idx="495">
                  <c:v>0.03945</c:v>
                </c:pt>
                <c:pt idx="496">
                  <c:v>0.03985</c:v>
                </c:pt>
                <c:pt idx="497">
                  <c:v>0.04005</c:v>
                </c:pt>
                <c:pt idx="498">
                  <c:v>0.03855</c:v>
                </c:pt>
                <c:pt idx="499">
                  <c:v>0.03765</c:v>
                </c:pt>
                <c:pt idx="500">
                  <c:v>0.037</c:v>
                </c:pt>
                <c:pt idx="501">
                  <c:v>0.0361</c:v>
                </c:pt>
                <c:pt idx="502">
                  <c:v>0.03605</c:v>
                </c:pt>
                <c:pt idx="503">
                  <c:v>0.0344</c:v>
                </c:pt>
                <c:pt idx="504">
                  <c:v>0.03705</c:v>
                </c:pt>
                <c:pt idx="505">
                  <c:v>0.03745</c:v>
                </c:pt>
                <c:pt idx="506">
                  <c:v>0.0348</c:v>
                </c:pt>
                <c:pt idx="507">
                  <c:v>0.03495</c:v>
                </c:pt>
                <c:pt idx="508">
                  <c:v>0.0343</c:v>
                </c:pt>
                <c:pt idx="509">
                  <c:v>0.03185</c:v>
                </c:pt>
                <c:pt idx="510">
                  <c:v>0.03155</c:v>
                </c:pt>
                <c:pt idx="511">
                  <c:v>0.03245</c:v>
                </c:pt>
                <c:pt idx="512">
                  <c:v>0.03285</c:v>
                </c:pt>
                <c:pt idx="513">
                  <c:v>0.03025</c:v>
                </c:pt>
                <c:pt idx="514">
                  <c:v>0.02945</c:v>
                </c:pt>
                <c:pt idx="515">
                  <c:v>0.0295</c:v>
                </c:pt>
                <c:pt idx="516">
                  <c:v>0.03095</c:v>
                </c:pt>
                <c:pt idx="517">
                  <c:v>0.0294</c:v>
                </c:pt>
                <c:pt idx="518">
                  <c:v>0.0288</c:v>
                </c:pt>
                <c:pt idx="519">
                  <c:v>0.0297</c:v>
                </c:pt>
                <c:pt idx="520">
                  <c:v>0.0279</c:v>
                </c:pt>
                <c:pt idx="521">
                  <c:v>0.02775</c:v>
                </c:pt>
                <c:pt idx="522">
                  <c:v>0.0278</c:v>
                </c:pt>
                <c:pt idx="523">
                  <c:v>0.02735</c:v>
                </c:pt>
                <c:pt idx="524">
                  <c:v>0.0289</c:v>
                </c:pt>
                <c:pt idx="525">
                  <c:v>0.02895</c:v>
                </c:pt>
                <c:pt idx="526">
                  <c:v>0.02765</c:v>
                </c:pt>
                <c:pt idx="527">
                  <c:v>0.0286</c:v>
                </c:pt>
                <c:pt idx="528">
                  <c:v>0.02815</c:v>
                </c:pt>
                <c:pt idx="529">
                  <c:v>0.02795</c:v>
                </c:pt>
                <c:pt idx="530">
                  <c:v>0.0284</c:v>
                </c:pt>
                <c:pt idx="531">
                  <c:v>0.02555</c:v>
                </c:pt>
                <c:pt idx="532">
                  <c:v>0.025</c:v>
                </c:pt>
                <c:pt idx="533">
                  <c:v>0.0252</c:v>
                </c:pt>
                <c:pt idx="534">
                  <c:v>0.0248</c:v>
                </c:pt>
                <c:pt idx="535">
                  <c:v>0.02705</c:v>
                </c:pt>
                <c:pt idx="536">
                  <c:v>0.02735</c:v>
                </c:pt>
                <c:pt idx="537">
                  <c:v>0.02605</c:v>
                </c:pt>
                <c:pt idx="538">
                  <c:v>0.025</c:v>
                </c:pt>
                <c:pt idx="539">
                  <c:v>0.0254</c:v>
                </c:pt>
                <c:pt idx="540">
                  <c:v>0.02475</c:v>
                </c:pt>
                <c:pt idx="541">
                  <c:v>0.0253</c:v>
                </c:pt>
                <c:pt idx="542">
                  <c:v>0.025</c:v>
                </c:pt>
                <c:pt idx="543">
                  <c:v>0.0249</c:v>
                </c:pt>
                <c:pt idx="544">
                  <c:v>0.025</c:v>
                </c:pt>
                <c:pt idx="545">
                  <c:v>0.0258</c:v>
                </c:pt>
                <c:pt idx="546">
                  <c:v>0.0259</c:v>
                </c:pt>
                <c:pt idx="547">
                  <c:v>0.0264</c:v>
                </c:pt>
                <c:pt idx="548">
                  <c:v>0.02635</c:v>
                </c:pt>
                <c:pt idx="549">
                  <c:v>0.02635</c:v>
                </c:pt>
                <c:pt idx="550">
                  <c:v>0.027</c:v>
                </c:pt>
                <c:pt idx="551">
                  <c:v>0.02575</c:v>
                </c:pt>
                <c:pt idx="552">
                  <c:v>0.02505</c:v>
                </c:pt>
                <c:pt idx="553">
                  <c:v>0.0254</c:v>
                </c:pt>
                <c:pt idx="554">
                  <c:v>0.02335</c:v>
                </c:pt>
                <c:pt idx="555">
                  <c:v>0.0241</c:v>
                </c:pt>
                <c:pt idx="556">
                  <c:v>0.0249</c:v>
                </c:pt>
                <c:pt idx="557">
                  <c:v>0.02485</c:v>
                </c:pt>
                <c:pt idx="558">
                  <c:v>0.0251</c:v>
                </c:pt>
                <c:pt idx="559">
                  <c:v>0.0252</c:v>
                </c:pt>
                <c:pt idx="560">
                  <c:v>0.0268</c:v>
                </c:pt>
                <c:pt idx="561">
                  <c:v>0.02785</c:v>
                </c:pt>
                <c:pt idx="562">
                  <c:v>0.028</c:v>
                </c:pt>
                <c:pt idx="563">
                  <c:v>0.02595</c:v>
                </c:pt>
                <c:pt idx="564">
                  <c:v>0.0278</c:v>
                </c:pt>
                <c:pt idx="565">
                  <c:v>0.027</c:v>
                </c:pt>
                <c:pt idx="566">
                  <c:v>0.0259</c:v>
                </c:pt>
                <c:pt idx="567">
                  <c:v>0.02765</c:v>
                </c:pt>
                <c:pt idx="568">
                  <c:v>0.0285</c:v>
                </c:pt>
                <c:pt idx="569">
                  <c:v>0.0295</c:v>
                </c:pt>
                <c:pt idx="570">
                  <c:v>0.03085</c:v>
                </c:pt>
                <c:pt idx="571">
                  <c:v>0.03025</c:v>
                </c:pt>
                <c:pt idx="572">
                  <c:v>0.0308</c:v>
                </c:pt>
                <c:pt idx="573">
                  <c:v>0.0315</c:v>
                </c:pt>
                <c:pt idx="574">
                  <c:v>0.03095</c:v>
                </c:pt>
                <c:pt idx="575">
                  <c:v>0.02975</c:v>
                </c:pt>
                <c:pt idx="576">
                  <c:v>0.0298</c:v>
                </c:pt>
                <c:pt idx="577">
                  <c:v>0.0295</c:v>
                </c:pt>
                <c:pt idx="578">
                  <c:v>0.02995</c:v>
                </c:pt>
                <c:pt idx="579">
                  <c:v>0.03</c:v>
                </c:pt>
                <c:pt idx="580">
                  <c:v>0.02875</c:v>
                </c:pt>
                <c:pt idx="581">
                  <c:v>0.02895</c:v>
                </c:pt>
                <c:pt idx="582">
                  <c:v>0.03015</c:v>
                </c:pt>
                <c:pt idx="583">
                  <c:v>0.0294</c:v>
                </c:pt>
                <c:pt idx="584">
                  <c:v>0.0314</c:v>
                </c:pt>
                <c:pt idx="585">
                  <c:v>0.03145</c:v>
                </c:pt>
                <c:pt idx="586">
                  <c:v>0.0304</c:v>
                </c:pt>
                <c:pt idx="587">
                  <c:v>0.03125</c:v>
                </c:pt>
                <c:pt idx="588">
                  <c:v>0.0314</c:v>
                </c:pt>
                <c:pt idx="589">
                  <c:v>0.0302</c:v>
                </c:pt>
                <c:pt idx="590">
                  <c:v>0.03255</c:v>
                </c:pt>
                <c:pt idx="591">
                  <c:v>0.03125</c:v>
                </c:pt>
                <c:pt idx="592">
                  <c:v>0.03195</c:v>
                </c:pt>
                <c:pt idx="593">
                  <c:v>0.0326</c:v>
                </c:pt>
                <c:pt idx="594">
                  <c:v>0.0327</c:v>
                </c:pt>
                <c:pt idx="595">
                  <c:v>0.03135</c:v>
                </c:pt>
                <c:pt idx="596">
                  <c:v>0.03375</c:v>
                </c:pt>
                <c:pt idx="597">
                  <c:v>0.0337</c:v>
                </c:pt>
                <c:pt idx="598">
                  <c:v>0.0322</c:v>
                </c:pt>
                <c:pt idx="599">
                  <c:v>0.0319</c:v>
                </c:pt>
                <c:pt idx="600">
                  <c:v>0.0317</c:v>
                </c:pt>
                <c:pt idx="601">
                  <c:v>0.03065</c:v>
                </c:pt>
                <c:pt idx="602">
                  <c:v>0.0329</c:v>
                </c:pt>
                <c:pt idx="603">
                  <c:v>0.0313</c:v>
                </c:pt>
                <c:pt idx="604">
                  <c:v>0.03155</c:v>
                </c:pt>
                <c:pt idx="605">
                  <c:v>0.03235</c:v>
                </c:pt>
                <c:pt idx="606">
                  <c:v>0.03125</c:v>
                </c:pt>
                <c:pt idx="607">
                  <c:v>0.03405</c:v>
                </c:pt>
                <c:pt idx="608">
                  <c:v>0.0351</c:v>
                </c:pt>
                <c:pt idx="609">
                  <c:v>0.0335</c:v>
                </c:pt>
                <c:pt idx="610">
                  <c:v>0.0356</c:v>
                </c:pt>
                <c:pt idx="611">
                  <c:v>0.03765</c:v>
                </c:pt>
                <c:pt idx="612">
                  <c:v>0.0363</c:v>
                </c:pt>
                <c:pt idx="613">
                  <c:v>0.038</c:v>
                </c:pt>
                <c:pt idx="614">
                  <c:v>0.0379</c:v>
                </c:pt>
                <c:pt idx="615">
                  <c:v>0.03535</c:v>
                </c:pt>
                <c:pt idx="616">
                  <c:v>0.03755</c:v>
                </c:pt>
                <c:pt idx="617">
                  <c:v>0.03815</c:v>
                </c:pt>
                <c:pt idx="618">
                  <c:v>0.03695</c:v>
                </c:pt>
                <c:pt idx="619">
                  <c:v>0.0376</c:v>
                </c:pt>
                <c:pt idx="620">
                  <c:v>0.0374</c:v>
                </c:pt>
                <c:pt idx="621">
                  <c:v>0.03685</c:v>
                </c:pt>
                <c:pt idx="622">
                  <c:v>0.03855</c:v>
                </c:pt>
                <c:pt idx="623">
                  <c:v>0.0387</c:v>
                </c:pt>
                <c:pt idx="624">
                  <c:v>0.03765</c:v>
                </c:pt>
                <c:pt idx="625">
                  <c:v>0.04165</c:v>
                </c:pt>
                <c:pt idx="626">
                  <c:v>0.0415</c:v>
                </c:pt>
                <c:pt idx="627">
                  <c:v>0.04185</c:v>
                </c:pt>
                <c:pt idx="628">
                  <c:v>0.0415</c:v>
                </c:pt>
                <c:pt idx="629">
                  <c:v>0.0413</c:v>
                </c:pt>
                <c:pt idx="630">
                  <c:v>0.0402</c:v>
                </c:pt>
                <c:pt idx="631">
                  <c:v>0.04255</c:v>
                </c:pt>
                <c:pt idx="632">
                  <c:v>0.04215</c:v>
                </c:pt>
                <c:pt idx="633">
                  <c:v>0.04185</c:v>
                </c:pt>
                <c:pt idx="634">
                  <c:v>0.0415</c:v>
                </c:pt>
                <c:pt idx="635">
                  <c:v>0.04025</c:v>
                </c:pt>
                <c:pt idx="636">
                  <c:v>0.0413</c:v>
                </c:pt>
                <c:pt idx="637">
                  <c:v>0.04235</c:v>
                </c:pt>
                <c:pt idx="638">
                  <c:v>0.0421</c:v>
                </c:pt>
                <c:pt idx="639">
                  <c:v>0.0415</c:v>
                </c:pt>
                <c:pt idx="640">
                  <c:v>0.042</c:v>
                </c:pt>
                <c:pt idx="641">
                  <c:v>0.04175</c:v>
                </c:pt>
                <c:pt idx="642">
                  <c:v>0.03945</c:v>
                </c:pt>
                <c:pt idx="643">
                  <c:v>0.0425</c:v>
                </c:pt>
                <c:pt idx="644">
                  <c:v>0.04145</c:v>
                </c:pt>
                <c:pt idx="645">
                  <c:v>0.04035</c:v>
                </c:pt>
                <c:pt idx="646">
                  <c:v>0.0418</c:v>
                </c:pt>
                <c:pt idx="647">
                  <c:v>0.0416</c:v>
                </c:pt>
                <c:pt idx="648">
                  <c:v>0.0418</c:v>
                </c:pt>
                <c:pt idx="649">
                  <c:v>0.042</c:v>
                </c:pt>
                <c:pt idx="650">
                  <c:v>0.0433</c:v>
                </c:pt>
                <c:pt idx="651">
                  <c:v>0.04365</c:v>
                </c:pt>
                <c:pt idx="652">
                  <c:v>0.04455</c:v>
                </c:pt>
                <c:pt idx="653">
                  <c:v>0.043</c:v>
                </c:pt>
                <c:pt idx="654">
                  <c:v>0.0446</c:v>
                </c:pt>
                <c:pt idx="655">
                  <c:v>0.0439</c:v>
                </c:pt>
                <c:pt idx="656">
                  <c:v>0.0421</c:v>
                </c:pt>
                <c:pt idx="657">
                  <c:v>0.0415</c:v>
                </c:pt>
                <c:pt idx="658">
                  <c:v>0.04115</c:v>
                </c:pt>
                <c:pt idx="659">
                  <c:v>0.03865</c:v>
                </c:pt>
                <c:pt idx="660">
                  <c:v>0.03745</c:v>
                </c:pt>
                <c:pt idx="661">
                  <c:v>0.03785</c:v>
                </c:pt>
                <c:pt idx="662">
                  <c:v>0.0369</c:v>
                </c:pt>
                <c:pt idx="663">
                  <c:v>0.038</c:v>
                </c:pt>
                <c:pt idx="664">
                  <c:v>0.0378</c:v>
                </c:pt>
                <c:pt idx="665">
                  <c:v>0.03765</c:v>
                </c:pt>
                <c:pt idx="666">
                  <c:v>0.0377</c:v>
                </c:pt>
                <c:pt idx="667">
                  <c:v>0.0372</c:v>
                </c:pt>
                <c:pt idx="668">
                  <c:v>0.0384</c:v>
                </c:pt>
                <c:pt idx="669">
                  <c:v>0.0379</c:v>
                </c:pt>
                <c:pt idx="670">
                  <c:v>0.0376</c:v>
                </c:pt>
                <c:pt idx="671">
                  <c:v>0.03675</c:v>
                </c:pt>
                <c:pt idx="672">
                  <c:v>0.03685</c:v>
                </c:pt>
                <c:pt idx="673">
                  <c:v>0.03825</c:v>
                </c:pt>
                <c:pt idx="674">
                  <c:v>0.0378</c:v>
                </c:pt>
                <c:pt idx="675">
                  <c:v>0.03775</c:v>
                </c:pt>
                <c:pt idx="676">
                  <c:v>0.03635</c:v>
                </c:pt>
                <c:pt idx="677">
                  <c:v>0.03795</c:v>
                </c:pt>
                <c:pt idx="678">
                  <c:v>0.03795</c:v>
                </c:pt>
                <c:pt idx="679">
                  <c:v>0.03785</c:v>
                </c:pt>
                <c:pt idx="680">
                  <c:v>0.0404</c:v>
                </c:pt>
                <c:pt idx="681">
                  <c:v>0.0406</c:v>
                </c:pt>
                <c:pt idx="682">
                  <c:v>0.03965</c:v>
                </c:pt>
                <c:pt idx="683">
                  <c:v>0.0445</c:v>
                </c:pt>
                <c:pt idx="684">
                  <c:v>0.0448</c:v>
                </c:pt>
                <c:pt idx="685">
                  <c:v>0.04585</c:v>
                </c:pt>
                <c:pt idx="686">
                  <c:v>0.0492</c:v>
                </c:pt>
                <c:pt idx="687">
                  <c:v>0.049</c:v>
                </c:pt>
                <c:pt idx="688">
                  <c:v>0.05105</c:v>
                </c:pt>
                <c:pt idx="689">
                  <c:v>0.05155</c:v>
                </c:pt>
                <c:pt idx="690">
                  <c:v>0.0517</c:v>
                </c:pt>
                <c:pt idx="691">
                  <c:v>0.0515</c:v>
                </c:pt>
                <c:pt idx="692">
                  <c:v>0.05255</c:v>
                </c:pt>
                <c:pt idx="693">
                  <c:v>0.05185</c:v>
                </c:pt>
                <c:pt idx="694">
                  <c:v>0.05175</c:v>
                </c:pt>
                <c:pt idx="695">
                  <c:v>0.0515</c:v>
                </c:pt>
                <c:pt idx="696">
                  <c:v>0.05165</c:v>
                </c:pt>
                <c:pt idx="697">
                  <c:v>0.051</c:v>
                </c:pt>
                <c:pt idx="698">
                  <c:v>0.05145</c:v>
                </c:pt>
                <c:pt idx="699">
                  <c:v>0.0508</c:v>
                </c:pt>
                <c:pt idx="700">
                  <c:v>0.0513</c:v>
                </c:pt>
                <c:pt idx="701">
                  <c:v>0.05155</c:v>
                </c:pt>
                <c:pt idx="702">
                  <c:v>0.0527</c:v>
                </c:pt>
                <c:pt idx="703">
                  <c:v>0.05185</c:v>
                </c:pt>
                <c:pt idx="704">
                  <c:v>0.0534</c:v>
                </c:pt>
                <c:pt idx="705">
                  <c:v>0.0535</c:v>
                </c:pt>
                <c:pt idx="706">
                  <c:v>0.0573</c:v>
                </c:pt>
                <c:pt idx="707">
                  <c:v>0.05935</c:v>
                </c:pt>
                <c:pt idx="708">
                  <c:v>0.0592</c:v>
                </c:pt>
                <c:pt idx="709">
                  <c:v>0.06215</c:v>
                </c:pt>
                <c:pt idx="710">
                  <c:v>0.06415</c:v>
                </c:pt>
                <c:pt idx="711">
                  <c:v>0.0657</c:v>
                </c:pt>
                <c:pt idx="712">
                  <c:v>0.06785</c:v>
                </c:pt>
                <c:pt idx="713">
                  <c:v>0.07005</c:v>
                </c:pt>
                <c:pt idx="714">
                  <c:v>0.0699</c:v>
                </c:pt>
                <c:pt idx="715">
                  <c:v>0.0729</c:v>
                </c:pt>
                <c:pt idx="716">
                  <c:v>0.0769</c:v>
                </c:pt>
                <c:pt idx="717">
                  <c:v>0.0778</c:v>
                </c:pt>
                <c:pt idx="718">
                  <c:v>0.08245</c:v>
                </c:pt>
                <c:pt idx="719">
                  <c:v>0.08255</c:v>
                </c:pt>
                <c:pt idx="720">
                  <c:v>0.0879</c:v>
                </c:pt>
                <c:pt idx="721">
                  <c:v>0.08965</c:v>
                </c:pt>
                <c:pt idx="722">
                  <c:v>0.0912</c:v>
                </c:pt>
                <c:pt idx="723">
                  <c:v>0.0835</c:v>
                </c:pt>
                <c:pt idx="724">
                  <c:v>0.09645</c:v>
                </c:pt>
                <c:pt idx="725">
                  <c:v>0.1101</c:v>
                </c:pt>
                <c:pt idx="726">
                  <c:v>0.11055</c:v>
                </c:pt>
                <c:pt idx="727">
                  <c:v>0.1004</c:v>
                </c:pt>
                <c:pt idx="728">
                  <c:v>0.10045</c:v>
                </c:pt>
                <c:pt idx="729">
                  <c:v>0.108</c:v>
                </c:pt>
                <c:pt idx="730">
                  <c:v>0.10925</c:v>
                </c:pt>
                <c:pt idx="731">
                  <c:v>0.10925</c:v>
                </c:pt>
                <c:pt idx="732">
                  <c:v>0.11005</c:v>
                </c:pt>
                <c:pt idx="733">
                  <c:v>0.10975</c:v>
                </c:pt>
                <c:pt idx="734">
                  <c:v>0.11095</c:v>
                </c:pt>
                <c:pt idx="735">
                  <c:v>0.11105</c:v>
                </c:pt>
                <c:pt idx="736">
                  <c:v>0.11105</c:v>
                </c:pt>
                <c:pt idx="737">
                  <c:v>0.1104</c:v>
                </c:pt>
                <c:pt idx="738">
                  <c:v>0.1098</c:v>
                </c:pt>
                <c:pt idx="739">
                  <c:v>0.1098</c:v>
                </c:pt>
                <c:pt idx="740">
                  <c:v>0.11165</c:v>
                </c:pt>
                <c:pt idx="741">
                  <c:v>0.11395</c:v>
                </c:pt>
                <c:pt idx="742">
                  <c:v>0.1198</c:v>
                </c:pt>
                <c:pt idx="743">
                  <c:v>0.1204</c:v>
                </c:pt>
                <c:pt idx="744">
                  <c:v>0.11985</c:v>
                </c:pt>
                <c:pt idx="745">
                  <c:v>0.1178</c:v>
                </c:pt>
                <c:pt idx="746">
                  <c:v>0.12075</c:v>
                </c:pt>
                <c:pt idx="747">
                  <c:v>0.12235</c:v>
                </c:pt>
                <c:pt idx="748">
                  <c:v>0.1254</c:v>
                </c:pt>
                <c:pt idx="749">
                  <c:v>0.12725</c:v>
                </c:pt>
                <c:pt idx="750">
                  <c:v>0.12835</c:v>
                </c:pt>
                <c:pt idx="751">
                  <c:v>0.1301</c:v>
                </c:pt>
                <c:pt idx="752">
                  <c:v>0.1328</c:v>
                </c:pt>
                <c:pt idx="753">
                  <c:v>0.13275</c:v>
                </c:pt>
                <c:pt idx="754">
                  <c:v>0.1311</c:v>
                </c:pt>
                <c:pt idx="755">
                  <c:v>0.13395</c:v>
                </c:pt>
                <c:pt idx="756">
                  <c:v>0.13735</c:v>
                </c:pt>
                <c:pt idx="757">
                  <c:v>0.1392</c:v>
                </c:pt>
                <c:pt idx="758">
                  <c:v>0.1412</c:v>
                </c:pt>
                <c:pt idx="759">
                  <c:v>0.1437</c:v>
                </c:pt>
                <c:pt idx="760">
                  <c:v>0.1475</c:v>
                </c:pt>
                <c:pt idx="761">
                  <c:v>0.1496</c:v>
                </c:pt>
                <c:pt idx="762">
                  <c:v>0.1508</c:v>
                </c:pt>
                <c:pt idx="763">
                  <c:v>0.15655</c:v>
                </c:pt>
                <c:pt idx="764">
                  <c:v>0.1614</c:v>
                </c:pt>
                <c:pt idx="765">
                  <c:v>0.16475</c:v>
                </c:pt>
                <c:pt idx="766">
                  <c:v>0.1667</c:v>
                </c:pt>
                <c:pt idx="767">
                  <c:v>0.17355</c:v>
                </c:pt>
                <c:pt idx="768">
                  <c:v>0.1786</c:v>
                </c:pt>
                <c:pt idx="769">
                  <c:v>0.18565</c:v>
                </c:pt>
                <c:pt idx="770">
                  <c:v>0.18725</c:v>
                </c:pt>
                <c:pt idx="771">
                  <c:v>0.19525</c:v>
                </c:pt>
                <c:pt idx="772">
                  <c:v>0.19715</c:v>
                </c:pt>
                <c:pt idx="773">
                  <c:v>0.1994</c:v>
                </c:pt>
                <c:pt idx="774">
                  <c:v>0.20365</c:v>
                </c:pt>
                <c:pt idx="775">
                  <c:v>0.2093</c:v>
                </c:pt>
                <c:pt idx="776">
                  <c:v>0.215</c:v>
                </c:pt>
                <c:pt idx="777">
                  <c:v>0.21865</c:v>
                </c:pt>
                <c:pt idx="778">
                  <c:v>0.2226</c:v>
                </c:pt>
                <c:pt idx="779">
                  <c:v>0.2294</c:v>
                </c:pt>
                <c:pt idx="780">
                  <c:v>0.2309</c:v>
                </c:pt>
                <c:pt idx="781">
                  <c:v>0.23135</c:v>
                </c:pt>
                <c:pt idx="782">
                  <c:v>0.2411</c:v>
                </c:pt>
                <c:pt idx="783">
                  <c:v>0.2424</c:v>
                </c:pt>
                <c:pt idx="784">
                  <c:v>0.25125</c:v>
                </c:pt>
                <c:pt idx="785">
                  <c:v>0.26155</c:v>
                </c:pt>
                <c:pt idx="786">
                  <c:v>0.26685</c:v>
                </c:pt>
                <c:pt idx="787">
                  <c:v>0.27085</c:v>
                </c:pt>
                <c:pt idx="788">
                  <c:v>0.2824</c:v>
                </c:pt>
                <c:pt idx="789">
                  <c:v>0.2836</c:v>
                </c:pt>
                <c:pt idx="790">
                  <c:v>0.28485</c:v>
                </c:pt>
                <c:pt idx="791">
                  <c:v>0.2947</c:v>
                </c:pt>
                <c:pt idx="792">
                  <c:v>0.2976</c:v>
                </c:pt>
                <c:pt idx="793">
                  <c:v>0.31135</c:v>
                </c:pt>
                <c:pt idx="794">
                  <c:v>0.31555</c:v>
                </c:pt>
                <c:pt idx="795">
                  <c:v>0.3155</c:v>
                </c:pt>
                <c:pt idx="796">
                  <c:v>0.31845</c:v>
                </c:pt>
                <c:pt idx="797">
                  <c:v>0.32125</c:v>
                </c:pt>
                <c:pt idx="798">
                  <c:v>0.32855</c:v>
                </c:pt>
                <c:pt idx="799">
                  <c:v>0.3379</c:v>
                </c:pt>
                <c:pt idx="800">
                  <c:v>0.3413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46"/>
        <c:overlap val="-28"/>
        <c:axId val="207481841"/>
        <c:axId val="172087898"/>
      </c:barChart>
      <c:catAx>
        <c:axId val="207481841"/>
        <c:scaling>
          <c:orientation val="minMax"/>
        </c:scaling>
        <c:delete val="0"/>
        <c:axPos val="b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172087898"/>
        <c:crosses val="autoZero"/>
        <c:auto val="1"/>
        <c:lblAlgn val="ctr"/>
        <c:lblOffset val="100"/>
        <c:noMultiLvlLbl val="0"/>
      </c:catAx>
      <c:valAx>
        <c:axId val="172087898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lt1">
                  <a:lumMod val="902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0748184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1d2accb1-0a22-46f2-9278-0f782fc231d2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1400" b="1" i="0" u="none" strike="noStrike" kern="1200" baseline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</a:defRPr>
          </a:pPr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[F9WHHH0004X0000X7U_pos41_ScrewNum1_2025062813274699_LA6_SPK_CHG_TO_HSG_Loc41_Full_Config_V4.csv]F9WHHH0004X0000X7U_pos41_ScrewN!$A$1</c:f>
              <c:strCache>
                <c:ptCount val="1"/>
                <c:pt idx="0">
                  <c:v>Angle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elete val="1"/>
          </c:dLbls>
          <c:val>
            <c:numRef>
              <c:f>[F9WHHH0004X0000X7U_pos41_ScrewNum1_2025062813274699_LA6_SPK_CHG_TO_HSG_Loc41_Full_Config_V4.csv]F9WHHH0004X0000X7U_pos41_ScrewN!$A$2:$A$567</c:f>
              <c:numCache>
                <c:formatCode>General</c:formatCode>
                <c:ptCount val="566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  <c:pt idx="12">
                  <c:v>0</c:v>
                </c:pt>
                <c:pt idx="13">
                  <c:v>0</c:v>
                </c:pt>
                <c:pt idx="14">
                  <c:v>0</c:v>
                </c:pt>
                <c:pt idx="15">
                  <c:v>0</c:v>
                </c:pt>
                <c:pt idx="16">
                  <c:v>0</c:v>
                </c:pt>
                <c:pt idx="17">
                  <c:v>0</c:v>
                </c:pt>
                <c:pt idx="18">
                  <c:v>0</c:v>
                </c:pt>
                <c:pt idx="19">
                  <c:v>0</c:v>
                </c:pt>
                <c:pt idx="20">
                  <c:v>0</c:v>
                </c:pt>
                <c:pt idx="21">
                  <c:v>0</c:v>
                </c:pt>
                <c:pt idx="22">
                  <c:v>0</c:v>
                </c:pt>
                <c:pt idx="23">
                  <c:v>0</c:v>
                </c:pt>
                <c:pt idx="24">
                  <c:v>-0.54</c:v>
                </c:pt>
                <c:pt idx="25">
                  <c:v>-0.54</c:v>
                </c:pt>
                <c:pt idx="26">
                  <c:v>-0.54</c:v>
                </c:pt>
                <c:pt idx="27">
                  <c:v>-0.54</c:v>
                </c:pt>
                <c:pt idx="28">
                  <c:v>-0.54</c:v>
                </c:pt>
                <c:pt idx="29">
                  <c:v>-1.08</c:v>
                </c:pt>
                <c:pt idx="30">
                  <c:v>-1.08</c:v>
                </c:pt>
                <c:pt idx="31">
                  <c:v>-1.08</c:v>
                </c:pt>
                <c:pt idx="32">
                  <c:v>-1.08</c:v>
                </c:pt>
                <c:pt idx="33">
                  <c:v>-1.62</c:v>
                </c:pt>
                <c:pt idx="34">
                  <c:v>-1.62</c:v>
                </c:pt>
                <c:pt idx="35">
                  <c:v>-1.62</c:v>
                </c:pt>
                <c:pt idx="36">
                  <c:v>-1.62</c:v>
                </c:pt>
                <c:pt idx="37">
                  <c:v>-2.16</c:v>
                </c:pt>
                <c:pt idx="38">
                  <c:v>-2.16</c:v>
                </c:pt>
                <c:pt idx="39">
                  <c:v>-2.16</c:v>
                </c:pt>
                <c:pt idx="40">
                  <c:v>-2.7</c:v>
                </c:pt>
                <c:pt idx="41">
                  <c:v>-2.7</c:v>
                </c:pt>
                <c:pt idx="42">
                  <c:v>-2.7</c:v>
                </c:pt>
                <c:pt idx="43">
                  <c:v>-3.24</c:v>
                </c:pt>
                <c:pt idx="44">
                  <c:v>-3.24</c:v>
                </c:pt>
                <c:pt idx="45">
                  <c:v>-3.78</c:v>
                </c:pt>
                <c:pt idx="46">
                  <c:v>-3.78</c:v>
                </c:pt>
                <c:pt idx="47">
                  <c:v>-4.32</c:v>
                </c:pt>
                <c:pt idx="48">
                  <c:v>-4.32</c:v>
                </c:pt>
                <c:pt idx="49">
                  <c:v>-4.86</c:v>
                </c:pt>
                <c:pt idx="50">
                  <c:v>-4.86</c:v>
                </c:pt>
                <c:pt idx="51">
                  <c:v>-5.4</c:v>
                </c:pt>
                <c:pt idx="52">
                  <c:v>-5.4</c:v>
                </c:pt>
                <c:pt idx="53">
                  <c:v>-5.94</c:v>
                </c:pt>
                <c:pt idx="54">
                  <c:v>-5.94</c:v>
                </c:pt>
                <c:pt idx="55">
                  <c:v>-6.48</c:v>
                </c:pt>
                <c:pt idx="56">
                  <c:v>-7.02</c:v>
                </c:pt>
                <c:pt idx="57">
                  <c:v>-7.02</c:v>
                </c:pt>
                <c:pt idx="58">
                  <c:v>-7.56</c:v>
                </c:pt>
                <c:pt idx="59">
                  <c:v>-8.1</c:v>
                </c:pt>
                <c:pt idx="60">
                  <c:v>-8.64</c:v>
                </c:pt>
                <c:pt idx="61">
                  <c:v>-8.64</c:v>
                </c:pt>
                <c:pt idx="62">
                  <c:v>-9.18</c:v>
                </c:pt>
                <c:pt idx="63">
                  <c:v>-9.18</c:v>
                </c:pt>
                <c:pt idx="64">
                  <c:v>-9.72</c:v>
                </c:pt>
                <c:pt idx="65">
                  <c:v>-10.26</c:v>
                </c:pt>
                <c:pt idx="66">
                  <c:v>-10.8</c:v>
                </c:pt>
                <c:pt idx="67">
                  <c:v>-11.34</c:v>
                </c:pt>
                <c:pt idx="68">
                  <c:v>-11.34</c:v>
                </c:pt>
                <c:pt idx="69">
                  <c:v>-11.88</c:v>
                </c:pt>
                <c:pt idx="70">
                  <c:v>-12.42</c:v>
                </c:pt>
                <c:pt idx="71">
                  <c:v>-12.96</c:v>
                </c:pt>
                <c:pt idx="72">
                  <c:v>-13.5</c:v>
                </c:pt>
                <c:pt idx="73">
                  <c:v>-14.04</c:v>
                </c:pt>
                <c:pt idx="74">
                  <c:v>-14.58</c:v>
                </c:pt>
                <c:pt idx="75">
                  <c:v>-14.58</c:v>
                </c:pt>
                <c:pt idx="76">
                  <c:v>-15.12</c:v>
                </c:pt>
                <c:pt idx="77">
                  <c:v>-15.66</c:v>
                </c:pt>
                <c:pt idx="78">
                  <c:v>-16.2</c:v>
                </c:pt>
                <c:pt idx="79">
                  <c:v>-16.74</c:v>
                </c:pt>
                <c:pt idx="80">
                  <c:v>-17.28</c:v>
                </c:pt>
                <c:pt idx="81">
                  <c:v>-17.82</c:v>
                </c:pt>
                <c:pt idx="82">
                  <c:v>-18.36</c:v>
                </c:pt>
                <c:pt idx="83">
                  <c:v>-18.9</c:v>
                </c:pt>
                <c:pt idx="84">
                  <c:v>-19.44</c:v>
                </c:pt>
                <c:pt idx="85">
                  <c:v>-19.98</c:v>
                </c:pt>
                <c:pt idx="86">
                  <c:v>-20.52</c:v>
                </c:pt>
                <c:pt idx="87">
                  <c:v>-21.06</c:v>
                </c:pt>
                <c:pt idx="88">
                  <c:v>-21.6</c:v>
                </c:pt>
                <c:pt idx="89">
                  <c:v>-22.14</c:v>
                </c:pt>
                <c:pt idx="90">
                  <c:v>-22.68</c:v>
                </c:pt>
                <c:pt idx="91">
                  <c:v>-23.22</c:v>
                </c:pt>
                <c:pt idx="92">
                  <c:v>-24.3</c:v>
                </c:pt>
                <c:pt idx="93">
                  <c:v>-24.84</c:v>
                </c:pt>
                <c:pt idx="94">
                  <c:v>-25.38</c:v>
                </c:pt>
                <c:pt idx="95">
                  <c:v>-25.92</c:v>
                </c:pt>
                <c:pt idx="96">
                  <c:v>-25.92</c:v>
                </c:pt>
                <c:pt idx="97">
                  <c:v>-26.46</c:v>
                </c:pt>
                <c:pt idx="98">
                  <c:v>-27</c:v>
                </c:pt>
                <c:pt idx="99">
                  <c:v>-27.54</c:v>
                </c:pt>
                <c:pt idx="100">
                  <c:v>-28.08</c:v>
                </c:pt>
                <c:pt idx="101">
                  <c:v>-28.62</c:v>
                </c:pt>
                <c:pt idx="102">
                  <c:v>-29.16</c:v>
                </c:pt>
                <c:pt idx="103">
                  <c:v>-29.7</c:v>
                </c:pt>
                <c:pt idx="104">
                  <c:v>-30.24</c:v>
                </c:pt>
                <c:pt idx="105">
                  <c:v>-30.78</c:v>
                </c:pt>
                <c:pt idx="106">
                  <c:v>-31.32</c:v>
                </c:pt>
                <c:pt idx="107">
                  <c:v>-31.86</c:v>
                </c:pt>
                <c:pt idx="108">
                  <c:v>-32.4</c:v>
                </c:pt>
                <c:pt idx="109">
                  <c:v>-32.94</c:v>
                </c:pt>
                <c:pt idx="110">
                  <c:v>-33.48</c:v>
                </c:pt>
                <c:pt idx="111">
                  <c:v>-34.02</c:v>
                </c:pt>
                <c:pt idx="112">
                  <c:v>-34.56</c:v>
                </c:pt>
                <c:pt idx="113">
                  <c:v>-35.1</c:v>
                </c:pt>
                <c:pt idx="114">
                  <c:v>-35.64</c:v>
                </c:pt>
                <c:pt idx="115">
                  <c:v>-36.18</c:v>
                </c:pt>
                <c:pt idx="116">
                  <c:v>-37.26</c:v>
                </c:pt>
                <c:pt idx="117">
                  <c:v>-37.8</c:v>
                </c:pt>
                <c:pt idx="118">
                  <c:v>-38.34</c:v>
                </c:pt>
                <c:pt idx="119">
                  <c:v>-38.88</c:v>
                </c:pt>
                <c:pt idx="120">
                  <c:v>-39.42</c:v>
                </c:pt>
                <c:pt idx="121">
                  <c:v>-39.96</c:v>
                </c:pt>
                <c:pt idx="122">
                  <c:v>-40.5</c:v>
                </c:pt>
                <c:pt idx="123">
                  <c:v>-41.04</c:v>
                </c:pt>
                <c:pt idx="124">
                  <c:v>-42.12</c:v>
                </c:pt>
                <c:pt idx="125">
                  <c:v>-42.66</c:v>
                </c:pt>
                <c:pt idx="126">
                  <c:v>-43.2</c:v>
                </c:pt>
                <c:pt idx="127">
                  <c:v>-43.74</c:v>
                </c:pt>
                <c:pt idx="128">
                  <c:v>-44.28</c:v>
                </c:pt>
                <c:pt idx="129">
                  <c:v>-44.82</c:v>
                </c:pt>
                <c:pt idx="130">
                  <c:v>-45.36</c:v>
                </c:pt>
                <c:pt idx="131">
                  <c:v>-45.9</c:v>
                </c:pt>
                <c:pt idx="132">
                  <c:v>-46.44</c:v>
                </c:pt>
                <c:pt idx="133">
                  <c:v>-46.98</c:v>
                </c:pt>
                <c:pt idx="134">
                  <c:v>-48.06</c:v>
                </c:pt>
                <c:pt idx="135">
                  <c:v>-48.6</c:v>
                </c:pt>
                <c:pt idx="136">
                  <c:v>-49.14</c:v>
                </c:pt>
                <c:pt idx="137">
                  <c:v>-49.68</c:v>
                </c:pt>
                <c:pt idx="138">
                  <c:v>-50.22</c:v>
                </c:pt>
                <c:pt idx="139">
                  <c:v>-50.76</c:v>
                </c:pt>
                <c:pt idx="140">
                  <c:v>-51.3</c:v>
                </c:pt>
                <c:pt idx="141">
                  <c:v>-51.84</c:v>
                </c:pt>
                <c:pt idx="142">
                  <c:v>-52.38</c:v>
                </c:pt>
                <c:pt idx="143">
                  <c:v>-52.92</c:v>
                </c:pt>
                <c:pt idx="144">
                  <c:v>-53.46</c:v>
                </c:pt>
                <c:pt idx="145">
                  <c:v>-54</c:v>
                </c:pt>
                <c:pt idx="146">
                  <c:v>-54.54</c:v>
                </c:pt>
                <c:pt idx="147">
                  <c:v>-55.08</c:v>
                </c:pt>
                <c:pt idx="148">
                  <c:v>-55.62</c:v>
                </c:pt>
                <c:pt idx="149">
                  <c:v>-56.16</c:v>
                </c:pt>
                <c:pt idx="150">
                  <c:v>-56.7</c:v>
                </c:pt>
                <c:pt idx="151">
                  <c:v>-57.24</c:v>
                </c:pt>
                <c:pt idx="152">
                  <c:v>-57.78</c:v>
                </c:pt>
                <c:pt idx="153">
                  <c:v>-58.86</c:v>
                </c:pt>
                <c:pt idx="154">
                  <c:v>-59.4</c:v>
                </c:pt>
                <c:pt idx="155">
                  <c:v>-59.94</c:v>
                </c:pt>
                <c:pt idx="156">
                  <c:v>-59.94</c:v>
                </c:pt>
                <c:pt idx="157">
                  <c:v>-61.02</c:v>
                </c:pt>
                <c:pt idx="158">
                  <c:v>-61.56</c:v>
                </c:pt>
                <c:pt idx="159">
                  <c:v>-62.1</c:v>
                </c:pt>
                <c:pt idx="160">
                  <c:v>-62.64</c:v>
                </c:pt>
                <c:pt idx="161">
                  <c:v>-63.18</c:v>
                </c:pt>
                <c:pt idx="162">
                  <c:v>-63.72</c:v>
                </c:pt>
                <c:pt idx="163">
                  <c:v>-64.26</c:v>
                </c:pt>
                <c:pt idx="164">
                  <c:v>-64.8</c:v>
                </c:pt>
                <c:pt idx="165">
                  <c:v>-65.88</c:v>
                </c:pt>
                <c:pt idx="166">
                  <c:v>-66.42</c:v>
                </c:pt>
                <c:pt idx="167">
                  <c:v>-66.96</c:v>
                </c:pt>
                <c:pt idx="168">
                  <c:v>-67.5</c:v>
                </c:pt>
                <c:pt idx="169">
                  <c:v>-68.04</c:v>
                </c:pt>
                <c:pt idx="170">
                  <c:v>-68.58</c:v>
                </c:pt>
                <c:pt idx="171">
                  <c:v>-69.66</c:v>
                </c:pt>
                <c:pt idx="172">
                  <c:v>-70.2</c:v>
                </c:pt>
                <c:pt idx="173">
                  <c:v>-70.74</c:v>
                </c:pt>
                <c:pt idx="174">
                  <c:v>-71.28</c:v>
                </c:pt>
                <c:pt idx="175">
                  <c:v>-71.82</c:v>
                </c:pt>
                <c:pt idx="176">
                  <c:v>-72.9</c:v>
                </c:pt>
                <c:pt idx="177">
                  <c:v>-73.44</c:v>
                </c:pt>
                <c:pt idx="178">
                  <c:v>-73.98</c:v>
                </c:pt>
                <c:pt idx="179">
                  <c:v>-74.52</c:v>
                </c:pt>
                <c:pt idx="180">
                  <c:v>-75.06</c:v>
                </c:pt>
                <c:pt idx="181">
                  <c:v>-75.6</c:v>
                </c:pt>
                <c:pt idx="182">
                  <c:v>-76.14</c:v>
                </c:pt>
                <c:pt idx="183">
                  <c:v>-77.22</c:v>
                </c:pt>
                <c:pt idx="184">
                  <c:v>-77.22</c:v>
                </c:pt>
                <c:pt idx="185">
                  <c:v>-78.3</c:v>
                </c:pt>
                <c:pt idx="186">
                  <c:v>-78.84</c:v>
                </c:pt>
                <c:pt idx="187">
                  <c:v>-79.38</c:v>
                </c:pt>
                <c:pt idx="188">
                  <c:v>-79.92</c:v>
                </c:pt>
                <c:pt idx="189">
                  <c:v>-81</c:v>
                </c:pt>
                <c:pt idx="190">
                  <c:v>-81.54</c:v>
                </c:pt>
                <c:pt idx="191">
                  <c:v>-82.08</c:v>
                </c:pt>
                <c:pt idx="192">
                  <c:v>-82.62</c:v>
                </c:pt>
                <c:pt idx="193">
                  <c:v>-83.7</c:v>
                </c:pt>
                <c:pt idx="194">
                  <c:v>-84.24</c:v>
                </c:pt>
                <c:pt idx="195">
                  <c:v>-84.78</c:v>
                </c:pt>
                <c:pt idx="196">
                  <c:v>-85.86</c:v>
                </c:pt>
                <c:pt idx="197">
                  <c:v>-86.4</c:v>
                </c:pt>
                <c:pt idx="198">
                  <c:v>-87.48</c:v>
                </c:pt>
                <c:pt idx="199">
                  <c:v>-88.02</c:v>
                </c:pt>
                <c:pt idx="200">
                  <c:v>-89.1</c:v>
                </c:pt>
                <c:pt idx="201">
                  <c:v>-89.64</c:v>
                </c:pt>
                <c:pt idx="202">
                  <c:v>-90.18</c:v>
                </c:pt>
                <c:pt idx="203">
                  <c:v>-90.72</c:v>
                </c:pt>
                <c:pt idx="204">
                  <c:v>-91.26</c:v>
                </c:pt>
                <c:pt idx="205">
                  <c:v>-91.8</c:v>
                </c:pt>
                <c:pt idx="206">
                  <c:v>-92.34</c:v>
                </c:pt>
                <c:pt idx="207">
                  <c:v>-92.88</c:v>
                </c:pt>
                <c:pt idx="208">
                  <c:v>-93.42</c:v>
                </c:pt>
                <c:pt idx="209">
                  <c:v>-93.96</c:v>
                </c:pt>
                <c:pt idx="210">
                  <c:v>-94.5</c:v>
                </c:pt>
                <c:pt idx="211">
                  <c:v>-95.04</c:v>
                </c:pt>
                <c:pt idx="212">
                  <c:v>-95.58</c:v>
                </c:pt>
                <c:pt idx="213">
                  <c:v>-96.12</c:v>
                </c:pt>
                <c:pt idx="214">
                  <c:v>-96.66</c:v>
                </c:pt>
                <c:pt idx="215">
                  <c:v>-97.2</c:v>
                </c:pt>
                <c:pt idx="216">
                  <c:v>-97.74</c:v>
                </c:pt>
                <c:pt idx="217">
                  <c:v>-98.28</c:v>
                </c:pt>
                <c:pt idx="218">
                  <c:v>-98.82</c:v>
                </c:pt>
                <c:pt idx="219">
                  <c:v>-99.36</c:v>
                </c:pt>
                <c:pt idx="220">
                  <c:v>-99.9</c:v>
                </c:pt>
                <c:pt idx="221">
                  <c:v>-100.44</c:v>
                </c:pt>
                <c:pt idx="222">
                  <c:v>-100.44</c:v>
                </c:pt>
                <c:pt idx="223">
                  <c:v>-100.98</c:v>
                </c:pt>
                <c:pt idx="224">
                  <c:v>-101.52</c:v>
                </c:pt>
                <c:pt idx="225">
                  <c:v>-102.06</c:v>
                </c:pt>
                <c:pt idx="226">
                  <c:v>-102.6</c:v>
                </c:pt>
                <c:pt idx="227">
                  <c:v>-102.6</c:v>
                </c:pt>
                <c:pt idx="228">
                  <c:v>-103.14</c:v>
                </c:pt>
                <c:pt idx="229">
                  <c:v>-103.68</c:v>
                </c:pt>
                <c:pt idx="230">
                  <c:v>-103.68</c:v>
                </c:pt>
                <c:pt idx="231">
                  <c:v>-104.22</c:v>
                </c:pt>
                <c:pt idx="232">
                  <c:v>-104.22</c:v>
                </c:pt>
                <c:pt idx="233">
                  <c:v>-104.76</c:v>
                </c:pt>
                <c:pt idx="234">
                  <c:v>-104.76</c:v>
                </c:pt>
                <c:pt idx="235">
                  <c:v>-104.76</c:v>
                </c:pt>
                <c:pt idx="236">
                  <c:v>-105.3</c:v>
                </c:pt>
                <c:pt idx="237">
                  <c:v>-105.3</c:v>
                </c:pt>
                <c:pt idx="238">
                  <c:v>-105.3</c:v>
                </c:pt>
                <c:pt idx="239">
                  <c:v>-105.3</c:v>
                </c:pt>
                <c:pt idx="240">
                  <c:v>-105.3</c:v>
                </c:pt>
                <c:pt idx="241">
                  <c:v>-104.76</c:v>
                </c:pt>
                <c:pt idx="242">
                  <c:v>-104.76</c:v>
                </c:pt>
                <c:pt idx="243">
                  <c:v>-104.76</c:v>
                </c:pt>
                <c:pt idx="244">
                  <c:v>-104.22</c:v>
                </c:pt>
                <c:pt idx="245">
                  <c:v>-104.22</c:v>
                </c:pt>
                <c:pt idx="246">
                  <c:v>-103.68</c:v>
                </c:pt>
                <c:pt idx="247">
                  <c:v>-103.14</c:v>
                </c:pt>
                <c:pt idx="248">
                  <c:v>-103.14</c:v>
                </c:pt>
                <c:pt idx="249">
                  <c:v>-102.6</c:v>
                </c:pt>
                <c:pt idx="250">
                  <c:v>-102.06</c:v>
                </c:pt>
                <c:pt idx="251">
                  <c:v>-102.06</c:v>
                </c:pt>
                <c:pt idx="252">
                  <c:v>-101.52</c:v>
                </c:pt>
                <c:pt idx="253">
                  <c:v>-100.98</c:v>
                </c:pt>
                <c:pt idx="254">
                  <c:v>-100.44</c:v>
                </c:pt>
                <c:pt idx="255">
                  <c:v>-99.9</c:v>
                </c:pt>
                <c:pt idx="256">
                  <c:v>-99.36</c:v>
                </c:pt>
                <c:pt idx="257">
                  <c:v>-98.82</c:v>
                </c:pt>
                <c:pt idx="258">
                  <c:v>-98.28</c:v>
                </c:pt>
                <c:pt idx="259">
                  <c:v>-98.28</c:v>
                </c:pt>
                <c:pt idx="260">
                  <c:v>-97.74</c:v>
                </c:pt>
                <c:pt idx="261">
                  <c:v>-97.2</c:v>
                </c:pt>
                <c:pt idx="262">
                  <c:v>-96.66</c:v>
                </c:pt>
                <c:pt idx="263">
                  <c:v>-96.12</c:v>
                </c:pt>
                <c:pt idx="264">
                  <c:v>-96.12</c:v>
                </c:pt>
                <c:pt idx="265">
                  <c:v>-95.58</c:v>
                </c:pt>
                <c:pt idx="266">
                  <c:v>-95.04</c:v>
                </c:pt>
                <c:pt idx="267">
                  <c:v>-95.04</c:v>
                </c:pt>
                <c:pt idx="268">
                  <c:v>-95.04</c:v>
                </c:pt>
                <c:pt idx="269">
                  <c:v>-94.5</c:v>
                </c:pt>
                <c:pt idx="270">
                  <c:v>-94.5</c:v>
                </c:pt>
                <c:pt idx="271">
                  <c:v>-93.96</c:v>
                </c:pt>
                <c:pt idx="272">
                  <c:v>-93.96</c:v>
                </c:pt>
                <c:pt idx="273">
                  <c:v>-93.42</c:v>
                </c:pt>
                <c:pt idx="274">
                  <c:v>-92.88</c:v>
                </c:pt>
                <c:pt idx="275">
                  <c:v>-92.88</c:v>
                </c:pt>
                <c:pt idx="276">
                  <c:v>-92.34</c:v>
                </c:pt>
                <c:pt idx="277">
                  <c:v>-92.34</c:v>
                </c:pt>
                <c:pt idx="278">
                  <c:v>-92.34</c:v>
                </c:pt>
                <c:pt idx="279">
                  <c:v>-92.34</c:v>
                </c:pt>
                <c:pt idx="280">
                  <c:v>-91.8</c:v>
                </c:pt>
                <c:pt idx="281">
                  <c:v>-91.8</c:v>
                </c:pt>
                <c:pt idx="282">
                  <c:v>-91.8</c:v>
                </c:pt>
                <c:pt idx="283">
                  <c:v>-91.8</c:v>
                </c:pt>
                <c:pt idx="284">
                  <c:v>-91.8</c:v>
                </c:pt>
                <c:pt idx="285">
                  <c:v>-91.8</c:v>
                </c:pt>
                <c:pt idx="286">
                  <c:v>-91.26</c:v>
                </c:pt>
                <c:pt idx="287">
                  <c:v>-91.26</c:v>
                </c:pt>
                <c:pt idx="288">
                  <c:v>-90.72</c:v>
                </c:pt>
                <c:pt idx="289">
                  <c:v>-90.18</c:v>
                </c:pt>
                <c:pt idx="290">
                  <c:v>-90.18</c:v>
                </c:pt>
                <c:pt idx="291">
                  <c:v>-89.64</c:v>
                </c:pt>
                <c:pt idx="292">
                  <c:v>-89.1</c:v>
                </c:pt>
                <c:pt idx="293">
                  <c:v>-89.1</c:v>
                </c:pt>
                <c:pt idx="294">
                  <c:v>-88.56</c:v>
                </c:pt>
                <c:pt idx="295">
                  <c:v>-88.02</c:v>
                </c:pt>
                <c:pt idx="296">
                  <c:v>-88.02</c:v>
                </c:pt>
                <c:pt idx="297">
                  <c:v>-87.48</c:v>
                </c:pt>
                <c:pt idx="298">
                  <c:v>-86.94</c:v>
                </c:pt>
                <c:pt idx="299">
                  <c:v>-86.94</c:v>
                </c:pt>
                <c:pt idx="300">
                  <c:v>-86.94</c:v>
                </c:pt>
                <c:pt idx="301">
                  <c:v>-86.94</c:v>
                </c:pt>
                <c:pt idx="302">
                  <c:v>-86.94</c:v>
                </c:pt>
                <c:pt idx="303">
                  <c:v>-86.4</c:v>
                </c:pt>
                <c:pt idx="304">
                  <c:v>-86.4</c:v>
                </c:pt>
                <c:pt idx="305">
                  <c:v>-86.4</c:v>
                </c:pt>
                <c:pt idx="306">
                  <c:v>-86.4</c:v>
                </c:pt>
                <c:pt idx="307">
                  <c:v>-86.4</c:v>
                </c:pt>
                <c:pt idx="308">
                  <c:v>-86.4</c:v>
                </c:pt>
                <c:pt idx="309">
                  <c:v>-86.4</c:v>
                </c:pt>
                <c:pt idx="310">
                  <c:v>-86.4</c:v>
                </c:pt>
                <c:pt idx="311">
                  <c:v>-86.4</c:v>
                </c:pt>
                <c:pt idx="312">
                  <c:v>-86.4</c:v>
                </c:pt>
                <c:pt idx="313">
                  <c:v>-86.4</c:v>
                </c:pt>
                <c:pt idx="314">
                  <c:v>-86.4</c:v>
                </c:pt>
                <c:pt idx="315">
                  <c:v>-85.86</c:v>
                </c:pt>
                <c:pt idx="316">
                  <c:v>-85.86</c:v>
                </c:pt>
                <c:pt idx="317">
                  <c:v>-85.86</c:v>
                </c:pt>
                <c:pt idx="318">
                  <c:v>-85.86</c:v>
                </c:pt>
                <c:pt idx="319">
                  <c:v>-85.86</c:v>
                </c:pt>
                <c:pt idx="320">
                  <c:v>-85.86</c:v>
                </c:pt>
                <c:pt idx="321">
                  <c:v>-85.86</c:v>
                </c:pt>
                <c:pt idx="322">
                  <c:v>-85.86</c:v>
                </c:pt>
                <c:pt idx="323">
                  <c:v>-85.86</c:v>
                </c:pt>
                <c:pt idx="324">
                  <c:v>-85.86</c:v>
                </c:pt>
                <c:pt idx="325">
                  <c:v>-85.86</c:v>
                </c:pt>
                <c:pt idx="326">
                  <c:v>-85.86</c:v>
                </c:pt>
                <c:pt idx="327">
                  <c:v>-85.86</c:v>
                </c:pt>
                <c:pt idx="328">
                  <c:v>-85.86</c:v>
                </c:pt>
                <c:pt idx="329">
                  <c:v>-85.86</c:v>
                </c:pt>
                <c:pt idx="330">
                  <c:v>-85.86</c:v>
                </c:pt>
                <c:pt idx="331">
                  <c:v>-85.86</c:v>
                </c:pt>
                <c:pt idx="332">
                  <c:v>-85.86</c:v>
                </c:pt>
                <c:pt idx="333">
                  <c:v>-85.86</c:v>
                </c:pt>
                <c:pt idx="334">
                  <c:v>-85.86</c:v>
                </c:pt>
                <c:pt idx="335">
                  <c:v>-85.86</c:v>
                </c:pt>
                <c:pt idx="336">
                  <c:v>-85.86</c:v>
                </c:pt>
                <c:pt idx="337">
                  <c:v>-85.86</c:v>
                </c:pt>
                <c:pt idx="338">
                  <c:v>-85.86</c:v>
                </c:pt>
                <c:pt idx="339">
                  <c:v>-85.86</c:v>
                </c:pt>
                <c:pt idx="340">
                  <c:v>-85.86</c:v>
                </c:pt>
                <c:pt idx="341">
                  <c:v>-85.86</c:v>
                </c:pt>
                <c:pt idx="342">
                  <c:v>-85.86</c:v>
                </c:pt>
                <c:pt idx="343">
                  <c:v>-85.86</c:v>
                </c:pt>
                <c:pt idx="344">
                  <c:v>-85.86</c:v>
                </c:pt>
                <c:pt idx="345">
                  <c:v>-85.86</c:v>
                </c:pt>
                <c:pt idx="346">
                  <c:v>-85.86</c:v>
                </c:pt>
                <c:pt idx="347">
                  <c:v>-85.86</c:v>
                </c:pt>
                <c:pt idx="348">
                  <c:v>-85.86</c:v>
                </c:pt>
                <c:pt idx="349">
                  <c:v>-85.86</c:v>
                </c:pt>
                <c:pt idx="350">
                  <c:v>-85.86</c:v>
                </c:pt>
                <c:pt idx="351">
                  <c:v>-85.86</c:v>
                </c:pt>
                <c:pt idx="352">
                  <c:v>-85.86</c:v>
                </c:pt>
                <c:pt idx="353">
                  <c:v>-85.86</c:v>
                </c:pt>
                <c:pt idx="354">
                  <c:v>-85.86</c:v>
                </c:pt>
                <c:pt idx="355">
                  <c:v>-85.86</c:v>
                </c:pt>
                <c:pt idx="356">
                  <c:v>-85.86</c:v>
                </c:pt>
                <c:pt idx="357">
                  <c:v>-85.86</c:v>
                </c:pt>
                <c:pt idx="358">
                  <c:v>-85.86</c:v>
                </c:pt>
                <c:pt idx="359">
                  <c:v>-85.32</c:v>
                </c:pt>
                <c:pt idx="360">
                  <c:v>-85.32</c:v>
                </c:pt>
                <c:pt idx="361">
                  <c:v>-85.32</c:v>
                </c:pt>
                <c:pt idx="362">
                  <c:v>-85.32</c:v>
                </c:pt>
                <c:pt idx="363">
                  <c:v>-85.32</c:v>
                </c:pt>
                <c:pt idx="364">
                  <c:v>-85.32</c:v>
                </c:pt>
                <c:pt idx="365">
                  <c:v>-85.32</c:v>
                </c:pt>
                <c:pt idx="366">
                  <c:v>-85.32</c:v>
                </c:pt>
                <c:pt idx="367">
                  <c:v>-85.32</c:v>
                </c:pt>
                <c:pt idx="368">
                  <c:v>-84.78</c:v>
                </c:pt>
                <c:pt idx="369">
                  <c:v>-84.78</c:v>
                </c:pt>
                <c:pt idx="370">
                  <c:v>-84.78</c:v>
                </c:pt>
                <c:pt idx="371">
                  <c:v>-84.78</c:v>
                </c:pt>
                <c:pt idx="372">
                  <c:v>-84.24</c:v>
                </c:pt>
                <c:pt idx="373">
                  <c:v>-84.24</c:v>
                </c:pt>
                <c:pt idx="374">
                  <c:v>-84.24</c:v>
                </c:pt>
                <c:pt idx="375">
                  <c:v>-83.7</c:v>
                </c:pt>
                <c:pt idx="376">
                  <c:v>-83.7</c:v>
                </c:pt>
                <c:pt idx="377">
                  <c:v>-83.7</c:v>
                </c:pt>
                <c:pt idx="378">
                  <c:v>-83.7</c:v>
                </c:pt>
                <c:pt idx="379">
                  <c:v>-83.7</c:v>
                </c:pt>
                <c:pt idx="380">
                  <c:v>-83.16</c:v>
                </c:pt>
                <c:pt idx="381">
                  <c:v>-83.16</c:v>
                </c:pt>
                <c:pt idx="382">
                  <c:v>-83.16</c:v>
                </c:pt>
                <c:pt idx="383">
                  <c:v>-82.62</c:v>
                </c:pt>
                <c:pt idx="384">
                  <c:v>-82.62</c:v>
                </c:pt>
                <c:pt idx="385">
                  <c:v>-82.62</c:v>
                </c:pt>
                <c:pt idx="386">
                  <c:v>-82.08</c:v>
                </c:pt>
                <c:pt idx="387">
                  <c:v>-82.08</c:v>
                </c:pt>
                <c:pt idx="388">
                  <c:v>-82.08</c:v>
                </c:pt>
                <c:pt idx="389">
                  <c:v>-82.08</c:v>
                </c:pt>
                <c:pt idx="390">
                  <c:v>-82.08</c:v>
                </c:pt>
                <c:pt idx="391">
                  <c:v>-81.54</c:v>
                </c:pt>
                <c:pt idx="392">
                  <c:v>-81.54</c:v>
                </c:pt>
                <c:pt idx="393">
                  <c:v>-81</c:v>
                </c:pt>
                <c:pt idx="394">
                  <c:v>-81</c:v>
                </c:pt>
                <c:pt idx="395">
                  <c:v>-81</c:v>
                </c:pt>
                <c:pt idx="396">
                  <c:v>-81</c:v>
                </c:pt>
                <c:pt idx="397">
                  <c:v>-81</c:v>
                </c:pt>
                <c:pt idx="398">
                  <c:v>-81</c:v>
                </c:pt>
                <c:pt idx="399">
                  <c:v>-80.46</c:v>
                </c:pt>
                <c:pt idx="400">
                  <c:v>-80.46</c:v>
                </c:pt>
                <c:pt idx="401">
                  <c:v>-80.46</c:v>
                </c:pt>
                <c:pt idx="402">
                  <c:v>-79.92</c:v>
                </c:pt>
                <c:pt idx="403">
                  <c:v>-79.92</c:v>
                </c:pt>
                <c:pt idx="404">
                  <c:v>-79.38</c:v>
                </c:pt>
                <c:pt idx="405">
                  <c:v>-79.38</c:v>
                </c:pt>
                <c:pt idx="406">
                  <c:v>-78.84</c:v>
                </c:pt>
                <c:pt idx="407">
                  <c:v>-78.84</c:v>
                </c:pt>
                <c:pt idx="408">
                  <c:v>-78.84</c:v>
                </c:pt>
                <c:pt idx="409">
                  <c:v>-78.3</c:v>
                </c:pt>
                <c:pt idx="410">
                  <c:v>-78.3</c:v>
                </c:pt>
                <c:pt idx="411">
                  <c:v>-77.76</c:v>
                </c:pt>
                <c:pt idx="412">
                  <c:v>-77.76</c:v>
                </c:pt>
                <c:pt idx="413">
                  <c:v>-77.76</c:v>
                </c:pt>
                <c:pt idx="414">
                  <c:v>-77.22</c:v>
                </c:pt>
                <c:pt idx="415">
                  <c:v>-77.22</c:v>
                </c:pt>
                <c:pt idx="416">
                  <c:v>-76.68</c:v>
                </c:pt>
                <c:pt idx="417">
                  <c:v>-76.68</c:v>
                </c:pt>
                <c:pt idx="418">
                  <c:v>-76.68</c:v>
                </c:pt>
                <c:pt idx="419">
                  <c:v>-76.14</c:v>
                </c:pt>
                <c:pt idx="420">
                  <c:v>-76.14</c:v>
                </c:pt>
                <c:pt idx="421">
                  <c:v>-76.14</c:v>
                </c:pt>
                <c:pt idx="422">
                  <c:v>-75.6</c:v>
                </c:pt>
                <c:pt idx="423">
                  <c:v>-75.6</c:v>
                </c:pt>
                <c:pt idx="424">
                  <c:v>-75.6</c:v>
                </c:pt>
                <c:pt idx="425">
                  <c:v>-75.06</c:v>
                </c:pt>
                <c:pt idx="426">
                  <c:v>-75.06</c:v>
                </c:pt>
                <c:pt idx="427">
                  <c:v>-74.52</c:v>
                </c:pt>
                <c:pt idx="428">
                  <c:v>-74.52</c:v>
                </c:pt>
                <c:pt idx="429">
                  <c:v>-73.98</c:v>
                </c:pt>
                <c:pt idx="430">
                  <c:v>-73.98</c:v>
                </c:pt>
                <c:pt idx="431">
                  <c:v>-73.98</c:v>
                </c:pt>
                <c:pt idx="432">
                  <c:v>-73.44</c:v>
                </c:pt>
                <c:pt idx="433">
                  <c:v>-73.44</c:v>
                </c:pt>
                <c:pt idx="434">
                  <c:v>-73.44</c:v>
                </c:pt>
                <c:pt idx="435">
                  <c:v>-72.9</c:v>
                </c:pt>
                <c:pt idx="436">
                  <c:v>-72.9</c:v>
                </c:pt>
                <c:pt idx="437">
                  <c:v>-72.36</c:v>
                </c:pt>
                <c:pt idx="438">
                  <c:v>-72.36</c:v>
                </c:pt>
                <c:pt idx="439">
                  <c:v>-72.36</c:v>
                </c:pt>
                <c:pt idx="440">
                  <c:v>-71.82</c:v>
                </c:pt>
                <c:pt idx="441">
                  <c:v>-71.82</c:v>
                </c:pt>
                <c:pt idx="442">
                  <c:v>-71.28</c:v>
                </c:pt>
                <c:pt idx="443">
                  <c:v>-71.28</c:v>
                </c:pt>
                <c:pt idx="444">
                  <c:v>-70.74</c:v>
                </c:pt>
                <c:pt idx="445">
                  <c:v>-70.74</c:v>
                </c:pt>
                <c:pt idx="446">
                  <c:v>-70.74</c:v>
                </c:pt>
                <c:pt idx="447">
                  <c:v>-70.2</c:v>
                </c:pt>
                <c:pt idx="448">
                  <c:v>-70.2</c:v>
                </c:pt>
                <c:pt idx="449">
                  <c:v>-70.2</c:v>
                </c:pt>
                <c:pt idx="450">
                  <c:v>-70.2</c:v>
                </c:pt>
                <c:pt idx="451">
                  <c:v>-70.2</c:v>
                </c:pt>
                <c:pt idx="452">
                  <c:v>-69.66</c:v>
                </c:pt>
                <c:pt idx="453">
                  <c:v>-69.66</c:v>
                </c:pt>
                <c:pt idx="454">
                  <c:v>-69.12</c:v>
                </c:pt>
                <c:pt idx="455">
                  <c:v>-69.12</c:v>
                </c:pt>
                <c:pt idx="456">
                  <c:v>-68.58</c:v>
                </c:pt>
                <c:pt idx="457">
                  <c:v>-68.04</c:v>
                </c:pt>
                <c:pt idx="458">
                  <c:v>-68.04</c:v>
                </c:pt>
                <c:pt idx="459">
                  <c:v>-67.5</c:v>
                </c:pt>
                <c:pt idx="460">
                  <c:v>-67.5</c:v>
                </c:pt>
                <c:pt idx="461">
                  <c:v>-66.96</c:v>
                </c:pt>
                <c:pt idx="462">
                  <c:v>-66.42</c:v>
                </c:pt>
                <c:pt idx="463">
                  <c:v>-66.42</c:v>
                </c:pt>
                <c:pt idx="464">
                  <c:v>-66.42</c:v>
                </c:pt>
                <c:pt idx="465">
                  <c:v>-65.88</c:v>
                </c:pt>
                <c:pt idx="466">
                  <c:v>-65.88</c:v>
                </c:pt>
                <c:pt idx="467">
                  <c:v>-65.34</c:v>
                </c:pt>
                <c:pt idx="468">
                  <c:v>-64.8</c:v>
                </c:pt>
                <c:pt idx="469">
                  <c:v>-64.8</c:v>
                </c:pt>
                <c:pt idx="470">
                  <c:v>-64.8</c:v>
                </c:pt>
                <c:pt idx="471">
                  <c:v>-64.8</c:v>
                </c:pt>
                <c:pt idx="472">
                  <c:v>-64.26</c:v>
                </c:pt>
                <c:pt idx="473">
                  <c:v>-64.26</c:v>
                </c:pt>
                <c:pt idx="474">
                  <c:v>-63.72</c:v>
                </c:pt>
                <c:pt idx="475">
                  <c:v>-63.72</c:v>
                </c:pt>
                <c:pt idx="476">
                  <c:v>-63.18</c:v>
                </c:pt>
                <c:pt idx="477">
                  <c:v>-63.18</c:v>
                </c:pt>
                <c:pt idx="478">
                  <c:v>-63.18</c:v>
                </c:pt>
                <c:pt idx="479">
                  <c:v>-62.64</c:v>
                </c:pt>
                <c:pt idx="480">
                  <c:v>-62.64</c:v>
                </c:pt>
                <c:pt idx="481">
                  <c:v>-62.64</c:v>
                </c:pt>
                <c:pt idx="482">
                  <c:v>-62.1</c:v>
                </c:pt>
                <c:pt idx="483">
                  <c:v>-62.1</c:v>
                </c:pt>
                <c:pt idx="484">
                  <c:v>-61.56</c:v>
                </c:pt>
                <c:pt idx="485">
                  <c:v>-61.56</c:v>
                </c:pt>
                <c:pt idx="486">
                  <c:v>-61.56</c:v>
                </c:pt>
                <c:pt idx="487">
                  <c:v>-61.02</c:v>
                </c:pt>
                <c:pt idx="488">
                  <c:v>-61.02</c:v>
                </c:pt>
                <c:pt idx="489">
                  <c:v>-60.48</c:v>
                </c:pt>
                <c:pt idx="490">
                  <c:v>-59.94</c:v>
                </c:pt>
                <c:pt idx="491">
                  <c:v>-59.94</c:v>
                </c:pt>
                <c:pt idx="492">
                  <c:v>-59.94</c:v>
                </c:pt>
                <c:pt idx="493">
                  <c:v>-59.4</c:v>
                </c:pt>
                <c:pt idx="494">
                  <c:v>-59.4</c:v>
                </c:pt>
                <c:pt idx="495">
                  <c:v>-59.4</c:v>
                </c:pt>
                <c:pt idx="496">
                  <c:v>-58.86</c:v>
                </c:pt>
                <c:pt idx="497">
                  <c:v>-58.86</c:v>
                </c:pt>
                <c:pt idx="498">
                  <c:v>-58.86</c:v>
                </c:pt>
                <c:pt idx="499">
                  <c:v>-58.86</c:v>
                </c:pt>
                <c:pt idx="500">
                  <c:v>-58.32</c:v>
                </c:pt>
                <c:pt idx="501">
                  <c:v>-58.32</c:v>
                </c:pt>
                <c:pt idx="502">
                  <c:v>-57.78</c:v>
                </c:pt>
                <c:pt idx="503">
                  <c:v>-57.78</c:v>
                </c:pt>
                <c:pt idx="504">
                  <c:v>-57.24</c:v>
                </c:pt>
                <c:pt idx="505">
                  <c:v>-56.7</c:v>
                </c:pt>
                <c:pt idx="506">
                  <c:v>-56.7</c:v>
                </c:pt>
                <c:pt idx="507">
                  <c:v>-56.16</c:v>
                </c:pt>
                <c:pt idx="508">
                  <c:v>-56.16</c:v>
                </c:pt>
                <c:pt idx="509">
                  <c:v>-55.62</c:v>
                </c:pt>
                <c:pt idx="510">
                  <c:v>-55.08</c:v>
                </c:pt>
                <c:pt idx="511">
                  <c:v>-55.08</c:v>
                </c:pt>
                <c:pt idx="512">
                  <c:v>-54.54</c:v>
                </c:pt>
                <c:pt idx="513">
                  <c:v>-54</c:v>
                </c:pt>
                <c:pt idx="514">
                  <c:v>-54</c:v>
                </c:pt>
                <c:pt idx="515">
                  <c:v>-54</c:v>
                </c:pt>
                <c:pt idx="516">
                  <c:v>-53.46</c:v>
                </c:pt>
                <c:pt idx="517">
                  <c:v>-53.46</c:v>
                </c:pt>
                <c:pt idx="518">
                  <c:v>-52.92</c:v>
                </c:pt>
                <c:pt idx="519">
                  <c:v>-52.92</c:v>
                </c:pt>
                <c:pt idx="520">
                  <c:v>-52.92</c:v>
                </c:pt>
                <c:pt idx="521">
                  <c:v>-52.38</c:v>
                </c:pt>
                <c:pt idx="522">
                  <c:v>-52.38</c:v>
                </c:pt>
                <c:pt idx="523">
                  <c:v>-52.38</c:v>
                </c:pt>
                <c:pt idx="524">
                  <c:v>-51.84</c:v>
                </c:pt>
                <c:pt idx="525">
                  <c:v>-51.84</c:v>
                </c:pt>
                <c:pt idx="526">
                  <c:v>-51.84</c:v>
                </c:pt>
                <c:pt idx="527">
                  <c:v>-51.3</c:v>
                </c:pt>
                <c:pt idx="528">
                  <c:v>-51.3</c:v>
                </c:pt>
                <c:pt idx="529">
                  <c:v>-50.76</c:v>
                </c:pt>
                <c:pt idx="530">
                  <c:v>-50.22</c:v>
                </c:pt>
                <c:pt idx="531">
                  <c:v>-50.22</c:v>
                </c:pt>
                <c:pt idx="532">
                  <c:v>-49.68</c:v>
                </c:pt>
                <c:pt idx="533">
                  <c:v>-49.68</c:v>
                </c:pt>
                <c:pt idx="534">
                  <c:v>-49.68</c:v>
                </c:pt>
                <c:pt idx="535">
                  <c:v>-49.14</c:v>
                </c:pt>
                <c:pt idx="536">
                  <c:v>-49.14</c:v>
                </c:pt>
                <c:pt idx="537">
                  <c:v>-48.6</c:v>
                </c:pt>
                <c:pt idx="538">
                  <c:v>-48.06</c:v>
                </c:pt>
                <c:pt idx="539">
                  <c:v>-48.06</c:v>
                </c:pt>
                <c:pt idx="540">
                  <c:v>-47.52</c:v>
                </c:pt>
                <c:pt idx="541">
                  <c:v>-47.52</c:v>
                </c:pt>
                <c:pt idx="542">
                  <c:v>-47.52</c:v>
                </c:pt>
                <c:pt idx="543">
                  <c:v>-47.52</c:v>
                </c:pt>
                <c:pt idx="544">
                  <c:v>-47.52</c:v>
                </c:pt>
                <c:pt idx="545">
                  <c:v>-47.52</c:v>
                </c:pt>
                <c:pt idx="546">
                  <c:v>-46.98</c:v>
                </c:pt>
                <c:pt idx="547">
                  <c:v>-46.98</c:v>
                </c:pt>
                <c:pt idx="548">
                  <c:v>-46.98</c:v>
                </c:pt>
                <c:pt idx="549">
                  <c:v>-46.44</c:v>
                </c:pt>
                <c:pt idx="550">
                  <c:v>-46.44</c:v>
                </c:pt>
                <c:pt idx="551">
                  <c:v>-45.9</c:v>
                </c:pt>
                <c:pt idx="552">
                  <c:v>-45.9</c:v>
                </c:pt>
                <c:pt idx="553">
                  <c:v>-45.36</c:v>
                </c:pt>
                <c:pt idx="554">
                  <c:v>-45.36</c:v>
                </c:pt>
                <c:pt idx="555">
                  <c:v>-45.36</c:v>
                </c:pt>
                <c:pt idx="556">
                  <c:v>-44.82</c:v>
                </c:pt>
                <c:pt idx="557">
                  <c:v>-44.82</c:v>
                </c:pt>
                <c:pt idx="558">
                  <c:v>-44.28</c:v>
                </c:pt>
                <c:pt idx="559">
                  <c:v>-44.28</c:v>
                </c:pt>
                <c:pt idx="560">
                  <c:v>-44.28</c:v>
                </c:pt>
                <c:pt idx="561">
                  <c:v>-43.74</c:v>
                </c:pt>
                <c:pt idx="562">
                  <c:v>-43.74</c:v>
                </c:pt>
                <c:pt idx="563">
                  <c:v>-43.2</c:v>
                </c:pt>
                <c:pt idx="564">
                  <c:v>-43.2</c:v>
                </c:pt>
                <c:pt idx="565">
                  <c:v>-43.2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60"/>
        <c:overlap val="-32"/>
        <c:axId val="594491604"/>
        <c:axId val="247361373"/>
      </c:barChart>
      <c:catAx>
        <c:axId val="594491604"/>
        <c:scaling>
          <c:orientation val="minMax"/>
        </c:scaling>
        <c:delete val="0"/>
        <c:axPos val="b"/>
        <c:majorTickMark val="out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247361373"/>
        <c:crosses val="autoZero"/>
        <c:auto val="1"/>
        <c:lblAlgn val="ctr"/>
        <c:lblOffset val="100"/>
        <c:noMultiLvlLbl val="0"/>
      </c:catAx>
      <c:valAx>
        <c:axId val="247361373"/>
        <c:scaling>
          <c:orientation val="minMax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</a:p>
        </c:txPr>
        <c:crossAx val="5944916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t"/>
      <c:layout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</a:p>
      </c:txPr>
    </c:legend>
    <c:plotVisOnly val="1"/>
    <c:dispBlanksAs val="gap"/>
    <c:showDLblsOverMax val="0"/>
    <c:extLst>
      <c:ext uri="{0b15fc19-7d7d-44ad-8c2d-2c3a37ce22c3}">
        <chartProps xmlns="https://web.wps.cn/et/2018/main" chartId="{819b2d9e-0274-421f-bdfd-1223d8457ce6}"/>
      </c:ext>
    </c:extLst>
  </c:chart>
  <c:spPr>
    <a:solidFill>
      <a:schemeClr val="bg1"/>
    </a:solidFill>
    <a:ln w="9525" cap="flat" cmpd="sng" algn="ctr">
      <a:solidFill>
        <a:schemeClr val="tx1">
          <a:lumMod val="15000"/>
          <a:lumOff val="85000"/>
        </a:schemeClr>
      </a:solidFill>
      <a:round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40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19050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25000"/>
            <a:lumOff val="7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10028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0">
      <cs:styleClr val="auto"/>
    </cs:fillRef>
    <cs:effectRef idx="0"/>
    <cs:fontRef idx="minor">
      <a:schemeClr val="dk1"/>
    </cs:fontRef>
    <cs:spPr>
      <a:ln w="28575" cap="rnd">
        <a:solidFill>
          <a:schemeClr val="phClr"/>
        </a:solidFill>
        <a:round/>
      </a:ln>
      <a:effectLst/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0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tags" Target="../tags/tag97.xml"/><Relationship Id="rId7" Type="http://schemas.openxmlformats.org/officeDocument/2006/relationships/image" Target="../media/image7.png"/><Relationship Id="rId6" Type="http://schemas.openxmlformats.org/officeDocument/2006/relationships/chart" Target="../charts/chart20.xml"/><Relationship Id="rId5" Type="http://schemas.openxmlformats.org/officeDocument/2006/relationships/chart" Target="../charts/chart19.xml"/><Relationship Id="rId4" Type="http://schemas.openxmlformats.org/officeDocument/2006/relationships/chart" Target="../charts/chart18.xml"/><Relationship Id="rId3" Type="http://schemas.openxmlformats.org/officeDocument/2006/relationships/chart" Target="../charts/chart17.xml"/><Relationship Id="rId2" Type="http://schemas.openxmlformats.org/officeDocument/2006/relationships/chart" Target="../charts/chart16.xml"/><Relationship Id="rId1" Type="http://schemas.openxmlformats.org/officeDocument/2006/relationships/chart" Target="../charts/chart15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1.xml"/><Relationship Id="rId6" Type="http://schemas.openxmlformats.org/officeDocument/2006/relationships/tags" Target="../tags/tag98.xml"/><Relationship Id="rId5" Type="http://schemas.openxmlformats.org/officeDocument/2006/relationships/image" Target="../media/image7.png"/><Relationship Id="rId4" Type="http://schemas.openxmlformats.org/officeDocument/2006/relationships/chart" Target="../charts/chart24.xml"/><Relationship Id="rId3" Type="http://schemas.openxmlformats.org/officeDocument/2006/relationships/chart" Target="../charts/chart23.xml"/><Relationship Id="rId2" Type="http://schemas.openxmlformats.org/officeDocument/2006/relationships/chart" Target="../charts/chart22.xml"/><Relationship Id="rId1" Type="http://schemas.openxmlformats.org/officeDocument/2006/relationships/chart" Target="../charts/chart21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99.xml"/><Relationship Id="rId8" Type="http://schemas.openxmlformats.org/officeDocument/2006/relationships/chart" Target="../charts/chart32.xml"/><Relationship Id="rId7" Type="http://schemas.openxmlformats.org/officeDocument/2006/relationships/chart" Target="../charts/chart31.xml"/><Relationship Id="rId6" Type="http://schemas.openxmlformats.org/officeDocument/2006/relationships/chart" Target="../charts/chart30.xml"/><Relationship Id="rId5" Type="http://schemas.openxmlformats.org/officeDocument/2006/relationships/chart" Target="../charts/chart29.xml"/><Relationship Id="rId4" Type="http://schemas.openxmlformats.org/officeDocument/2006/relationships/chart" Target="../charts/chart28.xml"/><Relationship Id="rId3" Type="http://schemas.openxmlformats.org/officeDocument/2006/relationships/chart" Target="../charts/chart27.xml"/><Relationship Id="rId2" Type="http://schemas.openxmlformats.org/officeDocument/2006/relationships/chart" Target="../charts/chart26.xml"/><Relationship Id="rId10" Type="http://schemas.openxmlformats.org/officeDocument/2006/relationships/slideLayout" Target="../slideLayouts/slideLayout1.xml"/><Relationship Id="rId1" Type="http://schemas.openxmlformats.org/officeDocument/2006/relationships/chart" Target="../charts/chart25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100.xml"/><Relationship Id="rId3" Type="http://schemas.openxmlformats.org/officeDocument/2006/relationships/image" Target="../media/image7.png"/><Relationship Id="rId2" Type="http://schemas.openxmlformats.org/officeDocument/2006/relationships/image" Target="../media/image9.png"/><Relationship Id="rId1" Type="http://schemas.openxmlformats.org/officeDocument/2006/relationships/chart" Target="../charts/chart33.xml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tags" Target="../tags/tag108.xml"/><Relationship Id="rId8" Type="http://schemas.openxmlformats.org/officeDocument/2006/relationships/tags" Target="../tags/tag107.xml"/><Relationship Id="rId7" Type="http://schemas.openxmlformats.org/officeDocument/2006/relationships/tags" Target="../tags/tag106.xml"/><Relationship Id="rId6" Type="http://schemas.openxmlformats.org/officeDocument/2006/relationships/tags" Target="../tags/tag105.xml"/><Relationship Id="rId5" Type="http://schemas.openxmlformats.org/officeDocument/2006/relationships/tags" Target="../tags/tag104.xml"/><Relationship Id="rId4" Type="http://schemas.openxmlformats.org/officeDocument/2006/relationships/tags" Target="../tags/tag103.xml"/><Relationship Id="rId3" Type="http://schemas.openxmlformats.org/officeDocument/2006/relationships/tags" Target="../tags/tag102.xml"/><Relationship Id="rId2" Type="http://schemas.openxmlformats.org/officeDocument/2006/relationships/tags" Target="../tags/tag101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12.xml"/><Relationship Id="rId12" Type="http://schemas.openxmlformats.org/officeDocument/2006/relationships/tags" Target="../tags/tag111.xml"/><Relationship Id="rId11" Type="http://schemas.openxmlformats.org/officeDocument/2006/relationships/tags" Target="../tags/tag110.xml"/><Relationship Id="rId10" Type="http://schemas.openxmlformats.org/officeDocument/2006/relationships/tags" Target="../tags/tag109.xml"/><Relationship Id="rId1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3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121.xml"/><Relationship Id="rId8" Type="http://schemas.openxmlformats.org/officeDocument/2006/relationships/tags" Target="../tags/tag120.xml"/><Relationship Id="rId7" Type="http://schemas.openxmlformats.org/officeDocument/2006/relationships/tags" Target="../tags/tag119.xml"/><Relationship Id="rId6" Type="http://schemas.openxmlformats.org/officeDocument/2006/relationships/tags" Target="../tags/tag118.xml"/><Relationship Id="rId5" Type="http://schemas.openxmlformats.org/officeDocument/2006/relationships/tags" Target="../tags/tag117.xml"/><Relationship Id="rId4" Type="http://schemas.openxmlformats.org/officeDocument/2006/relationships/tags" Target="../tags/tag116.xml"/><Relationship Id="rId3" Type="http://schemas.openxmlformats.org/officeDocument/2006/relationships/tags" Target="../tags/tag115.xml"/><Relationship Id="rId2" Type="http://schemas.openxmlformats.org/officeDocument/2006/relationships/tags" Target="../tags/tag114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125.xml"/><Relationship Id="rId12" Type="http://schemas.openxmlformats.org/officeDocument/2006/relationships/tags" Target="../tags/tag124.xml"/><Relationship Id="rId11" Type="http://schemas.openxmlformats.org/officeDocument/2006/relationships/tags" Target="../tags/tag123.xml"/><Relationship Id="rId10" Type="http://schemas.openxmlformats.org/officeDocument/2006/relationships/tags" Target="../tags/tag122.xml"/><Relationship Id="rId1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svg"/><Relationship Id="rId7" Type="http://schemas.openxmlformats.org/officeDocument/2006/relationships/image" Target="../media/image11.png"/><Relationship Id="rId6" Type="http://schemas.openxmlformats.org/officeDocument/2006/relationships/tags" Target="../tags/tag130.xml"/><Relationship Id="rId5" Type="http://schemas.openxmlformats.org/officeDocument/2006/relationships/tags" Target="../tags/tag129.xml"/><Relationship Id="rId4" Type="http://schemas.openxmlformats.org/officeDocument/2006/relationships/tags" Target="../tags/tag128.xml"/><Relationship Id="rId3" Type="http://schemas.openxmlformats.org/officeDocument/2006/relationships/image" Target="../media/image10.png"/><Relationship Id="rId2" Type="http://schemas.openxmlformats.org/officeDocument/2006/relationships/tags" Target="../tags/tag127.xml"/><Relationship Id="rId16" Type="http://schemas.openxmlformats.org/officeDocument/2006/relationships/slideLayout" Target="../slideLayouts/slideLayout1.xml"/><Relationship Id="rId15" Type="http://schemas.openxmlformats.org/officeDocument/2006/relationships/tags" Target="../tags/tag131.xml"/><Relationship Id="rId14" Type="http://schemas.openxmlformats.org/officeDocument/2006/relationships/image" Target="../media/image18.jpeg"/><Relationship Id="rId13" Type="http://schemas.openxmlformats.org/officeDocument/2006/relationships/image" Target="../media/image17.png"/><Relationship Id="rId12" Type="http://schemas.openxmlformats.org/officeDocument/2006/relationships/image" Target="../media/image16.png"/><Relationship Id="rId11" Type="http://schemas.openxmlformats.org/officeDocument/2006/relationships/image" Target="../media/image15.png"/><Relationship Id="rId10" Type="http://schemas.openxmlformats.org/officeDocument/2006/relationships/image" Target="../media/image14.svg"/><Relationship Id="rId1" Type="http://schemas.openxmlformats.org/officeDocument/2006/relationships/tags" Target="../tags/tag12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132.xml"/><Relationship Id="rId1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tags" Target="../tags/tag141.xml"/><Relationship Id="rId8" Type="http://schemas.openxmlformats.org/officeDocument/2006/relationships/tags" Target="../tags/tag140.xml"/><Relationship Id="rId7" Type="http://schemas.openxmlformats.org/officeDocument/2006/relationships/tags" Target="../tags/tag139.xml"/><Relationship Id="rId6" Type="http://schemas.openxmlformats.org/officeDocument/2006/relationships/tags" Target="../tags/tag138.xml"/><Relationship Id="rId5" Type="http://schemas.openxmlformats.org/officeDocument/2006/relationships/tags" Target="../tags/tag137.xml"/><Relationship Id="rId4" Type="http://schemas.openxmlformats.org/officeDocument/2006/relationships/tags" Target="../tags/tag136.xml"/><Relationship Id="rId3" Type="http://schemas.openxmlformats.org/officeDocument/2006/relationships/tags" Target="../tags/tag135.xml"/><Relationship Id="rId27" Type="http://schemas.openxmlformats.org/officeDocument/2006/relationships/slideLayout" Target="../slideLayouts/slideLayout2.xml"/><Relationship Id="rId26" Type="http://schemas.openxmlformats.org/officeDocument/2006/relationships/tags" Target="../tags/tag158.xml"/><Relationship Id="rId25" Type="http://schemas.openxmlformats.org/officeDocument/2006/relationships/tags" Target="../tags/tag157.xml"/><Relationship Id="rId24" Type="http://schemas.openxmlformats.org/officeDocument/2006/relationships/tags" Target="../tags/tag156.xml"/><Relationship Id="rId23" Type="http://schemas.openxmlformats.org/officeDocument/2006/relationships/tags" Target="../tags/tag155.xml"/><Relationship Id="rId22" Type="http://schemas.openxmlformats.org/officeDocument/2006/relationships/tags" Target="../tags/tag154.xml"/><Relationship Id="rId21" Type="http://schemas.openxmlformats.org/officeDocument/2006/relationships/tags" Target="../tags/tag153.xml"/><Relationship Id="rId20" Type="http://schemas.openxmlformats.org/officeDocument/2006/relationships/tags" Target="../tags/tag152.xml"/><Relationship Id="rId2" Type="http://schemas.openxmlformats.org/officeDocument/2006/relationships/tags" Target="../tags/tag134.xml"/><Relationship Id="rId19" Type="http://schemas.openxmlformats.org/officeDocument/2006/relationships/tags" Target="../tags/tag151.xml"/><Relationship Id="rId18" Type="http://schemas.openxmlformats.org/officeDocument/2006/relationships/tags" Target="../tags/tag150.xml"/><Relationship Id="rId17" Type="http://schemas.openxmlformats.org/officeDocument/2006/relationships/tags" Target="../tags/tag149.xml"/><Relationship Id="rId16" Type="http://schemas.openxmlformats.org/officeDocument/2006/relationships/tags" Target="../tags/tag148.xml"/><Relationship Id="rId15" Type="http://schemas.openxmlformats.org/officeDocument/2006/relationships/tags" Target="../tags/tag147.xml"/><Relationship Id="rId14" Type="http://schemas.openxmlformats.org/officeDocument/2006/relationships/tags" Target="../tags/tag146.xml"/><Relationship Id="rId13" Type="http://schemas.openxmlformats.org/officeDocument/2006/relationships/tags" Target="../tags/tag145.xml"/><Relationship Id="rId12" Type="http://schemas.openxmlformats.org/officeDocument/2006/relationships/tags" Target="../tags/tag144.xml"/><Relationship Id="rId11" Type="http://schemas.openxmlformats.org/officeDocument/2006/relationships/tags" Target="../tags/tag143.xml"/><Relationship Id="rId10" Type="http://schemas.openxmlformats.org/officeDocument/2006/relationships/tags" Target="../tags/tag142.xml"/><Relationship Id="rId1" Type="http://schemas.openxmlformats.org/officeDocument/2006/relationships/tags" Target="../tags/tag133.xml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tags" Target="../tags/tag70.xml"/><Relationship Id="rId8" Type="http://schemas.openxmlformats.org/officeDocument/2006/relationships/tags" Target="../tags/tag69.xml"/><Relationship Id="rId7" Type="http://schemas.openxmlformats.org/officeDocument/2006/relationships/tags" Target="../tags/tag68.xml"/><Relationship Id="rId6" Type="http://schemas.openxmlformats.org/officeDocument/2006/relationships/tags" Target="../tags/tag67.xml"/><Relationship Id="rId5" Type="http://schemas.openxmlformats.org/officeDocument/2006/relationships/tags" Target="../tags/tag66.xml"/><Relationship Id="rId4" Type="http://schemas.openxmlformats.org/officeDocument/2006/relationships/tags" Target="../tags/tag65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4" Type="http://schemas.openxmlformats.org/officeDocument/2006/relationships/slideLayout" Target="../slideLayouts/slideLayout1.xml"/><Relationship Id="rId13" Type="http://schemas.openxmlformats.org/officeDocument/2006/relationships/tags" Target="../tags/tag74.xml"/><Relationship Id="rId12" Type="http://schemas.openxmlformats.org/officeDocument/2006/relationships/tags" Target="../tags/tag73.xml"/><Relationship Id="rId11" Type="http://schemas.openxmlformats.org/officeDocument/2006/relationships/tags" Target="../tags/tag72.xml"/><Relationship Id="rId10" Type="http://schemas.openxmlformats.org/officeDocument/2006/relationships/tags" Target="../tags/tag71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82.xml"/><Relationship Id="rId8" Type="http://schemas.openxmlformats.org/officeDocument/2006/relationships/tags" Target="../tags/tag81.xml"/><Relationship Id="rId7" Type="http://schemas.openxmlformats.org/officeDocument/2006/relationships/tags" Target="../tags/tag80.xml"/><Relationship Id="rId6" Type="http://schemas.openxmlformats.org/officeDocument/2006/relationships/tags" Target="../tags/tag79.xml"/><Relationship Id="rId5" Type="http://schemas.openxmlformats.org/officeDocument/2006/relationships/tags" Target="../tags/tag78.xml"/><Relationship Id="rId4" Type="http://schemas.openxmlformats.org/officeDocument/2006/relationships/tags" Target="../tags/tag77.xml"/><Relationship Id="rId3" Type="http://schemas.openxmlformats.org/officeDocument/2006/relationships/tags" Target="../tags/tag76.xml"/><Relationship Id="rId2" Type="http://schemas.openxmlformats.org/officeDocument/2006/relationships/tags" Target="../tags/tag75.xml"/><Relationship Id="rId15" Type="http://schemas.openxmlformats.org/officeDocument/2006/relationships/slideLayout" Target="../slideLayouts/slideLayout1.xml"/><Relationship Id="rId14" Type="http://schemas.openxmlformats.org/officeDocument/2006/relationships/tags" Target="../tags/tag87.xml"/><Relationship Id="rId13" Type="http://schemas.openxmlformats.org/officeDocument/2006/relationships/tags" Target="../tags/tag86.xml"/><Relationship Id="rId12" Type="http://schemas.openxmlformats.org/officeDocument/2006/relationships/tags" Target="../tags/tag85.xml"/><Relationship Id="rId11" Type="http://schemas.openxmlformats.org/officeDocument/2006/relationships/tags" Target="../tags/tag84.xml"/><Relationship Id="rId10" Type="http://schemas.openxmlformats.org/officeDocument/2006/relationships/tags" Target="../tags/tag83.xml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88.xml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89.xml"/><Relationship Id="rId2" Type="http://schemas.openxmlformats.org/officeDocument/2006/relationships/image" Target="../media/image5.png"/><Relationship Id="rId1" Type="http://schemas.openxmlformats.org/officeDocument/2006/relationships/chart" Target="../charts/chart2.xml"/></Relationships>
</file>

<file path=ppt/slides/_rels/slide6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90.xml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chart" Target="../charts/chart3.xml"/></Relationships>
</file>

<file path=ppt/slides/_rels/slide7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1.xml"/><Relationship Id="rId5" Type="http://schemas.openxmlformats.org/officeDocument/2006/relationships/tags" Target="../tags/tag94.xml"/><Relationship Id="rId4" Type="http://schemas.openxmlformats.org/officeDocument/2006/relationships/image" Target="../media/image8.jpeg"/><Relationship Id="rId3" Type="http://schemas.openxmlformats.org/officeDocument/2006/relationships/tags" Target="../tags/tag93.xml"/><Relationship Id="rId2" Type="http://schemas.openxmlformats.org/officeDocument/2006/relationships/tags" Target="../tags/tag92.xml"/><Relationship Id="rId1" Type="http://schemas.openxmlformats.org/officeDocument/2006/relationships/tags" Target="../tags/tag9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.xml"/><Relationship Id="rId7" Type="http://schemas.openxmlformats.org/officeDocument/2006/relationships/tags" Target="../tags/tag95.xml"/><Relationship Id="rId6" Type="http://schemas.openxmlformats.org/officeDocument/2006/relationships/image" Target="../media/image7.png"/><Relationship Id="rId5" Type="http://schemas.openxmlformats.org/officeDocument/2006/relationships/chart" Target="../charts/chart8.xml"/><Relationship Id="rId4" Type="http://schemas.openxmlformats.org/officeDocument/2006/relationships/chart" Target="../charts/chart7.xml"/><Relationship Id="rId3" Type="http://schemas.openxmlformats.org/officeDocument/2006/relationships/chart" Target="../charts/chart6.xml"/><Relationship Id="rId2" Type="http://schemas.openxmlformats.org/officeDocument/2006/relationships/chart" Target="../charts/chart5.xml"/><Relationship Id="rId1" Type="http://schemas.openxmlformats.org/officeDocument/2006/relationships/chart" Target="../charts/chart4.xml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tags" Target="../tags/tag96.xml"/><Relationship Id="rId7" Type="http://schemas.openxmlformats.org/officeDocument/2006/relationships/image" Target="../media/image7.png"/><Relationship Id="rId6" Type="http://schemas.openxmlformats.org/officeDocument/2006/relationships/chart" Target="../charts/chart14.xml"/><Relationship Id="rId5" Type="http://schemas.openxmlformats.org/officeDocument/2006/relationships/chart" Target="../charts/chart13.xml"/><Relationship Id="rId4" Type="http://schemas.openxmlformats.org/officeDocument/2006/relationships/chart" Target="../charts/chart12.xml"/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chart" Target="../charts/char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174"/>
          <p:cNvSpPr/>
          <p:nvPr/>
        </p:nvSpPr>
        <p:spPr>
          <a:xfrm>
            <a:off x="228591" y="226276"/>
            <a:ext cx="11734817" cy="64054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52516" y="5359352"/>
            <a:ext cx="2188835" cy="2256975"/>
            <a:chOff x="5169877" y="5172126"/>
            <a:chExt cx="1262854" cy="1302167"/>
          </a:xfrm>
          <a:solidFill>
            <a:srgbClr val="3579CA">
              <a:alpha val="10000"/>
            </a:srgbClr>
          </a:solidFill>
        </p:grpSpPr>
        <p:grpSp>
          <p:nvGrpSpPr>
            <p:cNvPr id="4" name="组合 3"/>
            <p:cNvGrpSpPr/>
            <p:nvPr/>
          </p:nvGrpSpPr>
          <p:grpSpPr>
            <a:xfrm>
              <a:off x="5169877" y="517212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169877" y="584936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" name="椭圆 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椭圆 154"/>
          <p:cNvSpPr/>
          <p:nvPr/>
        </p:nvSpPr>
        <p:spPr>
          <a:xfrm>
            <a:off x="-1112070" y="5468702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: 空心 155"/>
          <p:cNvSpPr/>
          <p:nvPr/>
        </p:nvSpPr>
        <p:spPr>
          <a:xfrm>
            <a:off x="-1750936" y="-2208786"/>
            <a:ext cx="3782310" cy="3782310"/>
          </a:xfrm>
          <a:prstGeom prst="donut">
            <a:avLst>
              <a:gd name="adj" fmla="val 20467"/>
            </a:avLst>
          </a:prstGeom>
          <a:solidFill>
            <a:srgbClr val="3579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 rot="3600000">
            <a:off x="9198288" y="-1102157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1036320" y="2924175"/>
            <a:ext cx="5608320" cy="123253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dist"/>
            <a:r>
              <a:rPr lang="zh-CN" altLang="en-US" sz="66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数据分析报告</a:t>
            </a:r>
            <a:endParaRPr lang="zh-CN" altLang="en-US" sz="66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0" name="矩形: 圆角 169"/>
          <p:cNvSpPr/>
          <p:nvPr/>
        </p:nvSpPr>
        <p:spPr>
          <a:xfrm>
            <a:off x="1188584" y="5111702"/>
            <a:ext cx="2095500" cy="495300"/>
          </a:xfrm>
          <a:prstGeom prst="roundRect">
            <a:avLst>
              <a:gd name="adj" fmla="val 0"/>
            </a:avLst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汇报人：陈岳宏</a:t>
            </a:r>
            <a:endParaRPr lang="zh-CN" altLang="en-US" b="1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13" y="699046"/>
            <a:ext cx="6442563" cy="6442563"/>
          </a:xfrm>
          <a:prstGeom prst="rect">
            <a:avLst/>
          </a:prstGeom>
        </p:spPr>
      </p:pic>
      <p:pic>
        <p:nvPicPr>
          <p:cNvPr id="157" name="图片 156" descr="数据分析报告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12520" y="1514475"/>
            <a:ext cx="1259840" cy="96647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数据分析</a:t>
            </a:r>
            <a:r>
              <a:rPr lang="en-US" altLang="zh-CN" sz="2000" b="1">
                <a:solidFill>
                  <a:srgbClr val="FFC000"/>
                </a:solidFill>
                <a:sym typeface="+mn-ea"/>
              </a:rPr>
              <a:t>-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打螺丝数据</a:t>
            </a:r>
            <a:endParaRPr lang="en-US" altLang="zh-CN" sz="2000" b="1"/>
          </a:p>
        </p:txBody>
      </p:sp>
      <p:graphicFrame>
        <p:nvGraphicFramePr>
          <p:cNvPr id="2" name="图表 1"/>
          <p:cNvGraphicFramePr/>
          <p:nvPr/>
        </p:nvGraphicFramePr>
        <p:xfrm>
          <a:off x="175260" y="1528445"/>
          <a:ext cx="4335145" cy="23806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175260" y="4205605"/>
          <a:ext cx="2326640" cy="2521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2639695" y="4206240"/>
          <a:ext cx="2459990" cy="25203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5237480" y="4204970"/>
          <a:ext cx="2237740" cy="25222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7613015" y="4206240"/>
          <a:ext cx="2126615" cy="2520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9877425" y="4224655"/>
          <a:ext cx="2191385" cy="25025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18770" y="1006475"/>
            <a:ext cx="516255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打螺丝数据 -</a:t>
            </a:r>
            <a:r>
              <a:rPr lang="en-US" altLang="zh-CN" sz="1600">
                <a:sym typeface="+mn-ea"/>
              </a:rPr>
              <a:t>Loc4_Half_Config_V3</a:t>
            </a:r>
            <a:endParaRPr lang="zh-CN" altLang="en-US" sz="1600"/>
          </a:p>
          <a:p>
            <a:pPr lvl="0" indent="0" algn="l">
              <a:buClrTx/>
              <a:buSzTx/>
              <a:buFont typeface="Wingdings" panose="05000000000000000000" charset="0"/>
              <a:buNone/>
            </a:pP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07890" y="1528445"/>
            <a:ext cx="6635115" cy="92583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角度曲线，呈现左图</a:t>
            </a:r>
            <a:r>
              <a:rPr lang="en-US" altLang="zh-CN"/>
              <a:t>1</a:t>
            </a:r>
            <a:r>
              <a:rPr lang="zh-CN" altLang="en-US"/>
              <a:t>种类型，相对</a:t>
            </a:r>
            <a:r>
              <a:rPr lang="zh-CN" altLang="en-US"/>
              <a:t>固定；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扭矩曲线，呈现如下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多种形态，差异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较大；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17260" y="2946400"/>
            <a:ext cx="5690870" cy="962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多种形态的打螺丝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扭矩，能够保证最后的紧固要求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哪种角度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扭矩曲线，时间、质量、成品率都更优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呢？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99685" y="3140710"/>
            <a:ext cx="768350" cy="7683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3220"/>
            <a:ext cx="5015865" cy="4762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zh-CN" altLang="en-US" sz="2000" b="1"/>
              <a:t>数据分析</a:t>
            </a:r>
            <a:r>
              <a:rPr lang="en-US" altLang="zh-CN" sz="20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</a:t>
            </a:r>
            <a:r>
              <a:rPr lang="en-US" altLang="zh-CN" sz="20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-AxisData</a:t>
            </a:r>
            <a:r>
              <a:rPr lang="zh-CN" altLang="en-US" sz="2000" b="1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endParaRPr lang="en-US" altLang="zh-CN" sz="20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lvl="0" indent="0" algn="l">
              <a:buClrTx/>
              <a:buSzTx/>
              <a:buFont typeface="Wingdings" panose="05000000000000000000" charset="0"/>
              <a:buNone/>
            </a:pPr>
            <a:endParaRPr lang="en-US" altLang="zh-CN" sz="2000" b="1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endParaRPr lang="zh-CN" altLang="en-US" sz="2000" b="1"/>
          </a:p>
        </p:txBody>
      </p:sp>
      <p:graphicFrame>
        <p:nvGraphicFramePr>
          <p:cNvPr id="2" name="图表 1"/>
          <p:cNvGraphicFramePr/>
          <p:nvPr/>
        </p:nvGraphicFramePr>
        <p:xfrm>
          <a:off x="107315" y="1577340"/>
          <a:ext cx="2844165" cy="32524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18770" y="1006475"/>
            <a:ext cx="516255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AxisData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Temperature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3046730" y="1577340"/>
          <a:ext cx="2728595" cy="331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5870575" y="1577340"/>
          <a:ext cx="3011170" cy="33108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8976995" y="1577340"/>
          <a:ext cx="3108325" cy="33115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9" name="文本框 8"/>
          <p:cNvSpPr txBox="1"/>
          <p:nvPr/>
        </p:nvSpPr>
        <p:spPr>
          <a:xfrm>
            <a:off x="4125595" y="261620"/>
            <a:ext cx="6096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30S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时序数据；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35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个抖动数据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XYZ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个温度，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个轴数据，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15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个扭矩数据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75260" y="5207000"/>
            <a:ext cx="87058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不同天的数据，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Temperature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随着时间，呈现如上多种趋势，数据差异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较大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4025900" y="5682615"/>
            <a:ext cx="7759065" cy="96266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这些温度的变化是什么导致的呢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?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与哪些参数有相关性，温度对于良率、工艺时间有多大影响？什么温度段是更优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的？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5635" y="5767070"/>
            <a:ext cx="768350" cy="768350"/>
          </a:xfrm>
          <a:prstGeom prst="rect">
            <a:avLst/>
          </a:prstGeom>
        </p:spPr>
      </p:pic>
    </p:spTree>
    <p:custDataLst>
      <p:tags r:id="rId6"/>
    </p:custData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数据情况</a:t>
            </a:r>
            <a:endParaRPr lang="zh-CN" altLang="en-US" sz="2000" b="1"/>
          </a:p>
        </p:txBody>
      </p:sp>
      <p:sp>
        <p:nvSpPr>
          <p:cNvPr id="13" name="文本框 12"/>
          <p:cNvSpPr txBox="1"/>
          <p:nvPr/>
        </p:nvSpPr>
        <p:spPr>
          <a:xfrm>
            <a:off x="1896745" y="380365"/>
            <a:ext cx="516255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AxisData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Temperature</a:t>
            </a: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graphicFrame>
        <p:nvGraphicFramePr>
          <p:cNvPr id="6" name="图表 5"/>
          <p:cNvGraphicFramePr/>
          <p:nvPr/>
        </p:nvGraphicFramePr>
        <p:xfrm>
          <a:off x="440055" y="950595"/>
          <a:ext cx="54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2" name="图表 1"/>
          <p:cNvGraphicFramePr/>
          <p:nvPr/>
        </p:nvGraphicFramePr>
        <p:xfrm>
          <a:off x="440055" y="2335985"/>
          <a:ext cx="5400000" cy="143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40055" y="3720920"/>
          <a:ext cx="5400000" cy="143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/>
        </p:nvGraphicFramePr>
        <p:xfrm>
          <a:off x="440055" y="5106035"/>
          <a:ext cx="5400040" cy="160337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6096318" y="949960"/>
          <a:ext cx="5400000" cy="14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6096318" y="2335985"/>
          <a:ext cx="5400000" cy="143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6096318" y="3721555"/>
          <a:ext cx="5400000" cy="143954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6096000" y="5107305"/>
          <a:ext cx="5400040" cy="16021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12" name="文本框 11"/>
          <p:cNvSpPr txBox="1"/>
          <p:nvPr/>
        </p:nvSpPr>
        <p:spPr>
          <a:xfrm>
            <a:off x="5970905" y="378460"/>
            <a:ext cx="560832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171450" indent="-171450">
              <a:buFont typeface="Arial" panose="020B0604020202020204" pitchFamily="34" charset="0"/>
              <a:buChar char="•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温度与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QuakeData_X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QuakeData_Y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QuakeData_Z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呈现出一定的相关性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9"/>
    </p:custData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数据情况</a:t>
            </a:r>
            <a:endParaRPr lang="zh-CN" altLang="en-US" sz="2000" b="1"/>
          </a:p>
        </p:txBody>
      </p:sp>
      <p:graphicFrame>
        <p:nvGraphicFramePr>
          <p:cNvPr id="7" name="图表 6"/>
          <p:cNvGraphicFramePr/>
          <p:nvPr/>
        </p:nvGraphicFramePr>
        <p:xfrm>
          <a:off x="614680" y="1819275"/>
          <a:ext cx="5853430" cy="27501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70205" y="1140460"/>
            <a:ext cx="516255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 Cytime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-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主流线顶升</a:t>
            </a:r>
            <a:r>
              <a:rPr lang="en-US" altLang="zh-CN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3Carrier </a:t>
            </a:r>
            <a:r>
              <a:rPr lang="zh-CN" altLang="en-US" sz="1600" b="1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压料打开气缸</a:t>
            </a:r>
            <a:endParaRPr lang="zh-CN" altLang="en-US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770" y="5018405"/>
            <a:ext cx="8940800" cy="154305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>
            <a:off x="3045460" y="3189605"/>
            <a:ext cx="1579245" cy="2621915"/>
          </a:xfrm>
          <a:prstGeom prst="straightConnector1">
            <a:avLst/>
          </a:prstGeom>
          <a:ln>
            <a:solidFill>
              <a:schemeClr val="bg2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0" name="文本框 9"/>
          <p:cNvSpPr txBox="1"/>
          <p:nvPr/>
        </p:nvSpPr>
        <p:spPr>
          <a:xfrm>
            <a:off x="6817995" y="2019935"/>
            <a:ext cx="491490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Cyl[12].WP_Time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，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主流线顶升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3Carrier 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压料打开气缸，有个突然下降的时候，出现了报警</a:t>
            </a: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60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7630160" y="3131185"/>
            <a:ext cx="4199255" cy="138049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是什么影响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压料打开气缸数据变化？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这个报警影响产品良率和工时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么？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如何提前预警，进而进行改进和</a:t>
            </a:r>
            <a:r>
              <a:rPr lang="zh-CN" altLang="en-US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优化？</a:t>
            </a:r>
            <a:endParaRPr lang="zh-CN" altLang="en-US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4960" y="3506470"/>
            <a:ext cx="768350" cy="768350"/>
          </a:xfrm>
          <a:prstGeom prst="rect">
            <a:avLst/>
          </a:prstGeom>
        </p:spPr>
      </p:pic>
      <p:sp>
        <p:nvSpPr>
          <p:cNvPr id="6" name="椭圆 5"/>
          <p:cNvSpPr/>
          <p:nvPr/>
        </p:nvSpPr>
        <p:spPr>
          <a:xfrm>
            <a:off x="2840990" y="2870200"/>
            <a:ext cx="502285" cy="464820"/>
          </a:xfrm>
          <a:prstGeom prst="ellipse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  <p:custDataLst>
      <p:tags r:id="rId4"/>
    </p:custData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789066" y="6045152"/>
            <a:ext cx="2188835" cy="2256975"/>
            <a:chOff x="5169877" y="5172126"/>
            <a:chExt cx="1262854" cy="1302167"/>
          </a:xfrm>
          <a:solidFill>
            <a:srgbClr val="3579CA">
              <a:alpha val="10000"/>
            </a:srgbClr>
          </a:solidFill>
        </p:grpSpPr>
        <p:grpSp>
          <p:nvGrpSpPr>
            <p:cNvPr id="4" name="组合 3"/>
            <p:cNvGrpSpPr/>
            <p:nvPr/>
          </p:nvGrpSpPr>
          <p:grpSpPr>
            <a:xfrm>
              <a:off x="5169877" y="517212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169877" y="584936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" name="椭圆 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椭圆 154"/>
          <p:cNvSpPr/>
          <p:nvPr/>
        </p:nvSpPr>
        <p:spPr>
          <a:xfrm>
            <a:off x="-1421308" y="3946100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: 空心 155"/>
          <p:cNvSpPr/>
          <p:nvPr/>
        </p:nvSpPr>
        <p:spPr>
          <a:xfrm>
            <a:off x="-739403" y="-1582394"/>
            <a:ext cx="2639936" cy="2639936"/>
          </a:xfrm>
          <a:prstGeom prst="donut">
            <a:avLst>
              <a:gd name="adj" fmla="val 20467"/>
            </a:avLst>
          </a:prstGeom>
          <a:solidFill>
            <a:srgbClr val="3579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 rot="3600000">
            <a:off x="9735221" y="-1962492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5" y="2648919"/>
            <a:ext cx="3869775" cy="3869775"/>
          </a:xfrm>
          <a:prstGeom prst="rect">
            <a:avLst/>
          </a:prstGeom>
        </p:spPr>
      </p:pic>
      <p:sp>
        <p:nvSpPr>
          <p:cNvPr id="163" name="文本框 162"/>
          <p:cNvSpPr txBox="1"/>
          <p:nvPr/>
        </p:nvSpPr>
        <p:spPr>
          <a:xfrm>
            <a:off x="1743266" y="1286332"/>
            <a:ext cx="18741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3579CA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b="1" dirty="0">
              <a:solidFill>
                <a:srgbClr val="3579C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835266" y="2118536"/>
            <a:ext cx="16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3579CA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CONTENTS</a:t>
            </a:r>
            <a:endParaRPr lang="zh-CN" altLang="en-US" sz="1600" dirty="0">
              <a:solidFill>
                <a:srgbClr val="3579CA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65" name="椭圆 164"/>
          <p:cNvSpPr/>
          <p:nvPr>
            <p:custDataLst>
              <p:tags r:id="rId2"/>
            </p:custDataLst>
          </p:nvPr>
        </p:nvSpPr>
        <p:spPr>
          <a:xfrm>
            <a:off x="5320552" y="1384569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文本框 165"/>
          <p:cNvSpPr txBox="1"/>
          <p:nvPr>
            <p:custDataLst>
              <p:tags r:id="rId3"/>
            </p:custDataLst>
          </p:nvPr>
        </p:nvSpPr>
        <p:spPr>
          <a:xfrm>
            <a:off x="5380886" y="1505883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矩形 170"/>
          <p:cNvSpPr/>
          <p:nvPr>
            <p:custDataLst>
              <p:tags r:id="rId4"/>
            </p:custDataLst>
          </p:nvPr>
        </p:nvSpPr>
        <p:spPr>
          <a:xfrm>
            <a:off x="6489564" y="1379488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数据情况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3" name="椭圆 172"/>
          <p:cNvSpPr/>
          <p:nvPr>
            <p:custDataLst>
              <p:tags r:id="rId5"/>
            </p:custDataLst>
          </p:nvPr>
        </p:nvSpPr>
        <p:spPr>
          <a:xfrm>
            <a:off x="5320552" y="2612135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文本框 176"/>
          <p:cNvSpPr txBox="1"/>
          <p:nvPr>
            <p:custDataLst>
              <p:tags r:id="rId6"/>
            </p:custDataLst>
          </p:nvPr>
        </p:nvSpPr>
        <p:spPr>
          <a:xfrm>
            <a:off x="5380886" y="2758214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矩形 177"/>
          <p:cNvSpPr/>
          <p:nvPr>
            <p:custDataLst>
              <p:tags r:id="rId7"/>
            </p:custDataLst>
          </p:nvPr>
        </p:nvSpPr>
        <p:spPr>
          <a:xfrm>
            <a:off x="6489564" y="2607054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椭圆 179"/>
          <p:cNvSpPr/>
          <p:nvPr>
            <p:custDataLst>
              <p:tags r:id="rId8"/>
            </p:custDataLst>
          </p:nvPr>
        </p:nvSpPr>
        <p:spPr>
          <a:xfrm>
            <a:off x="5320552" y="3849111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1" name="文本框 180"/>
          <p:cNvSpPr txBox="1"/>
          <p:nvPr>
            <p:custDataLst>
              <p:tags r:id="rId9"/>
            </p:custDataLst>
          </p:nvPr>
        </p:nvSpPr>
        <p:spPr>
          <a:xfrm>
            <a:off x="5380886" y="3978680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2" name="矩形 181"/>
          <p:cNvSpPr/>
          <p:nvPr>
            <p:custDataLst>
              <p:tags r:id="rId10"/>
            </p:custDataLst>
          </p:nvPr>
        </p:nvSpPr>
        <p:spPr>
          <a:xfrm>
            <a:off x="6489564" y="3844030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问题点沟通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" name="椭圆 183"/>
          <p:cNvSpPr/>
          <p:nvPr>
            <p:custDataLst>
              <p:tags r:id="rId11"/>
            </p:custDataLst>
          </p:nvPr>
        </p:nvSpPr>
        <p:spPr>
          <a:xfrm>
            <a:off x="5320552" y="5115477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>
            <p:custDataLst>
              <p:tags r:id="rId12"/>
            </p:custDataLst>
          </p:nvPr>
        </p:nvSpPr>
        <p:spPr>
          <a:xfrm>
            <a:off x="5380886" y="5261556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矩形 185"/>
          <p:cNvSpPr/>
          <p:nvPr>
            <p:custDataLst>
              <p:tags r:id="rId13"/>
            </p:custDataLst>
          </p:nvPr>
        </p:nvSpPr>
        <p:spPr>
          <a:xfrm>
            <a:off x="6489564" y="5110396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未来工作计划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问题点</a:t>
            </a:r>
            <a:r>
              <a:rPr lang="zh-CN" altLang="en-US" sz="2000" b="1"/>
              <a:t>沟通</a:t>
            </a:r>
            <a:endParaRPr lang="zh-CN" altLang="en-US" sz="2000" b="1"/>
          </a:p>
        </p:txBody>
      </p:sp>
      <p:sp>
        <p:nvSpPr>
          <p:cNvPr id="3" name="文本框 2"/>
          <p:cNvSpPr txBox="1"/>
          <p:nvPr/>
        </p:nvSpPr>
        <p:spPr>
          <a:xfrm>
            <a:off x="257810" y="1384935"/>
            <a:ext cx="3970655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bg1"/>
                </a:solidFill>
              </a:rPr>
              <a:t>产线工艺？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57810" y="3244850"/>
            <a:ext cx="3970655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bg1"/>
                </a:solidFill>
              </a:rPr>
              <a:t>当前数据获取</a:t>
            </a:r>
            <a:r>
              <a:rPr lang="zh-CN" altLang="en-US" b="1">
                <a:solidFill>
                  <a:schemeClr val="bg1"/>
                </a:solidFill>
              </a:rPr>
              <a:t>情况</a:t>
            </a:r>
            <a:endParaRPr lang="zh-CN" altLang="en-US" b="1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257810" y="4997450"/>
            <a:ext cx="3970655" cy="3683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>
            <a:sp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 b="1">
                <a:solidFill>
                  <a:schemeClr val="bg1"/>
                </a:solidFill>
              </a:rPr>
              <a:t>工艺之间以及对于结果的关联</a:t>
            </a:r>
            <a:r>
              <a:rPr lang="zh-CN" altLang="en-US" b="1">
                <a:solidFill>
                  <a:schemeClr val="bg1"/>
                </a:solidFill>
              </a:rPr>
              <a:t>性？</a:t>
            </a:r>
            <a:endParaRPr lang="zh-CN" altLang="en-US" b="1">
              <a:solidFill>
                <a:schemeClr val="bg1"/>
              </a:solidFill>
            </a:endParaRPr>
          </a:p>
        </p:txBody>
      </p:sp>
    </p:spTree>
    <p:custDataLst>
      <p:tags r:id="rId1"/>
    </p:custData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789066" y="6045152"/>
            <a:ext cx="2188835" cy="2256975"/>
            <a:chOff x="5169877" y="5172126"/>
            <a:chExt cx="1262854" cy="1302167"/>
          </a:xfrm>
          <a:solidFill>
            <a:srgbClr val="3579CA">
              <a:alpha val="10000"/>
            </a:srgbClr>
          </a:solidFill>
        </p:grpSpPr>
        <p:grpSp>
          <p:nvGrpSpPr>
            <p:cNvPr id="4" name="组合 3"/>
            <p:cNvGrpSpPr/>
            <p:nvPr/>
          </p:nvGrpSpPr>
          <p:grpSpPr>
            <a:xfrm>
              <a:off x="5169877" y="517212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169877" y="584936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" name="椭圆 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椭圆 154"/>
          <p:cNvSpPr/>
          <p:nvPr/>
        </p:nvSpPr>
        <p:spPr>
          <a:xfrm>
            <a:off x="-1421308" y="3946100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: 空心 155"/>
          <p:cNvSpPr/>
          <p:nvPr/>
        </p:nvSpPr>
        <p:spPr>
          <a:xfrm>
            <a:off x="-739403" y="-1582394"/>
            <a:ext cx="2639936" cy="2639936"/>
          </a:xfrm>
          <a:prstGeom prst="donut">
            <a:avLst>
              <a:gd name="adj" fmla="val 20467"/>
            </a:avLst>
          </a:prstGeom>
          <a:solidFill>
            <a:srgbClr val="3579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 rot="3600000">
            <a:off x="9735221" y="-1962492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5" y="2648919"/>
            <a:ext cx="3869775" cy="3869775"/>
          </a:xfrm>
          <a:prstGeom prst="rect">
            <a:avLst/>
          </a:prstGeom>
        </p:spPr>
      </p:pic>
      <p:sp>
        <p:nvSpPr>
          <p:cNvPr id="163" name="文本框 162"/>
          <p:cNvSpPr txBox="1"/>
          <p:nvPr/>
        </p:nvSpPr>
        <p:spPr>
          <a:xfrm>
            <a:off x="1743266" y="1286332"/>
            <a:ext cx="18741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3579CA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b="1" dirty="0">
              <a:solidFill>
                <a:srgbClr val="3579C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835266" y="2118536"/>
            <a:ext cx="16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3579CA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CONTENTS</a:t>
            </a:r>
            <a:endParaRPr lang="zh-CN" altLang="en-US" sz="1600" dirty="0">
              <a:solidFill>
                <a:srgbClr val="3579CA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65" name="椭圆 164"/>
          <p:cNvSpPr/>
          <p:nvPr>
            <p:custDataLst>
              <p:tags r:id="rId2"/>
            </p:custDataLst>
          </p:nvPr>
        </p:nvSpPr>
        <p:spPr>
          <a:xfrm>
            <a:off x="5320552" y="1384569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文本框 165"/>
          <p:cNvSpPr txBox="1"/>
          <p:nvPr>
            <p:custDataLst>
              <p:tags r:id="rId3"/>
            </p:custDataLst>
          </p:nvPr>
        </p:nvSpPr>
        <p:spPr>
          <a:xfrm>
            <a:off x="5380886" y="1505883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矩形 170"/>
          <p:cNvSpPr/>
          <p:nvPr>
            <p:custDataLst>
              <p:tags r:id="rId4"/>
            </p:custDataLst>
          </p:nvPr>
        </p:nvSpPr>
        <p:spPr>
          <a:xfrm>
            <a:off x="6489564" y="1379488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数据情况</a:t>
            </a:r>
            <a:endParaRPr lang="zh-CN" altLang="en-US" sz="3200" b="1" dirty="0">
              <a:solidFill>
                <a:schemeClr val="tx1">
                  <a:lumMod val="85000"/>
                  <a:lumOff val="1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3" name="椭圆 172"/>
          <p:cNvSpPr/>
          <p:nvPr>
            <p:custDataLst>
              <p:tags r:id="rId5"/>
            </p:custDataLst>
          </p:nvPr>
        </p:nvSpPr>
        <p:spPr>
          <a:xfrm>
            <a:off x="5320552" y="2612135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文本框 176"/>
          <p:cNvSpPr txBox="1"/>
          <p:nvPr>
            <p:custDataLst>
              <p:tags r:id="rId6"/>
            </p:custDataLst>
          </p:nvPr>
        </p:nvSpPr>
        <p:spPr>
          <a:xfrm>
            <a:off x="5380886" y="2758214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矩形 177"/>
          <p:cNvSpPr/>
          <p:nvPr>
            <p:custDataLst>
              <p:tags r:id="rId7"/>
            </p:custDataLst>
          </p:nvPr>
        </p:nvSpPr>
        <p:spPr>
          <a:xfrm>
            <a:off x="6489564" y="2607054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椭圆 179"/>
          <p:cNvSpPr/>
          <p:nvPr>
            <p:custDataLst>
              <p:tags r:id="rId8"/>
            </p:custDataLst>
          </p:nvPr>
        </p:nvSpPr>
        <p:spPr>
          <a:xfrm>
            <a:off x="5320552" y="3849111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1" name="文本框 180"/>
          <p:cNvSpPr txBox="1"/>
          <p:nvPr>
            <p:custDataLst>
              <p:tags r:id="rId9"/>
            </p:custDataLst>
          </p:nvPr>
        </p:nvSpPr>
        <p:spPr>
          <a:xfrm>
            <a:off x="5380886" y="3978680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2" name="矩形 181"/>
          <p:cNvSpPr/>
          <p:nvPr>
            <p:custDataLst>
              <p:tags r:id="rId10"/>
            </p:custDataLst>
          </p:nvPr>
        </p:nvSpPr>
        <p:spPr>
          <a:xfrm>
            <a:off x="6489564" y="3844030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问题点沟通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84" name="椭圆 183"/>
          <p:cNvSpPr/>
          <p:nvPr>
            <p:custDataLst>
              <p:tags r:id="rId11"/>
            </p:custDataLst>
          </p:nvPr>
        </p:nvSpPr>
        <p:spPr>
          <a:xfrm>
            <a:off x="5320552" y="5115477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>
            <p:custDataLst>
              <p:tags r:id="rId12"/>
            </p:custDataLst>
          </p:nvPr>
        </p:nvSpPr>
        <p:spPr>
          <a:xfrm>
            <a:off x="5380886" y="5261556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矩形 185"/>
          <p:cNvSpPr/>
          <p:nvPr>
            <p:custDataLst>
              <p:tags r:id="rId13"/>
            </p:custDataLst>
          </p:nvPr>
        </p:nvSpPr>
        <p:spPr>
          <a:xfrm>
            <a:off x="6489564" y="5110396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l">
              <a:buClrTx/>
              <a:buSzTx/>
              <a:buFontTx/>
            </a:pPr>
            <a:r>
              <a:rPr lang="zh-CN" altLang="en-US" sz="3200" b="1" dirty="0">
                <a:solidFill>
                  <a:srgbClr val="FFC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未来工作计划</a:t>
            </a:r>
            <a:endParaRPr lang="zh-CN" altLang="en-US" sz="3200" b="1" dirty="0">
              <a:solidFill>
                <a:srgbClr val="FFC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未来工作</a:t>
            </a:r>
            <a:r>
              <a:rPr lang="zh-CN" altLang="en-US" sz="2000" b="1"/>
              <a:t>计划</a:t>
            </a:r>
            <a:endParaRPr lang="zh-CN" altLang="en-US" sz="2000" b="1"/>
          </a:p>
        </p:txBody>
      </p:sp>
      <p:grpSp>
        <p:nvGrpSpPr>
          <p:cNvPr id="17" name="组合 16"/>
          <p:cNvGrpSpPr/>
          <p:nvPr/>
        </p:nvGrpSpPr>
        <p:grpSpPr>
          <a:xfrm>
            <a:off x="210185" y="1268095"/>
            <a:ext cx="11540490" cy="4480560"/>
            <a:chOff x="491" y="3250"/>
            <a:chExt cx="18174" cy="7056"/>
          </a:xfrm>
        </p:grpSpPr>
        <p:grpSp>
          <p:nvGrpSpPr>
            <p:cNvPr id="37" name="组合 36"/>
            <p:cNvGrpSpPr/>
            <p:nvPr/>
          </p:nvGrpSpPr>
          <p:grpSpPr>
            <a:xfrm>
              <a:off x="491" y="3250"/>
              <a:ext cx="18174" cy="7056"/>
              <a:chOff x="491" y="3250"/>
              <a:chExt cx="18174" cy="7056"/>
            </a:xfrm>
          </p:grpSpPr>
          <p:sp>
            <p:nvSpPr>
              <p:cNvPr id="2" name="圆角矩形 1"/>
              <p:cNvSpPr/>
              <p:nvPr>
                <p:custDataLst>
                  <p:tags r:id="rId1"/>
                </p:custDataLst>
              </p:nvPr>
            </p:nvSpPr>
            <p:spPr>
              <a:xfrm>
                <a:off x="2306" y="3642"/>
                <a:ext cx="2650" cy="58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准备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评估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pic>
            <p:nvPicPr>
              <p:cNvPr id="16" name="图片 15"/>
              <p:cNvPicPr>
                <a:picLocks noChangeAspect="1"/>
              </p:cNvPicPr>
              <p:nvPr>
                <p:custDataLst>
                  <p:tags r:id="rId2"/>
                </p:custDataLst>
              </p:nvPr>
            </p:nvPicPr>
            <p:blipFill>
              <a:blip r:embed="rId3"/>
              <a:stretch>
                <a:fillRect/>
              </a:stretch>
            </p:blipFill>
            <p:spPr>
              <a:xfrm>
                <a:off x="2545" y="3736"/>
                <a:ext cx="391" cy="391"/>
              </a:xfrm>
              <a:prstGeom prst="rect">
                <a:avLst/>
              </a:prstGeom>
            </p:spPr>
          </p:pic>
          <p:sp>
            <p:nvSpPr>
              <p:cNvPr id="19" name="圆角矩形 18"/>
              <p:cNvSpPr/>
              <p:nvPr>
                <p:custDataLst>
                  <p:tags r:id="rId4"/>
                </p:custDataLst>
              </p:nvPr>
            </p:nvSpPr>
            <p:spPr>
              <a:xfrm>
                <a:off x="6860" y="3642"/>
                <a:ext cx="2650" cy="58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试点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24" name="圆角矩形 23"/>
              <p:cNvSpPr/>
              <p:nvPr>
                <p:custDataLst>
                  <p:tags r:id="rId5"/>
                </p:custDataLst>
              </p:nvPr>
            </p:nvSpPr>
            <p:spPr>
              <a:xfrm>
                <a:off x="11204" y="3642"/>
                <a:ext cx="2650" cy="580"/>
              </a:xfrm>
              <a:prstGeom prst="roundRect">
                <a:avLst/>
              </a:prstGeom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    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扩展与</a:t>
                </a:r>
                <a:r>
                  <a:rPr lang="zh-CN" altLang="en-US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应用</a:t>
                </a:r>
                <a:endParaRPr lang="zh-CN" altLang="en-US" sz="16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30" name="圆角矩形 29"/>
              <p:cNvSpPr/>
              <p:nvPr>
                <p:custDataLst>
                  <p:tags r:id="rId6"/>
                </p:custDataLst>
              </p:nvPr>
            </p:nvSpPr>
            <p:spPr>
              <a:xfrm>
                <a:off x="15218" y="3642"/>
                <a:ext cx="2705" cy="580"/>
              </a:xfrm>
              <a:prstGeom prst="roundRect">
                <a:avLst/>
              </a:prstGeom>
              <a:solidFill>
                <a:schemeClr val="accent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lumMod val="75000"/>
                </a:schemeClr>
              </a:lnRef>
              <a:fillRef idx="1">
                <a:schemeClr val="accent1"/>
              </a:fillRef>
              <a:effectRef idx="0">
                <a:srgbClr val="FFFFFF"/>
              </a:effectRef>
              <a:fontRef idx="minor">
                <a:schemeClr val="lt1"/>
              </a:fontRef>
            </p:style>
            <p:txBody>
              <a:bodyPr vertOverflow="overflow" horzOverflow="overflow" vert="horz" wrap="square" numCol="1" spcCol="0" rtlCol="0" fromWordArt="0" anchor="ctr" anchorCtr="0" forceAA="0" compatLnSpc="1">
                <a:noAutofit/>
              </a:bodyPr>
              <a:p>
                <a:pPr lvl="0" algn="ctr">
                  <a:buClrTx/>
                  <a:buSzTx/>
                  <a:buFontTx/>
                </a:pPr>
                <a:r>
                  <a:rPr lang="en-US" altLang="zh-CN" sz="16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   </a:t>
                </a:r>
                <a:r>
                  <a:rPr lang="zh-CN" altLang="en-US" sz="1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规模化</a:t>
                </a:r>
                <a:r>
                  <a:rPr lang="zh-CN" altLang="en-US" sz="1400" b="1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  <a:sym typeface="+mn-ea"/>
                  </a:rPr>
                  <a:t>推广</a:t>
                </a:r>
                <a:endParaRPr lang="zh-CN" altLang="en-US" sz="1400" b="1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ea"/>
                </a:endParaRPr>
              </a:p>
            </p:txBody>
          </p:sp>
          <p:sp>
            <p:nvSpPr>
              <p:cNvPr id="3" name="文本框 2"/>
              <p:cNvSpPr txBox="1"/>
              <p:nvPr/>
            </p:nvSpPr>
            <p:spPr>
              <a:xfrm>
                <a:off x="2206" y="4476"/>
                <a:ext cx="3640" cy="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评估</a:t>
                </a:r>
                <a:r>
                  <a:rPr lang="zh-CN" altLang="en-US" sz="1400" b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  <a:sym typeface="+mn-ea"/>
                  </a:rPr>
                  <a:t>技术架构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情况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确定优先实施的设备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确定优先实施的部件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评估数据充分性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6403" y="4476"/>
                <a:ext cx="4230" cy="28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 b="1">
                    <a:solidFill>
                      <a:srgbClr val="EB61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获取-存储-结构化数据</a:t>
                </a:r>
                <a:endParaRPr lang="zh-CN" altLang="en-US" sz="1400" b="1">
                  <a:solidFill>
                    <a:srgbClr val="EB61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清洗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分析数据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构建模型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问题解决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定义改进措施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预警看板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执行</a:t>
                </a:r>
                <a:r>
                  <a:rPr lang="en-US" altLang="zh-CN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-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  <a:cs typeface="微软雅黑" panose="020B0503020204020204" charset="-122"/>
                  </a:rPr>
                  <a:t>自动化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endParaRPr>
              </a:p>
            </p:txBody>
          </p:sp>
          <p:sp>
            <p:nvSpPr>
              <p:cNvPr id="7" name="文本框 6"/>
              <p:cNvSpPr txBox="1"/>
              <p:nvPr/>
            </p:nvSpPr>
            <p:spPr>
              <a:xfrm>
                <a:off x="2206" y="7909"/>
                <a:ext cx="3640" cy="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基于现有技术架构及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意昂见基础、业务价值和数据充分性，明确</a:t>
                </a:r>
                <a:r>
                  <a:rPr lang="zh-CN" altLang="en-US" sz="1400" b="1">
                    <a:solidFill>
                      <a:srgbClr val="EB61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实施范围</a:t>
                </a:r>
                <a:endParaRPr lang="zh-CN" altLang="en-US" sz="1400" b="1">
                  <a:solidFill>
                    <a:srgbClr val="EB6100"/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0" name="文本框 9"/>
              <p:cNvSpPr txBox="1"/>
              <p:nvPr/>
            </p:nvSpPr>
            <p:spPr>
              <a:xfrm>
                <a:off x="6403" y="7909"/>
                <a:ext cx="3640" cy="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依据</a:t>
                </a:r>
                <a:r>
                  <a:rPr lang="zh-CN" altLang="en-US" sz="1400" b="1">
                    <a:solidFill>
                      <a:srgbClr val="EB61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结构化方法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，实现从数据获取到自动化控制的试点落地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1" name="文本框 10"/>
              <p:cNvSpPr txBox="1"/>
              <p:nvPr/>
            </p:nvSpPr>
            <p:spPr>
              <a:xfrm>
                <a:off x="10833" y="4546"/>
                <a:ext cx="3641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扩展试点工厂中相似的设备及组件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3" name="文本框 12"/>
              <p:cNvSpPr txBox="1"/>
              <p:nvPr/>
            </p:nvSpPr>
            <p:spPr>
              <a:xfrm>
                <a:off x="14878" y="4546"/>
                <a:ext cx="3044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marL="285750" indent="-285750">
                  <a:lnSpc>
                    <a:spcPct val="200000"/>
                  </a:lnSpc>
                  <a:buFont typeface="Wingdings" panose="05000000000000000000" charset="0"/>
                  <a:buChar char="Ø"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全面扩展到集团其他工厂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10833" y="7909"/>
                <a:ext cx="3640" cy="150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在试点工程中可使用的设备上</a:t>
                </a:r>
                <a:r>
                  <a:rPr lang="zh-CN" altLang="en-US" sz="1400" b="1">
                    <a:solidFill>
                      <a:srgbClr val="EB61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全面实施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18" name="文本框 17"/>
              <p:cNvSpPr txBox="1"/>
              <p:nvPr/>
            </p:nvSpPr>
            <p:spPr>
              <a:xfrm>
                <a:off x="14878" y="7909"/>
                <a:ext cx="3640" cy="217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indent="0">
                  <a:lnSpc>
                    <a:spcPct val="200000"/>
                  </a:lnSpc>
                  <a:buFont typeface="Wingdings" panose="05000000000000000000" charset="0"/>
                  <a:buNone/>
                </a:pP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形成</a:t>
                </a:r>
                <a:r>
                  <a:rPr lang="zh-CN" altLang="en-US" sz="1400" b="1">
                    <a:solidFill>
                      <a:srgbClr val="EB6100"/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标准化</a:t>
                </a:r>
                <a:r>
                  <a:rPr lang="zh-CN" altLang="en-US" sz="1400">
                    <a:latin typeface="微软雅黑" panose="020B0503020204020204" charset="-122"/>
                    <a:ea typeface="微软雅黑" panose="020B0503020204020204" charset="-122"/>
                  </a:rPr>
                  <a:t>执行手册，培养相关人才，全面推广并融入集团管理体系</a:t>
                </a:r>
                <a:endParaRPr lang="zh-CN" altLang="en-US" sz="1400"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cxnSp>
            <p:nvCxnSpPr>
              <p:cNvPr id="21" name="直接连接符 20"/>
              <p:cNvCxnSpPr/>
              <p:nvPr/>
            </p:nvCxnSpPr>
            <p:spPr>
              <a:xfrm flipV="1">
                <a:off x="491" y="7691"/>
                <a:ext cx="18014" cy="68"/>
              </a:xfrm>
              <a:prstGeom prst="line">
                <a:avLst/>
              </a:prstGeom>
              <a:ln w="0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cxnSp>
            <p:nvCxnSpPr>
              <p:cNvPr id="22" name="直接连接符 21"/>
              <p:cNvCxnSpPr/>
              <p:nvPr/>
            </p:nvCxnSpPr>
            <p:spPr>
              <a:xfrm flipV="1">
                <a:off x="504" y="10238"/>
                <a:ext cx="18014" cy="68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  <p:sp>
            <p:nvSpPr>
              <p:cNvPr id="27" name="文本框 26"/>
              <p:cNvSpPr txBox="1"/>
              <p:nvPr/>
            </p:nvSpPr>
            <p:spPr>
              <a:xfrm>
                <a:off x="771" y="3728"/>
                <a:ext cx="11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行动</a:t>
                </a:r>
                <a:endParaRPr lang="zh-CN" altLang="en-US" b="1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sp>
            <p:nvSpPr>
              <p:cNvPr id="28" name="文本框 27"/>
              <p:cNvSpPr txBox="1"/>
              <p:nvPr/>
            </p:nvSpPr>
            <p:spPr>
              <a:xfrm>
                <a:off x="651" y="8116"/>
                <a:ext cx="1135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r>
                  <a:rPr lang="zh-CN" altLang="en-US" b="1">
                    <a:solidFill>
                      <a:schemeClr val="bg2">
                        <a:lumMod val="25000"/>
                      </a:schemeClr>
                    </a:solidFill>
                    <a:latin typeface="微软雅黑" panose="020B0503020204020204" charset="-122"/>
                    <a:ea typeface="微软雅黑" panose="020B0503020204020204" charset="-122"/>
                  </a:rPr>
                  <a:t>目标</a:t>
                </a:r>
                <a:endParaRPr lang="zh-CN" altLang="en-US" b="1">
                  <a:solidFill>
                    <a:schemeClr val="bg2">
                      <a:lumMod val="25000"/>
                    </a:schemeClr>
                  </a:solidFill>
                  <a:latin typeface="微软雅黑" panose="020B0503020204020204" charset="-122"/>
                  <a:ea typeface="微软雅黑" panose="020B0503020204020204" charset="-122"/>
                </a:endParaRPr>
              </a:p>
            </p:txBody>
          </p:sp>
          <p:pic>
            <p:nvPicPr>
              <p:cNvPr id="8" name="图片 7" descr="目标"/>
              <p:cNvPicPr>
                <a:picLocks noChangeAspect="1"/>
              </p:cNvPicPr>
              <p:nvPr/>
            </p:nvPicPr>
            <p:blipFill>
              <a:blip r:embed="rId7">
                <a:extLs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p:blipFill>
            <p:spPr>
              <a:xfrm flipH="1">
                <a:off x="771" y="9053"/>
                <a:ext cx="797" cy="797"/>
              </a:xfrm>
              <a:prstGeom prst="rect">
                <a:avLst/>
              </a:prstGeom>
            </p:spPr>
          </p:pic>
          <p:pic>
            <p:nvPicPr>
              <p:cNvPr id="9" name="图片 8" descr="地图"/>
              <p:cNvPicPr>
                <a:picLocks noChangeAspect="1"/>
              </p:cNvPicPr>
              <p:nvPr/>
            </p:nvPicPr>
            <p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p:blipFill>
            <p:spPr>
              <a:xfrm>
                <a:off x="795" y="5290"/>
                <a:ext cx="944" cy="944"/>
              </a:xfrm>
              <a:prstGeom prst="rect">
                <a:avLst/>
              </a:prstGeom>
            </p:spPr>
          </p:pic>
          <p:pic>
            <p:nvPicPr>
              <p:cNvPr id="35" name="图片 34"/>
              <p:cNvPicPr>
                <a:picLocks noChangeAspect="1"/>
              </p:cNvPicPr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11343" y="3736"/>
                <a:ext cx="391" cy="391"/>
              </a:xfrm>
              <a:prstGeom prst="rect">
                <a:avLst/>
              </a:prstGeom>
            </p:spPr>
          </p:pic>
          <p:cxnSp>
            <p:nvCxnSpPr>
              <p:cNvPr id="36" name="直接连接符 35"/>
              <p:cNvCxnSpPr/>
              <p:nvPr/>
            </p:nvCxnSpPr>
            <p:spPr>
              <a:xfrm flipV="1">
                <a:off x="651" y="3250"/>
                <a:ext cx="18014" cy="68"/>
              </a:xfrm>
              <a:prstGeom prst="line">
                <a:avLst/>
              </a:prstGeom>
              <a:ln w="3175">
                <a:solidFill>
                  <a:schemeClr val="bg2">
                    <a:lumMod val="75000"/>
                  </a:schemeClr>
                </a:solidFill>
                <a:prstDash val="dash"/>
              </a:ln>
            </p:spPr>
            <p:style>
              <a:lnRef idx="2">
                <a:schemeClr val="accent1"/>
              </a:lnRef>
              <a:fillRef idx="0">
                <a:srgbClr val="FFFFFF"/>
              </a:fillRef>
              <a:effectRef idx="0">
                <a:srgbClr val="FFFFFF"/>
              </a:effectRef>
              <a:fontRef idx="minor">
                <a:schemeClr val="tx1"/>
              </a:fontRef>
            </p:style>
          </p:cxnSp>
        </p:grpSp>
        <p:grpSp>
          <p:nvGrpSpPr>
            <p:cNvPr id="12" name="组合 11"/>
            <p:cNvGrpSpPr/>
            <p:nvPr/>
          </p:nvGrpSpPr>
          <p:grpSpPr>
            <a:xfrm>
              <a:off x="7189" y="3680"/>
              <a:ext cx="10796" cy="3913"/>
              <a:chOff x="7189" y="3680"/>
              <a:chExt cx="10796" cy="3913"/>
            </a:xfrm>
          </p:grpSpPr>
          <p:pic>
            <p:nvPicPr>
              <p:cNvPr id="39" name="图片 38"/>
              <p:cNvPicPr>
                <a:picLocks noChangeAspect="1"/>
              </p:cNvPicPr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7189" y="3689"/>
                <a:ext cx="484" cy="484"/>
              </a:xfrm>
              <a:prstGeom prst="rect">
                <a:avLst/>
              </a:prstGeom>
            </p:spPr>
          </p:pic>
          <p:pic>
            <p:nvPicPr>
              <p:cNvPr id="40" name="图片 39"/>
              <p:cNvPicPr>
                <a:picLocks noChangeAspect="1"/>
              </p:cNvPicPr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15344" y="3680"/>
                <a:ext cx="600" cy="600"/>
              </a:xfrm>
              <a:prstGeom prst="rect">
                <a:avLst/>
              </a:prstGeom>
            </p:spPr>
          </p:pic>
          <p:pic>
            <p:nvPicPr>
              <p:cNvPr id="41" name="图片 40" descr="相机修理"/>
              <p:cNvPicPr>
                <a:picLocks noChangeAspect="1"/>
              </p:cNvPicPr>
              <p:nvPr/>
            </p:nvPicPr>
            <p:blipFill>
              <a:blip r:embed="rId14"/>
              <a:srcRect l="17979" t="-166" r="33750"/>
              <a:stretch>
                <a:fillRect/>
              </a:stretch>
            </p:blipFill>
            <p:spPr>
              <a:xfrm>
                <a:off x="15297" y="6141"/>
                <a:ext cx="2688" cy="1453"/>
              </a:xfrm>
              <a:prstGeom prst="roundRect">
                <a:avLst/>
              </a:prstGeom>
            </p:spPr>
          </p:pic>
        </p:grpSp>
      </p:grpSp>
    </p:spTree>
    <p:custDataLst>
      <p:tags r:id="rId15"/>
    </p:custData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未来工作</a:t>
            </a:r>
            <a:r>
              <a:rPr lang="zh-CN" altLang="en-US" sz="2000" b="1"/>
              <a:t>计划</a:t>
            </a:r>
            <a:endParaRPr lang="zh-CN" altLang="en-US" sz="2000" b="1"/>
          </a:p>
        </p:txBody>
      </p:sp>
      <p:sp>
        <p:nvSpPr>
          <p:cNvPr id="29" name="矩形 28"/>
          <p:cNvSpPr/>
          <p:nvPr/>
        </p:nvSpPr>
        <p:spPr>
          <a:xfrm>
            <a:off x="2466340" y="1574800"/>
            <a:ext cx="6848475" cy="4888865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649855" y="574738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algn="ctr"/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设备与传感器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4265295" y="574738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边缘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侧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3869055" y="5971540"/>
            <a:ext cx="38100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5" name="文本框 24"/>
          <p:cNvSpPr txBox="1"/>
          <p:nvPr/>
        </p:nvSpPr>
        <p:spPr>
          <a:xfrm>
            <a:off x="5911215" y="574738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中间件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26" name="直接箭头连接符 25"/>
          <p:cNvCxnSpPr/>
          <p:nvPr/>
        </p:nvCxnSpPr>
        <p:spPr>
          <a:xfrm>
            <a:off x="5514975" y="5971540"/>
            <a:ext cx="38100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1" name="文本框 30"/>
          <p:cNvSpPr txBox="1"/>
          <p:nvPr/>
        </p:nvSpPr>
        <p:spPr>
          <a:xfrm>
            <a:off x="7526655" y="574738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IoT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平台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32" name="直接箭头连接符 31"/>
          <p:cNvCxnSpPr/>
          <p:nvPr/>
        </p:nvCxnSpPr>
        <p:spPr>
          <a:xfrm>
            <a:off x="7165975" y="5971540"/>
            <a:ext cx="381000" cy="0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7698740" y="457898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实时数据管道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4" name="文本框 33"/>
          <p:cNvSpPr txBox="1"/>
          <p:nvPr/>
        </p:nvSpPr>
        <p:spPr>
          <a:xfrm>
            <a:off x="5911215" y="4611370"/>
            <a:ext cx="1234440" cy="415925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特征工程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746375" y="1671955"/>
            <a:ext cx="6457315" cy="3638550"/>
          </a:xfrm>
          <a:prstGeom prst="rect">
            <a:avLst/>
          </a:prstGeom>
          <a:noFill/>
          <a:ln w="6350"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2" name="矩形 41"/>
          <p:cNvSpPr/>
          <p:nvPr/>
        </p:nvSpPr>
        <p:spPr>
          <a:xfrm>
            <a:off x="2962275" y="1788160"/>
            <a:ext cx="6102350" cy="2320290"/>
          </a:xfrm>
          <a:prstGeom prst="rect">
            <a:avLst/>
          </a:prstGeom>
          <a:solidFill>
            <a:schemeClr val="bg2"/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2">
                  <a:lumMod val="20000"/>
                  <a:lumOff val="80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3" name="文本框 42"/>
          <p:cNvSpPr txBox="1"/>
          <p:nvPr/>
        </p:nvSpPr>
        <p:spPr>
          <a:xfrm>
            <a:off x="6886575" y="5092065"/>
            <a:ext cx="1113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2 </a:t>
            </a:r>
            <a:r>
              <a:rPr lang="zh-CN" altLang="en-US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数据智能中枢</a:t>
            </a:r>
            <a:endParaRPr lang="zh-CN" altLang="en-US" sz="1000">
              <a:solidFill>
                <a:srgbClr val="EB61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4" name="文本框 43"/>
          <p:cNvSpPr txBox="1"/>
          <p:nvPr/>
        </p:nvSpPr>
        <p:spPr>
          <a:xfrm>
            <a:off x="6886575" y="6218555"/>
            <a:ext cx="142176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1 </a:t>
            </a:r>
            <a:r>
              <a:rPr lang="zh-CN" altLang="en-US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数据采集与获取</a:t>
            </a:r>
            <a:endParaRPr lang="zh-CN" altLang="en-US" sz="1000">
              <a:solidFill>
                <a:srgbClr val="EB61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5" name="文本框 44"/>
          <p:cNvSpPr txBox="1"/>
          <p:nvPr/>
        </p:nvSpPr>
        <p:spPr>
          <a:xfrm>
            <a:off x="7739380" y="322770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参数优化模型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6" name="文本框 45"/>
          <p:cNvSpPr txBox="1"/>
          <p:nvPr/>
        </p:nvSpPr>
        <p:spPr>
          <a:xfrm>
            <a:off x="6113780" y="322770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动态调整策略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7" name="矩形 46"/>
          <p:cNvSpPr/>
          <p:nvPr/>
        </p:nvSpPr>
        <p:spPr>
          <a:xfrm>
            <a:off x="3151505" y="2074545"/>
            <a:ext cx="2068830" cy="19164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tx2">
                    <a:lumMod val="20000"/>
                    <a:lumOff val="80000"/>
                  </a:schemeClr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8" name="文本框 47"/>
          <p:cNvSpPr txBox="1"/>
          <p:nvPr/>
        </p:nvSpPr>
        <p:spPr>
          <a:xfrm>
            <a:off x="3545840" y="3267710"/>
            <a:ext cx="1238885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机台执行下发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6927215" y="3822065"/>
            <a:ext cx="1113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3 AI</a:t>
            </a:r>
            <a:r>
              <a:rPr lang="zh-CN" altLang="en-US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决策引擎</a:t>
            </a:r>
            <a:endParaRPr lang="zh-CN" altLang="en-US" sz="1000">
              <a:solidFill>
                <a:srgbClr val="EB61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3698875" y="2074545"/>
            <a:ext cx="96710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4 </a:t>
            </a:r>
            <a:r>
              <a:rPr lang="zh-CN" altLang="en-US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控制执行</a:t>
            </a:r>
            <a:endParaRPr lang="zh-CN" altLang="en-US" sz="1000">
              <a:solidFill>
                <a:srgbClr val="EB61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1" name="文本框 50"/>
          <p:cNvSpPr txBox="1"/>
          <p:nvPr/>
        </p:nvSpPr>
        <p:spPr>
          <a:xfrm>
            <a:off x="3524885" y="2480945"/>
            <a:ext cx="1260475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多级安全审批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pSp>
        <p:nvGrpSpPr>
          <p:cNvPr id="52" name="组合 51"/>
          <p:cNvGrpSpPr/>
          <p:nvPr/>
        </p:nvGrpSpPr>
        <p:grpSpPr>
          <a:xfrm flipH="1">
            <a:off x="7812532" y="5295537"/>
            <a:ext cx="1007692" cy="429511"/>
            <a:chOff x="2008" y="4806"/>
            <a:chExt cx="7369" cy="820"/>
          </a:xfrm>
        </p:grpSpPr>
        <p:cxnSp>
          <p:nvCxnSpPr>
            <p:cNvPr id="53" name="曲线连接符 52"/>
            <p:cNvCxnSpPr/>
            <p:nvPr/>
          </p:nvCxnSpPr>
          <p:spPr>
            <a:xfrm rot="16200000">
              <a:off x="5843" y="4712"/>
              <a:ext cx="820" cy="1008"/>
            </a:xfrm>
            <a:prstGeom prst="curvedConnector3">
              <a:avLst>
                <a:gd name="adj1" fmla="val 49945"/>
              </a:avLst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4" name="文本框 53"/>
            <p:cNvSpPr txBox="1"/>
            <p:nvPr/>
          </p:nvSpPr>
          <p:spPr>
            <a:xfrm>
              <a:off x="2008" y="5192"/>
              <a:ext cx="7369" cy="2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p>
              <a:pPr algn="dist">
                <a:lnSpc>
                  <a:spcPct val="90000"/>
                </a:lnSpc>
              </a:pPr>
              <a:r>
                <a:rPr lang="zh-CN" altLang="en-US" sz="900">
                  <a:latin typeface="微软雅黑" panose="020B0503020204020204" charset="-122"/>
                  <a:ea typeface="微软雅黑" panose="020B0503020204020204" charset="-122"/>
                </a:rPr>
                <a:t>工艺、设备参数</a:t>
              </a:r>
              <a:endParaRPr lang="zh-CN" altLang="en-US" sz="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 flipH="1">
            <a:off x="6132195" y="4123055"/>
            <a:ext cx="1007745" cy="461645"/>
            <a:chOff x="2008" y="4837"/>
            <a:chExt cx="7369" cy="788"/>
          </a:xfrm>
        </p:grpSpPr>
        <p:cxnSp>
          <p:nvCxnSpPr>
            <p:cNvPr id="56" name="曲线连接符 55"/>
            <p:cNvCxnSpPr/>
            <p:nvPr/>
          </p:nvCxnSpPr>
          <p:spPr>
            <a:xfrm rot="10800000">
              <a:off x="5807" y="4837"/>
              <a:ext cx="1343" cy="788"/>
            </a:xfrm>
            <a:prstGeom prst="curvedConnector3">
              <a:avLst>
                <a:gd name="adj1" fmla="val 49963"/>
              </a:avLst>
            </a:prstGeom>
            <a:ln>
              <a:tailEnd type="triangle" w="med" len="lg"/>
            </a:ln>
          </p:spPr>
          <p:style>
            <a:lnRef idx="2">
              <a:schemeClr val="accent1"/>
            </a:lnRef>
            <a:fillRef idx="0">
              <a:srgbClr val="FFFFFF"/>
            </a:fillRef>
            <a:effectRef idx="0">
              <a:srgbClr val="FFFFFF"/>
            </a:effectRef>
            <a:fontRef idx="minor">
              <a:schemeClr val="tx1"/>
            </a:fontRef>
          </p:style>
        </p:cxnSp>
        <p:sp>
          <p:nvSpPr>
            <p:cNvPr id="57" name="文本框 56"/>
            <p:cNvSpPr txBox="1"/>
            <p:nvPr/>
          </p:nvSpPr>
          <p:spPr>
            <a:xfrm>
              <a:off x="2008" y="5192"/>
              <a:ext cx="7369" cy="26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</p:spPr>
          <p:txBody>
            <a:bodyPr wrap="square" rtlCol="0" anchor="ctr" anchorCtr="0">
              <a:noAutofit/>
            </a:bodyPr>
            <a:p>
              <a:pPr algn="dist">
                <a:lnSpc>
                  <a:spcPct val="90000"/>
                </a:lnSpc>
              </a:pPr>
              <a:r>
                <a:rPr lang="zh-CN" altLang="en-US" sz="900">
                  <a:latin typeface="微软雅黑" panose="020B0503020204020204" charset="-122"/>
                  <a:ea typeface="微软雅黑" panose="020B0503020204020204" charset="-122"/>
                </a:rPr>
                <a:t>工艺特征向量</a:t>
              </a:r>
              <a:endParaRPr lang="zh-CN" altLang="en-US" sz="900"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cxnSp>
        <p:nvCxnSpPr>
          <p:cNvPr id="58" name="曲线连接符 57"/>
          <p:cNvCxnSpPr>
            <a:stCxn id="46" idx="1"/>
            <a:endCxn id="47" idx="3"/>
          </p:cNvCxnSpPr>
          <p:nvPr/>
        </p:nvCxnSpPr>
        <p:spPr>
          <a:xfrm rot="10800000">
            <a:off x="5220335" y="3032760"/>
            <a:ext cx="893445" cy="419100"/>
          </a:xfrm>
          <a:prstGeom prst="curvedConnector3">
            <a:avLst>
              <a:gd name="adj1" fmla="val 49964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9" name="文本框 58"/>
          <p:cNvSpPr txBox="1"/>
          <p:nvPr/>
        </p:nvSpPr>
        <p:spPr>
          <a:xfrm>
            <a:off x="5332730" y="3227705"/>
            <a:ext cx="669290" cy="171450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最优参数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cxnSp>
        <p:nvCxnSpPr>
          <p:cNvPr id="60" name="直接箭头连接符 59"/>
          <p:cNvCxnSpPr/>
          <p:nvPr/>
        </p:nvCxnSpPr>
        <p:spPr>
          <a:xfrm flipH="1">
            <a:off x="7160895" y="4819650"/>
            <a:ext cx="537845" cy="3175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 flipH="1" flipV="1">
            <a:off x="7343775" y="3435985"/>
            <a:ext cx="408940" cy="6985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2" name="矩形 61"/>
          <p:cNvSpPr/>
          <p:nvPr/>
        </p:nvSpPr>
        <p:spPr>
          <a:xfrm>
            <a:off x="368300" y="2074545"/>
            <a:ext cx="1743710" cy="1916430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3" name="文本框 62"/>
          <p:cNvSpPr txBox="1"/>
          <p:nvPr/>
        </p:nvSpPr>
        <p:spPr>
          <a:xfrm>
            <a:off x="625475" y="3333750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缺陷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追溯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64" name="文本框 63"/>
          <p:cNvSpPr txBox="1"/>
          <p:nvPr/>
        </p:nvSpPr>
        <p:spPr>
          <a:xfrm>
            <a:off x="794385" y="2074545"/>
            <a:ext cx="1113155" cy="2451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5 </a:t>
            </a:r>
            <a:r>
              <a:rPr lang="zh-CN" altLang="en-US" sz="1000">
                <a:solidFill>
                  <a:srgbClr val="EB6100"/>
                </a:solidFill>
                <a:latin typeface="微软雅黑" panose="020B0503020204020204" charset="-122"/>
                <a:ea typeface="微软雅黑" panose="020B0503020204020204" charset="-122"/>
              </a:rPr>
              <a:t>验证闭环</a:t>
            </a:r>
            <a:endParaRPr lang="zh-CN" altLang="en-US" sz="1000">
              <a:solidFill>
                <a:srgbClr val="EB6100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5" name="文本框 64"/>
          <p:cNvSpPr txBox="1"/>
          <p:nvPr/>
        </p:nvSpPr>
        <p:spPr>
          <a:xfrm>
            <a:off x="604520" y="2480945"/>
            <a:ext cx="1234440" cy="44831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txBody>
          <a:bodyPr wrap="square" rtlCol="0" anchor="ctr" anchorCtr="0">
            <a:noAutofit/>
          </a:bodyPr>
          <a:p>
            <a:pPr lvl="0" algn="ctr">
              <a:buClrTx/>
              <a:buSzTx/>
              <a:buFontTx/>
            </a:pP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在线</a:t>
            </a:r>
            <a:r>
              <a:rPr lang="en-US" altLang="zh-CN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SPC</a:t>
            </a:r>
            <a:r>
              <a:rPr lang="zh-CN" altLang="en-US" sz="12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监控</a:t>
            </a:r>
            <a:endParaRPr lang="zh-CN" altLang="en-US" sz="1200" b="1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cxnSp>
        <p:nvCxnSpPr>
          <p:cNvPr id="66" name="曲线连接符 65"/>
          <p:cNvCxnSpPr/>
          <p:nvPr/>
        </p:nvCxnSpPr>
        <p:spPr>
          <a:xfrm rot="10800000">
            <a:off x="2131060" y="2434590"/>
            <a:ext cx="969645" cy="598170"/>
          </a:xfrm>
          <a:prstGeom prst="curvedConnector3">
            <a:avLst>
              <a:gd name="adj1" fmla="val 49967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7" name="直接箭头连接符 66"/>
          <p:cNvCxnSpPr/>
          <p:nvPr/>
        </p:nvCxnSpPr>
        <p:spPr>
          <a:xfrm rot="16200000" flipH="1" flipV="1">
            <a:off x="953135" y="3129915"/>
            <a:ext cx="408940" cy="6985"/>
          </a:xfrm>
          <a:prstGeom prst="straightConnector1">
            <a:avLst/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8" name="曲线连接符 67"/>
          <p:cNvCxnSpPr>
            <a:stCxn id="63" idx="3"/>
          </p:cNvCxnSpPr>
          <p:nvPr/>
        </p:nvCxnSpPr>
        <p:spPr>
          <a:xfrm>
            <a:off x="1859915" y="3557905"/>
            <a:ext cx="1094740" cy="50165"/>
          </a:xfrm>
          <a:prstGeom prst="curvedConnector3">
            <a:avLst>
              <a:gd name="adj1" fmla="val 50000"/>
            </a:avLst>
          </a:prstGeom>
          <a:ln>
            <a:tailEnd type="triangle" w="med" len="lg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9" name="文本框 68"/>
          <p:cNvSpPr txBox="1"/>
          <p:nvPr/>
        </p:nvSpPr>
        <p:spPr>
          <a:xfrm>
            <a:off x="2025650" y="3504565"/>
            <a:ext cx="669290" cy="17145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noAutofit/>
          </a:bodyPr>
          <a:p>
            <a:pPr>
              <a:lnSpc>
                <a:spcPct val="90000"/>
              </a:lnSpc>
            </a:pP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反馈</a:t>
            </a:r>
            <a:r>
              <a:rPr lang="zh-CN" altLang="en-US" sz="900">
                <a:latin typeface="微软雅黑" panose="020B0503020204020204" charset="-122"/>
                <a:ea typeface="微软雅黑" panose="020B0503020204020204" charset="-122"/>
              </a:rPr>
              <a:t>数据</a:t>
            </a:r>
            <a:endParaRPr lang="zh-CN" altLang="en-US" sz="900"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70" name="https://photo-static-api.fotomore.com/creative/vcg/400/new/VCG41N2170637214.jpg?uid=386&amp;timestamp=1749963102&amp;sign=e3f94fc57d1e341a396e162f9389c710" descr="人工智能技术。算法、机器学习、人工智能和未来科技。创新AI大脑和商业智能、信息技术、云数据管理的AI"/>
          <p:cNvPicPr>
            <a:picLocks noChangeAspect="1"/>
          </p:cNvPicPr>
          <p:nvPr/>
        </p:nvPicPr>
        <p:blipFill>
          <a:blip r:embed="rId1"/>
          <a:srcRect l="40706" r="4763"/>
          <a:stretch>
            <a:fillRect/>
          </a:stretch>
        </p:blipFill>
        <p:spPr>
          <a:xfrm flipH="1">
            <a:off x="346710" y="4772660"/>
            <a:ext cx="2025650" cy="1691005"/>
          </a:xfrm>
          <a:prstGeom prst="roundRect">
            <a:avLst/>
          </a:prstGeom>
        </p:spPr>
      </p:pic>
      <p:sp>
        <p:nvSpPr>
          <p:cNvPr id="71" name="文本框 70"/>
          <p:cNvSpPr txBox="1"/>
          <p:nvPr/>
        </p:nvSpPr>
        <p:spPr>
          <a:xfrm>
            <a:off x="9299575" y="1483360"/>
            <a:ext cx="2628900" cy="4890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313055" lvl="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通过该技术架构，实现了从设备层到云端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链路打通，搭建</a:t>
            </a:r>
            <a:r>
              <a:rPr lang="en-US" altLang="zh-CN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AI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数据决策引擎，实现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智能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调节机台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参数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，减少制程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异常；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13055" lvl="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13055" lvl="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工业传感器和PLC实时采集高精度工艺数据（如扭矩、温度等），通过边缘网关进行协议转换和预处理后，传输至AI决策引擎（集成贝叶斯优化和强化学习算法）动态生成最优参数方案</a:t>
            </a: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；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13055" lvl="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313055" lvl="0" indent="-1714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n"/>
            </a:pPr>
            <a:r>
              <a:rPr lang="zh-CN" altLang="en-US" sz="1200">
                <a:latin typeface="微软雅黑" panose="020B0503020204020204" charset="-122"/>
                <a:ea typeface="微软雅黑" panose="020B0503020204020204" charset="-122"/>
                <a:sym typeface="+mn-ea"/>
              </a:rPr>
              <a:t>经三级安全审批（自动/确认/人工）后下发至生产设备执行，同时通过在线SPC和区块链追溯系统形成质量闭环。</a:t>
            </a: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lvl="0" indent="-144145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charset="0"/>
              <a:buChar char="Ø"/>
            </a:pPr>
            <a:endParaRPr lang="zh-CN" altLang="en-US" sz="1200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72" name="文本框 71"/>
          <p:cNvSpPr txBox="1"/>
          <p:nvPr/>
        </p:nvSpPr>
        <p:spPr>
          <a:xfrm>
            <a:off x="346710" y="1042035"/>
            <a:ext cx="3536950" cy="33718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71450" indent="-171450">
              <a:buFont typeface="Wingdings" panose="05000000000000000000" charset="0"/>
              <a:buChar char="Ø"/>
            </a:pP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系统技术架构情况？</a:t>
            </a:r>
            <a:r>
              <a:rPr lang="en-US" altLang="zh-CN" sz="1600" b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 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进行</a:t>
            </a:r>
            <a:r>
              <a:rPr lang="zh-CN" altLang="en-US" sz="1600" b="1">
                <a:solidFill>
                  <a:schemeClr val="bg2">
                    <a:lumMod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构建？</a:t>
            </a:r>
            <a:endParaRPr lang="zh-CN" altLang="en-US" sz="1600" b="1">
              <a:solidFill>
                <a:schemeClr val="bg2">
                  <a:lumMod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未来工作</a:t>
            </a:r>
            <a:r>
              <a:rPr lang="zh-CN" altLang="en-US" sz="2000" b="1"/>
              <a:t>计划</a:t>
            </a:r>
            <a:endParaRPr lang="zh-CN" altLang="en-US" sz="2000" b="1"/>
          </a:p>
        </p:txBody>
      </p:sp>
      <p:sp>
        <p:nvSpPr>
          <p:cNvPr id="8" name="矩形 7"/>
          <p:cNvSpPr/>
          <p:nvPr>
            <p:custDataLst>
              <p:tags r:id="rId1"/>
            </p:custDataLst>
          </p:nvPr>
        </p:nvSpPr>
        <p:spPr>
          <a:xfrm>
            <a:off x="771525" y="3679191"/>
            <a:ext cx="2160000" cy="3119120"/>
          </a:xfrm>
          <a:prstGeom prst="rect">
            <a:avLst/>
          </a:prstGeom>
          <a:gradFill>
            <a:gsLst>
              <a:gs pos="0">
                <a:srgbClr val="FEFFFF">
                  <a:lumMod val="93000"/>
                  <a:lumOff val="7000"/>
                </a:srgbClr>
              </a:gs>
              <a:gs pos="100000">
                <a:srgbClr val="FEFFFF">
                  <a:lumMod val="93000"/>
                  <a:lumOff val="700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1"/>
            </a:gradFill>
          </a:ln>
          <a:effectLst>
            <a:outerShdw blurRad="228600" dist="38100" dir="8100000" algn="tr" rotWithShape="0">
              <a:schemeClr val="accent1">
                <a:lumMod val="60000"/>
                <a:lumOff val="40000"/>
                <a:alpha val="17000"/>
              </a:schemeClr>
            </a:outerShdw>
          </a:effectLst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EFFFF"/>
              </a:solidFill>
              <a:sym typeface="+mn-ea"/>
            </a:endParaRPr>
          </a:p>
        </p:txBody>
      </p:sp>
      <p:sp>
        <p:nvSpPr>
          <p:cNvPr id="10" name="矩形 9"/>
          <p:cNvSpPr/>
          <p:nvPr>
            <p:custDataLst>
              <p:tags r:id="rId2"/>
            </p:custDataLst>
          </p:nvPr>
        </p:nvSpPr>
        <p:spPr>
          <a:xfrm>
            <a:off x="2941955" y="3147061"/>
            <a:ext cx="2160000" cy="3651250"/>
          </a:xfrm>
          <a:prstGeom prst="rect">
            <a:avLst/>
          </a:prstGeom>
          <a:gradFill>
            <a:gsLst>
              <a:gs pos="0">
                <a:srgbClr val="FEFFFF">
                  <a:lumMod val="93000"/>
                  <a:lumOff val="7000"/>
                </a:srgbClr>
              </a:gs>
              <a:gs pos="100000">
                <a:srgbClr val="FEFFFF">
                  <a:lumMod val="93000"/>
                  <a:lumOff val="700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>
                    <a:lumMod val="40000"/>
                    <a:lumOff val="60000"/>
                    <a:alpha val="100000"/>
                  </a:schemeClr>
                </a:gs>
              </a:gsLst>
              <a:lin ang="5400000" scaled="1"/>
            </a:gradFill>
          </a:ln>
          <a:effectLst>
            <a:outerShdw blurRad="228600" dist="38100" dir="8100000" algn="tr" rotWithShape="0">
              <a:schemeClr val="accent1">
                <a:lumMod val="60000"/>
                <a:lumOff val="40000"/>
                <a:alpha val="17000"/>
              </a:schemeClr>
            </a:outerShdw>
          </a:effectLst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EFFFF"/>
              </a:solidFill>
              <a:sym typeface="+mn-ea"/>
            </a:endParaRPr>
          </a:p>
        </p:txBody>
      </p:sp>
      <p:sp>
        <p:nvSpPr>
          <p:cNvPr id="11" name="矩形 10"/>
          <p:cNvSpPr/>
          <p:nvPr>
            <p:custDataLst>
              <p:tags r:id="rId3"/>
            </p:custDataLst>
          </p:nvPr>
        </p:nvSpPr>
        <p:spPr>
          <a:xfrm>
            <a:off x="5106035" y="2615566"/>
            <a:ext cx="2160000" cy="4182745"/>
          </a:xfrm>
          <a:prstGeom prst="rect">
            <a:avLst/>
          </a:prstGeom>
          <a:gradFill>
            <a:gsLst>
              <a:gs pos="0">
                <a:srgbClr val="FEFFFF">
                  <a:lumMod val="93000"/>
                  <a:lumOff val="7000"/>
                </a:srgbClr>
              </a:gs>
              <a:gs pos="100000">
                <a:srgbClr val="FEFFFF">
                  <a:lumMod val="93000"/>
                  <a:lumOff val="700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1"/>
            </a:gradFill>
          </a:ln>
          <a:effectLst>
            <a:outerShdw blurRad="228600" dist="38100" dir="8100000" algn="tr" rotWithShape="0">
              <a:schemeClr val="accent1">
                <a:lumMod val="60000"/>
                <a:lumOff val="40000"/>
                <a:alpha val="17000"/>
              </a:schemeClr>
            </a:outerShdw>
          </a:effectLst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EFFFF"/>
              </a:solidFill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4"/>
            </p:custDataLst>
          </p:nvPr>
        </p:nvSpPr>
        <p:spPr>
          <a:xfrm>
            <a:off x="7250430" y="2083435"/>
            <a:ext cx="2160000" cy="4714875"/>
          </a:xfrm>
          <a:prstGeom prst="rect">
            <a:avLst/>
          </a:prstGeom>
          <a:gradFill>
            <a:gsLst>
              <a:gs pos="0">
                <a:srgbClr val="FEFFFF">
                  <a:lumMod val="93000"/>
                  <a:lumOff val="7000"/>
                </a:srgbClr>
              </a:gs>
              <a:gs pos="100000">
                <a:srgbClr val="FEFFFF">
                  <a:lumMod val="93000"/>
                  <a:lumOff val="700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>
                    <a:lumMod val="40000"/>
                    <a:lumOff val="60000"/>
                    <a:alpha val="100000"/>
                  </a:schemeClr>
                </a:gs>
              </a:gsLst>
              <a:lin ang="5400000" scaled="1"/>
            </a:gradFill>
          </a:ln>
          <a:effectLst>
            <a:outerShdw blurRad="228600" dist="38100" dir="8100000" algn="tr" rotWithShape="0">
              <a:schemeClr val="accent1">
                <a:lumMod val="60000"/>
                <a:lumOff val="40000"/>
                <a:alpha val="17000"/>
              </a:schemeClr>
            </a:outerShdw>
          </a:effectLst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EFFFF"/>
              </a:solidFill>
              <a:sym typeface="+mn-ea"/>
            </a:endParaRPr>
          </a:p>
        </p:txBody>
      </p:sp>
      <p:sp>
        <p:nvSpPr>
          <p:cNvPr id="20" name="五边形 19"/>
          <p:cNvSpPr/>
          <p:nvPr>
            <p:custDataLst>
              <p:tags r:id="rId5"/>
            </p:custDataLst>
          </p:nvPr>
        </p:nvSpPr>
        <p:spPr>
          <a:xfrm>
            <a:off x="608330" y="3674746"/>
            <a:ext cx="1235710" cy="518160"/>
          </a:xfrm>
          <a:prstGeom prst="homePlat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wrap="none"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2000" b="1">
                <a:solidFill>
                  <a:srgbClr val="FFFFFF"/>
                </a:solidFill>
              </a:rPr>
              <a:t>20XX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sp>
        <p:nvSpPr>
          <p:cNvPr id="21" name="五边形 20"/>
          <p:cNvSpPr/>
          <p:nvPr>
            <p:custDataLst>
              <p:tags r:id="rId6"/>
            </p:custDataLst>
          </p:nvPr>
        </p:nvSpPr>
        <p:spPr>
          <a:xfrm>
            <a:off x="2771775" y="3147696"/>
            <a:ext cx="1235710" cy="518160"/>
          </a:xfrm>
          <a:prstGeom prst="homePlate">
            <a:avLst/>
          </a:prstGeom>
          <a:gradFill>
            <a:gsLst>
              <a:gs pos="100000">
                <a:schemeClr val="accent1">
                  <a:lumMod val="60000"/>
                  <a:lumOff val="40000"/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sym typeface="+mn-ea"/>
              </a:rPr>
              <a:t>20XX</a:t>
            </a:r>
            <a:endParaRPr lang="en-US" altLang="zh-CN" sz="20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22" name="五边形 21"/>
          <p:cNvSpPr/>
          <p:nvPr>
            <p:custDataLst>
              <p:tags r:id="rId7"/>
            </p:custDataLst>
          </p:nvPr>
        </p:nvSpPr>
        <p:spPr>
          <a:xfrm>
            <a:off x="4940300" y="2614296"/>
            <a:ext cx="1235710" cy="518160"/>
          </a:xfrm>
          <a:prstGeom prst="homePlat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sym typeface="+mn-ea"/>
              </a:rPr>
              <a:t>20XX</a:t>
            </a:r>
            <a:endParaRPr lang="en-US" altLang="zh-CN" sz="20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23" name="五边形 22"/>
          <p:cNvSpPr/>
          <p:nvPr>
            <p:custDataLst>
              <p:tags r:id="rId8"/>
            </p:custDataLst>
          </p:nvPr>
        </p:nvSpPr>
        <p:spPr>
          <a:xfrm>
            <a:off x="7091045" y="2088515"/>
            <a:ext cx="1235710" cy="518160"/>
          </a:xfrm>
          <a:prstGeom prst="homePlate">
            <a:avLst/>
          </a:prstGeom>
          <a:gradFill>
            <a:gsLst>
              <a:gs pos="100000">
                <a:schemeClr val="accent1">
                  <a:lumMod val="60000"/>
                  <a:lumOff val="40000"/>
                  <a:alpha val="100000"/>
                </a:schemeClr>
              </a:gs>
              <a:gs pos="0">
                <a:schemeClr val="accent1"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sym typeface="+mn-ea"/>
              </a:rPr>
              <a:t>20XX</a:t>
            </a:r>
            <a:endParaRPr lang="en-US" altLang="zh-CN" sz="20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24" name="文本框 23"/>
          <p:cNvSpPr txBox="1"/>
          <p:nvPr>
            <p:custDataLst>
              <p:tags r:id="rId9"/>
            </p:custDataLst>
          </p:nvPr>
        </p:nvSpPr>
        <p:spPr>
          <a:xfrm>
            <a:off x="1030605" y="4311016"/>
            <a:ext cx="1641475" cy="396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pc="100" dirty="0">
                <a:solidFill>
                  <a:schemeClr val="accent1"/>
                </a:solidFill>
              </a:rPr>
              <a:t>添加项标题</a:t>
            </a: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0"/>
            </p:custDataLst>
          </p:nvPr>
        </p:nvSpPr>
        <p:spPr>
          <a:xfrm>
            <a:off x="1030605" y="4791711"/>
            <a:ext cx="1641475" cy="16522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sym typeface="+mn-ea"/>
              </a:rPr>
              <a:t>单击此处添加文本内容，请简明扼要阐述您的内容观点，根据需要可增减文字。</a:t>
            </a:r>
            <a:endParaRPr lang="zh-CN" altLang="en-US" sz="1400" kern="0" dirty="0">
              <a:ln>
                <a:noFill/>
                <a:prstDash val="sysDot"/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sym typeface="+mn-ea"/>
            </a:endParaRPr>
          </a:p>
        </p:txBody>
      </p:sp>
      <p:sp>
        <p:nvSpPr>
          <p:cNvPr id="6" name="文本框 5"/>
          <p:cNvSpPr txBox="1"/>
          <p:nvPr>
            <p:custDataLst>
              <p:tags r:id="rId11"/>
            </p:custDataLst>
          </p:nvPr>
        </p:nvSpPr>
        <p:spPr>
          <a:xfrm>
            <a:off x="3201035" y="3792221"/>
            <a:ext cx="1641475" cy="396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pc="100" dirty="0">
                <a:solidFill>
                  <a:schemeClr val="accent1"/>
                </a:solidFill>
              </a:rPr>
              <a:t>添加项标题</a:t>
            </a: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7" name="文本框 6"/>
          <p:cNvSpPr txBox="1"/>
          <p:nvPr>
            <p:custDataLst>
              <p:tags r:id="rId12"/>
            </p:custDataLst>
          </p:nvPr>
        </p:nvSpPr>
        <p:spPr>
          <a:xfrm>
            <a:off x="3201035" y="4283076"/>
            <a:ext cx="1641475" cy="16522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sym typeface="+mn-ea"/>
              </a:rPr>
              <a:t>单击此处添加文本内容，简明阐述您的内容观点，根据需要可增减文字。</a:t>
            </a:r>
            <a:endParaRPr lang="zh-CN" altLang="en-US" sz="1400" kern="0" dirty="0">
              <a:ln>
                <a:noFill/>
                <a:prstDash val="sysDot"/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sym typeface="+mn-ea"/>
            </a:endParaRPr>
          </a:p>
        </p:txBody>
      </p:sp>
      <p:sp>
        <p:nvSpPr>
          <p:cNvPr id="9" name="文本框 8"/>
          <p:cNvSpPr txBox="1"/>
          <p:nvPr>
            <p:custDataLst>
              <p:tags r:id="rId13"/>
            </p:custDataLst>
          </p:nvPr>
        </p:nvSpPr>
        <p:spPr>
          <a:xfrm>
            <a:off x="5365115" y="3287396"/>
            <a:ext cx="1641475" cy="396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pc="100" dirty="0">
                <a:solidFill>
                  <a:schemeClr val="accent1"/>
                </a:solidFill>
              </a:rPr>
              <a:t>添加项标题</a:t>
            </a: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12" name="文本框 11"/>
          <p:cNvSpPr txBox="1"/>
          <p:nvPr>
            <p:custDataLst>
              <p:tags r:id="rId14"/>
            </p:custDataLst>
          </p:nvPr>
        </p:nvSpPr>
        <p:spPr>
          <a:xfrm>
            <a:off x="5365115" y="3764281"/>
            <a:ext cx="1641475" cy="16522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sym typeface="+mn-ea"/>
              </a:rPr>
              <a:t>单击此处添加文本内容，请简明扼要阐述您的内容观点，根据需要可增减文字。</a:t>
            </a:r>
            <a:endParaRPr lang="zh-CN" altLang="en-US" sz="1400" kern="0" dirty="0">
              <a:ln>
                <a:noFill/>
                <a:prstDash val="sysDot"/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sym typeface="+mn-ea"/>
            </a:endParaRPr>
          </a:p>
        </p:txBody>
      </p:sp>
      <p:sp>
        <p:nvSpPr>
          <p:cNvPr id="13" name="文本框 12"/>
          <p:cNvSpPr txBox="1"/>
          <p:nvPr>
            <p:custDataLst>
              <p:tags r:id="rId15"/>
            </p:custDataLst>
          </p:nvPr>
        </p:nvSpPr>
        <p:spPr>
          <a:xfrm>
            <a:off x="7509510" y="2782571"/>
            <a:ext cx="1641475" cy="396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pc="100" dirty="0">
                <a:solidFill>
                  <a:schemeClr val="accent1"/>
                </a:solidFill>
              </a:rPr>
              <a:t>添加项标题</a:t>
            </a: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16"/>
            </p:custDataLst>
          </p:nvPr>
        </p:nvSpPr>
        <p:spPr>
          <a:xfrm>
            <a:off x="7509510" y="3259456"/>
            <a:ext cx="1641475" cy="16522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sym typeface="+mn-ea"/>
              </a:rPr>
              <a:t>单击此处添加文本内容，简明阐述您的内容观点，根据需要可增减文字。</a:t>
            </a:r>
            <a:endParaRPr lang="zh-CN" altLang="en-US" sz="1400" kern="0" dirty="0">
              <a:ln>
                <a:noFill/>
                <a:prstDash val="sysDot"/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sym typeface="+mn-ea"/>
            </a:endParaRPr>
          </a:p>
        </p:txBody>
      </p:sp>
      <p:sp>
        <p:nvSpPr>
          <p:cNvPr id="55" name="直角三角形 54"/>
          <p:cNvSpPr/>
          <p:nvPr>
            <p:custDataLst>
              <p:tags r:id="rId17"/>
            </p:custDataLst>
          </p:nvPr>
        </p:nvSpPr>
        <p:spPr>
          <a:xfrm rot="10800000">
            <a:off x="608330" y="4192271"/>
            <a:ext cx="163830" cy="16383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5" name="直角三角形 14"/>
          <p:cNvSpPr/>
          <p:nvPr>
            <p:custDataLst>
              <p:tags r:id="rId18"/>
            </p:custDataLst>
          </p:nvPr>
        </p:nvSpPr>
        <p:spPr>
          <a:xfrm rot="10800000">
            <a:off x="2774315" y="3665856"/>
            <a:ext cx="163830" cy="16383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6" name="直角三角形 15"/>
          <p:cNvSpPr/>
          <p:nvPr>
            <p:custDataLst>
              <p:tags r:id="rId19"/>
            </p:custDataLst>
          </p:nvPr>
        </p:nvSpPr>
        <p:spPr>
          <a:xfrm rot="10800000">
            <a:off x="4941570" y="3126106"/>
            <a:ext cx="163830" cy="16383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7" name="直角三角形 16"/>
          <p:cNvSpPr/>
          <p:nvPr>
            <p:custDataLst>
              <p:tags r:id="rId20"/>
            </p:custDataLst>
          </p:nvPr>
        </p:nvSpPr>
        <p:spPr>
          <a:xfrm rot="10800000">
            <a:off x="7091045" y="2606676"/>
            <a:ext cx="163830" cy="16383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  <p:sp>
        <p:nvSpPr>
          <p:cNvPr id="18" name="矩形 17"/>
          <p:cNvSpPr/>
          <p:nvPr>
            <p:custDataLst>
              <p:tags r:id="rId21"/>
            </p:custDataLst>
          </p:nvPr>
        </p:nvSpPr>
        <p:spPr>
          <a:xfrm>
            <a:off x="9408160" y="1551305"/>
            <a:ext cx="2160000" cy="5247005"/>
          </a:xfrm>
          <a:prstGeom prst="rect">
            <a:avLst/>
          </a:prstGeom>
          <a:gradFill>
            <a:gsLst>
              <a:gs pos="0">
                <a:srgbClr val="FEFFFF">
                  <a:lumMod val="93000"/>
                  <a:lumOff val="7000"/>
                </a:srgbClr>
              </a:gs>
              <a:gs pos="100000">
                <a:srgbClr val="FEFFFF">
                  <a:lumMod val="93000"/>
                  <a:lumOff val="7000"/>
                </a:srgbClr>
              </a:gs>
            </a:gsLst>
            <a:lin ang="10800000" scaled="0"/>
          </a:gradFill>
          <a:ln>
            <a:gradFill>
              <a:gsLst>
                <a:gs pos="0">
                  <a:srgbClr val="FFFFFF">
                    <a:alpha val="0"/>
                  </a:srgbClr>
                </a:gs>
                <a:gs pos="100000">
                  <a:schemeClr val="accent1">
                    <a:lumMod val="20000"/>
                    <a:lumOff val="80000"/>
                    <a:alpha val="100000"/>
                  </a:schemeClr>
                </a:gs>
              </a:gsLst>
              <a:lin ang="5400000" scaled="1"/>
            </a:gradFill>
          </a:ln>
          <a:effectLst>
            <a:outerShdw blurRad="228600" dist="38100" dir="8100000" algn="tr" rotWithShape="0">
              <a:schemeClr val="accent1">
                <a:lumMod val="60000"/>
                <a:lumOff val="40000"/>
                <a:alpha val="17000"/>
              </a:schemeClr>
            </a:outerShdw>
          </a:effectLst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rgbClr val="FEFFFF"/>
              </a:solidFill>
              <a:sym typeface="+mn-ea"/>
            </a:endParaRPr>
          </a:p>
        </p:txBody>
      </p:sp>
      <p:sp>
        <p:nvSpPr>
          <p:cNvPr id="26" name="五边形 25"/>
          <p:cNvSpPr/>
          <p:nvPr>
            <p:custDataLst>
              <p:tags r:id="rId22"/>
            </p:custDataLst>
          </p:nvPr>
        </p:nvSpPr>
        <p:spPr>
          <a:xfrm>
            <a:off x="9245600" y="1548765"/>
            <a:ext cx="1235710" cy="518160"/>
          </a:xfrm>
          <a:prstGeom prst="homePlate">
            <a:avLst/>
          </a:pr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60000"/>
                  <a:lumOff val="40000"/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vertOverflow="overflow" horzOverflow="overflow" vert="horz" wrap="non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r>
              <a:rPr lang="en-US" altLang="zh-CN" sz="2000" b="1">
                <a:solidFill>
                  <a:srgbClr val="FFFFFF"/>
                </a:solidFill>
                <a:sym typeface="+mn-ea"/>
              </a:rPr>
              <a:t>20XX</a:t>
            </a:r>
            <a:endParaRPr lang="en-US" altLang="zh-CN" sz="2000" b="1">
              <a:solidFill>
                <a:srgbClr val="FFFFFF"/>
              </a:solidFill>
              <a:sym typeface="+mn-ea"/>
            </a:endParaRPr>
          </a:p>
        </p:txBody>
      </p:sp>
      <p:sp>
        <p:nvSpPr>
          <p:cNvPr id="27" name="文本框 26"/>
          <p:cNvSpPr txBox="1"/>
          <p:nvPr>
            <p:custDataLst>
              <p:tags r:id="rId23"/>
            </p:custDataLst>
          </p:nvPr>
        </p:nvSpPr>
        <p:spPr>
          <a:xfrm>
            <a:off x="9667240" y="2263776"/>
            <a:ext cx="1641475" cy="39687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2000" b="1" spc="100" dirty="0">
                <a:solidFill>
                  <a:schemeClr val="accent1"/>
                </a:solidFill>
              </a:rPr>
              <a:t>添加项标题</a:t>
            </a:r>
            <a:endParaRPr lang="zh-CN" altLang="en-US" sz="2000" b="1" spc="100" dirty="0">
              <a:solidFill>
                <a:schemeClr val="accent1"/>
              </a:solidFill>
            </a:endParaRPr>
          </a:p>
        </p:txBody>
      </p:sp>
      <p:sp>
        <p:nvSpPr>
          <p:cNvPr id="28" name="文本框 27"/>
          <p:cNvSpPr txBox="1"/>
          <p:nvPr>
            <p:custDataLst>
              <p:tags r:id="rId24"/>
            </p:custDataLst>
          </p:nvPr>
        </p:nvSpPr>
        <p:spPr>
          <a:xfrm>
            <a:off x="9667240" y="2754631"/>
            <a:ext cx="1641475" cy="1652270"/>
          </a:xfrm>
          <a:prstGeom prst="rect">
            <a:avLst/>
          </a:prstGeom>
          <a:noFill/>
        </p:spPr>
        <p:txBody>
          <a:bodyPr wrap="square" lIns="0" tIns="0" rIns="0" bIns="0" rtlCol="0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</a:pPr>
            <a:r>
              <a:rPr lang="zh-CN" altLang="en-US" sz="1400" kern="0" dirty="0">
                <a:ln>
                  <a:noFill/>
                  <a:prstDash val="sysDot"/>
                </a:ln>
                <a:solidFill>
                  <a:srgbClr val="000000">
                    <a:lumMod val="85000"/>
                    <a:lumOff val="15000"/>
                  </a:srgbClr>
                </a:solidFill>
                <a:latin typeface="+mn-ea"/>
                <a:sym typeface="+mn-ea"/>
              </a:rPr>
              <a:t>单击此处添加文本内容，请简明扼要阐述您的内容观点，根据需要可增减文字。</a:t>
            </a:r>
            <a:endParaRPr lang="zh-CN" altLang="en-US" sz="1400" kern="0" dirty="0">
              <a:ln>
                <a:noFill/>
                <a:prstDash val="sysDot"/>
              </a:ln>
              <a:solidFill>
                <a:srgbClr val="000000">
                  <a:lumMod val="85000"/>
                  <a:lumOff val="15000"/>
                </a:srgbClr>
              </a:solidFill>
              <a:latin typeface="+mn-ea"/>
              <a:sym typeface="+mn-ea"/>
            </a:endParaRPr>
          </a:p>
        </p:txBody>
      </p:sp>
      <p:sp>
        <p:nvSpPr>
          <p:cNvPr id="29" name="直角三角形 28"/>
          <p:cNvSpPr/>
          <p:nvPr>
            <p:custDataLst>
              <p:tags r:id="rId25"/>
            </p:custDataLst>
          </p:nvPr>
        </p:nvSpPr>
        <p:spPr>
          <a:xfrm rot="10800000">
            <a:off x="9246870" y="2066925"/>
            <a:ext cx="163830" cy="16383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rgbClr val="F84949">
              <a:lumMod val="75000"/>
            </a:srgbClr>
          </a:lnRef>
          <a:fillRef idx="1">
            <a:srgbClr val="F84949"/>
          </a:fillRef>
          <a:effectRef idx="0">
            <a:srgbClr val="FFFFFF"/>
          </a:effectRef>
          <a:fontRef idx="minor">
            <a:srgbClr val="FFFFFF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rgbClr val="FFFFFF"/>
              </a:solidFill>
            </a:endParaRPr>
          </a:p>
        </p:txBody>
      </p:sp>
    </p:spTree>
    <p:custDataLst>
      <p:tags r:id="rId26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10789066" y="6045152"/>
            <a:ext cx="2188835" cy="2256975"/>
            <a:chOff x="5169877" y="5172126"/>
            <a:chExt cx="1262854" cy="1302167"/>
          </a:xfrm>
          <a:solidFill>
            <a:srgbClr val="3579CA">
              <a:alpha val="10000"/>
            </a:srgbClr>
          </a:solidFill>
        </p:grpSpPr>
        <p:grpSp>
          <p:nvGrpSpPr>
            <p:cNvPr id="4" name="组合 3"/>
            <p:cNvGrpSpPr/>
            <p:nvPr/>
          </p:nvGrpSpPr>
          <p:grpSpPr>
            <a:xfrm>
              <a:off x="5169877" y="517212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169877" y="584936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" name="椭圆 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椭圆 154"/>
          <p:cNvSpPr/>
          <p:nvPr/>
        </p:nvSpPr>
        <p:spPr>
          <a:xfrm>
            <a:off x="-1421308" y="3946100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: 空心 155"/>
          <p:cNvSpPr/>
          <p:nvPr/>
        </p:nvSpPr>
        <p:spPr>
          <a:xfrm>
            <a:off x="-739403" y="-1582394"/>
            <a:ext cx="2639936" cy="2639936"/>
          </a:xfrm>
          <a:prstGeom prst="donut">
            <a:avLst>
              <a:gd name="adj" fmla="val 20467"/>
            </a:avLst>
          </a:prstGeom>
          <a:solidFill>
            <a:srgbClr val="3579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 rot="3600000">
            <a:off x="9735221" y="-1962492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8125" y="2648919"/>
            <a:ext cx="3869775" cy="3869775"/>
          </a:xfrm>
          <a:prstGeom prst="rect">
            <a:avLst/>
          </a:prstGeom>
        </p:spPr>
      </p:pic>
      <p:sp>
        <p:nvSpPr>
          <p:cNvPr id="163" name="文本框 162"/>
          <p:cNvSpPr txBox="1"/>
          <p:nvPr/>
        </p:nvSpPr>
        <p:spPr>
          <a:xfrm>
            <a:off x="1743266" y="1286332"/>
            <a:ext cx="1874161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4800" b="1" dirty="0">
                <a:solidFill>
                  <a:srgbClr val="3579CA"/>
                </a:solidFill>
                <a:latin typeface="微软雅黑" panose="020B0503020204020204" charset="-122"/>
                <a:ea typeface="微软雅黑" panose="020B0503020204020204" charset="-122"/>
              </a:rPr>
              <a:t>目录</a:t>
            </a:r>
            <a:endParaRPr lang="zh-CN" altLang="en-US" sz="4800" b="1" dirty="0">
              <a:solidFill>
                <a:srgbClr val="3579CA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4" name="文本框 163"/>
          <p:cNvSpPr txBox="1"/>
          <p:nvPr/>
        </p:nvSpPr>
        <p:spPr>
          <a:xfrm>
            <a:off x="1835266" y="2118536"/>
            <a:ext cx="16959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1600" dirty="0">
                <a:solidFill>
                  <a:srgbClr val="3579CA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CONTENTS</a:t>
            </a:r>
            <a:endParaRPr lang="zh-CN" altLang="en-US" sz="1600" dirty="0">
              <a:solidFill>
                <a:srgbClr val="3579CA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65" name="椭圆 164"/>
          <p:cNvSpPr/>
          <p:nvPr>
            <p:custDataLst>
              <p:tags r:id="rId2"/>
            </p:custDataLst>
          </p:nvPr>
        </p:nvSpPr>
        <p:spPr>
          <a:xfrm>
            <a:off x="5320552" y="1384569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6" name="文本框 165"/>
          <p:cNvSpPr txBox="1"/>
          <p:nvPr>
            <p:custDataLst>
              <p:tags r:id="rId3"/>
            </p:custDataLst>
          </p:nvPr>
        </p:nvSpPr>
        <p:spPr>
          <a:xfrm>
            <a:off x="5380886" y="1505883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01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1" name="矩形 170"/>
          <p:cNvSpPr/>
          <p:nvPr>
            <p:custDataLst>
              <p:tags r:id="rId4"/>
            </p:custDataLst>
          </p:nvPr>
        </p:nvSpPr>
        <p:spPr>
          <a:xfrm>
            <a:off x="6489564" y="1379488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accent1">
                    <a:lumMod val="7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数据情况</a:t>
            </a:r>
            <a:endParaRPr lang="zh-CN" altLang="en-US" sz="3200" b="1" dirty="0">
              <a:solidFill>
                <a:schemeClr val="accent1">
                  <a:lumMod val="7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3" name="椭圆 172"/>
          <p:cNvSpPr/>
          <p:nvPr>
            <p:custDataLst>
              <p:tags r:id="rId5"/>
            </p:custDataLst>
          </p:nvPr>
        </p:nvSpPr>
        <p:spPr>
          <a:xfrm>
            <a:off x="5320552" y="2612135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7" name="文本框 176"/>
          <p:cNvSpPr txBox="1"/>
          <p:nvPr>
            <p:custDataLst>
              <p:tags r:id="rId6"/>
            </p:custDataLst>
          </p:nvPr>
        </p:nvSpPr>
        <p:spPr>
          <a:xfrm>
            <a:off x="5380886" y="2758214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02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8" name="矩形 177"/>
          <p:cNvSpPr/>
          <p:nvPr>
            <p:custDataLst>
              <p:tags r:id="rId7"/>
            </p:custDataLst>
          </p:nvPr>
        </p:nvSpPr>
        <p:spPr>
          <a:xfrm>
            <a:off x="6489564" y="2607054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数据分析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0" name="椭圆 179"/>
          <p:cNvSpPr/>
          <p:nvPr>
            <p:custDataLst>
              <p:tags r:id="rId8"/>
            </p:custDataLst>
          </p:nvPr>
        </p:nvSpPr>
        <p:spPr>
          <a:xfrm>
            <a:off x="5320552" y="3849111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1" name="文本框 180"/>
          <p:cNvSpPr txBox="1"/>
          <p:nvPr>
            <p:custDataLst>
              <p:tags r:id="rId9"/>
            </p:custDataLst>
          </p:nvPr>
        </p:nvSpPr>
        <p:spPr>
          <a:xfrm>
            <a:off x="5380886" y="3978680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03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2" name="矩形 181"/>
          <p:cNvSpPr/>
          <p:nvPr>
            <p:custDataLst>
              <p:tags r:id="rId10"/>
            </p:custDataLst>
          </p:nvPr>
        </p:nvSpPr>
        <p:spPr>
          <a:xfrm>
            <a:off x="6489564" y="3844030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问题点沟通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4" name="椭圆 183"/>
          <p:cNvSpPr/>
          <p:nvPr>
            <p:custDataLst>
              <p:tags r:id="rId11"/>
            </p:custDataLst>
          </p:nvPr>
        </p:nvSpPr>
        <p:spPr>
          <a:xfrm>
            <a:off x="5320552" y="5115477"/>
            <a:ext cx="733425" cy="733425"/>
          </a:xfrm>
          <a:prstGeom prst="ellipse">
            <a:avLst/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5" name="文本框 184"/>
          <p:cNvSpPr txBox="1"/>
          <p:nvPr>
            <p:custDataLst>
              <p:tags r:id="rId12"/>
            </p:custDataLst>
          </p:nvPr>
        </p:nvSpPr>
        <p:spPr>
          <a:xfrm>
            <a:off x="5380886" y="5261556"/>
            <a:ext cx="62865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24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rPr>
              <a:t>04</a:t>
            </a:r>
            <a:endParaRPr lang="en-US" altLang="zh-CN" sz="24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86" name="矩形 185"/>
          <p:cNvSpPr/>
          <p:nvPr>
            <p:custDataLst>
              <p:tags r:id="rId13"/>
            </p:custDataLst>
          </p:nvPr>
        </p:nvSpPr>
        <p:spPr>
          <a:xfrm>
            <a:off x="6489564" y="5110396"/>
            <a:ext cx="4203835" cy="583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/>
            <a:r>
              <a:rPr lang="zh-CN" altLang="en-US" sz="3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</a:rPr>
              <a:t>未来工作计划</a:t>
            </a:r>
            <a:endParaRPr lang="zh-CN" altLang="en-US" sz="3200" b="1" dirty="0">
              <a:solidFill>
                <a:schemeClr val="tx1">
                  <a:lumMod val="75000"/>
                  <a:lumOff val="25000"/>
                </a:schemeClr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矩形 174"/>
          <p:cNvSpPr/>
          <p:nvPr/>
        </p:nvSpPr>
        <p:spPr>
          <a:xfrm>
            <a:off x="228591" y="226276"/>
            <a:ext cx="11734817" cy="6405449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" name="组合 2"/>
          <p:cNvGrpSpPr/>
          <p:nvPr/>
        </p:nvGrpSpPr>
        <p:grpSpPr>
          <a:xfrm>
            <a:off x="10452516" y="5359352"/>
            <a:ext cx="2188835" cy="2256975"/>
            <a:chOff x="5169877" y="5172126"/>
            <a:chExt cx="1262854" cy="1302167"/>
          </a:xfrm>
          <a:solidFill>
            <a:srgbClr val="3579CA">
              <a:alpha val="10000"/>
            </a:srgbClr>
          </a:solidFill>
        </p:grpSpPr>
        <p:grpSp>
          <p:nvGrpSpPr>
            <p:cNvPr id="4" name="组合 3"/>
            <p:cNvGrpSpPr/>
            <p:nvPr/>
          </p:nvGrpSpPr>
          <p:grpSpPr>
            <a:xfrm>
              <a:off x="5169877" y="517212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80" name="组合 79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118" name="椭圆 11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9" name="椭圆 11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0" name="椭圆 11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1" name="椭圆 12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2" name="椭圆 12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3" name="椭圆 12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4" name="椭圆 12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5" name="椭圆 12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6" name="椭圆 12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7" name="椭圆 12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8" name="椭圆 12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9" name="椭圆 12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0" name="椭圆 12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1" name="椭圆 13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2" name="椭圆 13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3" name="椭圆 13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4" name="椭圆 13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5" name="椭圆 13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6" name="椭圆 13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7" name="椭圆 13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8" name="椭圆 13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9" name="椭圆 13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0" name="椭圆 13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1" name="椭圆 14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2" name="椭圆 14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3" name="椭圆 14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4" name="椭圆 14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5" name="椭圆 14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6" name="椭圆 14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7" name="椭圆 14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8" name="椭圆 14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9" name="椭圆 14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0" name="椭圆 14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1" name="椭圆 15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2" name="椭圆 15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3" name="椭圆 15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81" name="组合 80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2" name="椭圆 81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3" name="椭圆 82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4" name="椭圆 83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5" name="椭圆 84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6" name="椭圆 85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7" name="椭圆 86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8" name="椭圆 87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89" name="椭圆 88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0" name="椭圆 89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1" name="椭圆 90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2" name="椭圆 91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3" name="椭圆 92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4" name="椭圆 93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5" name="椭圆 94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6" name="椭圆 95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7" name="椭圆 96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8" name="椭圆 97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9" name="椭圆 98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0" name="椭圆 99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1" name="椭圆 100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2" name="椭圆 101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3" name="椭圆 102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4" name="椭圆 103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5" name="椭圆 104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6" name="椭圆 105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7" name="椭圆 106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8" name="椭圆 107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9" name="椭圆 108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0" name="椭圆 109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1" name="椭圆 110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2" name="椭圆 111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3" name="椭圆 112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4" name="椭圆 113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5" name="椭圆 114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6" name="椭圆 115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7" name="椭圆 116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  <p:grpSp>
          <p:nvGrpSpPr>
            <p:cNvPr id="5" name="组合 4"/>
            <p:cNvGrpSpPr/>
            <p:nvPr/>
          </p:nvGrpSpPr>
          <p:grpSpPr>
            <a:xfrm>
              <a:off x="5169877" y="5849366"/>
              <a:ext cx="1262854" cy="624927"/>
              <a:chOff x="5169877" y="5172126"/>
              <a:chExt cx="1262854" cy="624927"/>
            </a:xfrm>
            <a:grpFill/>
          </p:grpSpPr>
          <p:grpSp>
            <p:nvGrpSpPr>
              <p:cNvPr id="6" name="组合 5"/>
              <p:cNvGrpSpPr/>
              <p:nvPr/>
            </p:nvGrpSpPr>
            <p:grpSpPr>
              <a:xfrm>
                <a:off x="5169877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44" name="椭圆 43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5" name="椭圆 44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6" name="椭圆 45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7" name="椭圆 46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8" name="椭圆 47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9" name="椭圆 48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0" name="椭圆 49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1" name="椭圆 50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2" name="椭圆 51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3" name="椭圆 52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4" name="椭圆 53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椭圆 54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椭圆 55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椭圆 56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8" name="椭圆 57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9" name="椭圆 58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0" name="椭圆 59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1" name="椭圆 60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2" name="椭圆 61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3" name="椭圆 62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4" name="椭圆 63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5" name="椭圆 64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椭圆 65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7" name="椭圆 66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椭圆 67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9" name="椭圆 68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0" name="椭圆 69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1" name="椭圆 70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2" name="椭圆 71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3" name="椭圆 72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4" name="椭圆 73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5" name="椭圆 74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6" name="椭圆 75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椭圆 76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椭圆 77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椭圆 78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grpSp>
            <p:nvGrpSpPr>
              <p:cNvPr id="7" name="组合 6"/>
              <p:cNvGrpSpPr/>
              <p:nvPr/>
            </p:nvGrpSpPr>
            <p:grpSpPr>
              <a:xfrm>
                <a:off x="5828993" y="5172126"/>
                <a:ext cx="603738" cy="624927"/>
                <a:chOff x="3089031" y="2878015"/>
                <a:chExt cx="2820066" cy="2919039"/>
              </a:xfrm>
              <a:grpFill/>
            </p:grpSpPr>
            <p:sp>
              <p:nvSpPr>
                <p:cNvPr id="8" name="椭圆 7"/>
                <p:cNvSpPr/>
                <p:nvPr/>
              </p:nvSpPr>
              <p:spPr>
                <a:xfrm>
                  <a:off x="3089031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9" name="椭圆 8"/>
                <p:cNvSpPr/>
                <p:nvPr/>
              </p:nvSpPr>
              <p:spPr>
                <a:xfrm>
                  <a:off x="359656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0" name="椭圆 9"/>
                <p:cNvSpPr/>
                <p:nvPr/>
              </p:nvSpPr>
              <p:spPr>
                <a:xfrm>
                  <a:off x="4104105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1" name="椭圆 10"/>
                <p:cNvSpPr/>
                <p:nvPr/>
              </p:nvSpPr>
              <p:spPr>
                <a:xfrm>
                  <a:off x="4612670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2" name="椭圆 11"/>
                <p:cNvSpPr/>
                <p:nvPr/>
              </p:nvSpPr>
              <p:spPr>
                <a:xfrm>
                  <a:off x="5125708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椭圆 12"/>
                <p:cNvSpPr/>
                <p:nvPr/>
              </p:nvSpPr>
              <p:spPr>
                <a:xfrm>
                  <a:off x="5627743" y="2878015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椭圆 13"/>
                <p:cNvSpPr/>
                <p:nvPr/>
              </p:nvSpPr>
              <p:spPr>
                <a:xfrm>
                  <a:off x="3089031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椭圆 14"/>
                <p:cNvSpPr/>
                <p:nvPr/>
              </p:nvSpPr>
              <p:spPr>
                <a:xfrm>
                  <a:off x="359656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6" name="椭圆 15"/>
                <p:cNvSpPr/>
                <p:nvPr/>
              </p:nvSpPr>
              <p:spPr>
                <a:xfrm>
                  <a:off x="4104105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7" name="椭圆 16"/>
                <p:cNvSpPr/>
                <p:nvPr/>
              </p:nvSpPr>
              <p:spPr>
                <a:xfrm>
                  <a:off x="4612670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8" name="椭圆 17"/>
                <p:cNvSpPr/>
                <p:nvPr/>
              </p:nvSpPr>
              <p:spPr>
                <a:xfrm>
                  <a:off x="5125708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9" name="椭圆 18"/>
                <p:cNvSpPr/>
                <p:nvPr/>
              </p:nvSpPr>
              <p:spPr>
                <a:xfrm>
                  <a:off x="5627743" y="3405552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0" name="椭圆 19"/>
                <p:cNvSpPr/>
                <p:nvPr/>
              </p:nvSpPr>
              <p:spPr>
                <a:xfrm>
                  <a:off x="3089031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1" name="椭圆 20"/>
                <p:cNvSpPr/>
                <p:nvPr/>
              </p:nvSpPr>
              <p:spPr>
                <a:xfrm>
                  <a:off x="359656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2" name="椭圆 21"/>
                <p:cNvSpPr/>
                <p:nvPr/>
              </p:nvSpPr>
              <p:spPr>
                <a:xfrm>
                  <a:off x="4104105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3" name="椭圆 22"/>
                <p:cNvSpPr/>
                <p:nvPr/>
              </p:nvSpPr>
              <p:spPr>
                <a:xfrm>
                  <a:off x="4612670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4" name="椭圆 23"/>
                <p:cNvSpPr/>
                <p:nvPr/>
              </p:nvSpPr>
              <p:spPr>
                <a:xfrm>
                  <a:off x="5125708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椭圆 24"/>
                <p:cNvSpPr/>
                <p:nvPr/>
              </p:nvSpPr>
              <p:spPr>
                <a:xfrm>
                  <a:off x="5627743" y="3933089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椭圆 25"/>
                <p:cNvSpPr/>
                <p:nvPr/>
              </p:nvSpPr>
              <p:spPr>
                <a:xfrm>
                  <a:off x="3089031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椭圆 26"/>
                <p:cNvSpPr/>
                <p:nvPr/>
              </p:nvSpPr>
              <p:spPr>
                <a:xfrm>
                  <a:off x="359656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8" name="椭圆 27"/>
                <p:cNvSpPr/>
                <p:nvPr/>
              </p:nvSpPr>
              <p:spPr>
                <a:xfrm>
                  <a:off x="4104105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9" name="椭圆 28"/>
                <p:cNvSpPr/>
                <p:nvPr/>
              </p:nvSpPr>
              <p:spPr>
                <a:xfrm>
                  <a:off x="4612670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0" name="椭圆 29"/>
                <p:cNvSpPr/>
                <p:nvPr/>
              </p:nvSpPr>
              <p:spPr>
                <a:xfrm>
                  <a:off x="5125708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1" name="椭圆 30"/>
                <p:cNvSpPr/>
                <p:nvPr/>
              </p:nvSpPr>
              <p:spPr>
                <a:xfrm>
                  <a:off x="5627743" y="4460626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2" name="椭圆 31"/>
                <p:cNvSpPr/>
                <p:nvPr/>
              </p:nvSpPr>
              <p:spPr>
                <a:xfrm>
                  <a:off x="3089031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3" name="椭圆 32"/>
                <p:cNvSpPr/>
                <p:nvPr/>
              </p:nvSpPr>
              <p:spPr>
                <a:xfrm>
                  <a:off x="359656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4" name="椭圆 33"/>
                <p:cNvSpPr/>
                <p:nvPr/>
              </p:nvSpPr>
              <p:spPr>
                <a:xfrm>
                  <a:off x="4104105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5" name="椭圆 34"/>
                <p:cNvSpPr/>
                <p:nvPr/>
              </p:nvSpPr>
              <p:spPr>
                <a:xfrm>
                  <a:off x="4612670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6" name="椭圆 35"/>
                <p:cNvSpPr/>
                <p:nvPr/>
              </p:nvSpPr>
              <p:spPr>
                <a:xfrm>
                  <a:off x="5125708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5627743" y="4988163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椭圆 37"/>
                <p:cNvSpPr/>
                <p:nvPr/>
              </p:nvSpPr>
              <p:spPr>
                <a:xfrm>
                  <a:off x="3089031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椭圆 38"/>
                <p:cNvSpPr/>
                <p:nvPr/>
              </p:nvSpPr>
              <p:spPr>
                <a:xfrm>
                  <a:off x="359656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0" name="椭圆 39"/>
                <p:cNvSpPr/>
                <p:nvPr/>
              </p:nvSpPr>
              <p:spPr>
                <a:xfrm>
                  <a:off x="4104105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1" name="椭圆 40"/>
                <p:cNvSpPr/>
                <p:nvPr/>
              </p:nvSpPr>
              <p:spPr>
                <a:xfrm>
                  <a:off x="4612670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2" name="椭圆 41"/>
                <p:cNvSpPr/>
                <p:nvPr/>
              </p:nvSpPr>
              <p:spPr>
                <a:xfrm>
                  <a:off x="5125708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43" name="椭圆 42"/>
                <p:cNvSpPr/>
                <p:nvPr/>
              </p:nvSpPr>
              <p:spPr>
                <a:xfrm>
                  <a:off x="5627743" y="5515700"/>
                  <a:ext cx="281354" cy="281354"/>
                </a:xfrm>
                <a:prstGeom prst="ellipse">
                  <a:avLst/>
                </a:prstGeom>
                <a:grpFill/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</p:grpSp>
      </p:grpSp>
      <p:sp>
        <p:nvSpPr>
          <p:cNvPr id="155" name="椭圆 154"/>
          <p:cNvSpPr/>
          <p:nvPr/>
        </p:nvSpPr>
        <p:spPr>
          <a:xfrm>
            <a:off x="-1112070" y="5468702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6" name="圆: 空心 155"/>
          <p:cNvSpPr/>
          <p:nvPr/>
        </p:nvSpPr>
        <p:spPr>
          <a:xfrm>
            <a:off x="-1750936" y="-2208786"/>
            <a:ext cx="3782310" cy="3782310"/>
          </a:xfrm>
          <a:prstGeom prst="donut">
            <a:avLst>
              <a:gd name="adj" fmla="val 20467"/>
            </a:avLst>
          </a:prstGeom>
          <a:solidFill>
            <a:srgbClr val="3579CA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176" name="椭圆 175"/>
          <p:cNvSpPr/>
          <p:nvPr/>
        </p:nvSpPr>
        <p:spPr>
          <a:xfrm rot="3600000">
            <a:off x="9198288" y="-1102157"/>
            <a:ext cx="4601308" cy="4601308"/>
          </a:xfrm>
          <a:prstGeom prst="ellipse">
            <a:avLst/>
          </a:prstGeom>
          <a:gradFill>
            <a:gsLst>
              <a:gs pos="0">
                <a:srgbClr val="3579CA">
                  <a:alpha val="23000"/>
                </a:srgbClr>
              </a:gs>
              <a:gs pos="74000">
                <a:srgbClr val="3579CA">
                  <a:alpha val="0"/>
                </a:srgbClr>
              </a:gs>
            </a:gsLst>
            <a:lin ang="27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7" name="文本框 166"/>
          <p:cNvSpPr txBox="1"/>
          <p:nvPr/>
        </p:nvSpPr>
        <p:spPr>
          <a:xfrm>
            <a:off x="1036184" y="2448001"/>
            <a:ext cx="6240916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6900" dirty="0">
                <a:solidFill>
                  <a:schemeClr val="tx1">
                    <a:lumMod val="75000"/>
                    <a:lumOff val="25000"/>
                  </a:schemeClr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感谢您的观看</a:t>
            </a:r>
            <a:endParaRPr lang="zh-CN" altLang="en-US" sz="6900" dirty="0">
              <a:solidFill>
                <a:schemeClr val="tx1">
                  <a:lumMod val="75000"/>
                  <a:lumOff val="25000"/>
                </a:schemeClr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sp>
        <p:nvSpPr>
          <p:cNvPr id="170" name="矩形: 圆角 169"/>
          <p:cNvSpPr/>
          <p:nvPr/>
        </p:nvSpPr>
        <p:spPr>
          <a:xfrm>
            <a:off x="1188584" y="5111702"/>
            <a:ext cx="2095500" cy="495300"/>
          </a:xfrm>
          <a:prstGeom prst="roundRect">
            <a:avLst>
              <a:gd name="adj" fmla="val 0"/>
            </a:avLst>
          </a:prstGeom>
          <a:solidFill>
            <a:srgbClr val="357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汇报人：陈岳</a:t>
            </a:r>
            <a:r>
              <a:rPr lang="zh-CN" altLang="en-US" sz="2000" dirty="0">
                <a:solidFill>
                  <a:schemeClr val="bg1"/>
                </a:solidFill>
                <a:latin typeface="汉仪大宋简" panose="02010600000101010101" pitchFamily="2" charset="-122"/>
                <a:ea typeface="汉仪大宋简" panose="02010600000101010101" pitchFamily="2" charset="-122"/>
              </a:rPr>
              <a:t>宏</a:t>
            </a:r>
            <a:endParaRPr lang="zh-CN" altLang="en-US" sz="2000" dirty="0">
              <a:solidFill>
                <a:schemeClr val="bg1"/>
              </a:solidFill>
              <a:latin typeface="汉仪大宋简" panose="02010600000101010101" pitchFamily="2" charset="-122"/>
              <a:ea typeface="汉仪大宋简" panose="02010600000101010101" pitchFamily="2" charset="-122"/>
            </a:endParaRPr>
          </a:p>
        </p:txBody>
      </p:sp>
      <p:pic>
        <p:nvPicPr>
          <p:cNvPr id="174" name="图片 17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0713" y="699046"/>
            <a:ext cx="6442563" cy="644256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数据情况</a:t>
            </a:r>
            <a:endParaRPr lang="zh-CN" altLang="en-US" sz="2000" b="1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rcRect l="7702" r="40038"/>
          <a:stretch>
            <a:fillRect/>
          </a:stretch>
        </p:blipFill>
        <p:spPr>
          <a:xfrm>
            <a:off x="437515" y="1939925"/>
            <a:ext cx="2968625" cy="3926840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2"/>
            </p:custDataLst>
          </p:nvPr>
        </p:nvSpPr>
        <p:spPr>
          <a:xfrm>
            <a:off x="3406140" y="210947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</a:rPr>
              <a:t>2025.6.16 — 2025.6.28</a:t>
            </a:r>
            <a:endParaRPr lang="en-US" altLang="zh-CN" sz="1600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</a:endParaRPr>
          </a:p>
        </p:txBody>
      </p:sp>
      <p:sp>
        <p:nvSpPr>
          <p:cNvPr id="9" name="文本框 8"/>
          <p:cNvSpPr txBox="1"/>
          <p:nvPr>
            <p:custDataLst>
              <p:tags r:id="rId3"/>
            </p:custDataLst>
          </p:nvPr>
        </p:nvSpPr>
        <p:spPr>
          <a:xfrm>
            <a:off x="3406140" y="275590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C000"/>
                </a:solidFill>
              </a:rPr>
              <a:t>2025.6.25 — 2025.6.30</a:t>
            </a:r>
            <a:endParaRPr lang="en-US" altLang="zh-CN" sz="1600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>
            <p:custDataLst>
              <p:tags r:id="rId4"/>
            </p:custDataLst>
          </p:nvPr>
        </p:nvSpPr>
        <p:spPr>
          <a:xfrm>
            <a:off x="3406140" y="340233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</a:rPr>
              <a:t>2025.6.16 — 2025.6.28</a:t>
            </a:r>
            <a:endParaRPr lang="en-US" altLang="zh-CN" sz="1600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</a:endParaRPr>
          </a:p>
        </p:txBody>
      </p:sp>
      <p:sp>
        <p:nvSpPr>
          <p:cNvPr id="12" name="文本框 11"/>
          <p:cNvSpPr txBox="1"/>
          <p:nvPr>
            <p:custDataLst>
              <p:tags r:id="rId5"/>
            </p:custDataLst>
          </p:nvPr>
        </p:nvSpPr>
        <p:spPr>
          <a:xfrm>
            <a:off x="3406140" y="469519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gradFill>
                  <a:gsLst>
                    <a:gs pos="50000">
                      <a:srgbClr val="1F5FBF"/>
                    </a:gs>
                    <a:gs pos="0">
                      <a:srgbClr val="1486CB"/>
                    </a:gs>
                    <a:gs pos="100000">
                      <a:srgbClr val="2A34B2"/>
                    </a:gs>
                  </a:gsLst>
                  <a:lin ang="5400000" scaled="1"/>
                </a:gradFill>
              </a:rPr>
              <a:t>2025.6.16 — 2025.6.28</a:t>
            </a:r>
            <a:endParaRPr lang="en-US" altLang="zh-CN" sz="1600">
              <a:gradFill>
                <a:gsLst>
                  <a:gs pos="50000">
                    <a:srgbClr val="1F5FBF"/>
                  </a:gs>
                  <a:gs pos="0">
                    <a:srgbClr val="1486CB"/>
                  </a:gs>
                  <a:gs pos="100000">
                    <a:srgbClr val="2A34B2"/>
                  </a:gs>
                </a:gsLst>
                <a:lin ang="5400000" scaled="1"/>
              </a:gradFill>
            </a:endParaRPr>
          </a:p>
        </p:txBody>
      </p:sp>
      <p:sp>
        <p:nvSpPr>
          <p:cNvPr id="13" name="文本框 12"/>
          <p:cNvSpPr txBox="1"/>
          <p:nvPr>
            <p:custDataLst>
              <p:tags r:id="rId6"/>
            </p:custDataLst>
          </p:nvPr>
        </p:nvSpPr>
        <p:spPr>
          <a:xfrm>
            <a:off x="3406140" y="534162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2025.6.28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，</a:t>
            </a:r>
            <a:r>
              <a:rPr lang="en-US" altLang="zh-CN" sz="1600">
                <a:solidFill>
                  <a:schemeClr val="accent6">
                    <a:lumMod val="75000"/>
                  </a:schemeClr>
                </a:solidFill>
              </a:rPr>
              <a:t> 40</a:t>
            </a:r>
            <a:r>
              <a:rPr lang="zh-CN" altLang="en-US" sz="1600">
                <a:solidFill>
                  <a:schemeClr val="accent6">
                    <a:lumMod val="75000"/>
                  </a:schemeClr>
                </a:solidFill>
              </a:rPr>
              <a:t>组数据</a:t>
            </a:r>
            <a:endParaRPr lang="zh-CN" altLang="en-US" sz="160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14" name="文本框 13"/>
          <p:cNvSpPr txBox="1"/>
          <p:nvPr>
            <p:custDataLst>
              <p:tags r:id="rId7"/>
            </p:custDataLst>
          </p:nvPr>
        </p:nvSpPr>
        <p:spPr>
          <a:xfrm>
            <a:off x="3406140" y="4048760"/>
            <a:ext cx="2625725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indent="0">
              <a:buFont typeface="Wingdings" panose="05000000000000000000" charset="0"/>
              <a:buNone/>
            </a:pPr>
            <a:r>
              <a:rPr lang="en-US" altLang="zh-CN" sz="1600">
                <a:solidFill>
                  <a:srgbClr val="FFC000"/>
                </a:solidFill>
              </a:rPr>
              <a:t>2025.6.25 — 2025.6.30</a:t>
            </a:r>
            <a:endParaRPr lang="en-US" altLang="zh-CN" sz="1600">
              <a:solidFill>
                <a:srgbClr val="FFC000"/>
              </a:solidFill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675640" y="1451610"/>
            <a:ext cx="1379220" cy="337185"/>
          </a:xfrm>
          <a:prstGeom prst="rect">
            <a:avLst/>
          </a:prstGeom>
          <a:solidFill>
            <a:srgbClr val="0766D4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数据源</a:t>
            </a:r>
            <a:r>
              <a:rPr lang="en-US" altLang="zh-CN" sz="1600" b="1">
                <a:solidFill>
                  <a:schemeClr val="bg1"/>
                </a:solidFill>
              </a:rPr>
              <a:t>6</a:t>
            </a:r>
            <a:r>
              <a:rPr lang="zh-CN" altLang="en-US" sz="1600" b="1">
                <a:solidFill>
                  <a:schemeClr val="bg1"/>
                </a:solidFill>
              </a:rPr>
              <a:t>类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513455" y="1451293"/>
            <a:ext cx="1821180" cy="337185"/>
          </a:xfrm>
          <a:prstGeom prst="rect">
            <a:avLst/>
          </a:prstGeom>
          <a:solidFill>
            <a:srgbClr val="0766D4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时间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6485255" y="1451293"/>
            <a:ext cx="1821180" cy="337185"/>
          </a:xfrm>
          <a:prstGeom prst="rect">
            <a:avLst/>
          </a:prstGeom>
          <a:solidFill>
            <a:srgbClr val="0766D4"/>
          </a:solidFill>
        </p:spPr>
        <p:txBody>
          <a:bodyPr wrap="square" rtlCol="0">
            <a:spAutoFit/>
          </a:bodyPr>
          <a:p>
            <a:pPr algn="ctr"/>
            <a:r>
              <a:rPr lang="zh-CN" altLang="en-US" sz="1600" b="1">
                <a:solidFill>
                  <a:schemeClr val="bg1"/>
                </a:solidFill>
              </a:rPr>
              <a:t>数据</a:t>
            </a:r>
            <a:r>
              <a:rPr lang="zh-CN" altLang="en-US" sz="1600" b="1">
                <a:solidFill>
                  <a:schemeClr val="bg1"/>
                </a:solidFill>
              </a:rPr>
              <a:t>内容</a:t>
            </a:r>
            <a:endParaRPr lang="zh-CN" altLang="en-US" sz="1600" b="1">
              <a:solidFill>
                <a:schemeClr val="bg1"/>
              </a:solidFill>
            </a:endParaRPr>
          </a:p>
        </p:txBody>
      </p:sp>
      <p:sp>
        <p:nvSpPr>
          <p:cNvPr id="19" name="文本框 18"/>
          <p:cNvSpPr txBox="1"/>
          <p:nvPr>
            <p:custDataLst>
              <p:tags r:id="rId8"/>
            </p:custDataLst>
          </p:nvPr>
        </p:nvSpPr>
        <p:spPr>
          <a:xfrm>
            <a:off x="6155690" y="1939925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30S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时序数据；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35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3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个抖动数据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XYZ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个温度，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个轴数据，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15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个扭矩数据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0" name="文本框 19"/>
          <p:cNvSpPr txBox="1"/>
          <p:nvPr>
            <p:custDataLst>
              <p:tags r:id="rId9"/>
            </p:custDataLst>
          </p:nvPr>
        </p:nvSpPr>
        <p:spPr>
          <a:xfrm>
            <a:off x="6155690" y="2674620"/>
            <a:ext cx="573595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ms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级时序数据；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时间、采集时长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" name="文本框 20"/>
          <p:cNvSpPr txBox="1"/>
          <p:nvPr>
            <p:custDataLst>
              <p:tags r:id="rId10"/>
            </p:custDataLst>
          </p:nvPr>
        </p:nvSpPr>
        <p:spPr>
          <a:xfrm>
            <a:off x="6155690" y="3318510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hour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级时序数据；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111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时间、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Cyl[50].WP_Time 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Cyl[50].HP_Time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、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Vac[10]_Time</a:t>
            </a:r>
            <a:endParaRPr lang="en-US" altLang="zh-CN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2" name="文本框 21"/>
          <p:cNvSpPr txBox="1"/>
          <p:nvPr>
            <p:custDataLst>
              <p:tags r:id="rId11"/>
            </p:custDataLst>
          </p:nvPr>
        </p:nvSpPr>
        <p:spPr>
          <a:xfrm>
            <a:off x="6155690" y="3984625"/>
            <a:ext cx="604012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min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级时序数据；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4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时间、通道、亮度、设置时间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5" name="文本框 24"/>
          <p:cNvSpPr txBox="1"/>
          <p:nvPr>
            <p:custDataLst>
              <p:tags r:id="rId12"/>
            </p:custDataLst>
          </p:nvPr>
        </p:nvSpPr>
        <p:spPr>
          <a:xfrm>
            <a:off x="6155690" y="4650740"/>
            <a:ext cx="573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异步数据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；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8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开始</a:t>
            </a:r>
            <a:r>
              <a:rPr lang="en-US" altLang="zh-CN" sz="1400">
                <a:sym typeface="+mn-ea"/>
              </a:rPr>
              <a:t>-</a:t>
            </a:r>
            <a:r>
              <a:rPr lang="zh-CN" altLang="en-US" sz="1400">
                <a:sym typeface="+mn-ea"/>
              </a:rPr>
              <a:t>结束时间、报警代码、</a:t>
            </a:r>
            <a:r>
              <a:rPr lang="en-US" altLang="zh-CN" sz="1400">
                <a:sym typeface="+mn-ea"/>
              </a:rPr>
              <a:t>Detail</a:t>
            </a:r>
            <a:r>
              <a:rPr lang="zh-CN" altLang="en-US" sz="1400">
                <a:sym typeface="+mn-ea"/>
              </a:rPr>
              <a:t>、详情、分类、持续时间、工站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  <a:sym typeface="+mn-ea"/>
            </a:endParaRPr>
          </a:p>
        </p:txBody>
      </p:sp>
      <p:sp>
        <p:nvSpPr>
          <p:cNvPr id="26" name="文本框 25"/>
          <p:cNvSpPr txBox="1"/>
          <p:nvPr>
            <p:custDataLst>
              <p:tags r:id="rId13"/>
            </p:custDataLst>
          </p:nvPr>
        </p:nvSpPr>
        <p:spPr>
          <a:xfrm>
            <a:off x="6155690" y="5370195"/>
            <a:ext cx="5736590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非时间序列数据，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角度、扭矩；文件命名包含工位、时间等数据；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（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or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横断面数据）</a:t>
            </a:r>
            <a:endParaRPr lang="zh-CN" altLang="en-US" sz="1400">
              <a:sym typeface="+mn-ea"/>
            </a:endParaRPr>
          </a:p>
        </p:txBody>
      </p:sp>
    </p:spTree>
    <p:custDataLst>
      <p:tags r:id="rId14"/>
    </p:custData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buClrTx/>
              <a:buSzTx/>
              <a:buFontTx/>
            </a:pPr>
            <a:r>
              <a:rPr lang="zh-CN" altLang="en-US" sz="2000" b="1"/>
              <a:t>数据分析</a:t>
            </a:r>
            <a:r>
              <a:rPr lang="zh-CN" altLang="en-US" sz="2000" b="1">
                <a:solidFill>
                  <a:srgbClr val="FFC000"/>
                </a:solidFill>
              </a:rPr>
              <a:t>-</a:t>
            </a:r>
            <a:r>
              <a:rPr lang="zh-CN" altLang="en-US" sz="2000" b="1">
                <a:solidFill>
                  <a:srgbClr val="FFC000"/>
                </a:solidFill>
                <a:sym typeface="+mn-ea"/>
              </a:rPr>
              <a:t>CameraCheck数据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243205" y="1656715"/>
            <a:ext cx="11835130" cy="3308350"/>
            <a:chOff x="383" y="1962"/>
            <a:chExt cx="18638" cy="5210"/>
          </a:xfrm>
        </p:grpSpPr>
        <p:graphicFrame>
          <p:nvGraphicFramePr>
            <p:cNvPr id="2" name="图表 1"/>
            <p:cNvGraphicFramePr/>
            <p:nvPr/>
          </p:nvGraphicFramePr>
          <p:xfrm>
            <a:off x="383" y="1962"/>
            <a:ext cx="18638" cy="521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1"/>
            </a:graphicData>
          </a:graphic>
        </p:graphicFrame>
        <p:sp>
          <p:nvSpPr>
            <p:cNvPr id="3" name="矩形 2"/>
            <p:cNvSpPr/>
            <p:nvPr/>
          </p:nvSpPr>
          <p:spPr>
            <a:xfrm>
              <a:off x="6148" y="2826"/>
              <a:ext cx="2919" cy="29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9067" y="2826"/>
              <a:ext cx="2692" cy="29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11759" y="2826"/>
              <a:ext cx="2891" cy="29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8" name="矩形 7"/>
            <p:cNvSpPr/>
            <p:nvPr/>
          </p:nvSpPr>
          <p:spPr>
            <a:xfrm>
              <a:off x="14650" y="2826"/>
              <a:ext cx="2745" cy="29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  <p:sp>
          <p:nvSpPr>
            <p:cNvPr id="9" name="矩形 8"/>
            <p:cNvSpPr/>
            <p:nvPr/>
          </p:nvSpPr>
          <p:spPr>
            <a:xfrm>
              <a:off x="3441" y="2826"/>
              <a:ext cx="2708" cy="290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zh-CN" altLang="en-US"/>
            </a:p>
          </p:txBody>
        </p:sp>
      </p:grpSp>
      <p:sp>
        <p:nvSpPr>
          <p:cNvPr id="10" name="文本框 9"/>
          <p:cNvSpPr txBox="1"/>
          <p:nvPr/>
        </p:nvSpPr>
        <p:spPr>
          <a:xfrm>
            <a:off x="318770" y="1051560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CameraCheck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612775" y="5254625"/>
            <a:ext cx="7317105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ms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级时序数据；</a:t>
            </a:r>
            <a:r>
              <a:rPr lang="en-US" altLang="zh-CN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2</a:t>
            </a:r>
            <a:r>
              <a:rPr lang="zh-CN" altLang="en-US" sz="1600">
                <a:solidFill>
                  <a:schemeClr val="tx1">
                    <a:lumMod val="85000"/>
                    <a:lumOff val="15000"/>
                  </a:schemeClr>
                </a:solidFill>
                <a:sym typeface="+mn-ea"/>
              </a:rPr>
              <a:t>个字段：时间、采集时长</a:t>
            </a:r>
            <a:endParaRPr lang="zh-CN" altLang="en-US" sz="1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其中采集时长，随时间呈现</a:t>
            </a:r>
            <a:r>
              <a:rPr lang="zh-CN" altLang="en-US" sz="1600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周期性波动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的规律，但周期长短存在</a:t>
            </a:r>
            <a:r>
              <a:rPr lang="zh-CN" altLang="en-US" sz="16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差异；</a:t>
            </a:r>
            <a:endParaRPr lang="zh-CN" altLang="en-US" sz="16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750" y="4855210"/>
            <a:ext cx="6292215" cy="1527810"/>
          </a:xfrm>
          <a:prstGeom prst="rect">
            <a:avLst/>
          </a:prstGeom>
        </p:spPr>
      </p:pic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</a:t>
            </a:r>
            <a:r>
              <a:rPr lang="zh-CN" altLang="en-US" sz="2000" b="1"/>
              <a:t>分析</a:t>
            </a:r>
            <a:endParaRPr lang="zh-CN" altLang="en-US" sz="2000" b="1"/>
          </a:p>
        </p:txBody>
      </p:sp>
      <p:graphicFrame>
        <p:nvGraphicFramePr>
          <p:cNvPr id="11" name="图表 10" descr="7b0a202020202263686172745265734964223a20223230343736313638220a7d0a"/>
          <p:cNvGraphicFramePr/>
          <p:nvPr/>
        </p:nvGraphicFramePr>
        <p:xfrm>
          <a:off x="439738" y="1465898"/>
          <a:ext cx="9613265" cy="300291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9" name="矩形 8"/>
          <p:cNvSpPr/>
          <p:nvPr/>
        </p:nvSpPr>
        <p:spPr>
          <a:xfrm>
            <a:off x="5730240" y="2748915"/>
            <a:ext cx="454025" cy="1228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7277735" y="4855210"/>
            <a:ext cx="462216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预警信息表：</a:t>
            </a:r>
            <a:r>
              <a:rPr lang="en-US" altLang="zh-CN"/>
              <a:t>6.28 16:16 </a:t>
            </a:r>
            <a:r>
              <a:rPr lang="zh-CN" altLang="en-US"/>
              <a:t>相机拍照失败预警</a:t>
            </a:r>
            <a:endParaRPr lang="zh-CN" altLang="en-US"/>
          </a:p>
          <a:p>
            <a:endParaRPr lang="zh-CN" altLang="en-US"/>
          </a:p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上图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CameraCheck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数据与之对应</a:t>
            </a:r>
            <a:endParaRPr lang="en-US" altLang="zh-CN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zh-CN" altLang="en-US"/>
          </a:p>
        </p:txBody>
      </p:sp>
      <p:cxnSp>
        <p:nvCxnSpPr>
          <p:cNvPr id="7" name="直接箭头连接符 6"/>
          <p:cNvCxnSpPr/>
          <p:nvPr/>
        </p:nvCxnSpPr>
        <p:spPr>
          <a:xfrm flipV="1">
            <a:off x="4877435" y="4039235"/>
            <a:ext cx="968375" cy="1548765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文本框 16"/>
          <p:cNvSpPr txBox="1"/>
          <p:nvPr/>
        </p:nvSpPr>
        <p:spPr>
          <a:xfrm>
            <a:off x="666750" y="6383020"/>
            <a:ext cx="1456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预警信息表</a:t>
            </a:r>
            <a:endParaRPr lang="zh-CN" altLang="en-US" sz="1400"/>
          </a:p>
        </p:txBody>
      </p:sp>
      <p:sp>
        <p:nvSpPr>
          <p:cNvPr id="18" name="文本框 17"/>
          <p:cNvSpPr txBox="1"/>
          <p:nvPr/>
        </p:nvSpPr>
        <p:spPr>
          <a:xfrm>
            <a:off x="666750" y="4162425"/>
            <a:ext cx="1657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CameraCheck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318770" y="912495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CameraCheck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数据与预警表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</a:t>
            </a:r>
            <a:r>
              <a:rPr lang="zh-CN" altLang="en-US" sz="2000" b="1"/>
              <a:t>分析</a:t>
            </a:r>
            <a:endParaRPr lang="zh-CN" altLang="en-US" sz="2000" b="1"/>
          </a:p>
        </p:txBody>
      </p:sp>
      <p:graphicFrame>
        <p:nvGraphicFramePr>
          <p:cNvPr id="15" name="图表 14" descr="7b0a202020202263686172745265734964223a20223230343736313638220a7d0a"/>
          <p:cNvGraphicFramePr/>
          <p:nvPr/>
        </p:nvGraphicFramePr>
        <p:xfrm>
          <a:off x="400685" y="1451610"/>
          <a:ext cx="11397615" cy="28778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13" name="矩形 12"/>
          <p:cNvSpPr/>
          <p:nvPr/>
        </p:nvSpPr>
        <p:spPr>
          <a:xfrm>
            <a:off x="7279005" y="2603500"/>
            <a:ext cx="499110" cy="1228090"/>
          </a:xfrm>
          <a:prstGeom prst="rect">
            <a:avLst/>
          </a:prstGeom>
          <a:noFill/>
          <a:ln w="19050"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925" y="4688840"/>
            <a:ext cx="6977380" cy="1689735"/>
          </a:xfrm>
          <a:prstGeom prst="rect">
            <a:avLst/>
          </a:prstGeom>
        </p:spPr>
      </p:pic>
      <p:cxnSp>
        <p:nvCxnSpPr>
          <p:cNvPr id="16" name="直接箭头连接符 15"/>
          <p:cNvCxnSpPr/>
          <p:nvPr/>
        </p:nvCxnSpPr>
        <p:spPr>
          <a:xfrm flipH="1" flipV="1">
            <a:off x="7454265" y="3954145"/>
            <a:ext cx="1169670" cy="1921510"/>
          </a:xfrm>
          <a:prstGeom prst="straightConnector1">
            <a:avLst/>
          </a:prstGeom>
          <a:ln>
            <a:solidFill>
              <a:schemeClr val="bg2">
                <a:lumMod val="50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文本框 17"/>
          <p:cNvSpPr txBox="1"/>
          <p:nvPr/>
        </p:nvSpPr>
        <p:spPr>
          <a:xfrm>
            <a:off x="10425430" y="4329430"/>
            <a:ext cx="165735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CameraCheck</a:t>
            </a:r>
            <a:r>
              <a:rPr lang="zh-CN" altLang="en-US" sz="1400"/>
              <a:t>表</a:t>
            </a:r>
            <a:endParaRPr lang="zh-CN" altLang="en-US" sz="1400"/>
          </a:p>
        </p:txBody>
      </p:sp>
      <p:sp>
        <p:nvSpPr>
          <p:cNvPr id="17" name="文本框 16"/>
          <p:cNvSpPr txBox="1"/>
          <p:nvPr/>
        </p:nvSpPr>
        <p:spPr>
          <a:xfrm>
            <a:off x="10735310" y="6431280"/>
            <a:ext cx="145669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1400"/>
              <a:t>预警信息表</a:t>
            </a:r>
            <a:endParaRPr lang="zh-CN" altLang="en-US" sz="1400"/>
          </a:p>
        </p:txBody>
      </p:sp>
      <p:sp>
        <p:nvSpPr>
          <p:cNvPr id="19" name="文本框 18"/>
          <p:cNvSpPr txBox="1"/>
          <p:nvPr/>
        </p:nvSpPr>
        <p:spPr>
          <a:xfrm>
            <a:off x="512445" y="4465320"/>
            <a:ext cx="4111625" cy="107632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预警信息表：</a:t>
            </a:r>
            <a:r>
              <a:rPr lang="zh-CN" altLang="en-US">
                <a:sym typeface="+mn-ea"/>
              </a:rPr>
              <a:t>6.28 16:23 </a:t>
            </a:r>
            <a:r>
              <a:rPr lang="zh-CN" altLang="en-US">
                <a:sym typeface="+mn-ea"/>
              </a:rPr>
              <a:t>相机拍照失败预警</a:t>
            </a:r>
            <a:endParaRPr lang="zh-CN" altLang="en-US"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n"/>
            </a:pPr>
            <a:r>
              <a:rPr lang="zh-CN" altLang="en-US">
                <a:sym typeface="+mn-ea"/>
              </a:rPr>
              <a:t>上图</a:t>
            </a:r>
            <a:r>
              <a:rPr lang="zh-CN" altLang="en-US">
                <a:sym typeface="+mn-ea"/>
              </a:rPr>
              <a:t>CameraCheck</a:t>
            </a:r>
            <a:r>
              <a:rPr lang="zh-CN" altLang="en-US">
                <a:sym typeface="+mn-ea"/>
              </a:rPr>
              <a:t>数据与之对应</a:t>
            </a:r>
            <a:endParaRPr lang="zh-CN" altLang="en-US">
              <a:sym typeface="+mn-ea"/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318770" y="912495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CameraCheck</a:t>
            </a:r>
            <a:r>
              <a:rPr lang="zh-CN" altLang="en-US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数据与预警表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23" name="图片 2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260" y="5801360"/>
            <a:ext cx="768350" cy="768350"/>
          </a:xfrm>
          <a:prstGeom prst="rect">
            <a:avLst/>
          </a:prstGeom>
        </p:spPr>
      </p:pic>
      <p:sp>
        <p:nvSpPr>
          <p:cNvPr id="24" name="文本框 23"/>
          <p:cNvSpPr txBox="1"/>
          <p:nvPr/>
        </p:nvSpPr>
        <p:spPr>
          <a:xfrm>
            <a:off x="1094740" y="5801360"/>
            <a:ext cx="3663950" cy="93662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能否通过</a:t>
            </a:r>
            <a:r>
              <a:rPr lang="en-US" altLang="zh-CN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CameraCheck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数据，找到规律，提前预警</a:t>
            </a:r>
            <a:r>
              <a:rPr lang="zh-CN" altLang="en-US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呢？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</p:spTree>
    <p:custDataLst>
      <p:tags r:id="rId4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数据分析</a:t>
            </a:r>
            <a:r>
              <a:rPr lang="en-US" altLang="zh-CN" sz="2000" b="1">
                <a:solidFill>
                  <a:srgbClr val="FFC000"/>
                </a:solidFill>
              </a:rPr>
              <a:t>-</a:t>
            </a:r>
            <a:r>
              <a:rPr lang="zh-CN" altLang="en-US" sz="2000" b="1">
                <a:solidFill>
                  <a:srgbClr val="FFC000"/>
                </a:solidFill>
              </a:rPr>
              <a:t>打螺丝数据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318770" y="1006475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打螺丝数据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75260" y="6022340"/>
            <a:ext cx="4586605" cy="5429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1400"/>
          </a:p>
          <a:p>
            <a:endParaRPr lang="en-US" altLang="zh-CN" sz="1400"/>
          </a:p>
        </p:txBody>
      </p:sp>
      <p:graphicFrame>
        <p:nvGraphicFramePr>
          <p:cNvPr id="23" name="表格 22"/>
          <p:cNvGraphicFramePr/>
          <p:nvPr>
            <p:custDataLst>
              <p:tags r:id="rId1"/>
            </p:custDataLst>
          </p:nvPr>
        </p:nvGraphicFramePr>
        <p:xfrm>
          <a:off x="471170" y="3787140"/>
          <a:ext cx="6176010" cy="2381250"/>
        </p:xfrm>
        <a:graphic>
          <a:graphicData uri="http://schemas.openxmlformats.org/drawingml/2006/table">
            <a:tbl>
              <a:tblPr/>
              <a:tblGrid>
                <a:gridCol w="1144905"/>
                <a:gridCol w="1077595"/>
                <a:gridCol w="2182495"/>
                <a:gridCol w="1771015"/>
              </a:tblGrid>
              <a:tr h="476250">
                <a:tc>
                  <a:txBody>
                    <a:bodyPr/>
                    <a:p>
                      <a:pPr algn="ctr" fontAlgn="ctr"/>
                      <a:r>
                        <a:rPr lang="zh-CN" altLang="en-US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阶段</a:t>
                      </a:r>
                      <a:endParaRPr lang="zh-CN" altLang="en-US" sz="1100" b="1" i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扭矩</a:t>
                      </a:r>
                      <a:r>
                        <a:rPr lang="en-US" altLang="zh-CN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-</a:t>
                      </a:r>
                      <a:r>
                        <a:rPr lang="zh-CN" altLang="en-US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角度斜率</a:t>
                      </a:r>
                      <a:endParaRPr lang="zh-CN" altLang="en-US" sz="1100" b="1" i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物理状态</a:t>
                      </a:r>
                      <a:endParaRPr lang="zh-CN" altLang="en-US" sz="1100" b="1" i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1" i="0">
                          <a:solidFill>
                            <a:srgbClr val="FFFFFF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监控目标</a:t>
                      </a:r>
                      <a:endParaRPr lang="zh-CN" altLang="en-US" sz="1100" b="1" i="0">
                        <a:solidFill>
                          <a:srgbClr val="FFFFFF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solidFill>
                      <a:srgbClr val="2F75B5"/>
                    </a:solidFill>
                  </a:tcPr>
                </a:tc>
              </a:tr>
              <a:tr h="476250"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1.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贴合阶段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接近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0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螺丝空转至接触工件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检测螺纹滑牙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/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异物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2.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弹性上升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陡峭直线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材料线性拉伸（胡克定律区）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斜率偏差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&gt;5%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则报警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3.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塑性过渡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斜率减小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材料开始屈服（永久变形）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控制屈服点精度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±0.5°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476250">
                <a:tc>
                  <a:txBody>
                    <a:bodyPr/>
                    <a:p>
                      <a:pPr algn="ctr" fontAlgn="ctr"/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4. </a:t>
                      </a:r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紧固完成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水平波动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达到预设夹紧力</a:t>
                      </a:r>
                      <a:endParaRPr lang="zh-CN" altLang="en-US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p>
                      <a:pPr algn="ctr" fontAlgn="ctr"/>
                      <a:r>
                        <a:rPr lang="zh-CN" altLang="en-US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扭矩波动</a:t>
                      </a:r>
                      <a:r>
                        <a:rPr lang="en-US" altLang="zh-CN" sz="1100" b="0" i="0">
                          <a:solidFill>
                            <a:srgbClr val="000000"/>
                          </a:solidFill>
                          <a:latin typeface="微软雅黑" panose="020B0503020204020204" charset="-122"/>
                          <a:ea typeface="微软雅黑" panose="020B0503020204020204" charset="-122"/>
                        </a:rPr>
                        <a:t>&lt;0.01N·m</a:t>
                      </a:r>
                      <a:endParaRPr lang="en-US" altLang="zh-CN" sz="1100" b="0" i="0">
                        <a:solidFill>
                          <a:srgbClr val="000000"/>
                        </a:solidFill>
                        <a:latin typeface="微软雅黑" panose="020B0503020204020204" charset="-122"/>
                        <a:ea typeface="微软雅黑" panose="020B0503020204020204" charset="-122"/>
                      </a:endParaRPr>
                    </a:p>
                  </a:txBody>
                  <a:tcPr marL="6667" marR="6667" marT="6667" marB="0" anchor="ctr" anchorCtr="0">
                    <a:lnL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L>
                    <a:lnR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R>
                    <a:lnT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T>
                    <a:lnB w="6350" cap="flat" cmpd="sng">
                      <a:solidFill>
                        <a:srgbClr val="000000"/>
                      </a:solidFill>
                      <a:prstDash val="solid"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24" name="文本框 23"/>
          <p:cNvSpPr txBox="1"/>
          <p:nvPr/>
        </p:nvSpPr>
        <p:spPr>
          <a:xfrm>
            <a:off x="1790700" y="1022985"/>
            <a:ext cx="6096000" cy="337185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p>
            <a:r>
              <a:rPr lang="en-US" altLang="zh-CN" sz="1600"/>
              <a:t> (</a:t>
            </a:r>
            <a:r>
              <a:rPr lang="zh-CN" altLang="en-US" sz="1600"/>
              <a:t>螺丝拧紧工艺是精密装配的核心环节</a:t>
            </a:r>
            <a:r>
              <a:rPr lang="en-US" altLang="zh-CN" sz="1600"/>
              <a:t>)</a:t>
            </a:r>
            <a:endParaRPr lang="en-US" altLang="zh-CN" sz="1600"/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6470650" y="1489710"/>
            <a:ext cx="5855970" cy="21336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</a:rPr>
              <a:t>文件内容信息：</a:t>
            </a:r>
            <a:endParaRPr lang="zh-CN" altLang="en-US" sz="1400" b="1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非时间序列数据，</a:t>
            </a:r>
            <a:r>
              <a:rPr lang="en-US" altLang="zh-CN" sz="1400">
                <a:solidFill>
                  <a:schemeClr val="tx1">
                    <a:lumMod val="85000"/>
                    <a:lumOff val="15000"/>
                  </a:schemeClr>
                </a:solidFill>
              </a:rPr>
              <a:t>2</a:t>
            </a:r>
            <a:r>
              <a:rPr lang="zh-CN" altLang="en-US" sz="1400">
                <a:solidFill>
                  <a:schemeClr val="tx1">
                    <a:lumMod val="85000"/>
                    <a:lumOff val="15000"/>
                  </a:schemeClr>
                </a:solidFill>
              </a:rPr>
              <a:t>个字段；</a:t>
            </a:r>
            <a:endParaRPr lang="zh-CN" altLang="en-US" sz="14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角度、扭矩；文件命名包含工位、时间等数据；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4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个工位：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Loc2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Loc41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Loc4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3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类配置信息：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Config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Full_Config</a:t>
            </a:r>
            <a:r>
              <a:rPr lang="zh-CN" altLang="en-US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、</a:t>
            </a:r>
            <a:r>
              <a:rPr lang="en-US" altLang="zh-CN" sz="140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Half_Config</a:t>
            </a:r>
            <a:endParaRPr lang="en-US" altLang="zh-CN" sz="1400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转速：无，锁付时间：无；</a:t>
            </a:r>
            <a:r>
              <a:rPr lang="en-US" altLang="zh-CN" sz="1400">
                <a:sym typeface="+mn-ea"/>
              </a:rPr>
              <a:t> </a:t>
            </a:r>
            <a:r>
              <a:rPr lang="zh-CN" altLang="en-US" sz="1400">
                <a:sym typeface="+mn-ea"/>
              </a:rPr>
              <a:t>下压力：无</a:t>
            </a:r>
            <a:endParaRPr lang="zh-CN" altLang="en-US" sz="140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zh-CN" altLang="en-US" sz="1400">
              <a:sym typeface="+mn-ea"/>
            </a:endParaRPr>
          </a:p>
        </p:txBody>
      </p:sp>
      <p:sp>
        <p:nvSpPr>
          <p:cNvPr id="15" name="文本框 14"/>
          <p:cNvSpPr txBox="1"/>
          <p:nvPr>
            <p:custDataLst>
              <p:tags r:id="rId3"/>
            </p:custDataLst>
          </p:nvPr>
        </p:nvSpPr>
        <p:spPr>
          <a:xfrm>
            <a:off x="537845" y="1780540"/>
            <a:ext cx="5865495" cy="1599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n"/>
            </a:pPr>
            <a:r>
              <a:rPr lang="zh-CN" altLang="en-US" sz="1400" b="1">
                <a:sym typeface="+mn-ea"/>
              </a:rPr>
              <a:t>文件名信息：</a:t>
            </a:r>
            <a:endParaRPr lang="zh-CN" altLang="en-US" sz="1400" b="1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1400">
                <a:sym typeface="+mn-ea"/>
              </a:rPr>
              <a:t>批次工序标记：</a:t>
            </a:r>
            <a:r>
              <a:rPr lang="en-US" altLang="zh-CN" sz="1400">
                <a:sym typeface="+mn-ea"/>
              </a:rPr>
              <a:t>LA6_SPK_CHG_TO_HSG</a:t>
            </a:r>
            <a:endParaRPr lang="zh-CN" altLang="en-US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4</a:t>
            </a:r>
            <a:r>
              <a:rPr lang="zh-CN" altLang="en-US" sz="1400">
                <a:sym typeface="+mn-ea"/>
              </a:rPr>
              <a:t>个工位：</a:t>
            </a:r>
            <a:r>
              <a:rPr lang="en-US" altLang="zh-CN" sz="1400">
                <a:sym typeface="+mn-ea"/>
              </a:rPr>
              <a:t>Loc1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Loc2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Loc41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Loc4</a:t>
            </a:r>
            <a:endParaRPr lang="en-US" altLang="zh-CN" sz="1400">
              <a:sym typeface="+mn-ea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>
                <a:sym typeface="+mn-ea"/>
              </a:rPr>
              <a:t>3</a:t>
            </a:r>
            <a:r>
              <a:rPr lang="zh-CN" altLang="en-US" sz="1400">
                <a:sym typeface="+mn-ea"/>
              </a:rPr>
              <a:t>类配置信息：</a:t>
            </a:r>
            <a:r>
              <a:rPr lang="en-US" altLang="zh-CN" sz="1400">
                <a:sym typeface="+mn-ea"/>
              </a:rPr>
              <a:t>Config_V3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Full_</a:t>
            </a:r>
            <a:r>
              <a:rPr lang="en-US" altLang="zh-CN" sz="1400">
                <a:sym typeface="+mn-ea"/>
              </a:rPr>
              <a:t>Config_V4</a:t>
            </a:r>
            <a:r>
              <a:rPr lang="zh-CN" altLang="en-US" sz="1400">
                <a:sym typeface="+mn-ea"/>
              </a:rPr>
              <a:t>、</a:t>
            </a:r>
            <a:r>
              <a:rPr lang="en-US" altLang="zh-CN" sz="1400">
                <a:sym typeface="+mn-ea"/>
              </a:rPr>
              <a:t>Half_</a:t>
            </a:r>
            <a:r>
              <a:rPr lang="en-US" altLang="zh-CN" sz="1400">
                <a:sym typeface="+mn-ea"/>
              </a:rPr>
              <a:t>Config_V3</a:t>
            </a:r>
            <a:endParaRPr lang="en-US" altLang="zh-CN" sz="1400"/>
          </a:p>
          <a:p>
            <a:pPr indent="0">
              <a:buFont typeface="Arial" panose="020B0604020202020204" pitchFamily="34" charset="0"/>
              <a:buNone/>
            </a:pPr>
            <a:endParaRPr lang="zh-CN" altLang="en-US" sz="1400">
              <a:sym typeface="+mn-ea"/>
            </a:endParaRPr>
          </a:p>
        </p:txBody>
      </p:sp>
      <p:pic>
        <p:nvPicPr>
          <p:cNvPr id="8" name="图片 7" descr="机动车,数控机床,车床,金属制品,涡轮增压器,工程,工具,茂德,发动机,工程师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35545" y="3846195"/>
            <a:ext cx="3264535" cy="2176145"/>
          </a:xfrm>
          <a:prstGeom prst="rect">
            <a:avLst/>
          </a:prstGeom>
        </p:spPr>
      </p:pic>
    </p:spTree>
    <p:custDataLst>
      <p:tags r:id="rId5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数据分析</a:t>
            </a:r>
            <a:r>
              <a:rPr lang="en-US" altLang="zh-CN" sz="2000" b="1">
                <a:solidFill>
                  <a:srgbClr val="FFC000"/>
                </a:solidFill>
              </a:rPr>
              <a:t>-</a:t>
            </a:r>
            <a:r>
              <a:rPr lang="zh-CN" altLang="en-US" sz="2000" b="1">
                <a:solidFill>
                  <a:srgbClr val="FFC000"/>
                </a:solidFill>
              </a:rPr>
              <a:t>打螺丝数据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  <p:graphicFrame>
        <p:nvGraphicFramePr>
          <p:cNvPr id="2" name="图表 1"/>
          <p:cNvGraphicFramePr/>
          <p:nvPr/>
        </p:nvGraphicFramePr>
        <p:xfrm>
          <a:off x="429260" y="1533525"/>
          <a:ext cx="3910965" cy="2413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3" name="图表 2"/>
          <p:cNvGraphicFramePr/>
          <p:nvPr/>
        </p:nvGraphicFramePr>
        <p:xfrm>
          <a:off x="429260" y="4281805"/>
          <a:ext cx="2870835" cy="230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文本框 9"/>
          <p:cNvSpPr txBox="1"/>
          <p:nvPr/>
        </p:nvSpPr>
        <p:spPr>
          <a:xfrm>
            <a:off x="318770" y="1006475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打螺丝数据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6915" y="940435"/>
            <a:ext cx="2547620" cy="469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 Config_V3</a:t>
            </a:r>
            <a:endParaRPr lang="zh-CN" altLang="en-US" sz="1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endParaRPr lang="en-US" altLang="zh-CN" sz="1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graphicFrame>
        <p:nvGraphicFramePr>
          <p:cNvPr id="13" name="图表 12"/>
          <p:cNvGraphicFramePr/>
          <p:nvPr/>
        </p:nvGraphicFramePr>
        <p:xfrm>
          <a:off x="9450705" y="4282440"/>
          <a:ext cx="2647950" cy="230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15" name="图表 14"/>
          <p:cNvGraphicFramePr/>
          <p:nvPr/>
        </p:nvGraphicFramePr>
        <p:xfrm>
          <a:off x="3383915" y="4281170"/>
          <a:ext cx="2840355" cy="23025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6" name="图表 15"/>
          <p:cNvGraphicFramePr/>
          <p:nvPr/>
        </p:nvGraphicFramePr>
        <p:xfrm>
          <a:off x="6365875" y="4283075"/>
          <a:ext cx="2990850" cy="2301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sp>
        <p:nvSpPr>
          <p:cNvPr id="17" name="文本框 16"/>
          <p:cNvSpPr txBox="1"/>
          <p:nvPr/>
        </p:nvSpPr>
        <p:spPr>
          <a:xfrm>
            <a:off x="4534535" y="1153795"/>
            <a:ext cx="5548630" cy="1690370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/>
              <a:t>角度曲线，</a:t>
            </a:r>
            <a:r>
              <a:rPr lang="zh-CN" altLang="en-US"/>
              <a:t>呈现左图一种</a:t>
            </a:r>
            <a:r>
              <a:rPr lang="zh-CN" altLang="en-US"/>
              <a:t>类型；</a:t>
            </a:r>
            <a:endParaRPr lang="zh-CN" altLang="en-US"/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/>
              <a:t>贴合阶段长短有</a:t>
            </a:r>
            <a:r>
              <a:rPr lang="zh-CN" altLang="en-US"/>
              <a:t>差异，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塑性过渡阶段长短有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差异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扭矩曲线，呈现多种形态，差异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较大；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00000"/>
              </a:lnSpc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弹性上升、塑性过渡阶段均呈现较大的差异；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877050" y="3117215"/>
            <a:ext cx="5221605" cy="102997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角度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扭矩曲线，呈现什么样的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配合，扭矩曲线哪种类型，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能够时间更短、质量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更好？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36920" y="3117215"/>
            <a:ext cx="768350" cy="768350"/>
          </a:xfrm>
          <a:prstGeom prst="rect">
            <a:avLst/>
          </a:prstGeom>
        </p:spPr>
      </p:pic>
    </p:spTree>
    <p:custDataLst>
      <p:tags r:id="rId7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6" name="图表 5"/>
          <p:cNvGraphicFramePr/>
          <p:nvPr/>
        </p:nvGraphicFramePr>
        <p:xfrm>
          <a:off x="458470" y="1559560"/>
          <a:ext cx="2455545" cy="23475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graphicFrame>
        <p:nvGraphicFramePr>
          <p:cNvPr id="7" name="图表 6" descr="7b0a202020202263686172745265734964223a20223530303533343239220a7d0a"/>
          <p:cNvGraphicFramePr/>
          <p:nvPr/>
        </p:nvGraphicFramePr>
        <p:xfrm>
          <a:off x="458470" y="4058285"/>
          <a:ext cx="2456180" cy="255206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8" name="图表 7"/>
          <p:cNvGraphicFramePr/>
          <p:nvPr/>
        </p:nvGraphicFramePr>
        <p:xfrm>
          <a:off x="3037205" y="4058920"/>
          <a:ext cx="2352675" cy="253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9" name="图表 8"/>
          <p:cNvGraphicFramePr/>
          <p:nvPr/>
        </p:nvGraphicFramePr>
        <p:xfrm>
          <a:off x="3037205" y="1544320"/>
          <a:ext cx="2297430" cy="237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10" name="图表 9"/>
          <p:cNvGraphicFramePr/>
          <p:nvPr/>
        </p:nvGraphicFramePr>
        <p:xfrm>
          <a:off x="5457825" y="1544320"/>
          <a:ext cx="2366010" cy="2379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11" name="图表 10"/>
          <p:cNvGraphicFramePr/>
          <p:nvPr/>
        </p:nvGraphicFramePr>
        <p:xfrm>
          <a:off x="5476875" y="4059555"/>
          <a:ext cx="2360930" cy="255079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sp>
        <p:nvSpPr>
          <p:cNvPr id="12" name="矩形 11"/>
          <p:cNvSpPr/>
          <p:nvPr/>
        </p:nvSpPr>
        <p:spPr>
          <a:xfrm>
            <a:off x="1270" y="340995"/>
            <a:ext cx="173990" cy="4425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318770" y="362903"/>
            <a:ext cx="501586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000" b="1"/>
              <a:t>数据分析</a:t>
            </a:r>
            <a:r>
              <a:rPr lang="en-US" altLang="zh-CN" sz="2000" b="1">
                <a:solidFill>
                  <a:srgbClr val="FFC000"/>
                </a:solidFill>
              </a:rPr>
              <a:t>-</a:t>
            </a:r>
            <a:r>
              <a:rPr lang="zh-CN" altLang="en-US" sz="2000" b="1">
                <a:solidFill>
                  <a:srgbClr val="FFC000"/>
                </a:solidFill>
              </a:rPr>
              <a:t>打螺丝数据</a:t>
            </a:r>
            <a:endParaRPr lang="zh-CN" altLang="en-US" sz="2000" b="1">
              <a:solidFill>
                <a:srgbClr val="FFC000"/>
              </a:solidFill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318770" y="1006475"/>
            <a:ext cx="3305810" cy="40322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r>
              <a:rPr lang="en-US" altLang="zh-CN" sz="1600" b="1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打螺丝数据</a:t>
            </a: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  <a:p>
            <a:pPr marL="285750" lvl="0" indent="-285750" algn="l">
              <a:buClrTx/>
              <a:buSzTx/>
              <a:buFont typeface="Wingdings" panose="05000000000000000000" charset="0"/>
              <a:buChar char="Ø"/>
            </a:pPr>
            <a:endParaRPr lang="en-US" altLang="zh-CN" sz="1600" b="1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1986915" y="940435"/>
            <a:ext cx="2547620" cy="46926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zh-CN" sz="1400" b="1">
                <a:latin typeface="微软雅黑" panose="020B0503020204020204" charset="-122"/>
                <a:ea typeface="微软雅黑" panose="020B0503020204020204" charset="-122"/>
                <a:sym typeface="+mn-ea"/>
              </a:rPr>
              <a:t>- </a:t>
            </a:r>
            <a:r>
              <a:rPr lang="en-US" altLang="zh-CN" sz="1400" b="1">
                <a:sym typeface="+mn-ea"/>
              </a:rPr>
              <a:t>Loc41_Full_Config_V4</a:t>
            </a:r>
            <a:endParaRPr lang="en-US" altLang="zh-CN" sz="1400" b="1"/>
          </a:p>
          <a:p>
            <a:pPr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zh-CN" sz="1400" b="1"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190865" y="1544320"/>
            <a:ext cx="3652520" cy="1560195"/>
          </a:xfrm>
          <a:prstGeom prst="rect">
            <a:avLst/>
          </a:prstGeom>
          <a:noFill/>
          <a:ln w="3175">
            <a:solidFill>
              <a:schemeClr val="bg2">
                <a:lumMod val="75000"/>
              </a:schemeClr>
            </a:solidFill>
            <a:prstDash val="dash"/>
          </a:ln>
        </p:spPr>
        <p:txBody>
          <a:bodyPr wrap="square" rtlCol="0" anchor="ctr" anchorCtr="0">
            <a:noAutofit/>
          </a:bodyPr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/>
              <a:t>角度曲线，呈现左图</a:t>
            </a:r>
            <a:r>
              <a:rPr lang="en-US" altLang="zh-CN"/>
              <a:t>3</a:t>
            </a:r>
            <a:r>
              <a:rPr lang="zh-CN" altLang="en-US"/>
              <a:t>种类型，差异</a:t>
            </a:r>
            <a:r>
              <a:rPr lang="zh-CN" altLang="en-US"/>
              <a:t>较大；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n"/>
            </a:pP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buFont typeface="Wingdings" panose="05000000000000000000" charset="0"/>
              <a:buChar char="n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扭矩曲线，呈现左下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3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种形态，差异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较大；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8239760" y="4695190"/>
            <a:ext cx="3603625" cy="175069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 anchor="t">
            <a:noAutofit/>
          </a:bodyPr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多种形态的打螺丝角度，能够保证最后的紧固要求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么？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charset="0"/>
              <a:buChar char="Ø"/>
            </a:pP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哪种角度</a:t>
            </a:r>
            <a:r>
              <a:rPr lang="en-US" altLang="zh-CN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-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扭矩曲线，时间、质量、成品率都更优</a:t>
            </a:r>
            <a:r>
              <a:rPr lang="zh-CN" altLang="en-US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sym typeface="+mn-ea"/>
              </a:rPr>
              <a:t>呢？</a:t>
            </a:r>
            <a:endParaRPr lang="zh-CN" altLang="en-US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39760" y="3813175"/>
            <a:ext cx="768350" cy="768350"/>
          </a:xfrm>
          <a:prstGeom prst="rect">
            <a:avLst/>
          </a:prstGeom>
        </p:spPr>
      </p:pic>
    </p:spTree>
    <p:custDataLst>
      <p:tags r:id="rId8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01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2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3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4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5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6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7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8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09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0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1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2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4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5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6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7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8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19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0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1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2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3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4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5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126.xml><?xml version="1.0" encoding="utf-8"?>
<p:tagLst xmlns:p="http://schemas.openxmlformats.org/presentationml/2006/main">
  <p:tag name="KSO_WM_BEAUTIFY_FLAG" val=""/>
</p:tagLst>
</file>

<file path=ppt/tags/tag127.xml><?xml version="1.0" encoding="utf-8"?>
<p:tagLst xmlns:p="http://schemas.openxmlformats.org/presentationml/2006/main">
  <p:tag name="KSO_WM_BEAUTIFY_FLAG" val=""/>
</p:tagLst>
</file>

<file path=ppt/tags/tag128.xml><?xml version="1.0" encoding="utf-8"?>
<p:tagLst xmlns:p="http://schemas.openxmlformats.org/presentationml/2006/main">
  <p:tag name="KSO_WM_BEAUTIFY_FLAG" val=""/>
</p:tagLst>
</file>

<file path=ppt/tags/tag129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0.xml><?xml version="1.0" encoding="utf-8"?>
<p:tagLst xmlns:p="http://schemas.openxmlformats.org/presentationml/2006/main">
  <p:tag name="KSO_WM_BEAUTIFY_FLAG" val=""/>
</p:tagLst>
</file>

<file path=ppt/tags/tag131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2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3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3"/>
  <p:tag name="KSO_WM_UNIT_ID" val="diagram20236954_3*l_h_i*1_1_3"/>
  <p:tag name="KSO_WM_TEMPLATE_CATEGORY" val="diagram"/>
  <p:tag name="KSO_WM_TEMPLATE_INDEX" val="20236954"/>
  <p:tag name="KSO_WM_UNIT_LAYERLEVEL" val="1_1_1"/>
  <p:tag name="KSO_WM_TAG_VERSION" val="3.0"/>
  <p:tag name="KSO_WM_UNIT_FILL_FORE_SCHEMECOLOR_INDEX_BRIGHTNESS" val="0"/>
  <p:tag name="KSO_WM_DIAGRAM_MAX_ITEMCNT" val="5"/>
  <p:tag name="KSO_WM_DIAGRAM_MIN_ITEMCNT" val="3"/>
  <p:tag name="KSO_WM_DIAGRAM_COLOR_MATCH_VALUE" val="{&quot;shape&quot;:{&quot;fill&quot;:{&quot;gradient&quot;:[{&quot;brightness&quot;:0.07000000029802322,&quot;colorType&quot;:1,&quot;foreColorIndex&quot;:16,&quot;pos&quot;:0,&quot;transparency&quot;:0},{&quot;brightness&quot;:0.07000000029802322,&quot;colorType&quot;:1,&quot;foreColorIndex&quot;:16,&quot;pos&quot;:1,&quot;transparency&quot;:0}],&quot;type&quot;:3},&quot;glow&quot;:{&quot;colorType&quot;:0},&quot;line&quot;:{&quot;gradient&quot;:[{&quot;brightness&quot;:0,&quot;colorType&quot;:1,&quot;foreColorIndex&quot;:14,&quot;pos&quot;:0,&quot;transparency&quot;:1},{&quot;brightness&quot;:0.800000011920929,&quot;colorType&quot;:1,&quot;foreColorIndex&quot;:5,&quot;pos&quot;:1,&quot;transparency&quot;:0}],&quot;type&quot;:2},&quot;shadow&quot;:{&quot;brightness&quot;:0.4000000059604645,&quot;colorType&quot;:1,&quot;foreColorIndex&quot;:5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34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3"/>
  <p:tag name="KSO_WM_UNIT_ID" val="diagram20236954_3*l_h_i*1_2_3"/>
  <p:tag name="KSO_WM_TEMPLATE_CATEGORY" val="diagram"/>
  <p:tag name="KSO_WM_TEMPLATE_INDEX" val="20236954"/>
  <p:tag name="KSO_WM_UNIT_LAYERLEVEL" val="1_1_1"/>
  <p:tag name="KSO_WM_TAG_VERSION" val="3.0"/>
  <p:tag name="KSO_WM_UNIT_FILL_FORE_SCHEMECOLOR_INDEX_BRIGHTNESS" val="0"/>
  <p:tag name="KSO_WM_DIAGRAM_MAX_ITEMCNT" val="5"/>
  <p:tag name="KSO_WM_DIAGRAM_MIN_ITEMCNT" val="3"/>
  <p:tag name="KSO_WM_DIAGRAM_COLOR_MATCH_VALUE" val="{&quot;shape&quot;:{&quot;fill&quot;:{&quot;gradient&quot;:[{&quot;brightness&quot;:0.07000000029802322,&quot;colorType&quot;:1,&quot;foreColorIndex&quot;:16,&quot;pos&quot;:0,&quot;transparency&quot;:0},{&quot;brightness&quot;:0.07000000029802322,&quot;colorType&quot;:1,&quot;foreColorIndex&quot;:16,&quot;pos&quot;:1,&quot;transparency&quot;:0}],&quot;type&quot;:3},&quot;glow&quot;:{&quot;colorType&quot;:0},&quot;line&quot;:{&quot;gradient&quot;:[{&quot;brightness&quot;:0,&quot;colorType&quot;:1,&quot;foreColorIndex&quot;:14,&quot;pos&quot;:0,&quot;transparency&quot;:1},{&quot;brightness&quot;:0.6000000238418579,&quot;colorType&quot;:1,&quot;foreColorIndex&quot;:6,&quot;pos&quot;:1,&quot;transparency&quot;:0}],&quot;type&quot;:2},&quot;shadow&quot;:{&quot;brightness&quot;:0.4000000059604645,&quot;colorType&quot;:1,&quot;foreColorIndex&quot;:6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35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3"/>
  <p:tag name="KSO_WM_UNIT_ID" val="diagram20236954_3*l_h_i*1_3_3"/>
  <p:tag name="KSO_WM_TEMPLATE_CATEGORY" val="diagram"/>
  <p:tag name="KSO_WM_TEMPLATE_INDEX" val="20236954"/>
  <p:tag name="KSO_WM_UNIT_LAYERLEVEL" val="1_1_1"/>
  <p:tag name="KSO_WM_TAG_VERSION" val="3.0"/>
  <p:tag name="KSO_WM_UNIT_FILL_FORE_SCHEMECOLOR_INDEX_BRIGHTNESS" val="0"/>
  <p:tag name="KSO_WM_DIAGRAM_MAX_ITEMCNT" val="5"/>
  <p:tag name="KSO_WM_DIAGRAM_MIN_ITEMCNT" val="3"/>
  <p:tag name="KSO_WM_DIAGRAM_COLOR_MATCH_VALUE" val="{&quot;shape&quot;:{&quot;fill&quot;:{&quot;gradient&quot;:[{&quot;brightness&quot;:0.07000000029802322,&quot;colorType&quot;:1,&quot;foreColorIndex&quot;:16,&quot;pos&quot;:0,&quot;transparency&quot;:0},{&quot;brightness&quot;:0.07000000029802322,&quot;colorType&quot;:1,&quot;foreColorIndex&quot;:16,&quot;pos&quot;:1,&quot;transparency&quot;:0}],&quot;type&quot;:3},&quot;glow&quot;:{&quot;colorType&quot;:0},&quot;line&quot;:{&quot;gradient&quot;:[{&quot;brightness&quot;:0,&quot;colorType&quot;:1,&quot;foreColorIndex&quot;:14,&quot;pos&quot;:0,&quot;transparency&quot;:1},{&quot;brightness&quot;:0.800000011920929,&quot;colorType&quot;:1,&quot;foreColorIndex&quot;:5,&quot;pos&quot;:1,&quot;transparency&quot;:0}],&quot;type&quot;:2},&quot;shadow&quot;:{&quot;brightness&quot;:0.4000000059604645,&quot;colorType&quot;:1,&quot;foreColorIndex&quot;:5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36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3"/>
  <p:tag name="KSO_WM_UNIT_ID" val="diagram20236954_3*l_h_i*1_4_3"/>
  <p:tag name="KSO_WM_TEMPLATE_CATEGORY" val="diagram"/>
  <p:tag name="KSO_WM_TEMPLATE_INDEX" val="20236954"/>
  <p:tag name="KSO_WM_UNIT_LAYERLEVEL" val="1_1_1"/>
  <p:tag name="KSO_WM_TAG_VERSION" val="3.0"/>
  <p:tag name="KSO_WM_UNIT_FILL_FORE_SCHEMECOLOR_INDEX_BRIGHTNESS" val="0"/>
  <p:tag name="KSO_WM_DIAGRAM_MAX_ITEMCNT" val="5"/>
  <p:tag name="KSO_WM_DIAGRAM_MIN_ITEMCNT" val="3"/>
  <p:tag name="KSO_WM_DIAGRAM_COLOR_MATCH_VALUE" val="{&quot;shape&quot;:{&quot;fill&quot;:{&quot;gradient&quot;:[{&quot;brightness&quot;:0.07000000029802322,&quot;colorType&quot;:1,&quot;foreColorIndex&quot;:16,&quot;pos&quot;:0,&quot;transparency&quot;:0},{&quot;brightness&quot;:0.07000000029802322,&quot;colorType&quot;:1,&quot;foreColorIndex&quot;:16,&quot;pos&quot;:1,&quot;transparency&quot;:0}],&quot;type&quot;:3},&quot;glow&quot;:{&quot;colorType&quot;:0},&quot;line&quot;:{&quot;gradient&quot;:[{&quot;brightness&quot;:0,&quot;colorType&quot;:1,&quot;foreColorIndex&quot;:14,&quot;pos&quot;:0,&quot;transparency&quot;:1},{&quot;brightness&quot;:0.6000000238418579,&quot;colorType&quot;:1,&quot;foreColorIndex&quot;:6,&quot;pos&quot;:1,&quot;transparency&quot;:0}],&quot;type&quot;:2},&quot;shadow&quot;:{&quot;brightness&quot;:0.4000000059604645,&quot;colorType&quot;:1,&quot;foreColorIndex&quot;:6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37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nb"/>
  <p:tag name="KSO_WM_UNIT_TYPE" val="l_h_i"/>
  <p:tag name="KSO_WM_UNIT_INDEX" val="1_1_2"/>
  <p:tag name="KSO_WM_UNIT_ID" val="diagram20236954_3*l_h_i*1_1_2"/>
  <p:tag name="KSO_WM_TEMPLATE_CATEGORY" val="diagram"/>
  <p:tag name="KSO_WM_TEMPLATE_INDEX" val="20236954"/>
  <p:tag name="KSO_WM_UNIT_LAYERLEVEL" val="1_1_1"/>
  <p:tag name="KSO_WM_TAG_VERSION" val="3.0"/>
  <p:tag name="KSO_WM_UNIT_TEXT_FILL_TYPE" val="1"/>
  <p:tag name="KSO_WM_DIAGRAM_MAX_ITEMCNT" val="5"/>
  <p:tag name="KSO_WM_DIAGRAM_MIN_ITEMCNT" val="3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38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nb"/>
  <p:tag name="KSO_WM_UNIT_TYPE" val="l_h_i"/>
  <p:tag name="KSO_WM_UNIT_INDEX" val="1_2_2"/>
  <p:tag name="KSO_WM_UNIT_ID" val="diagram20236954_3*l_h_i*1_2_2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gradient&quot;:[{&quot;brightness&quot;:0.4000000059604645,&quot;colorType&quot;:1,&quot;foreColorIndex&quot;:6,&quot;pos&quot;:1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BEAUTIFY_FLAG" val="#wm#"/>
  <p:tag name="KSO_WM_DIAGRAM_USE_COLOR_VALUE" val="{&quot;color_scheme&quot;:1,&quot;theme_color_indexes&quot;:[5,5,5,5,5,5]}"/>
</p:tagLst>
</file>

<file path=ppt/tags/tag139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nb"/>
  <p:tag name="KSO_WM_UNIT_TYPE" val="l_h_i"/>
  <p:tag name="KSO_WM_UNIT_INDEX" val="1_3_2"/>
  <p:tag name="KSO_WM_UNIT_ID" val="diagram20236954_3*l_h_i*1_3_2"/>
  <p:tag name="KSO_WM_TEMPLATE_CATEGORY" val="diagram"/>
  <p:tag name="KSO_WM_TEMPLATE_INDEX" val="20236954"/>
  <p:tag name="KSO_WM_UNIT_LAYERLEVEL" val="1_1_1"/>
  <p:tag name="KSO_WM_TAG_VERSION" val="3.0"/>
  <p:tag name="KSO_WM_UNIT_TEXT_FILL_TYPE" val="1"/>
  <p:tag name="KSO_WM_DIAGRAM_MAX_ITEMCNT" val="5"/>
  <p:tag name="KSO_WM_DIAGRAM_MIN_ITEMCNT" val="3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0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nb"/>
  <p:tag name="KSO_WM_UNIT_TYPE" val="l_h_i"/>
  <p:tag name="KSO_WM_UNIT_INDEX" val="1_4_2"/>
  <p:tag name="KSO_WM_UNIT_ID" val="diagram20236954_3*l_h_i*1_4_2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gradient&quot;:[{&quot;brightness&quot;:0.4000000059604645,&quot;colorType&quot;:1,&quot;foreColorIndex&quot;:6,&quot;pos&quot;:1,&quot;transparency&quot;:0},{&quot;brightness&quot;:0,&quot;colorType&quot;:1,&quot;foreColorIndex&quot;:6,&quot;pos&quot;:0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UNIT_TEXT_FILL_FORE_SCHEMECOLOR_INDEX" val="1"/>
  <p:tag name="KSO_WM_UNIT_TEXT_FILL_TYPE" val="1"/>
  <p:tag name="KSO_WM_BEAUTIFY_FLAG" val="#wm#"/>
  <p:tag name="KSO_WM_DIAGRAM_USE_COLOR_VALUE" val="{&quot;color_scheme&quot;:1,&quot;theme_color_indexes&quot;:[5,5,5,5,5,5]}"/>
</p:tagLst>
</file>

<file path=ppt/tags/tag141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1_1"/>
  <p:tag name="KSO_WM_UNIT_ID" val="diagram20236954_3*l_h_a*1_1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项标题"/>
  <p:tag name="KSO_WM_UNIT_TEXT_FILL_FORE_SCHEMECOLOR_INDEX" val="1"/>
  <p:tag name="KSO_WM_UNIT_TEXT_FILL_TYPE" val="1"/>
  <p:tag name="KSO_WM_UNIT_TEXT_TYPE" val="1"/>
  <p:tag name="KSO_WM_BEAUTIFY_FLAG" val="#wm#"/>
  <p:tag name="KSO_WM_DIAGRAM_USE_COLOR_VALUE" val="{&quot;color_scheme&quot;:1,&quot;theme_color_indexes&quot;:[5,5,5,5,5,5]}"/>
</p:tagLst>
</file>

<file path=ppt/tags/tag142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1_1"/>
  <p:tag name="KSO_WM_UNIT_ID" val="diagram20236954_3*l_h_f*1_1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单击此处添加文本内容，简明阐述您的观点。根据需要可增减文字。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DIAGRAM_USE_COLOR_VALUE" val="{&quot;color_scheme&quot;:1,&quot;theme_color_indexes&quot;:[5,5,5,5,5,5]}"/>
</p:tagLst>
</file>

<file path=ppt/tags/tag143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2_1"/>
  <p:tag name="KSO_WM_UNIT_ID" val="diagram20236954_3*l_h_a*1_2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项标题"/>
  <p:tag name="KSO_WM_UNIT_TEXT_FILL_FORE_SCHEMECOLOR_INDEX" val="1"/>
  <p:tag name="KSO_WM_UNIT_TEXT_FILL_TYPE" val="1"/>
  <p:tag name="KSO_WM_UNIT_TEXT_TYPE" val="1"/>
  <p:tag name="KSO_WM_BEAUTIFY_FLAG" val="#wm#"/>
  <p:tag name="KSO_WM_DIAGRAM_USE_COLOR_VALUE" val="{&quot;color_scheme&quot;:1,&quot;theme_color_indexes&quot;:[5,5,5,5,5,5]}"/>
</p:tagLst>
</file>

<file path=ppt/tags/tag144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2_1"/>
  <p:tag name="KSO_WM_UNIT_ID" val="diagram20236954_3*l_h_f*1_2_1"/>
  <p:tag name="KSO_WM_TEMPLATE_CATEGORY" val="diagram"/>
  <p:tag name="KSO_WM_TEMPLATE_INDEX" val="20236954"/>
  <p:tag name="KSO_WM_UNIT_LAYERLEVEL" val="1_1_1"/>
  <p:tag name="KSO_WM_TAG_VERSION" val="3.0"/>
  <p:tag name="KSO_WM_UNIT_VALUE" val="4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。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DIAGRAM_USE_COLOR_VALUE" val="{&quot;color_scheme&quot;:1,&quot;theme_color_indexes&quot;:[5,5,5,5,5,5]}"/>
</p:tagLst>
</file>

<file path=ppt/tags/tag145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3_1"/>
  <p:tag name="KSO_WM_UNIT_ID" val="diagram20236954_3*l_h_a*1_3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项标题"/>
  <p:tag name="KSO_WM_UNIT_TEXT_FILL_FORE_SCHEMECOLOR_INDEX" val="1"/>
  <p:tag name="KSO_WM_UNIT_TEXT_FILL_TYPE" val="1"/>
  <p:tag name="KSO_WM_UNIT_TEXT_TYPE" val="1"/>
  <p:tag name="KSO_WM_BEAUTIFY_FLAG" val="#wm#"/>
  <p:tag name="KSO_WM_DIAGRAM_USE_COLOR_VALUE" val="{&quot;color_scheme&quot;:1,&quot;theme_color_indexes&quot;:[5,5,5,5,5,5]}"/>
</p:tagLst>
</file>

<file path=ppt/tags/tag146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3_1"/>
  <p:tag name="KSO_WM_UNIT_ID" val="diagram20236954_3*l_h_f*1_3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单击此处添加文本内容，简明阐述您的观点。根据需要可增减文字。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DIAGRAM_USE_COLOR_VALUE" val="{&quot;color_scheme&quot;:1,&quot;theme_color_indexes&quot;:[5,5,5,5,5,5]}"/>
</p:tagLst>
</file>

<file path=ppt/tags/tag147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4_1"/>
  <p:tag name="KSO_WM_UNIT_ID" val="diagram20236954_3*l_h_a*1_4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项标题"/>
  <p:tag name="KSO_WM_UNIT_TEXT_FILL_FORE_SCHEMECOLOR_INDEX" val="1"/>
  <p:tag name="KSO_WM_UNIT_TEXT_FILL_TYPE" val="1"/>
  <p:tag name="KSO_WM_UNIT_TEXT_TYPE" val="1"/>
  <p:tag name="KSO_WM_BEAUTIFY_FLAG" val="#wm#"/>
  <p:tag name="KSO_WM_DIAGRAM_USE_COLOR_VALUE" val="{&quot;color_scheme&quot;:1,&quot;theme_color_indexes&quot;:[5,5,5,5,5,5]}"/>
</p:tagLst>
</file>

<file path=ppt/tags/tag148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4_1"/>
  <p:tag name="KSO_WM_UNIT_ID" val="diagram20236954_3*l_h_f*1_4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VALUE" val="40"/>
  <p:tag name="KSO_WM_UNIT_PRESET_TEXT" val="单击此处添加文本内容，简明阐述您的观点。根据需要可增减文字。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DIAGRAM_USE_COLOR_VALUE" val="{&quot;color_scheme&quot;:1,&quot;theme_color_indexes&quot;:[5,5,5,5,5,5]}"/>
</p:tagLst>
</file>

<file path=ppt/tags/tag149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1"/>
  <p:tag name="KSO_WM_UNIT_ID" val="diagram20236954_3*l_h_i*1_1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BEAUTIFY_FLAG" val="#wm#"/>
  <p:tag name="KSO_WM_DIAGRAM_USE_COLOR_VALUE" val="{&quot;color_scheme&quot;:1,&quot;theme_color_indexes&quot;:[5,5,5,5,5,5]}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0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1"/>
  <p:tag name="KSO_WM_UNIT_ID" val="diagram20236954_3*l_h_i*1_2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BEAUTIFY_FLAG" val="#wm#"/>
  <p:tag name="KSO_WM_DIAGRAM_USE_COLOR_VALUE" val="{&quot;color_scheme&quot;:1,&quot;theme_color_indexes&quot;:[5,5,5,5,5,5]}"/>
</p:tagLst>
</file>

<file path=ppt/tags/tag151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1"/>
  <p:tag name="KSO_WM_UNIT_ID" val="diagram20236954_3*l_h_i*1_3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BEAUTIFY_FLAG" val="#wm#"/>
  <p:tag name="KSO_WM_DIAGRAM_USE_COLOR_VALUE" val="{&quot;color_scheme&quot;:1,&quot;theme_color_indexes&quot;:[5,5,5,5,5,5]}"/>
</p:tagLst>
</file>

<file path=ppt/tags/tag152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1"/>
  <p:tag name="KSO_WM_UNIT_ID" val="diagram20236954_3*l_h_i*1_4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6"/>
  <p:tag name="KSO_WM_UNIT_FILL_FORE_SCHEMECOLOR_INDEX_BRIGHTNESS" val="0"/>
  <p:tag name="KSO_WM_BEAUTIFY_FLAG" val="#wm#"/>
  <p:tag name="KSO_WM_DIAGRAM_USE_COLOR_VALUE" val="{&quot;color_scheme&quot;:1,&quot;theme_color_indexes&quot;:[5,5,5,5,5,5]}"/>
</p:tagLst>
</file>

<file path=ppt/tags/tag153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3"/>
  <p:tag name="KSO_WM_UNIT_ID" val="diagram20236954_3*l_h_i*1_5_3"/>
  <p:tag name="KSO_WM_TEMPLATE_CATEGORY" val="diagram"/>
  <p:tag name="KSO_WM_TEMPLATE_INDEX" val="20236954"/>
  <p:tag name="KSO_WM_UNIT_LAYERLEVEL" val="1_1_1"/>
  <p:tag name="KSO_WM_TAG_VERSION" val="3.0"/>
  <p:tag name="KSO_WM_UNIT_FILL_FORE_SCHEMECOLOR_INDEX_BRIGHTNESS" val="0"/>
  <p:tag name="KSO_WM_DIAGRAM_MAX_ITEMCNT" val="5"/>
  <p:tag name="KSO_WM_DIAGRAM_MIN_ITEMCNT" val="3"/>
  <p:tag name="KSO_WM_DIAGRAM_COLOR_MATCH_VALUE" val="{&quot;shape&quot;:{&quot;fill&quot;:{&quot;gradient&quot;:[{&quot;brightness&quot;:0.07000000029802322,&quot;colorType&quot;:1,&quot;foreColorIndex&quot;:16,&quot;pos&quot;:0,&quot;transparency&quot;:0},{&quot;brightness&quot;:0.07000000029802322,&quot;colorType&quot;:1,&quot;foreColorIndex&quot;:16,&quot;pos&quot;:1,&quot;transparency&quot;:0}],&quot;type&quot;:3},&quot;glow&quot;:{&quot;colorType&quot;:0},&quot;line&quot;:{&quot;gradient&quot;:[{&quot;brightness&quot;:0,&quot;colorType&quot;:1,&quot;foreColorIndex&quot;:14,&quot;pos&quot;:0,&quot;transparency&quot;:1},{&quot;brightness&quot;:0.800000011920929,&quot;colorType&quot;:1,&quot;foreColorIndex&quot;:5,&quot;pos&quot;:1,&quot;transparency&quot;:0}],&quot;type&quot;:2},&quot;shadow&quot;:{&quot;brightness&quot;:0.4000000059604645,&quot;colorType&quot;:1,&quot;foreColorIndex&quot;:5,&quot;transparency&quot;:0.8299999833106995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54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nb"/>
  <p:tag name="KSO_WM_UNIT_TYPE" val="l_h_i"/>
  <p:tag name="KSO_WM_UNIT_INDEX" val="1_5_2"/>
  <p:tag name="KSO_WM_UNIT_ID" val="diagram20236954_3*l_h_i*1_5_2"/>
  <p:tag name="KSO_WM_TEMPLATE_CATEGORY" val="diagram"/>
  <p:tag name="KSO_WM_TEMPLATE_INDEX" val="20236954"/>
  <p:tag name="KSO_WM_UNIT_LAYERLEVEL" val="1_1_1"/>
  <p:tag name="KSO_WM_TAG_VERSION" val="3.0"/>
  <p:tag name="KSO_WM_UNIT_TEXT_FILL_TYPE" val="1"/>
  <p:tag name="KSO_WM_DIAGRAM_MAX_ITEMCNT" val="5"/>
  <p:tag name="KSO_WM_DIAGRAM_MIN_ITEMCNT" val="3"/>
  <p:tag name="KSO_WM_DIAGRAM_COLOR_MATCH_VALUE" val="{&quot;shape&quot;:{&quot;fill&quot;:{&quot;gradient&quot;:[{&quot;brightness&quot;:0,&quot;colorType&quot;:1,&quot;foreColorIndex&quot;:5,&quot;pos&quot;:0,&quot;transparency&quot;:0},{&quot;brightness&quot;:0.400000005960464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3"/>
  <p:tag name="KSO_WM_BEAUTIFY_FLAG" val="#wm#"/>
  <p:tag name="KSO_WM_DIAGRAM_USE_COLOR_VALUE" val="{&quot;color_scheme&quot;:1,&quot;theme_color_indexes&quot;:[5,5,5,5,5,5]}"/>
</p:tagLst>
</file>

<file path=ppt/tags/tag155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a"/>
  <p:tag name="KSO_WM_UNIT_INDEX" val="1_5_1"/>
  <p:tag name="KSO_WM_UNIT_ID" val="diagram20236954_3*l_h_a*1_5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SCONTENTSTITLE" val="0"/>
  <p:tag name="KSO_WM_UNIT_ISNUMDGMTITLE" val="0"/>
  <p:tag name="KSO_WM_UNIT_PRESET_TEXT" val="添加项标题"/>
  <p:tag name="KSO_WM_UNIT_TEXT_FILL_FORE_SCHEMECOLOR_INDEX" val="1"/>
  <p:tag name="KSO_WM_UNIT_TEXT_FILL_TYPE" val="1"/>
  <p:tag name="KSO_WM_UNIT_TEXT_TYPE" val="1"/>
  <p:tag name="KSO_WM_BEAUTIFY_FLAG" val="#wm#"/>
  <p:tag name="KSO_WM_DIAGRAM_USE_COLOR_VALUE" val="{&quot;color_scheme&quot;:1,&quot;theme_color_indexes&quot;:[5,5,5,5,5,5]}"/>
</p:tagLst>
</file>

<file path=ppt/tags/tag156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SUBTYPE" val="a"/>
  <p:tag name="KSO_WM_UNIT_NOCLEAR" val="0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f"/>
  <p:tag name="KSO_WM_UNIT_INDEX" val="1_5_1"/>
  <p:tag name="KSO_WM_UNIT_ID" val="diagram20236954_3*l_h_f*1_5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PRESET_TEXT" val="单击此处添加文本内容，简明阐述您的观点。根据需要可增减文字。"/>
  <p:tag name="KSO_WM_UNIT_TEXT_FILL_FORE_SCHEMECOLOR_INDEX" val="1"/>
  <p:tag name="KSO_WM_UNIT_TEXT_FILL_TYPE" val="1"/>
  <p:tag name="KSO_WM_UNIT_TEXT_TYPE" val="1"/>
  <p:tag name="KSO_WM_UNIT_TEXT_LAYER_COUNT" val="1"/>
  <p:tag name="KSO_WM_BEAUTIFY_FLAG" val="#wm#"/>
  <p:tag name="KSO_WM_DIAGRAM_USE_COLOR_VALUE" val="{&quot;color_scheme&quot;:1,&quot;theme_color_indexes&quot;:[5,5,5,5,5,5]}"/>
</p:tagLst>
</file>

<file path=ppt/tags/tag157.xml><?xml version="1.0" encoding="utf-8"?>
<p:tagLst xmlns:p="http://schemas.openxmlformats.org/presentationml/2006/main">
  <p:tag name="KSO_WM_DIAGRAM_VIRTUALLY_FRAME" val="{&quot;height&quot;:413.3750030517578,&quot;left&quot;:47.392706298828124,&quot;top&quot;:121.95,&quot;width&quot;:864.0145874023438}"/>
  <p:tag name="KSO_WM_DIAGRAM_VERSION" val="3"/>
  <p:tag name="KSO_WM_DIAGRAM_COLOR_TRICK" val="2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1"/>
  <p:tag name="KSO_WM_UNIT_ID" val="diagram20236954_3*l_h_i*1_5_1"/>
  <p:tag name="KSO_WM_TEMPLATE_CATEGORY" val="diagram"/>
  <p:tag name="KSO_WM_TEMPLATE_INDEX" val="20236954"/>
  <p:tag name="KSO_WM_UNIT_LAYERLEVEL" val="1_1_1"/>
  <p:tag name="KSO_WM_TAG_VERSION" val="3.0"/>
  <p:tag name="KSO_WM_DIAGRAM_MAX_ITEMCNT" val="5"/>
  <p:tag name="KSO_WM_DIAGRAM_MIN_ITEMCNT" val="3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FILL_TYPE" val="1"/>
  <p:tag name="KSO_WM_UNIT_FILL_FORE_SCHEMECOLOR_INDEX" val="5"/>
  <p:tag name="KSO_WM_UNIT_FILL_FORE_SCHEMECOLOR_INDEX_BRIGHTNESS" val="0"/>
  <p:tag name="KSO_WM_BEAUTIFY_FLAG" val="#wm#"/>
  <p:tag name="KSO_WM_DIAGRAM_USE_COLOR_VALUE" val="{&quot;color_scheme&quot;:1,&quot;theme_color_indexes&quot;:[5,5,5,5,5,5]}"/>
</p:tagLst>
</file>

<file path=ppt/tags/tag15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70&quot;:[3330174]}"/>
</p:tagLst>
</file>

<file path=ppt/tags/tag159.xml><?xml version="1.0" encoding="utf-8"?>
<p:tagLst xmlns:p="http://schemas.openxmlformats.org/presentationml/2006/main">
  <p:tag name="resource_record_key" val="{&quot;10&quot;:[20263631,21560964,3481974],&quot;13&quot;:[4364942,20042469],&quot;65&quot;:[20205081],&quot;70&quot;:[3330174]}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4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5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6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7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8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69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1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2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3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4.xml><?xml version="1.0" encoding="utf-8"?>
<p:tagLst xmlns:p="http://schemas.openxmlformats.org/presentationml/2006/main">
  <p:tag name="KSO_WM_DIAGRAM_VIRTUALLY_FRAME" val="{&quot;height&quot;:367.77236220472435,&quot;left&quot;:418.9411023622047,&quot;top&quot;:92.77110236220473,&quot;width&quot;:423.05881889763776}"/>
</p:tagLst>
</file>

<file path=ppt/tags/tag75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76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77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78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79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1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2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3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4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5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6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8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3&quot;:[4364942,20042469],&quot;65&quot;:[20205081]}"/>
</p:tagLst>
</file>

<file path=ppt/tags/tag8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8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1.xml><?xml version="1.0" encoding="utf-8"?>
<p:tagLst xmlns:p="http://schemas.openxmlformats.org/presentationml/2006/main">
  <p:tag name="TABLE_ENDDRAG_ORIGIN_RECT" val="486*187"/>
  <p:tag name="TABLE_ENDDRAG_RECT" val="40*286*486*187"/>
</p:tagLst>
</file>

<file path=ppt/tags/tag92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93.xml><?xml version="1.0" encoding="utf-8"?>
<p:tagLst xmlns:p="http://schemas.openxmlformats.org/presentationml/2006/main">
  <p:tag name="KSO_WM_DIAGRAM_VIRTUALLY_FRAME" val="{&quot;height&quot;:311.2,&quot;left&quot;:268.2,&quot;top&quot;:152.75,&quot;width&quot;:692.1}"/>
</p:tagLst>
</file>

<file path=ppt/tags/tag9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5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  <p:tag name="resource_record_key" val="{&quot;10&quot;:[3481974],&quot;65&quot;:[20205081]}"/>
</p:tagLst>
</file>

<file path=ppt/tags/tag9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97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8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9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44546A"/>
    </a:dk2>
    <a:lt2>
      <a:srgbClr val="E7E6E6"/>
    </a:lt2>
    <a:accent1>
      <a:srgbClr val="3875FF"/>
    </a:accent1>
    <a:accent2>
      <a:srgbClr val="FCBE00"/>
    </a:accent2>
    <a:accent3>
      <a:srgbClr val="73A1FF"/>
    </a:accent3>
    <a:accent4>
      <a:srgbClr val="6FD5FF"/>
    </a:accent4>
    <a:accent5>
      <a:srgbClr val="FC9400"/>
    </a:accent5>
    <a:accent6>
      <a:srgbClr val="0093F0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2.xml><?xml version="1.0" encoding="utf-8"?>
<a:themeOverride xmlns:a="http://schemas.openxmlformats.org/drawingml/2006/main">
  <a:clrScheme name="自定义 10">
    <a:dk1>
      <a:srgbClr val="000000"/>
    </a:dk1>
    <a:lt1>
      <a:srgbClr val="FFFFFF"/>
    </a:lt1>
    <a:dk2>
      <a:srgbClr val="44546A"/>
    </a:dk2>
    <a:lt2>
      <a:srgbClr val="E7E6E6"/>
    </a:lt2>
    <a:accent1>
      <a:srgbClr val="3875FF"/>
    </a:accent1>
    <a:accent2>
      <a:srgbClr val="FCBE00"/>
    </a:accent2>
    <a:accent3>
      <a:srgbClr val="73A1FF"/>
    </a:accent3>
    <a:accent4>
      <a:srgbClr val="6FD5FF"/>
    </a:accent4>
    <a:accent5>
      <a:srgbClr val="FC9400"/>
    </a:accent5>
    <a:accent6>
      <a:srgbClr val="0093F0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ppt/theme/themeOverride3.xml><?xml version="1.0" encoding="utf-8"?>
<a:themeOverride xmlns:a="http://schemas.openxmlformats.org/drawingml/2006/main">
  <a:clrScheme name="自定义 107">
    <a:dk1>
      <a:srgbClr val="000000"/>
    </a:dk1>
    <a:lt1>
      <a:srgbClr val="FFFFFF"/>
    </a:lt1>
    <a:dk2>
      <a:srgbClr val="44546A"/>
    </a:dk2>
    <a:lt2>
      <a:srgbClr val="E7E6E6"/>
    </a:lt2>
    <a:accent1>
      <a:srgbClr val="1D6FA9"/>
    </a:accent1>
    <a:accent2>
      <a:srgbClr val="39ADCE"/>
    </a:accent2>
    <a:accent3>
      <a:srgbClr val="8BC145"/>
    </a:accent3>
    <a:accent4>
      <a:srgbClr val="1D9A78"/>
    </a:accent4>
    <a:accent5>
      <a:srgbClr val="30C0B4"/>
    </a:accent5>
    <a:accent6>
      <a:srgbClr val="4874CB"/>
    </a:accent6>
    <a:hlink>
      <a:srgbClr val="0026E5"/>
    </a:hlink>
    <a:folHlink>
      <a:srgbClr val="7E1FAD"/>
    </a:folHlink>
  </a:clrScheme>
  <a:fontScheme name="WPS">
    <a:majorFont>
      <a:latin typeface="Calibri Light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Times New Roman"/>
      <a:font script="Hebr" typeface="Times New Roman"/>
      <a:font script="Thai" typeface="Tahoma"/>
      <a:font script="Ethi" typeface="Nyala"/>
      <a:font script="Beng" typeface="Vrinda"/>
      <a:font script="Gujr" typeface="Shruti"/>
      <a:font script="Khmr" typeface="MoolBoran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Times New Roman"/>
      <a:font script="Uigh" typeface="Microsoft Uighur"/>
      <a:font script="Geor" typeface="Sylfaen"/>
    </a:majorFont>
    <a:minorFont>
      <a:latin typeface="Calibri"/>
      <a:ea typeface=""/>
      <a:cs typeface=""/>
      <a:font script="Jpan" typeface="ＭＳ Ｐゴシック"/>
      <a:font script="Hang" typeface="맑은 고딕"/>
      <a:font script="Hans" typeface="宋体"/>
      <a:font script="Hant" typeface="新細明體"/>
      <a:font script="Arab" typeface="Arial"/>
      <a:font script="Hebr" typeface="Arial"/>
      <a:font script="Thai" typeface="Tahoma"/>
      <a:font script="Ethi" typeface="Nyala"/>
      <a:font script="Beng" typeface="Vrinda"/>
      <a:font script="Gujr" typeface="Shruti"/>
      <a:font script="Khmr" typeface="DaunPenh"/>
      <a:font script="Knda" typeface="Tunga"/>
      <a:font script="Guru" typeface="Raavi"/>
      <a:font script="Cans" typeface="Euphemia"/>
      <a:font script="Cher" typeface="Plantagenet Cherokee"/>
      <a:font script="Yiii" typeface="Microsoft Yi Baiti"/>
      <a:font script="Tibt" typeface="Microsoft Himalaya"/>
      <a:font script="Thaa" typeface="MV Boli"/>
      <a:font script="Deva" typeface="Mangal"/>
      <a:font script="Telu" typeface="Gautami"/>
      <a:font script="Taml" typeface="Latha"/>
      <a:font script="Syrc" typeface="Estrangelo Edessa"/>
      <a:font script="Orya" typeface="Kalinga"/>
      <a:font script="Mlym" typeface="Kartika"/>
      <a:font script="Laoo" typeface="DokChampa"/>
      <a:font script="Sinh" typeface="Iskoola Pota"/>
      <a:font script="Mong" typeface="Mongolian Baiti"/>
      <a:font script="Viet" typeface="Arial"/>
      <a:font script="Uigh" typeface="Microsoft Uighur"/>
      <a:font script="Geor" typeface="Sylfaen"/>
    </a:minorFont>
  </a:fontScheme>
  <a:fmtScheme name="WPS">
    <a:fillStyleLst>
      <a:solidFill>
        <a:schemeClr val="phClr"/>
      </a:solidFill>
      <a:gradFill>
        <a:gsLst>
          <a:gs pos="0">
            <a:schemeClr val="phClr">
              <a:lumOff val="17500"/>
            </a:schemeClr>
          </a:gs>
          <a:gs pos="100000">
            <a:schemeClr val="phClr"/>
          </a:gs>
        </a:gsLst>
        <a:lin ang="2700000" scaled="0"/>
      </a:gradFill>
      <a:gradFill>
        <a:gsLst>
          <a:gs pos="0">
            <a:schemeClr val="phClr">
              <a:hueOff val="-2520000"/>
            </a:schemeClr>
          </a:gs>
          <a:gs pos="100000">
            <a:schemeClr val="phClr"/>
          </a:gs>
        </a:gsLst>
        <a:lin ang="2700000" scaled="0"/>
      </a:gradFill>
    </a:fillStyleLst>
    <a:lnStyleLst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solidFill>
          <a:schemeClr val="phClr"/>
        </a:solidFill>
        <a:prstDash val="solid"/>
        <a:miter lim="800000"/>
      </a:ln>
      <a:ln w="12700" cap="flat" cmpd="sng" algn="ctr">
        <a:gradFill>
          <a:gsLst>
            <a:gs pos="0">
              <a:schemeClr val="phClr">
                <a:hueOff val="-4200000"/>
              </a:schemeClr>
            </a:gs>
            <a:gs pos="100000">
              <a:schemeClr val="phClr"/>
            </a:gs>
          </a:gsLst>
          <a:lin ang="2700000" scaled="1"/>
        </a:gradFill>
        <a:prstDash val="solid"/>
        <a:miter lim="800000"/>
      </a:ln>
    </a:lnStyleLst>
    <a:effectStyleLst>
      <a:effectStyle>
        <a:effectLst>
          <a:outerShdw blurRad="101600" dist="50800" dir="5400000" algn="ctr" rotWithShape="0">
            <a:schemeClr val="phClr">
              <a:alpha val="60000"/>
            </a:schemeClr>
          </a:outerShdw>
        </a:effectLst>
      </a:effectStyle>
      <a:effectStyle>
        <a:effectLst>
          <a:reflection stA="50000" endA="300" endPos="40000" dist="25400" dir="5400000" sy="-100000" algn="bl" rotWithShape="0"/>
        </a:effectLst>
      </a:effectStyle>
      <a:effectStyle>
        <a:effectLst>
          <a:outerShdw blurRad="57150" dist="19050" dir="5400000" algn="ctr" rotWithShape="0">
            <a:srgbClr val="000000">
              <a:alpha val="63000"/>
            </a:srgbClr>
          </a:outerShdw>
        </a:effectLst>
      </a:effectStyle>
    </a:effectStyleLst>
    <a:bgFillStyleLst>
      <a:solidFill>
        <a:schemeClr val="phClr"/>
      </a:solidFill>
      <a:solidFill>
        <a:schemeClr val="phClr">
          <a:tint val="95000"/>
          <a:satMod val="170000"/>
        </a:schemeClr>
      </a:solidFill>
      <a:gradFill rotWithShape="1">
        <a:gsLst>
          <a:gs pos="0">
            <a:schemeClr val="phClr">
              <a:tint val="93000"/>
              <a:satMod val="150000"/>
              <a:shade val="98000"/>
              <a:lumMod val="102000"/>
            </a:schemeClr>
          </a:gs>
          <a:gs pos="50000">
            <a:schemeClr val="phClr">
              <a:tint val="98000"/>
              <a:satMod val="130000"/>
              <a:shade val="90000"/>
              <a:lumMod val="103000"/>
            </a:schemeClr>
          </a:gs>
          <a:gs pos="100000">
            <a:schemeClr val="phClr">
              <a:shade val="63000"/>
              <a:satMod val="120000"/>
            </a:schemeClr>
          </a:gs>
        </a:gsLst>
        <a:lin ang="5400000" scaled="0"/>
      </a:gradFill>
    </a:bgFillStyleLst>
  </a:fmt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2780</Words>
  <Application>WPS 演示</Application>
  <PresentationFormat>宽屏</PresentationFormat>
  <Paragraphs>413</Paragraphs>
  <Slides>20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20</vt:i4>
      </vt:variant>
    </vt:vector>
  </HeadingPairs>
  <TitlesOfParts>
    <vt:vector size="29" baseType="lpstr">
      <vt:lpstr>Arial</vt:lpstr>
      <vt:lpstr>宋体</vt:lpstr>
      <vt:lpstr>Wingdings</vt:lpstr>
      <vt:lpstr>Wingdings</vt:lpstr>
      <vt:lpstr>微软雅黑</vt:lpstr>
      <vt:lpstr>汉仪大宋简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罗军科</cp:lastModifiedBy>
  <cp:revision>242</cp:revision>
  <dcterms:created xsi:type="dcterms:W3CDTF">2019-06-19T02:08:00Z</dcterms:created>
  <dcterms:modified xsi:type="dcterms:W3CDTF">2025-07-05T12:56:07Z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E9D28781BA72444B9FAE48EF0EA8A438_11</vt:lpwstr>
  </property>
</Properties>
</file>