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4" r:id="rId3"/>
  </p:sldMasterIdLst>
  <p:notesMasterIdLst>
    <p:notesMasterId r:id="rId18"/>
  </p:notesMasterIdLst>
  <p:sldIdLst>
    <p:sldId id="303" r:id="rId4"/>
    <p:sldId id="305" r:id="rId5"/>
    <p:sldId id="321" r:id="rId6"/>
    <p:sldId id="341" r:id="rId7"/>
    <p:sldId id="338" r:id="rId8"/>
    <p:sldId id="313" r:id="rId9"/>
    <p:sldId id="339" r:id="rId10"/>
    <p:sldId id="424" r:id="rId11"/>
    <p:sldId id="426" r:id="rId12"/>
    <p:sldId id="427" r:id="rId13"/>
    <p:sldId id="340" r:id="rId14"/>
    <p:sldId id="423" r:id="rId15"/>
    <p:sldId id="336" r:id="rId16"/>
    <p:sldId id="33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CFCFC"/>
    <a:srgbClr val="3C5CE8"/>
    <a:srgbClr val="E8EBFA"/>
    <a:srgbClr val="E8E8EA"/>
    <a:srgbClr val="020635"/>
    <a:srgbClr val="33013F"/>
    <a:srgbClr val="1D232F"/>
    <a:srgbClr val="03084D"/>
    <a:srgbClr val="7B0F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2" autoAdjust="0"/>
    <p:restoredTop sz="94891" autoAdjust="0"/>
  </p:normalViewPr>
  <p:slideViewPr>
    <p:cSldViewPr snapToGrid="0" showGuides="1">
      <p:cViewPr varScale="1">
        <p:scale>
          <a:sx n="78" d="100"/>
          <a:sy n="78" d="100"/>
        </p:scale>
        <p:origin x="126" y="30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26B44-675D-4086-8B76-AF0596B07F8B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E94E3-D9CE-4F8C-A40C-11445413C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636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E94E3-D9CE-4F8C-A40C-11445413CF9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556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E94E3-D9CE-4F8C-A40C-11445413CF9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596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ED801-9A9E-4E7C-8634-8EA84ED8E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996FCF-6824-4743-B10C-642447512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E29A7-A15B-4E9C-8A7E-98E5E95C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1EC425-3C58-45BE-9A82-21B919BA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F51E81-B5BE-4FE3-8158-34391077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35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C4183-4C2F-4AED-9592-F251D2CB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81CF87-0327-41AD-B2BB-3C1266C89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325FF9-B708-419D-A1AE-E028E216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7FDD8F-C312-443A-9AA5-F9009638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ED382-FC18-4945-BDF4-45DBD11B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76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05CDBC-A8BC-475E-92C5-71394D9CF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BBE853-F606-4553-A7E0-432882CCF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64B11-F290-4947-9E63-B4E90DFD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868B91-8DF1-40D9-B37D-E8F7A2D8B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8D323-053A-4E46-AAF6-6A03D42C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218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2024/6/30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45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2024/6/30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87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2187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9782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图形"/>
          <p:cNvSpPr/>
          <p:nvPr userDrawn="1"/>
        </p:nvSpPr>
        <p:spPr>
          <a:xfrm rot="10800000" flipH="1">
            <a:off x="-567690" y="4994275"/>
            <a:ext cx="2504440" cy="2504440"/>
          </a:xfrm>
          <a:prstGeom prst="ellipse">
            <a:avLst/>
          </a:prstGeom>
          <a:gradFill>
            <a:gsLst>
              <a:gs pos="24000">
                <a:srgbClr val="295BD3"/>
              </a:gs>
              <a:gs pos="100000">
                <a:srgbClr val="EFF2FD">
                  <a:alpha val="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黑体 CN Normal" panose="020B0400000000000000" charset="-122"/>
            </a:endParaRPr>
          </a:p>
        </p:txBody>
      </p:sp>
      <p:sp>
        <p:nvSpPr>
          <p:cNvPr id="59" name="图形"/>
          <p:cNvSpPr/>
          <p:nvPr userDrawn="1"/>
        </p:nvSpPr>
        <p:spPr>
          <a:xfrm>
            <a:off x="431165" y="341630"/>
            <a:ext cx="11597640" cy="6174105"/>
          </a:xfrm>
          <a:prstGeom prst="roundRect">
            <a:avLst>
              <a:gd name="adj" fmla="val 3672"/>
            </a:avLst>
          </a:prstGeom>
          <a:solidFill>
            <a:schemeClr val="bg1"/>
          </a:solidFill>
          <a:ln>
            <a:noFill/>
          </a:ln>
          <a:effectLst>
            <a:outerShdw blurRad="368300" dist="38100" dir="2700000" algn="tl" rotWithShape="0">
              <a:srgbClr val="295BD3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408920" algn="l"/>
              </a:tabLst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62" name="图形"/>
          <p:cNvSpPr/>
          <p:nvPr userDrawn="1"/>
        </p:nvSpPr>
        <p:spPr>
          <a:xfrm>
            <a:off x="11132185" y="5749925"/>
            <a:ext cx="296545" cy="296545"/>
          </a:xfrm>
          <a:prstGeom prst="ellipse">
            <a:avLst/>
          </a:prstGeom>
          <a:noFill/>
          <a:ln w="25400">
            <a:solidFill>
              <a:srgbClr val="3764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黑体 CN Normal" panose="020B0400000000000000" charset="-122"/>
            </a:endParaRPr>
          </a:p>
        </p:txBody>
      </p:sp>
      <p:sp>
        <p:nvSpPr>
          <p:cNvPr id="63" name="图形"/>
          <p:cNvSpPr/>
          <p:nvPr userDrawn="1"/>
        </p:nvSpPr>
        <p:spPr>
          <a:xfrm flipV="1">
            <a:off x="11168380" y="6046470"/>
            <a:ext cx="1706880" cy="1706880"/>
          </a:xfrm>
          <a:prstGeom prst="ellipse">
            <a:avLst/>
          </a:prstGeom>
          <a:gradFill flip="none" rotWithShape="1">
            <a:gsLst>
              <a:gs pos="100000">
                <a:srgbClr val="3764D6"/>
              </a:gs>
              <a:gs pos="0">
                <a:schemeClr val="bg1"/>
              </a:gs>
            </a:gsLst>
            <a:lin ang="36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+mn-ea"/>
            </a:endParaRPr>
          </a:p>
        </p:txBody>
      </p:sp>
      <p:sp>
        <p:nvSpPr>
          <p:cNvPr id="918" name="图形"/>
          <p:cNvSpPr/>
          <p:nvPr userDrawn="1"/>
        </p:nvSpPr>
        <p:spPr>
          <a:xfrm>
            <a:off x="0" y="0"/>
            <a:ext cx="899795" cy="833120"/>
          </a:xfrm>
          <a:custGeom>
            <a:avLst/>
            <a:gdLst>
              <a:gd name="connsiteX0" fmla="*/ 0 w 1231901"/>
              <a:gd name="connsiteY0" fmla="*/ 0 h 1140900"/>
              <a:gd name="connsiteX1" fmla="*/ 1146827 w 1231901"/>
              <a:gd name="connsiteY1" fmla="*/ 0 h 1140900"/>
              <a:gd name="connsiteX2" fmla="*/ 1169754 w 1231901"/>
              <a:gd name="connsiteY2" fmla="*/ 42239 h 1140900"/>
              <a:gd name="connsiteX3" fmla="*/ 1231901 w 1231901"/>
              <a:gd name="connsiteY3" fmla="*/ 350067 h 1140900"/>
              <a:gd name="connsiteX4" fmla="*/ 441068 w 1231901"/>
              <a:gd name="connsiteY4" fmla="*/ 1140900 h 1140900"/>
              <a:gd name="connsiteX5" fmla="*/ 133240 w 1231901"/>
              <a:gd name="connsiteY5" fmla="*/ 1078753 h 1140900"/>
              <a:gd name="connsiteX6" fmla="*/ 0 w 1231901"/>
              <a:gd name="connsiteY6" fmla="*/ 1006432 h 114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1901" h="1140900">
                <a:moveTo>
                  <a:pt x="0" y="0"/>
                </a:moveTo>
                <a:lnTo>
                  <a:pt x="1146827" y="0"/>
                </a:lnTo>
                <a:lnTo>
                  <a:pt x="1169754" y="42239"/>
                </a:lnTo>
                <a:cubicBezTo>
                  <a:pt x="1209772" y="136853"/>
                  <a:pt x="1231901" y="240876"/>
                  <a:pt x="1231901" y="350067"/>
                </a:cubicBezTo>
                <a:cubicBezTo>
                  <a:pt x="1231901" y="786832"/>
                  <a:pt x="877833" y="1140900"/>
                  <a:pt x="441068" y="1140900"/>
                </a:cubicBezTo>
                <a:cubicBezTo>
                  <a:pt x="331877" y="1140900"/>
                  <a:pt x="227854" y="1118771"/>
                  <a:pt x="133240" y="1078753"/>
                </a:cubicBezTo>
                <a:lnTo>
                  <a:pt x="0" y="1006432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00"/>
                </a:schemeClr>
              </a:gs>
              <a:gs pos="87000">
                <a:srgbClr val="295BD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65" name="图形"/>
          <p:cNvSpPr/>
          <p:nvPr userDrawn="1"/>
        </p:nvSpPr>
        <p:spPr>
          <a:xfrm rot="5400000">
            <a:off x="3392170" y="582295"/>
            <a:ext cx="417830" cy="417830"/>
          </a:xfrm>
          <a:prstGeom prst="ellipse">
            <a:avLst/>
          </a:prstGeom>
          <a:gradFill>
            <a:gsLst>
              <a:gs pos="0">
                <a:srgbClr val="295BD3"/>
              </a:gs>
              <a:gs pos="100000">
                <a:srgbClr val="EFF2FD">
                  <a:alpha val="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66" name="图形"/>
          <p:cNvSpPr/>
          <p:nvPr userDrawn="1"/>
        </p:nvSpPr>
        <p:spPr>
          <a:xfrm>
            <a:off x="11428730" y="-378460"/>
            <a:ext cx="1091565" cy="1091565"/>
          </a:xfrm>
          <a:prstGeom prst="ellipse">
            <a:avLst/>
          </a:prstGeom>
          <a:noFill/>
          <a:ln>
            <a:solidFill>
              <a:srgbClr val="3764D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AC47A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6" name="图形"/>
          <p:cNvSpPr/>
          <p:nvPr userDrawn="1"/>
        </p:nvSpPr>
        <p:spPr>
          <a:xfrm>
            <a:off x="747395" y="573405"/>
            <a:ext cx="30524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字魂58号-创中黑" panose="00000500000000000000" charset="-122"/>
                <a:sym typeface="+mn-ea"/>
              </a:rPr>
              <a:t>部门简介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思源黑体 CN Medium" panose="020B0600000000000000" charset="-122"/>
              <a:ea typeface="思源黑体 CN Medium" panose="020B0600000000000000" charset="-122"/>
              <a:cs typeface="字魂58号-创中黑" panose="00000500000000000000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7761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图形"/>
          <p:cNvSpPr/>
          <p:nvPr userDrawn="1"/>
        </p:nvSpPr>
        <p:spPr>
          <a:xfrm rot="10800000" flipH="1">
            <a:off x="-567690" y="4994275"/>
            <a:ext cx="2504440" cy="2504440"/>
          </a:xfrm>
          <a:prstGeom prst="ellipse">
            <a:avLst/>
          </a:prstGeom>
          <a:gradFill>
            <a:gsLst>
              <a:gs pos="24000">
                <a:srgbClr val="295BD3"/>
              </a:gs>
              <a:gs pos="100000">
                <a:srgbClr val="EFF2FD">
                  <a:alpha val="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黑体 CN Normal" panose="020B0400000000000000" charset="-122"/>
            </a:endParaRPr>
          </a:p>
        </p:txBody>
      </p:sp>
      <p:sp>
        <p:nvSpPr>
          <p:cNvPr id="59" name="图形"/>
          <p:cNvSpPr/>
          <p:nvPr userDrawn="1"/>
        </p:nvSpPr>
        <p:spPr>
          <a:xfrm>
            <a:off x="431165" y="341630"/>
            <a:ext cx="11597640" cy="6174105"/>
          </a:xfrm>
          <a:prstGeom prst="roundRect">
            <a:avLst>
              <a:gd name="adj" fmla="val 3672"/>
            </a:avLst>
          </a:prstGeom>
          <a:solidFill>
            <a:schemeClr val="bg1"/>
          </a:solidFill>
          <a:ln>
            <a:noFill/>
          </a:ln>
          <a:effectLst>
            <a:outerShdw blurRad="368300" dist="38100" dir="2700000" algn="tl" rotWithShape="0">
              <a:srgbClr val="295BD3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408920" algn="l"/>
              </a:tabLst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62" name="图形"/>
          <p:cNvSpPr/>
          <p:nvPr userDrawn="1"/>
        </p:nvSpPr>
        <p:spPr>
          <a:xfrm>
            <a:off x="11132185" y="5749925"/>
            <a:ext cx="296545" cy="296545"/>
          </a:xfrm>
          <a:prstGeom prst="ellipse">
            <a:avLst/>
          </a:prstGeom>
          <a:noFill/>
          <a:ln w="25400">
            <a:solidFill>
              <a:srgbClr val="3764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黑体 CN Normal" panose="020B0400000000000000" charset="-122"/>
            </a:endParaRPr>
          </a:p>
        </p:txBody>
      </p:sp>
      <p:sp>
        <p:nvSpPr>
          <p:cNvPr id="63" name="图形"/>
          <p:cNvSpPr/>
          <p:nvPr userDrawn="1"/>
        </p:nvSpPr>
        <p:spPr>
          <a:xfrm flipV="1">
            <a:off x="11168380" y="6046470"/>
            <a:ext cx="1706880" cy="1706880"/>
          </a:xfrm>
          <a:prstGeom prst="ellipse">
            <a:avLst/>
          </a:prstGeom>
          <a:gradFill flip="none" rotWithShape="1">
            <a:gsLst>
              <a:gs pos="100000">
                <a:srgbClr val="3764D6"/>
              </a:gs>
              <a:gs pos="0">
                <a:schemeClr val="bg1"/>
              </a:gs>
            </a:gsLst>
            <a:lin ang="36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+mn-ea"/>
            </a:endParaRPr>
          </a:p>
        </p:txBody>
      </p:sp>
      <p:sp>
        <p:nvSpPr>
          <p:cNvPr id="918" name="图形"/>
          <p:cNvSpPr/>
          <p:nvPr userDrawn="1"/>
        </p:nvSpPr>
        <p:spPr>
          <a:xfrm>
            <a:off x="0" y="0"/>
            <a:ext cx="899795" cy="833120"/>
          </a:xfrm>
          <a:custGeom>
            <a:avLst/>
            <a:gdLst>
              <a:gd name="connsiteX0" fmla="*/ 0 w 1231901"/>
              <a:gd name="connsiteY0" fmla="*/ 0 h 1140900"/>
              <a:gd name="connsiteX1" fmla="*/ 1146827 w 1231901"/>
              <a:gd name="connsiteY1" fmla="*/ 0 h 1140900"/>
              <a:gd name="connsiteX2" fmla="*/ 1169754 w 1231901"/>
              <a:gd name="connsiteY2" fmla="*/ 42239 h 1140900"/>
              <a:gd name="connsiteX3" fmla="*/ 1231901 w 1231901"/>
              <a:gd name="connsiteY3" fmla="*/ 350067 h 1140900"/>
              <a:gd name="connsiteX4" fmla="*/ 441068 w 1231901"/>
              <a:gd name="connsiteY4" fmla="*/ 1140900 h 1140900"/>
              <a:gd name="connsiteX5" fmla="*/ 133240 w 1231901"/>
              <a:gd name="connsiteY5" fmla="*/ 1078753 h 1140900"/>
              <a:gd name="connsiteX6" fmla="*/ 0 w 1231901"/>
              <a:gd name="connsiteY6" fmla="*/ 1006432 h 114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1901" h="1140900">
                <a:moveTo>
                  <a:pt x="0" y="0"/>
                </a:moveTo>
                <a:lnTo>
                  <a:pt x="1146827" y="0"/>
                </a:lnTo>
                <a:lnTo>
                  <a:pt x="1169754" y="42239"/>
                </a:lnTo>
                <a:cubicBezTo>
                  <a:pt x="1209772" y="136853"/>
                  <a:pt x="1231901" y="240876"/>
                  <a:pt x="1231901" y="350067"/>
                </a:cubicBezTo>
                <a:cubicBezTo>
                  <a:pt x="1231901" y="786832"/>
                  <a:pt x="877833" y="1140900"/>
                  <a:pt x="441068" y="1140900"/>
                </a:cubicBezTo>
                <a:cubicBezTo>
                  <a:pt x="331877" y="1140900"/>
                  <a:pt x="227854" y="1118771"/>
                  <a:pt x="133240" y="1078753"/>
                </a:cubicBezTo>
                <a:lnTo>
                  <a:pt x="0" y="1006432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00"/>
                </a:schemeClr>
              </a:gs>
              <a:gs pos="87000">
                <a:srgbClr val="295BD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65" name="图形"/>
          <p:cNvSpPr/>
          <p:nvPr userDrawn="1"/>
        </p:nvSpPr>
        <p:spPr>
          <a:xfrm rot="5400000">
            <a:off x="3392170" y="582295"/>
            <a:ext cx="417830" cy="417830"/>
          </a:xfrm>
          <a:prstGeom prst="ellipse">
            <a:avLst/>
          </a:prstGeom>
          <a:gradFill>
            <a:gsLst>
              <a:gs pos="0">
                <a:srgbClr val="295BD3"/>
              </a:gs>
              <a:gs pos="100000">
                <a:srgbClr val="EFF2FD">
                  <a:alpha val="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66" name="图形"/>
          <p:cNvSpPr/>
          <p:nvPr userDrawn="1"/>
        </p:nvSpPr>
        <p:spPr>
          <a:xfrm>
            <a:off x="11428730" y="-378460"/>
            <a:ext cx="1091565" cy="1091565"/>
          </a:xfrm>
          <a:prstGeom prst="ellipse">
            <a:avLst/>
          </a:prstGeom>
          <a:noFill/>
          <a:ln>
            <a:solidFill>
              <a:srgbClr val="3764D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AC47A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6" name="图形"/>
          <p:cNvSpPr/>
          <p:nvPr userDrawn="1"/>
        </p:nvSpPr>
        <p:spPr>
          <a:xfrm>
            <a:off x="747395" y="573405"/>
            <a:ext cx="305244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字魂58号-创中黑" panose="00000500000000000000" charset="-122"/>
                <a:sym typeface="+mn-ea"/>
              </a:rPr>
              <a:t>工作进展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思源黑体 CN Medium" panose="020B0600000000000000" charset="-122"/>
              <a:ea typeface="思源黑体 CN Medium" panose="020B0600000000000000" charset="-122"/>
              <a:cs typeface="字魂58号-创中黑" panose="00000500000000000000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562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图形"/>
          <p:cNvSpPr/>
          <p:nvPr userDrawn="1"/>
        </p:nvSpPr>
        <p:spPr>
          <a:xfrm rot="10800000" flipH="1">
            <a:off x="-567690" y="4994275"/>
            <a:ext cx="2504440" cy="2504440"/>
          </a:xfrm>
          <a:prstGeom prst="ellipse">
            <a:avLst/>
          </a:prstGeom>
          <a:gradFill>
            <a:gsLst>
              <a:gs pos="24000">
                <a:srgbClr val="295BD3"/>
              </a:gs>
              <a:gs pos="100000">
                <a:srgbClr val="EFF2FD">
                  <a:alpha val="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黑体 CN Normal" panose="020B0400000000000000" charset="-122"/>
            </a:endParaRPr>
          </a:p>
        </p:txBody>
      </p:sp>
      <p:sp>
        <p:nvSpPr>
          <p:cNvPr id="59" name="图形"/>
          <p:cNvSpPr/>
          <p:nvPr userDrawn="1"/>
        </p:nvSpPr>
        <p:spPr>
          <a:xfrm>
            <a:off x="431165" y="341630"/>
            <a:ext cx="11597640" cy="6174105"/>
          </a:xfrm>
          <a:prstGeom prst="roundRect">
            <a:avLst>
              <a:gd name="adj" fmla="val 3672"/>
            </a:avLst>
          </a:prstGeom>
          <a:solidFill>
            <a:schemeClr val="bg1"/>
          </a:solidFill>
          <a:ln>
            <a:noFill/>
          </a:ln>
          <a:effectLst>
            <a:outerShdw blurRad="368300" dist="38100" dir="2700000" algn="tl" rotWithShape="0">
              <a:srgbClr val="295BD3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408920" algn="l"/>
              </a:tabLst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62" name="图形"/>
          <p:cNvSpPr/>
          <p:nvPr userDrawn="1"/>
        </p:nvSpPr>
        <p:spPr>
          <a:xfrm>
            <a:off x="11132185" y="5749925"/>
            <a:ext cx="296545" cy="296545"/>
          </a:xfrm>
          <a:prstGeom prst="ellipse">
            <a:avLst/>
          </a:prstGeom>
          <a:noFill/>
          <a:ln w="25400">
            <a:solidFill>
              <a:srgbClr val="3764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黑体 CN Normal" panose="020B0400000000000000" charset="-122"/>
            </a:endParaRPr>
          </a:p>
        </p:txBody>
      </p:sp>
      <p:sp>
        <p:nvSpPr>
          <p:cNvPr id="63" name="图形"/>
          <p:cNvSpPr/>
          <p:nvPr userDrawn="1"/>
        </p:nvSpPr>
        <p:spPr>
          <a:xfrm flipV="1">
            <a:off x="11168380" y="6046470"/>
            <a:ext cx="1706880" cy="1706880"/>
          </a:xfrm>
          <a:prstGeom prst="ellipse">
            <a:avLst/>
          </a:prstGeom>
          <a:gradFill flip="none" rotWithShape="1">
            <a:gsLst>
              <a:gs pos="100000">
                <a:srgbClr val="3764D6"/>
              </a:gs>
              <a:gs pos="0">
                <a:schemeClr val="bg1"/>
              </a:gs>
            </a:gsLst>
            <a:lin ang="36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+mn-ea"/>
            </a:endParaRPr>
          </a:p>
        </p:txBody>
      </p:sp>
      <p:sp>
        <p:nvSpPr>
          <p:cNvPr id="918" name="图形"/>
          <p:cNvSpPr/>
          <p:nvPr userDrawn="1"/>
        </p:nvSpPr>
        <p:spPr>
          <a:xfrm>
            <a:off x="0" y="0"/>
            <a:ext cx="899795" cy="833120"/>
          </a:xfrm>
          <a:custGeom>
            <a:avLst/>
            <a:gdLst>
              <a:gd name="connsiteX0" fmla="*/ 0 w 1231901"/>
              <a:gd name="connsiteY0" fmla="*/ 0 h 1140900"/>
              <a:gd name="connsiteX1" fmla="*/ 1146827 w 1231901"/>
              <a:gd name="connsiteY1" fmla="*/ 0 h 1140900"/>
              <a:gd name="connsiteX2" fmla="*/ 1169754 w 1231901"/>
              <a:gd name="connsiteY2" fmla="*/ 42239 h 1140900"/>
              <a:gd name="connsiteX3" fmla="*/ 1231901 w 1231901"/>
              <a:gd name="connsiteY3" fmla="*/ 350067 h 1140900"/>
              <a:gd name="connsiteX4" fmla="*/ 441068 w 1231901"/>
              <a:gd name="connsiteY4" fmla="*/ 1140900 h 1140900"/>
              <a:gd name="connsiteX5" fmla="*/ 133240 w 1231901"/>
              <a:gd name="connsiteY5" fmla="*/ 1078753 h 1140900"/>
              <a:gd name="connsiteX6" fmla="*/ 0 w 1231901"/>
              <a:gd name="connsiteY6" fmla="*/ 1006432 h 114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1901" h="1140900">
                <a:moveTo>
                  <a:pt x="0" y="0"/>
                </a:moveTo>
                <a:lnTo>
                  <a:pt x="1146827" y="0"/>
                </a:lnTo>
                <a:lnTo>
                  <a:pt x="1169754" y="42239"/>
                </a:lnTo>
                <a:cubicBezTo>
                  <a:pt x="1209772" y="136853"/>
                  <a:pt x="1231901" y="240876"/>
                  <a:pt x="1231901" y="350067"/>
                </a:cubicBezTo>
                <a:cubicBezTo>
                  <a:pt x="1231901" y="786832"/>
                  <a:pt x="877833" y="1140900"/>
                  <a:pt x="441068" y="1140900"/>
                </a:cubicBezTo>
                <a:cubicBezTo>
                  <a:pt x="331877" y="1140900"/>
                  <a:pt x="227854" y="1118771"/>
                  <a:pt x="133240" y="1078753"/>
                </a:cubicBezTo>
                <a:lnTo>
                  <a:pt x="0" y="1006432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00"/>
                </a:schemeClr>
              </a:gs>
              <a:gs pos="87000">
                <a:srgbClr val="295BD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65" name="图形"/>
          <p:cNvSpPr/>
          <p:nvPr userDrawn="1"/>
        </p:nvSpPr>
        <p:spPr>
          <a:xfrm rot="5400000">
            <a:off x="3392170" y="582295"/>
            <a:ext cx="417830" cy="417830"/>
          </a:xfrm>
          <a:prstGeom prst="ellipse">
            <a:avLst/>
          </a:prstGeom>
          <a:gradFill>
            <a:gsLst>
              <a:gs pos="0">
                <a:srgbClr val="295BD3"/>
              </a:gs>
              <a:gs pos="100000">
                <a:srgbClr val="EFF2FD">
                  <a:alpha val="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66" name="图形"/>
          <p:cNvSpPr/>
          <p:nvPr userDrawn="1"/>
        </p:nvSpPr>
        <p:spPr>
          <a:xfrm>
            <a:off x="11428730" y="-378460"/>
            <a:ext cx="1091565" cy="1091565"/>
          </a:xfrm>
          <a:prstGeom prst="ellipse">
            <a:avLst/>
          </a:prstGeom>
          <a:noFill/>
          <a:ln>
            <a:solidFill>
              <a:srgbClr val="3764D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AC47A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6" name="图形"/>
          <p:cNvSpPr/>
          <p:nvPr userDrawn="1"/>
        </p:nvSpPr>
        <p:spPr>
          <a:xfrm>
            <a:off x="747395" y="573405"/>
            <a:ext cx="30524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字魂58号-创中黑" panose="00000500000000000000" charset="-122"/>
                <a:sym typeface="+mn-ea"/>
              </a:rPr>
              <a:t>工作总结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思源黑体 CN Medium" panose="020B0600000000000000" charset="-122"/>
              <a:ea typeface="思源黑体 CN Medium" panose="020B0600000000000000" charset="-122"/>
              <a:cs typeface="字魂58号-创中黑" panose="00000500000000000000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448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图形"/>
          <p:cNvSpPr/>
          <p:nvPr userDrawn="1"/>
        </p:nvSpPr>
        <p:spPr>
          <a:xfrm rot="10800000" flipH="1">
            <a:off x="-567690" y="4994275"/>
            <a:ext cx="2504440" cy="2504440"/>
          </a:xfrm>
          <a:prstGeom prst="ellipse">
            <a:avLst/>
          </a:prstGeom>
          <a:gradFill>
            <a:gsLst>
              <a:gs pos="24000">
                <a:srgbClr val="295BD3"/>
              </a:gs>
              <a:gs pos="100000">
                <a:srgbClr val="EFF2FD">
                  <a:alpha val="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黑体 CN Normal" panose="020B0400000000000000" charset="-122"/>
            </a:endParaRPr>
          </a:p>
        </p:txBody>
      </p:sp>
      <p:sp>
        <p:nvSpPr>
          <p:cNvPr id="59" name="图形"/>
          <p:cNvSpPr/>
          <p:nvPr userDrawn="1"/>
        </p:nvSpPr>
        <p:spPr>
          <a:xfrm>
            <a:off x="431165" y="341630"/>
            <a:ext cx="11597640" cy="6174105"/>
          </a:xfrm>
          <a:prstGeom prst="roundRect">
            <a:avLst>
              <a:gd name="adj" fmla="val 3672"/>
            </a:avLst>
          </a:prstGeom>
          <a:solidFill>
            <a:schemeClr val="bg1"/>
          </a:solidFill>
          <a:ln>
            <a:noFill/>
          </a:ln>
          <a:effectLst>
            <a:outerShdw blurRad="368300" dist="38100" dir="2700000" algn="tl" rotWithShape="0">
              <a:srgbClr val="295BD3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408920" algn="l"/>
              </a:tabLst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62" name="图形"/>
          <p:cNvSpPr/>
          <p:nvPr userDrawn="1"/>
        </p:nvSpPr>
        <p:spPr>
          <a:xfrm>
            <a:off x="11132185" y="5749925"/>
            <a:ext cx="296545" cy="296545"/>
          </a:xfrm>
          <a:prstGeom prst="ellipse">
            <a:avLst/>
          </a:prstGeom>
          <a:noFill/>
          <a:ln w="25400">
            <a:solidFill>
              <a:srgbClr val="3764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黑体 CN Normal" panose="020B0400000000000000" charset="-122"/>
            </a:endParaRPr>
          </a:p>
        </p:txBody>
      </p:sp>
      <p:sp>
        <p:nvSpPr>
          <p:cNvPr id="63" name="图形"/>
          <p:cNvSpPr/>
          <p:nvPr userDrawn="1"/>
        </p:nvSpPr>
        <p:spPr>
          <a:xfrm flipV="1">
            <a:off x="11168380" y="6046470"/>
            <a:ext cx="1706880" cy="1706880"/>
          </a:xfrm>
          <a:prstGeom prst="ellipse">
            <a:avLst/>
          </a:prstGeom>
          <a:gradFill flip="none" rotWithShape="1">
            <a:gsLst>
              <a:gs pos="100000">
                <a:srgbClr val="3764D6"/>
              </a:gs>
              <a:gs pos="0">
                <a:schemeClr val="bg1"/>
              </a:gs>
            </a:gsLst>
            <a:lin ang="36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+mn-ea"/>
            </a:endParaRPr>
          </a:p>
        </p:txBody>
      </p:sp>
      <p:sp>
        <p:nvSpPr>
          <p:cNvPr id="918" name="图形"/>
          <p:cNvSpPr/>
          <p:nvPr userDrawn="1"/>
        </p:nvSpPr>
        <p:spPr>
          <a:xfrm>
            <a:off x="0" y="0"/>
            <a:ext cx="899795" cy="833120"/>
          </a:xfrm>
          <a:custGeom>
            <a:avLst/>
            <a:gdLst>
              <a:gd name="connsiteX0" fmla="*/ 0 w 1231901"/>
              <a:gd name="connsiteY0" fmla="*/ 0 h 1140900"/>
              <a:gd name="connsiteX1" fmla="*/ 1146827 w 1231901"/>
              <a:gd name="connsiteY1" fmla="*/ 0 h 1140900"/>
              <a:gd name="connsiteX2" fmla="*/ 1169754 w 1231901"/>
              <a:gd name="connsiteY2" fmla="*/ 42239 h 1140900"/>
              <a:gd name="connsiteX3" fmla="*/ 1231901 w 1231901"/>
              <a:gd name="connsiteY3" fmla="*/ 350067 h 1140900"/>
              <a:gd name="connsiteX4" fmla="*/ 441068 w 1231901"/>
              <a:gd name="connsiteY4" fmla="*/ 1140900 h 1140900"/>
              <a:gd name="connsiteX5" fmla="*/ 133240 w 1231901"/>
              <a:gd name="connsiteY5" fmla="*/ 1078753 h 1140900"/>
              <a:gd name="connsiteX6" fmla="*/ 0 w 1231901"/>
              <a:gd name="connsiteY6" fmla="*/ 1006432 h 114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1901" h="1140900">
                <a:moveTo>
                  <a:pt x="0" y="0"/>
                </a:moveTo>
                <a:lnTo>
                  <a:pt x="1146827" y="0"/>
                </a:lnTo>
                <a:lnTo>
                  <a:pt x="1169754" y="42239"/>
                </a:lnTo>
                <a:cubicBezTo>
                  <a:pt x="1209772" y="136853"/>
                  <a:pt x="1231901" y="240876"/>
                  <a:pt x="1231901" y="350067"/>
                </a:cubicBezTo>
                <a:cubicBezTo>
                  <a:pt x="1231901" y="786832"/>
                  <a:pt x="877833" y="1140900"/>
                  <a:pt x="441068" y="1140900"/>
                </a:cubicBezTo>
                <a:cubicBezTo>
                  <a:pt x="331877" y="1140900"/>
                  <a:pt x="227854" y="1118771"/>
                  <a:pt x="133240" y="1078753"/>
                </a:cubicBezTo>
                <a:lnTo>
                  <a:pt x="0" y="1006432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00"/>
                </a:schemeClr>
              </a:gs>
              <a:gs pos="87000">
                <a:srgbClr val="295BD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65" name="图形"/>
          <p:cNvSpPr/>
          <p:nvPr userDrawn="1"/>
        </p:nvSpPr>
        <p:spPr>
          <a:xfrm rot="5400000">
            <a:off x="3392170" y="582295"/>
            <a:ext cx="417830" cy="417830"/>
          </a:xfrm>
          <a:prstGeom prst="ellipse">
            <a:avLst/>
          </a:prstGeom>
          <a:gradFill>
            <a:gsLst>
              <a:gs pos="0">
                <a:srgbClr val="295BD3"/>
              </a:gs>
              <a:gs pos="100000">
                <a:srgbClr val="EFF2FD">
                  <a:alpha val="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66" name="图形"/>
          <p:cNvSpPr/>
          <p:nvPr userDrawn="1"/>
        </p:nvSpPr>
        <p:spPr>
          <a:xfrm>
            <a:off x="11428730" y="-378460"/>
            <a:ext cx="1091565" cy="1091565"/>
          </a:xfrm>
          <a:prstGeom prst="ellipse">
            <a:avLst/>
          </a:prstGeom>
          <a:noFill/>
          <a:ln>
            <a:solidFill>
              <a:srgbClr val="3764D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AC47A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6" name="图形"/>
          <p:cNvSpPr/>
          <p:nvPr userDrawn="1"/>
        </p:nvSpPr>
        <p:spPr>
          <a:xfrm>
            <a:off x="747395" y="573405"/>
            <a:ext cx="305244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字魂58号-创中黑" panose="00000500000000000000" charset="-122"/>
                <a:sym typeface="+mn-ea"/>
              </a:rPr>
              <a:t>未来计划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思源黑体 CN Medium" panose="020B0600000000000000" charset="-122"/>
              <a:ea typeface="思源黑体 CN Medium" panose="020B0600000000000000" charset="-122"/>
              <a:cs typeface="字魂58号-创中黑" panose="00000500000000000000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414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89C19-82F8-4827-ACAC-FE604221A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9977D-C648-4F9E-97C4-97654B6E9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3E8F16-0C6A-4A86-A4A5-8007B277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EA54C9-5BE2-4A4A-BD74-7EC9CDA3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E14EC-E354-44E2-BE76-F5F1CA1E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17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756FA-8939-6000-B031-B3DC2448E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97627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B59BD-9A8A-0B24-50F8-044CA4E2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791047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84355-44C3-827B-EB33-EFD8C7B7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230034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E7A7F-7771-B213-A1FB-E7113B65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889219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ED8E0-59F6-E42B-29FC-AA6F4E601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3FB4AB-27B5-92AC-569A-6CA1A37E4121}"/>
              </a:ext>
            </a:extLst>
          </p:cNvPr>
          <p:cNvSpPr txBox="1"/>
          <p:nvPr userDrawn="1"/>
        </p:nvSpPr>
        <p:spPr>
          <a:xfrm>
            <a:off x="838200" y="6374445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38731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B544C-9811-D2A5-C116-1AC7A4677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431004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C2B82-246E-6ECA-E648-28BC291E7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66562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88CE4-F1BC-358E-FB20-AF04CE91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1115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D91F3-570E-4B92-9201-8FD62954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6C51DB-F119-4900-ADD6-BF4025AD4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6EDC1-7B67-4D73-A7B2-4F904880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3A1A2B-6DD1-4A58-905B-EB3C8FEA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C36B40-EB80-472D-83ED-D82778C0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22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49885-3A75-47A8-A5D2-77C57EBA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201939-2693-4C57-971F-F6EA10950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E7D84E-4CE2-43EB-8E4C-24A8AE58F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A91B97-FD11-4A61-BE16-BDB7D698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18F5B8-D037-45C2-B317-6447FAE4A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7AB5EE-091A-4B2E-A23A-054D959C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46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84977-1A4B-4C55-B4FC-3AAA3BDDE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7EACC5-BD5B-4CF7-BEA1-12D2BBB37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D44D5A-8D96-40D0-A191-4C66C969D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C90706-9FC6-4D46-8A8D-A7A48C763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1F8E94-9756-4118-B1A4-3726BF217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0115E5-E8EA-4CE1-8687-9403CAA8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C8E2BE-5CE0-424E-8716-9B2D0A5A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967062-FF57-4787-9FDA-7AFC8591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666405" y="67171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5665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720F2-76FC-4C8A-BD8A-A81B05EA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246304-C321-425A-9BB3-69DC289E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248185-ECF3-4A53-9264-3D4EBAE6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FA9858-9708-4E8E-8904-3ADAAD3C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05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90BFFD-BD6F-4591-B334-6CE3418D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BAC291-9F2A-4EBC-9CE8-BF4F094A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4D7C88-9A22-4C67-A06E-1C1755AC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63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59637-EE44-4CBF-BDEE-5D2005108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2FD9BC-819D-44AD-8D3F-4141282CA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381B51-3295-48A4-A3C8-772D24AB1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D135B5-135F-4CBE-B554-8F4A4481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ACEEE0-314A-4443-9B50-71800478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DAAC91-BE5F-4FA4-8226-F966E23C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69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8B77D-ED71-4E37-A1C2-549CE042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D81D71-B26C-4D7A-9BF7-D2607CE8C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D79A7C-F492-461A-B357-71F499EED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2A8F41-A630-4AEB-9F5B-CFCDF17B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82F181-CF85-4E67-ABA2-FB63CE0D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0E607-CD05-4C20-A16A-D2F50AF7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22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599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506" userDrawn="1">
          <p15:clr>
            <a:srgbClr val="F26B43"/>
          </p15:clr>
        </p15:guide>
        <p15:guide id="3" pos="717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75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5"/>
    </p:custDataLst>
    <p:extLst>
      <p:ext uri="{BB962C8B-B14F-4D97-AF65-F5344CB8AC3E}">
        <p14:creationId xmlns:p14="http://schemas.microsoft.com/office/powerpoint/2010/main" val="99220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B8AF3EC-DA43-4291-AC9C-EA23C7F75E7B}"/>
              </a:ext>
            </a:extLst>
          </p:cNvPr>
          <p:cNvSpPr txBox="1"/>
          <p:nvPr/>
        </p:nvSpPr>
        <p:spPr>
          <a:xfrm flipH="1">
            <a:off x="986291" y="1296261"/>
            <a:ext cx="43356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rPr>
              <a:t>C++</a:t>
            </a:r>
            <a:r>
              <a:rPr kumimoji="0" lang="zh-CN" altLang="en-US" sz="6000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rPr>
              <a:t>程序设计课程设计</a:t>
            </a:r>
            <a:endParaRPr kumimoji="0" lang="zh-CN" altLang="en-US" sz="60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304835C-C496-4AA7-BDF2-A87D8F3D71C5}"/>
              </a:ext>
            </a:extLst>
          </p:cNvPr>
          <p:cNvGrpSpPr/>
          <p:nvPr/>
        </p:nvGrpSpPr>
        <p:grpSpPr>
          <a:xfrm>
            <a:off x="-2027284" y="-1994691"/>
            <a:ext cx="21110543" cy="10847382"/>
            <a:chOff x="-2027284" y="-1994691"/>
            <a:chExt cx="21110543" cy="1084738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CB58E50-1A97-4D55-90F9-05C3D66D1DE8}"/>
                </a:ext>
              </a:extLst>
            </p:cNvPr>
            <p:cNvSpPr/>
            <p:nvPr/>
          </p:nvSpPr>
          <p:spPr>
            <a:xfrm>
              <a:off x="-2027284" y="4919134"/>
              <a:ext cx="3200173" cy="3200171"/>
            </a:xfrm>
            <a:prstGeom prst="ellipse">
              <a:avLst/>
            </a:prstGeom>
            <a:noFill/>
            <a:ln w="889000">
              <a:solidFill>
                <a:srgbClr val="4060E8">
                  <a:alpha val="1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A23B4BD4-CEC4-47E8-AEC9-D9D12F90D876}"/>
                </a:ext>
              </a:extLst>
            </p:cNvPr>
            <p:cNvGrpSpPr/>
            <p:nvPr/>
          </p:nvGrpSpPr>
          <p:grpSpPr>
            <a:xfrm>
              <a:off x="8235877" y="-1994691"/>
              <a:ext cx="10847382" cy="10847382"/>
              <a:chOff x="8235877" y="-1994691"/>
              <a:chExt cx="10847382" cy="10847382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3BB38D68-91CA-46C9-95D9-EF37E5062B00}"/>
                  </a:ext>
                </a:extLst>
              </p:cNvPr>
              <p:cNvSpPr/>
              <p:nvPr/>
            </p:nvSpPr>
            <p:spPr>
              <a:xfrm>
                <a:off x="8235877" y="-1994691"/>
                <a:ext cx="10847382" cy="10847382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668BEC7E-28A1-4AB3-A55E-9EA8071D7454}"/>
                  </a:ext>
                </a:extLst>
              </p:cNvPr>
              <p:cNvSpPr/>
              <p:nvPr/>
            </p:nvSpPr>
            <p:spPr>
              <a:xfrm>
                <a:off x="8950408" y="-1280160"/>
                <a:ext cx="9418320" cy="9418320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02FAC646-DF27-46AF-9958-174994DDFABC}"/>
                  </a:ext>
                </a:extLst>
              </p:cNvPr>
              <p:cNvSpPr/>
              <p:nvPr/>
            </p:nvSpPr>
            <p:spPr>
              <a:xfrm>
                <a:off x="9409953" y="-820615"/>
                <a:ext cx="8499230" cy="8499230"/>
              </a:xfrm>
              <a:prstGeom prst="ellipse">
                <a:avLst/>
              </a:prstGeom>
              <a:pattFill prst="lgGrid">
                <a:fgClr>
                  <a:srgbClr val="4060E8"/>
                </a:fgClr>
                <a:bgClr>
                  <a:srgbClr val="3C5CE8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9230B287-0D43-4833-B6DF-8BD00935A3AE}"/>
                  </a:ext>
                </a:extLst>
              </p:cNvPr>
              <p:cNvSpPr/>
              <p:nvPr/>
            </p:nvSpPr>
            <p:spPr>
              <a:xfrm flipH="1">
                <a:off x="11556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053124D9-8DE0-4A5F-8FAC-618E7778F24F}"/>
                  </a:ext>
                </a:extLst>
              </p:cNvPr>
              <p:cNvSpPr/>
              <p:nvPr/>
            </p:nvSpPr>
            <p:spPr>
              <a:xfrm flipH="1">
                <a:off x="114043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618817FD-C99D-49C9-86E0-A752DB30DC6E}"/>
                  </a:ext>
                </a:extLst>
              </p:cNvPr>
              <p:cNvSpPr/>
              <p:nvPr/>
            </p:nvSpPr>
            <p:spPr>
              <a:xfrm flipH="1">
                <a:off x="112519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7405C1C4-97F7-4815-8167-598A99F45438}"/>
                  </a:ext>
                </a:extLst>
              </p:cNvPr>
              <p:cNvSpPr/>
              <p:nvPr/>
            </p:nvSpPr>
            <p:spPr>
              <a:xfrm flipH="1">
                <a:off x="110995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6DFC1D1D-018B-41D8-B370-ADBBA7628AFA}"/>
                  </a:ext>
                </a:extLst>
              </p:cNvPr>
              <p:cNvSpPr/>
              <p:nvPr/>
            </p:nvSpPr>
            <p:spPr>
              <a:xfrm flipH="1">
                <a:off x="109471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66D54278-7269-4BE2-BDD0-DB2186102374}"/>
                  </a:ext>
                </a:extLst>
              </p:cNvPr>
              <p:cNvSpPr/>
              <p:nvPr/>
            </p:nvSpPr>
            <p:spPr>
              <a:xfrm flipH="1">
                <a:off x="10794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7488F695-A025-4DCE-ADAB-50C19D88BB08}"/>
                  </a:ext>
                </a:extLst>
              </p:cNvPr>
              <p:cNvSpPr/>
              <p:nvPr/>
            </p:nvSpPr>
            <p:spPr>
              <a:xfrm flipH="1">
                <a:off x="11556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12104006-60AE-4B0C-93D1-18B37B64FC92}"/>
                  </a:ext>
                </a:extLst>
              </p:cNvPr>
              <p:cNvSpPr/>
              <p:nvPr/>
            </p:nvSpPr>
            <p:spPr>
              <a:xfrm flipH="1">
                <a:off x="114043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497634F2-346D-426C-BA54-484D360E7A7F}"/>
                  </a:ext>
                </a:extLst>
              </p:cNvPr>
              <p:cNvSpPr/>
              <p:nvPr/>
            </p:nvSpPr>
            <p:spPr>
              <a:xfrm flipH="1">
                <a:off x="112519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4A3B3C0E-54B6-482F-8027-9807E8CD8822}"/>
                  </a:ext>
                </a:extLst>
              </p:cNvPr>
              <p:cNvSpPr/>
              <p:nvPr/>
            </p:nvSpPr>
            <p:spPr>
              <a:xfrm flipH="1">
                <a:off x="110995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3766EE7-2515-4983-BC78-65E8640FDAA0}"/>
                  </a:ext>
                </a:extLst>
              </p:cNvPr>
              <p:cNvSpPr/>
              <p:nvPr/>
            </p:nvSpPr>
            <p:spPr>
              <a:xfrm flipH="1">
                <a:off x="109471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6EE1BEE3-D9D1-4997-8971-64F6050C28B0}"/>
                  </a:ext>
                </a:extLst>
              </p:cNvPr>
              <p:cNvSpPr/>
              <p:nvPr/>
            </p:nvSpPr>
            <p:spPr>
              <a:xfrm flipH="1">
                <a:off x="10794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99415E64-B3C1-44B5-B489-0EE69B5A7E02}"/>
                  </a:ext>
                </a:extLst>
              </p:cNvPr>
              <p:cNvSpPr/>
              <p:nvPr/>
            </p:nvSpPr>
            <p:spPr>
              <a:xfrm flipH="1">
                <a:off x="11556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E041B330-8B6B-428E-9C60-766CB23A99AF}"/>
                  </a:ext>
                </a:extLst>
              </p:cNvPr>
              <p:cNvSpPr/>
              <p:nvPr/>
            </p:nvSpPr>
            <p:spPr>
              <a:xfrm flipH="1">
                <a:off x="114043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D3910716-1DE5-45F5-BCAF-F90B039C7410}"/>
                  </a:ext>
                </a:extLst>
              </p:cNvPr>
              <p:cNvSpPr/>
              <p:nvPr/>
            </p:nvSpPr>
            <p:spPr>
              <a:xfrm flipH="1">
                <a:off x="112519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5CE89BA0-D97D-4515-B12C-603AC6FDC02F}"/>
                  </a:ext>
                </a:extLst>
              </p:cNvPr>
              <p:cNvSpPr/>
              <p:nvPr/>
            </p:nvSpPr>
            <p:spPr>
              <a:xfrm flipH="1">
                <a:off x="110995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010D9368-6C46-415A-AF15-CCD93EC46BE6}"/>
                  </a:ext>
                </a:extLst>
              </p:cNvPr>
              <p:cNvSpPr/>
              <p:nvPr/>
            </p:nvSpPr>
            <p:spPr>
              <a:xfrm flipH="1">
                <a:off x="109471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71D668CB-C706-43DB-BD31-BB1624A9750B}"/>
                  </a:ext>
                </a:extLst>
              </p:cNvPr>
              <p:cNvSpPr/>
              <p:nvPr/>
            </p:nvSpPr>
            <p:spPr>
              <a:xfrm flipH="1">
                <a:off x="10794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0523BEFF-E2CE-478F-82BD-CB2574C15642}"/>
                  </a:ext>
                </a:extLst>
              </p:cNvPr>
              <p:cNvSpPr/>
              <p:nvPr/>
            </p:nvSpPr>
            <p:spPr>
              <a:xfrm flipH="1">
                <a:off x="11556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4226221F-BEE8-4621-A28E-4A811B1F7BBE}"/>
                  </a:ext>
                </a:extLst>
              </p:cNvPr>
              <p:cNvSpPr/>
              <p:nvPr/>
            </p:nvSpPr>
            <p:spPr>
              <a:xfrm flipH="1">
                <a:off x="114043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9813D058-83A0-4C0E-B16A-6BF9626F0087}"/>
                  </a:ext>
                </a:extLst>
              </p:cNvPr>
              <p:cNvSpPr/>
              <p:nvPr/>
            </p:nvSpPr>
            <p:spPr>
              <a:xfrm flipH="1">
                <a:off x="112519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14AFB2DF-6243-4D6E-B8C2-8DF113C7DA11}"/>
                  </a:ext>
                </a:extLst>
              </p:cNvPr>
              <p:cNvSpPr/>
              <p:nvPr/>
            </p:nvSpPr>
            <p:spPr>
              <a:xfrm flipH="1">
                <a:off x="110995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57AEC3D0-CDAA-4B31-9B34-7E310259BDB0}"/>
                  </a:ext>
                </a:extLst>
              </p:cNvPr>
              <p:cNvSpPr/>
              <p:nvPr/>
            </p:nvSpPr>
            <p:spPr>
              <a:xfrm flipH="1">
                <a:off x="109471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68587B97-2630-4A83-9806-80EA86055767}"/>
                  </a:ext>
                </a:extLst>
              </p:cNvPr>
              <p:cNvSpPr/>
              <p:nvPr/>
            </p:nvSpPr>
            <p:spPr>
              <a:xfrm flipH="1">
                <a:off x="10794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610" name="图片 2609" descr="图片包含 桌子, 小, 手, 黑暗&#10;&#10;描述已自动生成">
            <a:extLst>
              <a:ext uri="{FF2B5EF4-FFF2-40B4-BE49-F238E27FC236}">
                <a16:creationId xmlns:a16="http://schemas.microsoft.com/office/drawing/2014/main" id="{014D44E9-11D8-43BE-879D-C1015B8FF0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6" t="14821" r="7246" b="5167"/>
          <a:stretch/>
        </p:blipFill>
        <p:spPr>
          <a:xfrm>
            <a:off x="5343096" y="70338"/>
            <a:ext cx="6611240" cy="7032535"/>
          </a:xfrm>
          <a:prstGeom prst="rect">
            <a:avLst/>
          </a:prstGeom>
        </p:spPr>
      </p:pic>
      <p:grpSp>
        <p:nvGrpSpPr>
          <p:cNvPr id="10" name="图形">
            <a:extLst>
              <a:ext uri="{FF2B5EF4-FFF2-40B4-BE49-F238E27FC236}">
                <a16:creationId xmlns:a16="http://schemas.microsoft.com/office/drawing/2014/main" id="{6FB40504-7666-5628-93BF-15305B04ECD1}"/>
              </a:ext>
            </a:extLst>
          </p:cNvPr>
          <p:cNvGrpSpPr/>
          <p:nvPr/>
        </p:nvGrpSpPr>
        <p:grpSpPr>
          <a:xfrm>
            <a:off x="1813647" y="4843454"/>
            <a:ext cx="2771140" cy="1669415"/>
            <a:chOff x="1717" y="8723"/>
            <a:chExt cx="4364" cy="2629"/>
          </a:xfrm>
        </p:grpSpPr>
        <p:sp>
          <p:nvSpPr>
            <p:cNvPr id="15" name="图形">
              <a:extLst>
                <a:ext uri="{FF2B5EF4-FFF2-40B4-BE49-F238E27FC236}">
                  <a16:creationId xmlns:a16="http://schemas.microsoft.com/office/drawing/2014/main" id="{52D2361E-2FE5-7086-8C6F-DAF1305540A6}"/>
                </a:ext>
              </a:extLst>
            </p:cNvPr>
            <p:cNvSpPr/>
            <p:nvPr/>
          </p:nvSpPr>
          <p:spPr>
            <a:xfrm>
              <a:off x="2187" y="8726"/>
              <a:ext cx="3894" cy="38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小组成员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：王新源、蒲雯</a:t>
              </a:r>
            </a:p>
          </p:txBody>
        </p:sp>
        <p:sp>
          <p:nvSpPr>
            <p:cNvPr id="16" name="图形">
              <a:extLst>
                <a:ext uri="{FF2B5EF4-FFF2-40B4-BE49-F238E27FC236}">
                  <a16:creationId xmlns:a16="http://schemas.microsoft.com/office/drawing/2014/main" id="{7EB6C8AD-EF10-0554-C64F-3C61231C75F4}"/>
                </a:ext>
              </a:extLst>
            </p:cNvPr>
            <p:cNvSpPr/>
            <p:nvPr/>
          </p:nvSpPr>
          <p:spPr>
            <a:xfrm>
              <a:off x="1963" y="9845"/>
              <a:ext cx="3085" cy="38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汇报人：王新源</a:t>
              </a:r>
            </a:p>
          </p:txBody>
        </p:sp>
        <p:sp>
          <p:nvSpPr>
            <p:cNvPr id="17" name="图形">
              <a:extLst>
                <a:ext uri="{FF2B5EF4-FFF2-40B4-BE49-F238E27FC236}">
                  <a16:creationId xmlns:a16="http://schemas.microsoft.com/office/drawing/2014/main" id="{48243AD7-6CC6-EFE9-985E-C0237751F481}"/>
                </a:ext>
              </a:extLst>
            </p:cNvPr>
            <p:cNvSpPr/>
            <p:nvPr/>
          </p:nvSpPr>
          <p:spPr>
            <a:xfrm>
              <a:off x="2367" y="10964"/>
              <a:ext cx="2490" cy="38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日期：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2024.6.30</a:t>
              </a: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5A35BDA0-18BB-E278-B779-48330F48FD6E}"/>
                </a:ext>
              </a:extLst>
            </p:cNvPr>
            <p:cNvGrpSpPr/>
            <p:nvPr/>
          </p:nvGrpSpPr>
          <p:grpSpPr>
            <a:xfrm>
              <a:off x="1722" y="8723"/>
              <a:ext cx="344" cy="344"/>
              <a:chOff x="9198" y="-636"/>
              <a:chExt cx="1440" cy="1440"/>
            </a:xfrm>
          </p:grpSpPr>
          <p:sp>
            <p:nvSpPr>
              <p:cNvPr id="49" name="图形">
                <a:extLst>
                  <a:ext uri="{FF2B5EF4-FFF2-40B4-BE49-F238E27FC236}">
                    <a16:creationId xmlns:a16="http://schemas.microsoft.com/office/drawing/2014/main" id="{8DC4F82C-5C71-84C0-EAF5-F89591A91FD4}"/>
                  </a:ext>
                </a:extLst>
              </p:cNvPr>
              <p:cNvSpPr/>
              <p:nvPr/>
            </p:nvSpPr>
            <p:spPr>
              <a:xfrm>
                <a:off x="9198" y="-636"/>
                <a:ext cx="1440" cy="1440"/>
              </a:xfrm>
              <a:prstGeom prst="ellipse">
                <a:avLst/>
              </a:prstGeom>
              <a:solidFill>
                <a:srgbClr val="295B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cs typeface="+mn-ea"/>
                  <a:sym typeface="+mn-lt"/>
                </a:endParaRPr>
              </a:p>
            </p:txBody>
          </p:sp>
          <p:sp>
            <p:nvSpPr>
              <p:cNvPr id="50" name="图形">
                <a:extLst>
                  <a:ext uri="{FF2B5EF4-FFF2-40B4-BE49-F238E27FC236}">
                    <a16:creationId xmlns:a16="http://schemas.microsoft.com/office/drawing/2014/main" id="{4F707259-4857-F7A6-2FF1-D290CF072235}"/>
                  </a:ext>
                </a:extLst>
              </p:cNvPr>
              <p:cNvSpPr/>
              <p:nvPr/>
            </p:nvSpPr>
            <p:spPr>
              <a:xfrm>
                <a:off x="9608" y="-226"/>
                <a:ext cx="621" cy="62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cs typeface="+mn-ea"/>
                  <a:sym typeface="+mn-lt"/>
                </a:endParaRPr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E6A9E802-006A-B9AA-AEF3-2E6A74BB44A6}"/>
                </a:ext>
              </a:extLst>
            </p:cNvPr>
            <p:cNvGrpSpPr/>
            <p:nvPr/>
          </p:nvGrpSpPr>
          <p:grpSpPr>
            <a:xfrm>
              <a:off x="1717" y="9849"/>
              <a:ext cx="344" cy="344"/>
              <a:chOff x="-7962" y="4076"/>
              <a:chExt cx="1440" cy="1440"/>
            </a:xfrm>
          </p:grpSpPr>
          <p:sp>
            <p:nvSpPr>
              <p:cNvPr id="47" name="图形">
                <a:extLst>
                  <a:ext uri="{FF2B5EF4-FFF2-40B4-BE49-F238E27FC236}">
                    <a16:creationId xmlns:a16="http://schemas.microsoft.com/office/drawing/2014/main" id="{06BE0AEB-1BD8-5C58-1130-E333E924F8CB}"/>
                  </a:ext>
                </a:extLst>
              </p:cNvPr>
              <p:cNvSpPr/>
              <p:nvPr/>
            </p:nvSpPr>
            <p:spPr>
              <a:xfrm>
                <a:off x="-7962" y="4076"/>
                <a:ext cx="1440" cy="1440"/>
              </a:xfrm>
              <a:prstGeom prst="ellipse">
                <a:avLst/>
              </a:prstGeom>
              <a:solidFill>
                <a:srgbClr val="295B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cs typeface="+mn-ea"/>
                  <a:sym typeface="+mn-lt"/>
                </a:endParaRPr>
              </a:p>
            </p:txBody>
          </p:sp>
          <p:sp>
            <p:nvSpPr>
              <p:cNvPr id="48" name="图形">
                <a:extLst>
                  <a:ext uri="{FF2B5EF4-FFF2-40B4-BE49-F238E27FC236}">
                    <a16:creationId xmlns:a16="http://schemas.microsoft.com/office/drawing/2014/main" id="{F63CC1D4-D331-0682-1FFE-E6BA98825219}"/>
                  </a:ext>
                </a:extLst>
              </p:cNvPr>
              <p:cNvSpPr/>
              <p:nvPr/>
            </p:nvSpPr>
            <p:spPr>
              <a:xfrm>
                <a:off x="-7553" y="4485"/>
                <a:ext cx="621" cy="62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cs typeface="+mn-ea"/>
                  <a:sym typeface="+mn-lt"/>
                </a:endParaRP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05EA5C26-BE95-DCA0-6B40-16E2D3E81098}"/>
                </a:ext>
              </a:extLst>
            </p:cNvPr>
            <p:cNvGrpSpPr/>
            <p:nvPr/>
          </p:nvGrpSpPr>
          <p:grpSpPr>
            <a:xfrm>
              <a:off x="1717" y="10971"/>
              <a:ext cx="344" cy="344"/>
              <a:chOff x="-20569" y="8773"/>
              <a:chExt cx="1440" cy="1440"/>
            </a:xfrm>
          </p:grpSpPr>
          <p:sp>
            <p:nvSpPr>
              <p:cNvPr id="45" name="图形">
                <a:extLst>
                  <a:ext uri="{FF2B5EF4-FFF2-40B4-BE49-F238E27FC236}">
                    <a16:creationId xmlns:a16="http://schemas.microsoft.com/office/drawing/2014/main" id="{43072136-49AD-3102-443D-D09DA4935F4A}"/>
                  </a:ext>
                </a:extLst>
              </p:cNvPr>
              <p:cNvSpPr/>
              <p:nvPr/>
            </p:nvSpPr>
            <p:spPr>
              <a:xfrm>
                <a:off x="-20569" y="8773"/>
                <a:ext cx="1440" cy="1440"/>
              </a:xfrm>
              <a:prstGeom prst="ellipse">
                <a:avLst/>
              </a:prstGeom>
              <a:solidFill>
                <a:srgbClr val="295B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cs typeface="+mn-ea"/>
                  <a:sym typeface="+mn-lt"/>
                </a:endParaRPr>
              </a:p>
            </p:txBody>
          </p:sp>
          <p:sp>
            <p:nvSpPr>
              <p:cNvPr id="46" name="图形">
                <a:extLst>
                  <a:ext uri="{FF2B5EF4-FFF2-40B4-BE49-F238E27FC236}">
                    <a16:creationId xmlns:a16="http://schemas.microsoft.com/office/drawing/2014/main" id="{BDABA53E-6ABB-97F2-B8E6-468058FA81E6}"/>
                  </a:ext>
                </a:extLst>
              </p:cNvPr>
              <p:cNvSpPr/>
              <p:nvPr/>
            </p:nvSpPr>
            <p:spPr>
              <a:xfrm>
                <a:off x="-20159" y="9182"/>
                <a:ext cx="621" cy="62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53" name="图形">
            <a:extLst>
              <a:ext uri="{FF2B5EF4-FFF2-40B4-BE49-F238E27FC236}">
                <a16:creationId xmlns:a16="http://schemas.microsoft.com/office/drawing/2014/main" id="{41D98276-F8FF-6A98-DCA4-9688AFF2EAB3}"/>
              </a:ext>
            </a:extLst>
          </p:cNvPr>
          <p:cNvCxnSpPr>
            <a:cxnSpLocks/>
          </p:cNvCxnSpPr>
          <p:nvPr/>
        </p:nvCxnSpPr>
        <p:spPr>
          <a:xfrm flipV="1">
            <a:off x="1215409" y="3556764"/>
            <a:ext cx="3668142" cy="107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图形">
            <a:extLst>
              <a:ext uri="{FF2B5EF4-FFF2-40B4-BE49-F238E27FC236}">
                <a16:creationId xmlns:a16="http://schemas.microsoft.com/office/drawing/2014/main" id="{2CB5244D-A7BC-6730-C808-C901D16A6054}"/>
              </a:ext>
            </a:extLst>
          </p:cNvPr>
          <p:cNvCxnSpPr>
            <a:cxnSpLocks/>
          </p:cNvCxnSpPr>
          <p:nvPr/>
        </p:nvCxnSpPr>
        <p:spPr>
          <a:xfrm flipV="1">
            <a:off x="1215409" y="3556764"/>
            <a:ext cx="2021908" cy="1270"/>
          </a:xfrm>
          <a:prstGeom prst="line">
            <a:avLst/>
          </a:prstGeom>
          <a:ln w="38100">
            <a:solidFill>
              <a:srgbClr val="295B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721485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97A3911C-276A-4FA7-82F0-56BA779E8565}"/>
              </a:ext>
            </a:extLst>
          </p:cNvPr>
          <p:cNvGrpSpPr/>
          <p:nvPr/>
        </p:nvGrpSpPr>
        <p:grpSpPr>
          <a:xfrm>
            <a:off x="253788" y="949803"/>
            <a:ext cx="5725834" cy="5700379"/>
            <a:chOff x="577958" y="264421"/>
            <a:chExt cx="5939791" cy="668501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7E4A366-0B58-4925-8C51-16514D7384DF}"/>
                </a:ext>
              </a:extLst>
            </p:cNvPr>
            <p:cNvGrpSpPr/>
            <p:nvPr/>
          </p:nvGrpSpPr>
          <p:grpSpPr>
            <a:xfrm>
              <a:off x="577959" y="264421"/>
              <a:ext cx="5939790" cy="5278622"/>
              <a:chOff x="451332" y="1166187"/>
              <a:chExt cx="5939790" cy="5278622"/>
            </a:xfrm>
          </p:grpSpPr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1B7E8E74-8091-4E37-8D8A-E6035C21C9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1332" y="3081214"/>
                <a:ext cx="5939790" cy="3363595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4C04057-70F2-4959-B434-0A79D9A1F0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1333" y="1166187"/>
                <a:ext cx="4735810" cy="1915027"/>
              </a:xfrm>
              <a:prstGeom prst="rect">
                <a:avLst/>
              </a:prstGeom>
            </p:spPr>
          </p:pic>
        </p:grp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9A4376A8-26C9-4B03-95D2-0E5E0C0B10A7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577958" y="5543043"/>
              <a:ext cx="3711409" cy="1406397"/>
            </a:xfrm>
            <a:prstGeom prst="rect">
              <a:avLst/>
            </a:prstGeom>
          </p:spPr>
        </p:pic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4DD4D7F9-18A8-48F5-9A22-0E5A9AD4929A}"/>
              </a:ext>
            </a:extLst>
          </p:cNvPr>
          <p:cNvSpPr txBox="1"/>
          <p:nvPr/>
        </p:nvSpPr>
        <p:spPr>
          <a:xfrm>
            <a:off x="3421227" y="426583"/>
            <a:ext cx="3640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3C5CE8"/>
                </a:solidFill>
                <a:cs typeface="+mn-ea"/>
                <a:sym typeface="+mn-lt"/>
              </a:rPr>
              <a:t>I/O</a:t>
            </a:r>
            <a:r>
              <a:rPr lang="zh-CN" altLang="en-US" sz="2800" b="1" dirty="0">
                <a:solidFill>
                  <a:srgbClr val="3C5CE8"/>
                </a:solidFill>
                <a:cs typeface="+mn-ea"/>
                <a:sym typeface="+mn-lt"/>
              </a:rPr>
              <a:t>重定向与管道功能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B8B7460-41EE-489D-A383-FF0E2344C479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A32D3081-9350-4EF9-A6B1-9589856CB874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00CD91D-1045-4B63-AEAA-2FEE2336F927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核心内容</a:t>
              </a:r>
              <a:r>
                <a:rPr lang="en-US" altLang="zh-CN" sz="3200" dirty="0">
                  <a:solidFill>
                    <a:srgbClr val="3C5CE8"/>
                  </a:solidFill>
                  <a:cs typeface="+mn-ea"/>
                  <a:sym typeface="+mn-lt"/>
                </a:rPr>
                <a:t>——</a:t>
              </a:r>
              <a:endParaRPr lang="zh-CN" altLang="en-US" sz="32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图形">
            <a:extLst>
              <a:ext uri="{FF2B5EF4-FFF2-40B4-BE49-F238E27FC236}">
                <a16:creationId xmlns:a16="http://schemas.microsoft.com/office/drawing/2014/main" id="{C95A4678-E4F1-4834-AE6F-E8E182B36E46}"/>
              </a:ext>
            </a:extLst>
          </p:cNvPr>
          <p:cNvSpPr txBox="1"/>
          <p:nvPr/>
        </p:nvSpPr>
        <p:spPr>
          <a:xfrm>
            <a:off x="6159706" y="4469926"/>
            <a:ext cx="6032294" cy="2314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核心内容：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通过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dup2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实现文件描述符的重定向，支持输出重定向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&gt;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和输入重定向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&lt;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pipe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系统调用实现管道操作，支持命令之间的管道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|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技术难点：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正确管理文件描述符，防止资源泄露和死锁情况。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2811F73-1D6B-4982-9C2C-625B66EEDB7D}"/>
              </a:ext>
            </a:extLst>
          </p:cNvPr>
          <p:cNvGrpSpPr/>
          <p:nvPr/>
        </p:nvGrpSpPr>
        <p:grpSpPr>
          <a:xfrm>
            <a:off x="6159706" y="1011358"/>
            <a:ext cx="4339242" cy="1837872"/>
            <a:chOff x="5975465" y="584025"/>
            <a:chExt cx="5273040" cy="2601828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6D4EBC1A-6C0E-4358-BAAB-E93291194AAB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5975465" y="584025"/>
              <a:ext cx="5273040" cy="1775460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997D278F-C609-497B-B33A-2A47B0C060AA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5975465" y="2286693"/>
              <a:ext cx="3086100" cy="899160"/>
            </a:xfrm>
            <a:prstGeom prst="rect">
              <a:avLst/>
            </a:prstGeom>
          </p:spPr>
        </p:pic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1E54F973-DB30-4DD3-A613-C797998DB8DA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6096000" y="3032505"/>
            <a:ext cx="5090159" cy="125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3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>
            <a:extLst>
              <a:ext uri="{FF2B5EF4-FFF2-40B4-BE49-F238E27FC236}">
                <a16:creationId xmlns:a16="http://schemas.microsoft.com/office/drawing/2014/main" id="{C0C46119-01E3-45D2-9509-E114B8DD24FB}"/>
              </a:ext>
            </a:extLst>
          </p:cNvPr>
          <p:cNvSpPr/>
          <p:nvPr/>
        </p:nvSpPr>
        <p:spPr>
          <a:xfrm>
            <a:off x="5113797" y="-2445963"/>
            <a:ext cx="8704302" cy="8704302"/>
          </a:xfrm>
          <a:prstGeom prst="ellipse">
            <a:avLst/>
          </a:prstGeom>
          <a:noFill/>
          <a:ln>
            <a:solidFill>
              <a:srgbClr val="3C5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55074A2-44D2-4DCC-B943-D43D3067D400}"/>
              </a:ext>
            </a:extLst>
          </p:cNvPr>
          <p:cNvSpPr txBox="1"/>
          <p:nvPr/>
        </p:nvSpPr>
        <p:spPr>
          <a:xfrm flipH="1">
            <a:off x="4038550" y="740993"/>
            <a:ext cx="2506152" cy="606586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lvl="0" algn="ctr">
              <a:defRPr/>
            </a:pPr>
            <a:r>
              <a:rPr lang="en-US" altLang="zh-CN" sz="3200" b="1">
                <a:solidFill>
                  <a:srgbClr val="3C5CE8"/>
                </a:solidFill>
                <a:cs typeface="+mn-ea"/>
                <a:sym typeface="+mn-lt"/>
              </a:rPr>
              <a:t>F O U R</a:t>
            </a:r>
            <a:endParaRPr lang="zh-CN" altLang="en-US" sz="3200" b="1" dirty="0">
              <a:solidFill>
                <a:srgbClr val="3C5CE8"/>
              </a:solidFill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A157EA8-D48B-42DC-A5EE-6C55529B8CAA}"/>
              </a:ext>
            </a:extLst>
          </p:cNvPr>
          <p:cNvGrpSpPr/>
          <p:nvPr/>
        </p:nvGrpSpPr>
        <p:grpSpPr>
          <a:xfrm flipH="1">
            <a:off x="645095" y="3012397"/>
            <a:ext cx="5222862" cy="833206"/>
            <a:chOff x="6411993" y="1684020"/>
            <a:chExt cx="5222862" cy="833206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E4F1A16-C375-4950-B85C-5B5B638E2460}"/>
                </a:ext>
              </a:extLst>
            </p:cNvPr>
            <p:cNvSpPr/>
            <p:nvPr/>
          </p:nvSpPr>
          <p:spPr>
            <a:xfrm>
              <a:off x="6411993" y="1684020"/>
              <a:ext cx="833202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5" name="椭圆 12">
              <a:extLst>
                <a:ext uri="{FF2B5EF4-FFF2-40B4-BE49-F238E27FC236}">
                  <a16:creationId xmlns:a16="http://schemas.microsoft.com/office/drawing/2014/main" id="{C76F415D-559C-4193-9335-79C980BE252E}"/>
                </a:ext>
              </a:extLst>
            </p:cNvPr>
            <p:cNvSpPr/>
            <p:nvPr/>
          </p:nvSpPr>
          <p:spPr>
            <a:xfrm>
              <a:off x="6574027" y="1840944"/>
              <a:ext cx="509135" cy="519360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3819" h="554739">
                  <a:moveTo>
                    <a:pt x="439939" y="159970"/>
                  </a:moveTo>
                  <a:cubicBezTo>
                    <a:pt x="489094" y="156925"/>
                    <a:pt x="536455" y="182004"/>
                    <a:pt x="542913" y="253657"/>
                  </a:cubicBezTo>
                  <a:cubicBezTo>
                    <a:pt x="560135" y="438523"/>
                    <a:pt x="326201" y="546003"/>
                    <a:pt x="326201" y="546003"/>
                  </a:cubicBezTo>
                  <a:cubicBezTo>
                    <a:pt x="326201" y="546003"/>
                    <a:pt x="313285" y="540271"/>
                    <a:pt x="294627" y="530239"/>
                  </a:cubicBezTo>
                  <a:cubicBezTo>
                    <a:pt x="317590" y="507310"/>
                    <a:pt x="333377" y="472917"/>
                    <a:pt x="341988" y="421326"/>
                  </a:cubicBezTo>
                  <a:cubicBezTo>
                    <a:pt x="372127" y="414161"/>
                    <a:pt x="395090" y="385499"/>
                    <a:pt x="395090" y="352539"/>
                  </a:cubicBezTo>
                  <a:cubicBezTo>
                    <a:pt x="395090" y="315279"/>
                    <a:pt x="364951" y="283752"/>
                    <a:pt x="326201" y="283752"/>
                  </a:cubicBezTo>
                  <a:cubicBezTo>
                    <a:pt x="287451" y="283752"/>
                    <a:pt x="255878" y="315279"/>
                    <a:pt x="255878" y="352539"/>
                  </a:cubicBezTo>
                  <a:cubicBezTo>
                    <a:pt x="255878" y="382633"/>
                    <a:pt x="274535" y="408429"/>
                    <a:pt x="300368" y="418460"/>
                  </a:cubicBezTo>
                  <a:cubicBezTo>
                    <a:pt x="294627" y="454287"/>
                    <a:pt x="283146" y="487247"/>
                    <a:pt x="258748" y="507310"/>
                  </a:cubicBezTo>
                  <a:cubicBezTo>
                    <a:pt x="207081" y="471484"/>
                    <a:pt x="141063" y="412728"/>
                    <a:pt x="116665" y="333909"/>
                  </a:cubicBezTo>
                  <a:cubicBezTo>
                    <a:pt x="123841" y="323878"/>
                    <a:pt x="129582" y="310980"/>
                    <a:pt x="132452" y="295216"/>
                  </a:cubicBezTo>
                  <a:cubicBezTo>
                    <a:pt x="181248" y="286618"/>
                    <a:pt x="218563" y="243626"/>
                    <a:pt x="218563" y="193468"/>
                  </a:cubicBezTo>
                  <a:cubicBezTo>
                    <a:pt x="218563" y="187736"/>
                    <a:pt x="217128" y="182004"/>
                    <a:pt x="212822" y="177704"/>
                  </a:cubicBezTo>
                  <a:lnTo>
                    <a:pt x="215693" y="160508"/>
                  </a:lnTo>
                  <a:cubicBezTo>
                    <a:pt x="263053" y="164807"/>
                    <a:pt x="311849" y="194901"/>
                    <a:pt x="326201" y="235027"/>
                  </a:cubicBezTo>
                  <a:cubicBezTo>
                    <a:pt x="339835" y="194185"/>
                    <a:pt x="390784" y="163016"/>
                    <a:pt x="439939" y="159970"/>
                  </a:cubicBezTo>
                  <a:close/>
                  <a:moveTo>
                    <a:pt x="57641" y="0"/>
                  </a:moveTo>
                  <a:cubicBezTo>
                    <a:pt x="69125" y="0"/>
                    <a:pt x="79174" y="10034"/>
                    <a:pt x="79174" y="21502"/>
                  </a:cubicBezTo>
                  <a:cubicBezTo>
                    <a:pt x="79174" y="32969"/>
                    <a:pt x="69125" y="43003"/>
                    <a:pt x="57641" y="43003"/>
                  </a:cubicBezTo>
                  <a:cubicBezTo>
                    <a:pt x="51899" y="43003"/>
                    <a:pt x="46157" y="40136"/>
                    <a:pt x="43286" y="35836"/>
                  </a:cubicBezTo>
                  <a:lnTo>
                    <a:pt x="24624" y="44437"/>
                  </a:lnTo>
                  <a:lnTo>
                    <a:pt x="41850" y="180613"/>
                  </a:lnTo>
                  <a:cubicBezTo>
                    <a:pt x="47592" y="182046"/>
                    <a:pt x="50463" y="187780"/>
                    <a:pt x="50463" y="193514"/>
                  </a:cubicBezTo>
                  <a:cubicBezTo>
                    <a:pt x="50463" y="227916"/>
                    <a:pt x="79174" y="255152"/>
                    <a:pt x="113626" y="255152"/>
                  </a:cubicBezTo>
                  <a:cubicBezTo>
                    <a:pt x="148078" y="255152"/>
                    <a:pt x="175353" y="227916"/>
                    <a:pt x="175353" y="193514"/>
                  </a:cubicBezTo>
                  <a:cubicBezTo>
                    <a:pt x="175353" y="187780"/>
                    <a:pt x="179660" y="182046"/>
                    <a:pt x="183966" y="180613"/>
                  </a:cubicBezTo>
                  <a:lnTo>
                    <a:pt x="201192" y="44437"/>
                  </a:lnTo>
                  <a:lnTo>
                    <a:pt x="183966" y="35836"/>
                  </a:lnTo>
                  <a:cubicBezTo>
                    <a:pt x="179660" y="40136"/>
                    <a:pt x="175353" y="43003"/>
                    <a:pt x="168176" y="43003"/>
                  </a:cubicBezTo>
                  <a:cubicBezTo>
                    <a:pt x="156691" y="43003"/>
                    <a:pt x="148078" y="32969"/>
                    <a:pt x="148078" y="21502"/>
                  </a:cubicBezTo>
                  <a:cubicBezTo>
                    <a:pt x="148078" y="10034"/>
                    <a:pt x="156691" y="0"/>
                    <a:pt x="168176" y="0"/>
                  </a:cubicBezTo>
                  <a:cubicBezTo>
                    <a:pt x="181095" y="0"/>
                    <a:pt x="189708" y="10034"/>
                    <a:pt x="189708" y="21502"/>
                  </a:cubicBezTo>
                  <a:cubicBezTo>
                    <a:pt x="189708" y="21502"/>
                    <a:pt x="189708" y="21502"/>
                    <a:pt x="189708" y="22935"/>
                  </a:cubicBezTo>
                  <a:lnTo>
                    <a:pt x="212677" y="34403"/>
                  </a:lnTo>
                  <a:cubicBezTo>
                    <a:pt x="215548" y="35836"/>
                    <a:pt x="216983" y="38703"/>
                    <a:pt x="215548" y="41570"/>
                  </a:cubicBezTo>
                  <a:lnTo>
                    <a:pt x="198321" y="182046"/>
                  </a:lnTo>
                  <a:cubicBezTo>
                    <a:pt x="201192" y="184913"/>
                    <a:pt x="204063" y="189214"/>
                    <a:pt x="204063" y="193514"/>
                  </a:cubicBezTo>
                  <a:cubicBezTo>
                    <a:pt x="204063" y="240817"/>
                    <a:pt x="166740" y="279520"/>
                    <a:pt x="119368" y="283820"/>
                  </a:cubicBezTo>
                  <a:cubicBezTo>
                    <a:pt x="115062" y="333990"/>
                    <a:pt x="82045" y="355492"/>
                    <a:pt x="56205" y="374127"/>
                  </a:cubicBezTo>
                  <a:cubicBezTo>
                    <a:pt x="31802" y="391328"/>
                    <a:pt x="11704" y="404229"/>
                    <a:pt x="14575" y="432897"/>
                  </a:cubicBezTo>
                  <a:cubicBezTo>
                    <a:pt x="23189" y="544705"/>
                    <a:pt x="94964" y="543272"/>
                    <a:pt x="169611" y="540405"/>
                  </a:cubicBezTo>
                  <a:cubicBezTo>
                    <a:pt x="181095" y="540405"/>
                    <a:pt x="191144" y="538971"/>
                    <a:pt x="201192" y="538971"/>
                  </a:cubicBezTo>
                  <a:cubicBezTo>
                    <a:pt x="293065" y="538971"/>
                    <a:pt x="313163" y="454399"/>
                    <a:pt x="317469" y="394195"/>
                  </a:cubicBezTo>
                  <a:cubicBezTo>
                    <a:pt x="298807" y="389894"/>
                    <a:pt x="283017" y="374127"/>
                    <a:pt x="283017" y="352625"/>
                  </a:cubicBezTo>
                  <a:cubicBezTo>
                    <a:pt x="283017" y="329690"/>
                    <a:pt x="303114" y="311055"/>
                    <a:pt x="326082" y="311055"/>
                  </a:cubicBezTo>
                  <a:cubicBezTo>
                    <a:pt x="349051" y="311055"/>
                    <a:pt x="367712" y="329690"/>
                    <a:pt x="367712" y="352625"/>
                  </a:cubicBezTo>
                  <a:cubicBezTo>
                    <a:pt x="367712" y="374127"/>
                    <a:pt x="351922" y="392761"/>
                    <a:pt x="330389" y="394195"/>
                  </a:cubicBezTo>
                  <a:cubicBezTo>
                    <a:pt x="321776" y="500269"/>
                    <a:pt x="278710" y="553306"/>
                    <a:pt x="201192" y="553306"/>
                  </a:cubicBezTo>
                  <a:cubicBezTo>
                    <a:pt x="191144" y="553306"/>
                    <a:pt x="181095" y="553306"/>
                    <a:pt x="171047" y="554739"/>
                  </a:cubicBezTo>
                  <a:cubicBezTo>
                    <a:pt x="159562" y="554739"/>
                    <a:pt x="149514" y="554739"/>
                    <a:pt x="138030" y="554739"/>
                  </a:cubicBezTo>
                  <a:cubicBezTo>
                    <a:pt x="73432" y="554739"/>
                    <a:pt x="8833" y="541838"/>
                    <a:pt x="220" y="434331"/>
                  </a:cubicBezTo>
                  <a:cubicBezTo>
                    <a:pt x="-2651" y="397061"/>
                    <a:pt x="23189" y="379860"/>
                    <a:pt x="47592" y="362659"/>
                  </a:cubicBezTo>
                  <a:cubicBezTo>
                    <a:pt x="74867" y="345458"/>
                    <a:pt x="100706" y="325390"/>
                    <a:pt x="105013" y="282387"/>
                  </a:cubicBezTo>
                  <a:cubicBezTo>
                    <a:pt x="59076" y="279520"/>
                    <a:pt x="23189" y="240817"/>
                    <a:pt x="23189" y="193514"/>
                  </a:cubicBezTo>
                  <a:cubicBezTo>
                    <a:pt x="23189" y="189214"/>
                    <a:pt x="24624" y="184913"/>
                    <a:pt x="28931" y="182046"/>
                  </a:cubicBezTo>
                  <a:lnTo>
                    <a:pt x="10269" y="41570"/>
                  </a:lnTo>
                  <a:cubicBezTo>
                    <a:pt x="10269" y="38703"/>
                    <a:pt x="11704" y="35836"/>
                    <a:pt x="14575" y="34403"/>
                  </a:cubicBezTo>
                  <a:lnTo>
                    <a:pt x="37544" y="22935"/>
                  </a:lnTo>
                  <a:cubicBezTo>
                    <a:pt x="37544" y="21502"/>
                    <a:pt x="36108" y="21502"/>
                    <a:pt x="36108" y="21502"/>
                  </a:cubicBezTo>
                  <a:cubicBezTo>
                    <a:pt x="36108" y="10034"/>
                    <a:pt x="46157" y="0"/>
                    <a:pt x="57641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A7F8DF6-C6D2-4ABE-8A8D-21B038C32033}"/>
                </a:ext>
              </a:extLst>
            </p:cNvPr>
            <p:cNvSpPr/>
            <p:nvPr/>
          </p:nvSpPr>
          <p:spPr>
            <a:xfrm>
              <a:off x="7683706" y="1726161"/>
              <a:ext cx="3951149" cy="76841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收获及经验教训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176A558-FD39-4E81-B0B9-5EF268F4EF29}"/>
              </a:ext>
            </a:extLst>
          </p:cNvPr>
          <p:cNvGrpSpPr/>
          <p:nvPr/>
        </p:nvGrpSpPr>
        <p:grpSpPr>
          <a:xfrm>
            <a:off x="8075085" y="-3038122"/>
            <a:ext cx="8202554" cy="8202554"/>
            <a:chOff x="8075085" y="-3038122"/>
            <a:chExt cx="8202554" cy="8202554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16E6313-C330-418F-BFC1-53AD70717975}"/>
                </a:ext>
              </a:extLst>
            </p:cNvPr>
            <p:cNvSpPr/>
            <p:nvPr/>
          </p:nvSpPr>
          <p:spPr>
            <a:xfrm>
              <a:off x="8075085" y="-3038122"/>
              <a:ext cx="8202554" cy="8202554"/>
            </a:xfrm>
            <a:prstGeom prst="ellipse">
              <a:avLst/>
            </a:prstGeom>
            <a:solidFill>
              <a:srgbClr val="3C5CE8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E2507829-9E67-43AB-B809-AC8D2F968C70}"/>
                </a:ext>
              </a:extLst>
            </p:cNvPr>
            <p:cNvSpPr/>
            <p:nvPr/>
          </p:nvSpPr>
          <p:spPr>
            <a:xfrm rot="294983">
              <a:off x="9379412" y="-1571928"/>
              <a:ext cx="5136670" cy="5136670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2847B06-B8E6-445A-B096-69131B5133ED}"/>
                </a:ext>
              </a:extLst>
            </p:cNvPr>
            <p:cNvSpPr/>
            <p:nvPr/>
          </p:nvSpPr>
          <p:spPr>
            <a:xfrm>
              <a:off x="8835534" y="-2277673"/>
              <a:ext cx="6681656" cy="6681656"/>
            </a:xfrm>
            <a:prstGeom prst="ellipse">
              <a:avLst/>
            </a:pr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0C2F8F38-E228-4187-B8A4-0D1069C533B0}"/>
                </a:ext>
              </a:extLst>
            </p:cNvPr>
            <p:cNvSpPr/>
            <p:nvPr/>
          </p:nvSpPr>
          <p:spPr>
            <a:xfrm flipH="1">
              <a:off x="109784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E090A059-3200-4F8B-9235-6DB90F617B7C}"/>
                </a:ext>
              </a:extLst>
            </p:cNvPr>
            <p:cNvSpPr/>
            <p:nvPr/>
          </p:nvSpPr>
          <p:spPr>
            <a:xfrm flipH="1">
              <a:off x="108260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44F91C49-77CA-4100-A8AC-BF2EA277C7AD}"/>
                </a:ext>
              </a:extLst>
            </p:cNvPr>
            <p:cNvSpPr/>
            <p:nvPr/>
          </p:nvSpPr>
          <p:spPr>
            <a:xfrm flipH="1">
              <a:off x="106736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EFCED84-54CD-406E-AC66-DDBA6D676B8C}"/>
                </a:ext>
              </a:extLst>
            </p:cNvPr>
            <p:cNvSpPr/>
            <p:nvPr/>
          </p:nvSpPr>
          <p:spPr>
            <a:xfrm flipH="1">
              <a:off x="105212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31EEC8CE-8C8B-4F06-878A-E79EDB58AC51}"/>
                </a:ext>
              </a:extLst>
            </p:cNvPr>
            <p:cNvSpPr/>
            <p:nvPr/>
          </p:nvSpPr>
          <p:spPr>
            <a:xfrm flipH="1">
              <a:off x="103688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EF8CF310-7D6B-4EB7-B4D2-3A687941A1AB}"/>
                </a:ext>
              </a:extLst>
            </p:cNvPr>
            <p:cNvSpPr/>
            <p:nvPr/>
          </p:nvSpPr>
          <p:spPr>
            <a:xfrm flipH="1">
              <a:off x="102164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9E74D52B-487D-4576-A8D0-221A42DB78F9}"/>
                </a:ext>
              </a:extLst>
            </p:cNvPr>
            <p:cNvSpPr/>
            <p:nvPr/>
          </p:nvSpPr>
          <p:spPr>
            <a:xfrm flipH="1">
              <a:off x="109784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6D70D46A-2D4C-4330-A486-122B8DFC4AA7}"/>
                </a:ext>
              </a:extLst>
            </p:cNvPr>
            <p:cNvSpPr/>
            <p:nvPr/>
          </p:nvSpPr>
          <p:spPr>
            <a:xfrm flipH="1">
              <a:off x="108260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C44AC105-84EE-4D3D-9616-410A0D0F044D}"/>
                </a:ext>
              </a:extLst>
            </p:cNvPr>
            <p:cNvSpPr/>
            <p:nvPr/>
          </p:nvSpPr>
          <p:spPr>
            <a:xfrm flipH="1">
              <a:off x="106736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1F576BD9-78AF-4428-827F-18AD85557BC2}"/>
                </a:ext>
              </a:extLst>
            </p:cNvPr>
            <p:cNvSpPr/>
            <p:nvPr/>
          </p:nvSpPr>
          <p:spPr>
            <a:xfrm flipH="1">
              <a:off x="105212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1869FE6F-A224-4D23-A377-7F114062AD48}"/>
                </a:ext>
              </a:extLst>
            </p:cNvPr>
            <p:cNvSpPr/>
            <p:nvPr/>
          </p:nvSpPr>
          <p:spPr>
            <a:xfrm flipH="1">
              <a:off x="103688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33F31FEB-51C4-49BC-9523-50DFB0CD0315}"/>
                </a:ext>
              </a:extLst>
            </p:cNvPr>
            <p:cNvSpPr/>
            <p:nvPr/>
          </p:nvSpPr>
          <p:spPr>
            <a:xfrm flipH="1">
              <a:off x="102164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EF001B43-9B00-4D0C-9035-10E4C5321E91}"/>
                </a:ext>
              </a:extLst>
            </p:cNvPr>
            <p:cNvSpPr/>
            <p:nvPr/>
          </p:nvSpPr>
          <p:spPr>
            <a:xfrm flipH="1">
              <a:off x="109784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D0A53457-FC8D-4E0F-BCE4-3B8F100290BD}"/>
                </a:ext>
              </a:extLst>
            </p:cNvPr>
            <p:cNvSpPr/>
            <p:nvPr/>
          </p:nvSpPr>
          <p:spPr>
            <a:xfrm flipH="1">
              <a:off x="108260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4BB7B1F6-E61E-45AA-9D2F-03E533F6E12C}"/>
                </a:ext>
              </a:extLst>
            </p:cNvPr>
            <p:cNvSpPr/>
            <p:nvPr/>
          </p:nvSpPr>
          <p:spPr>
            <a:xfrm flipH="1">
              <a:off x="106736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90C6A93A-072B-4252-8E9B-B8FCCE5DA2C6}"/>
                </a:ext>
              </a:extLst>
            </p:cNvPr>
            <p:cNvSpPr/>
            <p:nvPr/>
          </p:nvSpPr>
          <p:spPr>
            <a:xfrm flipH="1">
              <a:off x="105212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1D0DA689-7ADC-4188-B1F1-E83A9E2800B4}"/>
                </a:ext>
              </a:extLst>
            </p:cNvPr>
            <p:cNvSpPr/>
            <p:nvPr/>
          </p:nvSpPr>
          <p:spPr>
            <a:xfrm flipH="1">
              <a:off x="103688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D7FF84DE-F0E6-4228-AD43-4E5E185A0678}"/>
                </a:ext>
              </a:extLst>
            </p:cNvPr>
            <p:cNvSpPr/>
            <p:nvPr/>
          </p:nvSpPr>
          <p:spPr>
            <a:xfrm flipH="1">
              <a:off x="102164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B939F08-E436-41ED-9A73-F5C748AB85B0}"/>
                </a:ext>
              </a:extLst>
            </p:cNvPr>
            <p:cNvSpPr/>
            <p:nvPr/>
          </p:nvSpPr>
          <p:spPr>
            <a:xfrm flipH="1">
              <a:off x="109784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4EF11711-02F4-4AE5-A40C-563F4D9788B4}"/>
                </a:ext>
              </a:extLst>
            </p:cNvPr>
            <p:cNvSpPr/>
            <p:nvPr/>
          </p:nvSpPr>
          <p:spPr>
            <a:xfrm flipH="1">
              <a:off x="108260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9406E44A-57AE-42D3-A8D0-73F4DAA5F2F8}"/>
                </a:ext>
              </a:extLst>
            </p:cNvPr>
            <p:cNvSpPr/>
            <p:nvPr/>
          </p:nvSpPr>
          <p:spPr>
            <a:xfrm flipH="1">
              <a:off x="106736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5A4F8167-E4CF-46D8-A94C-A8C4A3B36998}"/>
                </a:ext>
              </a:extLst>
            </p:cNvPr>
            <p:cNvSpPr/>
            <p:nvPr/>
          </p:nvSpPr>
          <p:spPr>
            <a:xfrm flipH="1">
              <a:off x="105212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1270E93F-945C-44F6-BCB7-3A6DC0598203}"/>
                </a:ext>
              </a:extLst>
            </p:cNvPr>
            <p:cNvSpPr/>
            <p:nvPr/>
          </p:nvSpPr>
          <p:spPr>
            <a:xfrm flipH="1">
              <a:off x="103688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B8C64D84-825B-423A-9E39-53254783DE2A}"/>
                </a:ext>
              </a:extLst>
            </p:cNvPr>
            <p:cNvSpPr/>
            <p:nvPr/>
          </p:nvSpPr>
          <p:spPr>
            <a:xfrm flipH="1">
              <a:off x="102164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8" name="图片 7" descr="图片包含 游戏机, 乐高, 玩具&#10;&#10;描述已自动生成">
            <a:extLst>
              <a:ext uri="{FF2B5EF4-FFF2-40B4-BE49-F238E27FC236}">
                <a16:creationId xmlns:a16="http://schemas.microsoft.com/office/drawing/2014/main" id="{CA49CB42-1DC3-447B-8103-C74A16B224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7" t="22444" r="4045" b="6223"/>
          <a:stretch/>
        </p:blipFill>
        <p:spPr>
          <a:xfrm>
            <a:off x="6399126" y="633581"/>
            <a:ext cx="5182876" cy="432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26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81523D4D-7212-486A-907A-A1334DB61B07}"/>
              </a:ext>
            </a:extLst>
          </p:cNvPr>
          <p:cNvGrpSpPr/>
          <p:nvPr/>
        </p:nvGrpSpPr>
        <p:grpSpPr>
          <a:xfrm>
            <a:off x="348598" y="1372794"/>
            <a:ext cx="5298515" cy="2588055"/>
            <a:chOff x="309805" y="1644343"/>
            <a:chExt cx="5298515" cy="2588055"/>
          </a:xfrm>
        </p:grpSpPr>
        <p:sp>
          <p:nvSpPr>
            <p:cNvPr id="2" name="六边形 1">
              <a:extLst>
                <a:ext uri="{FF2B5EF4-FFF2-40B4-BE49-F238E27FC236}">
                  <a16:creationId xmlns:a16="http://schemas.microsoft.com/office/drawing/2014/main" id="{CB78A2AC-DE31-422F-9067-9EB941976D62}"/>
                </a:ext>
              </a:extLst>
            </p:cNvPr>
            <p:cNvSpPr/>
            <p:nvPr/>
          </p:nvSpPr>
          <p:spPr>
            <a:xfrm>
              <a:off x="3962400" y="1644343"/>
              <a:ext cx="1645920" cy="1418897"/>
            </a:xfrm>
            <a:prstGeom prst="hexagon">
              <a:avLst/>
            </a:prstGeom>
            <a:solidFill>
              <a:schemeClr val="bg1"/>
            </a:solidFill>
            <a:ln w="1905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40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12F10D8-1883-484A-942F-2C4BA7BAEF24}"/>
                </a:ext>
              </a:extLst>
            </p:cNvPr>
            <p:cNvGrpSpPr/>
            <p:nvPr/>
          </p:nvGrpSpPr>
          <p:grpSpPr>
            <a:xfrm>
              <a:off x="309805" y="1969259"/>
              <a:ext cx="4022960" cy="2263139"/>
              <a:chOff x="-40715" y="1969259"/>
              <a:chExt cx="4022960" cy="2263139"/>
            </a:xfrm>
          </p:grpSpPr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3C078AE8-023C-4A44-B79E-407C874B6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0884" y="2353791"/>
                <a:ext cx="1253836" cy="0"/>
              </a:xfrm>
              <a:prstGeom prst="line">
                <a:avLst/>
              </a:prstGeom>
              <a:ln w="12700">
                <a:solidFill>
                  <a:srgbClr val="3C5CE8"/>
                </a:solidFill>
                <a:prstDash val="sys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5E47C102-2808-4E4C-9CAA-C19C9E0FCD21}"/>
                  </a:ext>
                </a:extLst>
              </p:cNvPr>
              <p:cNvGrpSpPr/>
              <p:nvPr/>
            </p:nvGrpSpPr>
            <p:grpSpPr>
              <a:xfrm>
                <a:off x="-40715" y="1969259"/>
                <a:ext cx="4022960" cy="2263139"/>
                <a:chOff x="1321400" y="3314696"/>
                <a:chExt cx="4022960" cy="2263139"/>
              </a:xfrm>
            </p:grpSpPr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58BF02C-3EC2-4F8E-A340-F8834646B373}"/>
                    </a:ext>
                  </a:extLst>
                </p:cNvPr>
                <p:cNvSpPr txBox="1"/>
                <p:nvPr/>
              </p:nvSpPr>
              <p:spPr>
                <a:xfrm>
                  <a:off x="3531321" y="3314696"/>
                  <a:ext cx="13740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C5CE8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C++</a:t>
                  </a:r>
                  <a:r>
                    <a: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C5CE8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标准库</a:t>
                  </a:r>
                </a:p>
              </p:txBody>
            </p:sp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5001AEDF-A212-4037-9B6B-502B15EB1143}"/>
                    </a:ext>
                  </a:extLst>
                </p:cNvPr>
                <p:cNvSpPr txBox="1"/>
                <p:nvPr/>
              </p:nvSpPr>
              <p:spPr>
                <a:xfrm>
                  <a:off x="1321400" y="3682316"/>
                  <a:ext cx="4022960" cy="18955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a.</a:t>
                  </a: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熟练使用</a:t>
                  </a:r>
                  <a:r>
                    <a:rPr lang="en-US" altLang="zh-CN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C++</a:t>
                  </a: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标准库进行字符串处理（如</a:t>
                  </a:r>
                  <a:r>
                    <a:rPr lang="en-US" altLang="zh-CN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std::</a:t>
                  </a:r>
                  <a:r>
                    <a:rPr lang="en-US" altLang="zh-CN" sz="16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istringstream</a:t>
                  </a: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和</a:t>
                  </a:r>
                  <a:r>
                    <a:rPr lang="en-US" altLang="zh-CN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std::</a:t>
                  </a:r>
                  <a:r>
                    <a:rPr lang="en-US" altLang="zh-CN" sz="16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getline</a:t>
                  </a: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），提高了对</a:t>
                  </a:r>
                  <a:r>
                    <a:rPr lang="en-US" altLang="zh-CN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C++</a:t>
                  </a: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标准库的应用能力。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b.</a:t>
                  </a: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掌握了</a:t>
                  </a:r>
                  <a:r>
                    <a:rPr lang="en-US" altLang="zh-CN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C++</a:t>
                  </a: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的流操作和向量操作（如</a:t>
                  </a:r>
                  <a:r>
                    <a:rPr lang="en-US" altLang="zh-CN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std::vector</a:t>
                  </a: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），提高了编程效率。</a:t>
                  </a:r>
                </a:p>
              </p:txBody>
            </p:sp>
          </p:grpSp>
        </p:grpSp>
        <p:sp>
          <p:nvSpPr>
            <p:cNvPr id="14" name="iconfont-1191-866883">
              <a:extLst>
                <a:ext uri="{FF2B5EF4-FFF2-40B4-BE49-F238E27FC236}">
                  <a16:creationId xmlns:a16="http://schemas.microsoft.com/office/drawing/2014/main" id="{17338B01-CB83-4CC4-9F17-A40BB173A62B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580857" y="2116979"/>
              <a:ext cx="409006" cy="473623"/>
            </a:xfrm>
            <a:custGeom>
              <a:avLst/>
              <a:gdLst>
                <a:gd name="T0" fmla="*/ 6080 w 10640"/>
                <a:gd name="T1" fmla="*/ 12240 h 12320"/>
                <a:gd name="T2" fmla="*/ 1120 w 10640"/>
                <a:gd name="T3" fmla="*/ 12240 h 12320"/>
                <a:gd name="T4" fmla="*/ 0 w 10640"/>
                <a:gd name="T5" fmla="*/ 11120 h 12320"/>
                <a:gd name="T6" fmla="*/ 0 w 10640"/>
                <a:gd name="T7" fmla="*/ 1120 h 12320"/>
                <a:gd name="T8" fmla="*/ 1120 w 10640"/>
                <a:gd name="T9" fmla="*/ 0 h 12320"/>
                <a:gd name="T10" fmla="*/ 9520 w 10640"/>
                <a:gd name="T11" fmla="*/ 0 h 12320"/>
                <a:gd name="T12" fmla="*/ 10640 w 10640"/>
                <a:gd name="T13" fmla="*/ 1120 h 12320"/>
                <a:gd name="T14" fmla="*/ 10640 w 10640"/>
                <a:gd name="T15" fmla="*/ 7760 h 12320"/>
                <a:gd name="T16" fmla="*/ 10320 w 10640"/>
                <a:gd name="T17" fmla="*/ 8080 h 12320"/>
                <a:gd name="T18" fmla="*/ 10000 w 10640"/>
                <a:gd name="T19" fmla="*/ 7760 h 12320"/>
                <a:gd name="T20" fmla="*/ 10000 w 10640"/>
                <a:gd name="T21" fmla="*/ 1120 h 12320"/>
                <a:gd name="T22" fmla="*/ 9520 w 10640"/>
                <a:gd name="T23" fmla="*/ 640 h 12320"/>
                <a:gd name="T24" fmla="*/ 1120 w 10640"/>
                <a:gd name="T25" fmla="*/ 640 h 12320"/>
                <a:gd name="T26" fmla="*/ 640 w 10640"/>
                <a:gd name="T27" fmla="*/ 1120 h 12320"/>
                <a:gd name="T28" fmla="*/ 640 w 10640"/>
                <a:gd name="T29" fmla="*/ 11200 h 12320"/>
                <a:gd name="T30" fmla="*/ 1120 w 10640"/>
                <a:gd name="T31" fmla="*/ 11680 h 12320"/>
                <a:gd name="T32" fmla="*/ 6000 w 10640"/>
                <a:gd name="T33" fmla="*/ 11680 h 12320"/>
                <a:gd name="T34" fmla="*/ 6320 w 10640"/>
                <a:gd name="T35" fmla="*/ 12000 h 12320"/>
                <a:gd name="T36" fmla="*/ 6080 w 10640"/>
                <a:gd name="T37" fmla="*/ 12240 h 12320"/>
                <a:gd name="T38" fmla="*/ 6320 w 10640"/>
                <a:gd name="T39" fmla="*/ 9040 h 12320"/>
                <a:gd name="T40" fmla="*/ 2320 w 10640"/>
                <a:gd name="T41" fmla="*/ 9040 h 12320"/>
                <a:gd name="T42" fmla="*/ 2000 w 10640"/>
                <a:gd name="T43" fmla="*/ 8720 h 12320"/>
                <a:gd name="T44" fmla="*/ 2000 w 10640"/>
                <a:gd name="T45" fmla="*/ 8720 h 12320"/>
                <a:gd name="T46" fmla="*/ 2320 w 10640"/>
                <a:gd name="T47" fmla="*/ 8400 h 12320"/>
                <a:gd name="T48" fmla="*/ 6320 w 10640"/>
                <a:gd name="T49" fmla="*/ 8400 h 12320"/>
                <a:gd name="T50" fmla="*/ 6640 w 10640"/>
                <a:gd name="T51" fmla="*/ 8720 h 12320"/>
                <a:gd name="T52" fmla="*/ 6640 w 10640"/>
                <a:gd name="T53" fmla="*/ 8720 h 12320"/>
                <a:gd name="T54" fmla="*/ 6320 w 10640"/>
                <a:gd name="T55" fmla="*/ 9040 h 12320"/>
                <a:gd name="T56" fmla="*/ 8320 w 10640"/>
                <a:gd name="T57" fmla="*/ 6160 h 12320"/>
                <a:gd name="T58" fmla="*/ 2240 w 10640"/>
                <a:gd name="T59" fmla="*/ 6160 h 12320"/>
                <a:gd name="T60" fmla="*/ 1920 w 10640"/>
                <a:gd name="T61" fmla="*/ 5840 h 12320"/>
                <a:gd name="T62" fmla="*/ 1920 w 10640"/>
                <a:gd name="T63" fmla="*/ 5840 h 12320"/>
                <a:gd name="T64" fmla="*/ 2240 w 10640"/>
                <a:gd name="T65" fmla="*/ 5520 h 12320"/>
                <a:gd name="T66" fmla="*/ 8320 w 10640"/>
                <a:gd name="T67" fmla="*/ 5520 h 12320"/>
                <a:gd name="T68" fmla="*/ 8640 w 10640"/>
                <a:gd name="T69" fmla="*/ 5840 h 12320"/>
                <a:gd name="T70" fmla="*/ 8640 w 10640"/>
                <a:gd name="T71" fmla="*/ 5840 h 12320"/>
                <a:gd name="T72" fmla="*/ 8320 w 10640"/>
                <a:gd name="T73" fmla="*/ 6160 h 12320"/>
                <a:gd name="T74" fmla="*/ 8400 w 10640"/>
                <a:gd name="T75" fmla="*/ 3440 h 12320"/>
                <a:gd name="T76" fmla="*/ 2320 w 10640"/>
                <a:gd name="T77" fmla="*/ 3440 h 12320"/>
                <a:gd name="T78" fmla="*/ 2000 w 10640"/>
                <a:gd name="T79" fmla="*/ 3120 h 12320"/>
                <a:gd name="T80" fmla="*/ 2000 w 10640"/>
                <a:gd name="T81" fmla="*/ 3120 h 12320"/>
                <a:gd name="T82" fmla="*/ 2320 w 10640"/>
                <a:gd name="T83" fmla="*/ 2800 h 12320"/>
                <a:gd name="T84" fmla="*/ 8400 w 10640"/>
                <a:gd name="T85" fmla="*/ 2800 h 12320"/>
                <a:gd name="T86" fmla="*/ 8720 w 10640"/>
                <a:gd name="T87" fmla="*/ 3120 h 12320"/>
                <a:gd name="T88" fmla="*/ 8720 w 10640"/>
                <a:gd name="T89" fmla="*/ 3120 h 12320"/>
                <a:gd name="T90" fmla="*/ 8400 w 10640"/>
                <a:gd name="T91" fmla="*/ 3440 h 12320"/>
                <a:gd name="T92" fmla="*/ 10560 w 10640"/>
                <a:gd name="T93" fmla="*/ 9280 h 12320"/>
                <a:gd name="T94" fmla="*/ 10080 w 10640"/>
                <a:gd name="T95" fmla="*/ 9280 h 12320"/>
                <a:gd name="T96" fmla="*/ 8080 w 10640"/>
                <a:gd name="T97" fmla="*/ 11440 h 12320"/>
                <a:gd name="T98" fmla="*/ 7280 w 10640"/>
                <a:gd name="T99" fmla="*/ 10640 h 12320"/>
                <a:gd name="T100" fmla="*/ 6800 w 10640"/>
                <a:gd name="T101" fmla="*/ 10640 h 12320"/>
                <a:gd name="T102" fmla="*/ 6800 w 10640"/>
                <a:gd name="T103" fmla="*/ 11120 h 12320"/>
                <a:gd name="T104" fmla="*/ 7920 w 10640"/>
                <a:gd name="T105" fmla="*/ 12160 h 12320"/>
                <a:gd name="T106" fmla="*/ 8400 w 10640"/>
                <a:gd name="T107" fmla="*/ 12160 h 12320"/>
                <a:gd name="T108" fmla="*/ 10640 w 10640"/>
                <a:gd name="T109" fmla="*/ 9680 h 12320"/>
                <a:gd name="T110" fmla="*/ 10560 w 10640"/>
                <a:gd name="T111" fmla="*/ 9280 h 1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640" h="12320">
                  <a:moveTo>
                    <a:pt x="6080" y="12240"/>
                  </a:moveTo>
                  <a:lnTo>
                    <a:pt x="1120" y="12240"/>
                  </a:lnTo>
                  <a:cubicBezTo>
                    <a:pt x="480" y="12240"/>
                    <a:pt x="0" y="11760"/>
                    <a:pt x="0" y="11120"/>
                  </a:cubicBezTo>
                  <a:lnTo>
                    <a:pt x="0" y="1120"/>
                  </a:lnTo>
                  <a:cubicBezTo>
                    <a:pt x="0" y="480"/>
                    <a:pt x="480" y="0"/>
                    <a:pt x="1120" y="0"/>
                  </a:cubicBezTo>
                  <a:lnTo>
                    <a:pt x="9520" y="0"/>
                  </a:lnTo>
                  <a:cubicBezTo>
                    <a:pt x="10160" y="0"/>
                    <a:pt x="10640" y="480"/>
                    <a:pt x="10640" y="1120"/>
                  </a:cubicBezTo>
                  <a:lnTo>
                    <a:pt x="10640" y="7760"/>
                  </a:lnTo>
                  <a:cubicBezTo>
                    <a:pt x="10640" y="7920"/>
                    <a:pt x="10480" y="8080"/>
                    <a:pt x="10320" y="8080"/>
                  </a:cubicBezTo>
                  <a:cubicBezTo>
                    <a:pt x="10160" y="8080"/>
                    <a:pt x="10000" y="7920"/>
                    <a:pt x="10000" y="7760"/>
                  </a:cubicBezTo>
                  <a:lnTo>
                    <a:pt x="10000" y="1120"/>
                  </a:lnTo>
                  <a:cubicBezTo>
                    <a:pt x="10000" y="880"/>
                    <a:pt x="9760" y="640"/>
                    <a:pt x="9520" y="640"/>
                  </a:cubicBezTo>
                  <a:lnTo>
                    <a:pt x="1120" y="640"/>
                  </a:lnTo>
                  <a:cubicBezTo>
                    <a:pt x="880" y="640"/>
                    <a:pt x="640" y="880"/>
                    <a:pt x="640" y="1120"/>
                  </a:cubicBezTo>
                  <a:lnTo>
                    <a:pt x="640" y="11200"/>
                  </a:lnTo>
                  <a:cubicBezTo>
                    <a:pt x="640" y="11440"/>
                    <a:pt x="880" y="11680"/>
                    <a:pt x="1120" y="11680"/>
                  </a:cubicBezTo>
                  <a:lnTo>
                    <a:pt x="6000" y="11680"/>
                  </a:lnTo>
                  <a:cubicBezTo>
                    <a:pt x="6160" y="11680"/>
                    <a:pt x="6320" y="11840"/>
                    <a:pt x="6320" y="12000"/>
                  </a:cubicBezTo>
                  <a:cubicBezTo>
                    <a:pt x="6320" y="12160"/>
                    <a:pt x="6240" y="12240"/>
                    <a:pt x="6080" y="12240"/>
                  </a:cubicBezTo>
                  <a:close/>
                  <a:moveTo>
                    <a:pt x="6320" y="9040"/>
                  </a:moveTo>
                  <a:lnTo>
                    <a:pt x="2320" y="9040"/>
                  </a:lnTo>
                  <a:cubicBezTo>
                    <a:pt x="2160" y="9040"/>
                    <a:pt x="2000" y="8880"/>
                    <a:pt x="2000" y="8720"/>
                  </a:cubicBezTo>
                  <a:lnTo>
                    <a:pt x="2000" y="8720"/>
                  </a:lnTo>
                  <a:cubicBezTo>
                    <a:pt x="2000" y="8560"/>
                    <a:pt x="2160" y="8400"/>
                    <a:pt x="2320" y="8400"/>
                  </a:cubicBezTo>
                  <a:lnTo>
                    <a:pt x="6320" y="8400"/>
                  </a:lnTo>
                  <a:cubicBezTo>
                    <a:pt x="6480" y="8400"/>
                    <a:pt x="6640" y="8560"/>
                    <a:pt x="6640" y="8720"/>
                  </a:cubicBezTo>
                  <a:lnTo>
                    <a:pt x="6640" y="8720"/>
                  </a:lnTo>
                  <a:cubicBezTo>
                    <a:pt x="6560" y="8880"/>
                    <a:pt x="6480" y="9040"/>
                    <a:pt x="6320" y="9040"/>
                  </a:cubicBezTo>
                  <a:close/>
                  <a:moveTo>
                    <a:pt x="8320" y="6160"/>
                  </a:moveTo>
                  <a:lnTo>
                    <a:pt x="2240" y="6160"/>
                  </a:lnTo>
                  <a:cubicBezTo>
                    <a:pt x="2080" y="6160"/>
                    <a:pt x="1920" y="6000"/>
                    <a:pt x="1920" y="5840"/>
                  </a:cubicBezTo>
                  <a:lnTo>
                    <a:pt x="1920" y="5840"/>
                  </a:lnTo>
                  <a:cubicBezTo>
                    <a:pt x="1920" y="5680"/>
                    <a:pt x="2080" y="5520"/>
                    <a:pt x="2240" y="5520"/>
                  </a:cubicBezTo>
                  <a:lnTo>
                    <a:pt x="8320" y="5520"/>
                  </a:lnTo>
                  <a:cubicBezTo>
                    <a:pt x="8480" y="5520"/>
                    <a:pt x="8640" y="5680"/>
                    <a:pt x="8640" y="5840"/>
                  </a:cubicBezTo>
                  <a:lnTo>
                    <a:pt x="8640" y="5840"/>
                  </a:lnTo>
                  <a:cubicBezTo>
                    <a:pt x="8640" y="6000"/>
                    <a:pt x="8480" y="6160"/>
                    <a:pt x="8320" y="6160"/>
                  </a:cubicBezTo>
                  <a:close/>
                  <a:moveTo>
                    <a:pt x="8400" y="3440"/>
                  </a:moveTo>
                  <a:lnTo>
                    <a:pt x="2320" y="3440"/>
                  </a:lnTo>
                  <a:cubicBezTo>
                    <a:pt x="2160" y="3440"/>
                    <a:pt x="2000" y="3280"/>
                    <a:pt x="2000" y="3120"/>
                  </a:cubicBezTo>
                  <a:lnTo>
                    <a:pt x="2000" y="3120"/>
                  </a:lnTo>
                  <a:cubicBezTo>
                    <a:pt x="2000" y="2960"/>
                    <a:pt x="2160" y="2800"/>
                    <a:pt x="2320" y="2800"/>
                  </a:cubicBezTo>
                  <a:lnTo>
                    <a:pt x="8400" y="2800"/>
                  </a:lnTo>
                  <a:cubicBezTo>
                    <a:pt x="8560" y="2800"/>
                    <a:pt x="8720" y="2960"/>
                    <a:pt x="8720" y="3120"/>
                  </a:cubicBezTo>
                  <a:lnTo>
                    <a:pt x="8720" y="3120"/>
                  </a:lnTo>
                  <a:cubicBezTo>
                    <a:pt x="8720" y="3280"/>
                    <a:pt x="8560" y="3440"/>
                    <a:pt x="8400" y="3440"/>
                  </a:cubicBezTo>
                  <a:close/>
                  <a:moveTo>
                    <a:pt x="10560" y="9280"/>
                  </a:moveTo>
                  <a:cubicBezTo>
                    <a:pt x="10400" y="9120"/>
                    <a:pt x="10160" y="9120"/>
                    <a:pt x="10080" y="9280"/>
                  </a:cubicBezTo>
                  <a:lnTo>
                    <a:pt x="8080" y="11440"/>
                  </a:lnTo>
                  <a:lnTo>
                    <a:pt x="7280" y="10640"/>
                  </a:lnTo>
                  <a:cubicBezTo>
                    <a:pt x="7120" y="10480"/>
                    <a:pt x="6880" y="10480"/>
                    <a:pt x="6800" y="10640"/>
                  </a:cubicBezTo>
                  <a:cubicBezTo>
                    <a:pt x="6720" y="10800"/>
                    <a:pt x="6640" y="11040"/>
                    <a:pt x="6800" y="11120"/>
                  </a:cubicBezTo>
                  <a:lnTo>
                    <a:pt x="7920" y="12160"/>
                  </a:lnTo>
                  <a:cubicBezTo>
                    <a:pt x="8080" y="12320"/>
                    <a:pt x="8320" y="12320"/>
                    <a:pt x="8400" y="12160"/>
                  </a:cubicBezTo>
                  <a:lnTo>
                    <a:pt x="10640" y="9680"/>
                  </a:lnTo>
                  <a:cubicBezTo>
                    <a:pt x="10640" y="9600"/>
                    <a:pt x="10640" y="9360"/>
                    <a:pt x="10560" y="928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349F6AC-80F2-48D3-A974-7B1AFA622956}"/>
              </a:ext>
            </a:extLst>
          </p:cNvPr>
          <p:cNvGrpSpPr/>
          <p:nvPr/>
        </p:nvGrpSpPr>
        <p:grpSpPr>
          <a:xfrm>
            <a:off x="5311833" y="2129869"/>
            <a:ext cx="6586451" cy="1877870"/>
            <a:chOff x="5273040" y="2401418"/>
            <a:chExt cx="6586451" cy="187787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C993584-D1BC-4748-AA25-906DF97BB5DF}"/>
                </a:ext>
              </a:extLst>
            </p:cNvPr>
            <p:cNvGrpSpPr/>
            <p:nvPr/>
          </p:nvGrpSpPr>
          <p:grpSpPr>
            <a:xfrm>
              <a:off x="5273040" y="2401418"/>
              <a:ext cx="6586451" cy="1877870"/>
              <a:chOff x="5273040" y="2401418"/>
              <a:chExt cx="6586451" cy="1877870"/>
            </a:xfrm>
          </p:grpSpPr>
          <p:sp>
            <p:nvSpPr>
              <p:cNvPr id="15" name="六边形 14">
                <a:extLst>
                  <a:ext uri="{FF2B5EF4-FFF2-40B4-BE49-F238E27FC236}">
                    <a16:creationId xmlns:a16="http://schemas.microsoft.com/office/drawing/2014/main" id="{77BFB71F-D5B6-4BD7-87D1-A413277FC5AC}"/>
                  </a:ext>
                </a:extLst>
              </p:cNvPr>
              <p:cNvSpPr/>
              <p:nvPr/>
            </p:nvSpPr>
            <p:spPr>
              <a:xfrm>
                <a:off x="5273040" y="2401418"/>
                <a:ext cx="1645920" cy="1418897"/>
              </a:xfrm>
              <a:prstGeom prst="hexagon">
                <a:avLst/>
              </a:prstGeom>
              <a:solidFill>
                <a:schemeClr val="bg1"/>
              </a:solidFill>
              <a:ln w="19050">
                <a:noFill/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140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FAB2827E-115D-4A8B-89EF-40CDF476AA75}"/>
                  </a:ext>
                </a:extLst>
              </p:cNvPr>
              <p:cNvGrpSpPr/>
              <p:nvPr/>
            </p:nvGrpSpPr>
            <p:grpSpPr>
              <a:xfrm flipH="1">
                <a:off x="6918960" y="2689388"/>
                <a:ext cx="4940531" cy="1589900"/>
                <a:chOff x="-1366448" y="1932313"/>
                <a:chExt cx="4940531" cy="1589900"/>
              </a:xfrm>
            </p:grpSpPr>
            <p:cxnSp>
              <p:nvCxnSpPr>
                <p:cNvPr id="44" name="直接连接符 43">
                  <a:extLst>
                    <a:ext uri="{FF2B5EF4-FFF2-40B4-BE49-F238E27FC236}">
                      <a16:creationId xmlns:a16="http://schemas.microsoft.com/office/drawing/2014/main" id="{734705E5-E9D4-4F88-B0B8-F3BABD35D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19502" y="2292128"/>
                  <a:ext cx="1599204" cy="10637"/>
                </a:xfrm>
                <a:prstGeom prst="line">
                  <a:avLst/>
                </a:prstGeom>
                <a:ln w="12700">
                  <a:solidFill>
                    <a:srgbClr val="3C5CE8"/>
                  </a:solidFill>
                  <a:prstDash val="sysDash"/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组合 44">
                  <a:extLst>
                    <a:ext uri="{FF2B5EF4-FFF2-40B4-BE49-F238E27FC236}">
                      <a16:creationId xmlns:a16="http://schemas.microsoft.com/office/drawing/2014/main" id="{D55CCA85-32EF-4F0B-AC49-42F7C24E4B01}"/>
                    </a:ext>
                  </a:extLst>
                </p:cNvPr>
                <p:cNvGrpSpPr/>
                <p:nvPr/>
              </p:nvGrpSpPr>
              <p:grpSpPr>
                <a:xfrm>
                  <a:off x="-1366448" y="1932313"/>
                  <a:ext cx="4940531" cy="1589900"/>
                  <a:chOff x="-4333" y="3277750"/>
                  <a:chExt cx="4940531" cy="1589900"/>
                </a:xfrm>
              </p:grpSpPr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57A19CDA-E55C-45B3-9B6E-F23135432871}"/>
                      </a:ext>
                    </a:extLst>
                  </p:cNvPr>
                  <p:cNvSpPr txBox="1"/>
                  <p:nvPr/>
                </p:nvSpPr>
                <p:spPr>
                  <a:xfrm>
                    <a:off x="3181617" y="3277750"/>
                    <a:ext cx="16898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altLang="zh-CN" dirty="0">
                        <a:solidFill>
                          <a:srgbClr val="3C5CE8"/>
                        </a:solidFill>
                        <a:cs typeface="+mn-ea"/>
                        <a:sym typeface="+mn-lt"/>
                      </a:rPr>
                      <a:t>Linux</a:t>
                    </a:r>
                    <a:r>
                      <a:rPr lang="zh-CN" altLang="en-US" dirty="0">
                        <a:solidFill>
                          <a:srgbClr val="3C5CE8"/>
                        </a:solidFill>
                        <a:cs typeface="+mn-ea"/>
                        <a:sym typeface="+mn-lt"/>
                      </a:rPr>
                      <a:t>系统调用</a:t>
                    </a:r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C5CE8"/>
                      </a:solidFill>
                      <a:effectLst/>
                      <a:uLnTx/>
                      <a:uFillTx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AA4A327B-4045-45BB-AC2C-1EB88763EDCA}"/>
                      </a:ext>
                    </a:extLst>
                  </p:cNvPr>
                  <p:cNvSpPr txBox="1"/>
                  <p:nvPr/>
                </p:nvSpPr>
                <p:spPr>
                  <a:xfrm>
                    <a:off x="-4333" y="3710795"/>
                    <a:ext cx="4940531" cy="11568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cs typeface="+mn-ea"/>
                        <a:sym typeface="+mn-lt"/>
                      </a:rPr>
                      <a:t>深入理解并掌握了</a:t>
                    </a:r>
                    <a:r>
                      <a:rPr lang="en-US" altLang="zh-CN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cs typeface="+mn-ea"/>
                        <a:sym typeface="+mn-lt"/>
                      </a:rPr>
                      <a:t>fork</a:t>
                    </a:r>
                    <a:r>
                      <a: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cs typeface="+mn-ea"/>
                        <a:sym typeface="+mn-lt"/>
                      </a:rPr>
                      <a:t>、</a:t>
                    </a:r>
                    <a:r>
                      <a:rPr lang="en-US" altLang="zh-CN" sz="1600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cs typeface="+mn-ea"/>
                        <a:sym typeface="+mn-lt"/>
                      </a:rPr>
                      <a:t>execvp</a:t>
                    </a:r>
                    <a:r>
                      <a: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cs typeface="+mn-ea"/>
                        <a:sym typeface="+mn-lt"/>
                      </a:rPr>
                      <a:t>、</a:t>
                    </a:r>
                    <a:r>
                      <a:rPr lang="en-US" altLang="zh-CN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cs typeface="+mn-ea"/>
                        <a:sym typeface="+mn-lt"/>
                      </a:rPr>
                      <a:t>pipe</a:t>
                    </a:r>
                    <a:r>
                      <a: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cs typeface="+mn-ea"/>
                        <a:sym typeface="+mn-lt"/>
                      </a:rPr>
                      <a:t>、</a:t>
                    </a:r>
                    <a:r>
                      <a:rPr lang="en-US" altLang="zh-CN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cs typeface="+mn-ea"/>
                        <a:sym typeface="+mn-lt"/>
                      </a:rPr>
                      <a:t>dup2</a:t>
                    </a:r>
                    <a:r>
                      <a: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cs typeface="+mn-ea"/>
                        <a:sym typeface="+mn-lt"/>
                      </a:rPr>
                      <a:t>等系统调用的用法，特别是在进程创建与管理、文件描述符操作等方面的应用。</a:t>
                    </a:r>
                    <a:endParaRPr kumimoji="0" lang="en-US" altLang="en-US" sz="1600" b="0" i="0" spc="200" baseline="0" noProof="0" dirty="0">
                      <a:ln>
                        <a:noFill/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uLnTx/>
                      <a:uFillTx/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sp>
          <p:nvSpPr>
            <p:cNvPr id="64" name="iconfont-1191-866883">
              <a:extLst>
                <a:ext uri="{FF2B5EF4-FFF2-40B4-BE49-F238E27FC236}">
                  <a16:creationId xmlns:a16="http://schemas.microsoft.com/office/drawing/2014/main" id="{2388CC1F-A75D-40B8-BF0F-01D6F1486DA9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5854634" y="2874054"/>
              <a:ext cx="409006" cy="473623"/>
            </a:xfrm>
            <a:custGeom>
              <a:avLst/>
              <a:gdLst>
                <a:gd name="T0" fmla="*/ 6080 w 10640"/>
                <a:gd name="T1" fmla="*/ 12240 h 12320"/>
                <a:gd name="T2" fmla="*/ 1120 w 10640"/>
                <a:gd name="T3" fmla="*/ 12240 h 12320"/>
                <a:gd name="T4" fmla="*/ 0 w 10640"/>
                <a:gd name="T5" fmla="*/ 11120 h 12320"/>
                <a:gd name="T6" fmla="*/ 0 w 10640"/>
                <a:gd name="T7" fmla="*/ 1120 h 12320"/>
                <a:gd name="T8" fmla="*/ 1120 w 10640"/>
                <a:gd name="T9" fmla="*/ 0 h 12320"/>
                <a:gd name="T10" fmla="*/ 9520 w 10640"/>
                <a:gd name="T11" fmla="*/ 0 h 12320"/>
                <a:gd name="T12" fmla="*/ 10640 w 10640"/>
                <a:gd name="T13" fmla="*/ 1120 h 12320"/>
                <a:gd name="T14" fmla="*/ 10640 w 10640"/>
                <a:gd name="T15" fmla="*/ 7760 h 12320"/>
                <a:gd name="T16" fmla="*/ 10320 w 10640"/>
                <a:gd name="T17" fmla="*/ 8080 h 12320"/>
                <a:gd name="T18" fmla="*/ 10000 w 10640"/>
                <a:gd name="T19" fmla="*/ 7760 h 12320"/>
                <a:gd name="T20" fmla="*/ 10000 w 10640"/>
                <a:gd name="T21" fmla="*/ 1120 h 12320"/>
                <a:gd name="T22" fmla="*/ 9520 w 10640"/>
                <a:gd name="T23" fmla="*/ 640 h 12320"/>
                <a:gd name="T24" fmla="*/ 1120 w 10640"/>
                <a:gd name="T25" fmla="*/ 640 h 12320"/>
                <a:gd name="T26" fmla="*/ 640 w 10640"/>
                <a:gd name="T27" fmla="*/ 1120 h 12320"/>
                <a:gd name="T28" fmla="*/ 640 w 10640"/>
                <a:gd name="T29" fmla="*/ 11200 h 12320"/>
                <a:gd name="T30" fmla="*/ 1120 w 10640"/>
                <a:gd name="T31" fmla="*/ 11680 h 12320"/>
                <a:gd name="T32" fmla="*/ 6000 w 10640"/>
                <a:gd name="T33" fmla="*/ 11680 h 12320"/>
                <a:gd name="T34" fmla="*/ 6320 w 10640"/>
                <a:gd name="T35" fmla="*/ 12000 h 12320"/>
                <a:gd name="T36" fmla="*/ 6080 w 10640"/>
                <a:gd name="T37" fmla="*/ 12240 h 12320"/>
                <a:gd name="T38" fmla="*/ 6320 w 10640"/>
                <a:gd name="T39" fmla="*/ 9040 h 12320"/>
                <a:gd name="T40" fmla="*/ 2320 w 10640"/>
                <a:gd name="T41" fmla="*/ 9040 h 12320"/>
                <a:gd name="T42" fmla="*/ 2000 w 10640"/>
                <a:gd name="T43" fmla="*/ 8720 h 12320"/>
                <a:gd name="T44" fmla="*/ 2000 w 10640"/>
                <a:gd name="T45" fmla="*/ 8720 h 12320"/>
                <a:gd name="T46" fmla="*/ 2320 w 10640"/>
                <a:gd name="T47" fmla="*/ 8400 h 12320"/>
                <a:gd name="T48" fmla="*/ 6320 w 10640"/>
                <a:gd name="T49" fmla="*/ 8400 h 12320"/>
                <a:gd name="T50" fmla="*/ 6640 w 10640"/>
                <a:gd name="T51" fmla="*/ 8720 h 12320"/>
                <a:gd name="T52" fmla="*/ 6640 w 10640"/>
                <a:gd name="T53" fmla="*/ 8720 h 12320"/>
                <a:gd name="T54" fmla="*/ 6320 w 10640"/>
                <a:gd name="T55" fmla="*/ 9040 h 12320"/>
                <a:gd name="T56" fmla="*/ 8320 w 10640"/>
                <a:gd name="T57" fmla="*/ 6160 h 12320"/>
                <a:gd name="T58" fmla="*/ 2240 w 10640"/>
                <a:gd name="T59" fmla="*/ 6160 h 12320"/>
                <a:gd name="T60" fmla="*/ 1920 w 10640"/>
                <a:gd name="T61" fmla="*/ 5840 h 12320"/>
                <a:gd name="T62" fmla="*/ 1920 w 10640"/>
                <a:gd name="T63" fmla="*/ 5840 h 12320"/>
                <a:gd name="T64" fmla="*/ 2240 w 10640"/>
                <a:gd name="T65" fmla="*/ 5520 h 12320"/>
                <a:gd name="T66" fmla="*/ 8320 w 10640"/>
                <a:gd name="T67" fmla="*/ 5520 h 12320"/>
                <a:gd name="T68" fmla="*/ 8640 w 10640"/>
                <a:gd name="T69" fmla="*/ 5840 h 12320"/>
                <a:gd name="T70" fmla="*/ 8640 w 10640"/>
                <a:gd name="T71" fmla="*/ 5840 h 12320"/>
                <a:gd name="T72" fmla="*/ 8320 w 10640"/>
                <a:gd name="T73" fmla="*/ 6160 h 12320"/>
                <a:gd name="T74" fmla="*/ 8400 w 10640"/>
                <a:gd name="T75" fmla="*/ 3440 h 12320"/>
                <a:gd name="T76" fmla="*/ 2320 w 10640"/>
                <a:gd name="T77" fmla="*/ 3440 h 12320"/>
                <a:gd name="T78" fmla="*/ 2000 w 10640"/>
                <a:gd name="T79" fmla="*/ 3120 h 12320"/>
                <a:gd name="T80" fmla="*/ 2000 w 10640"/>
                <a:gd name="T81" fmla="*/ 3120 h 12320"/>
                <a:gd name="T82" fmla="*/ 2320 w 10640"/>
                <a:gd name="T83" fmla="*/ 2800 h 12320"/>
                <a:gd name="T84" fmla="*/ 8400 w 10640"/>
                <a:gd name="T85" fmla="*/ 2800 h 12320"/>
                <a:gd name="T86" fmla="*/ 8720 w 10640"/>
                <a:gd name="T87" fmla="*/ 3120 h 12320"/>
                <a:gd name="T88" fmla="*/ 8720 w 10640"/>
                <a:gd name="T89" fmla="*/ 3120 h 12320"/>
                <a:gd name="T90" fmla="*/ 8400 w 10640"/>
                <a:gd name="T91" fmla="*/ 3440 h 12320"/>
                <a:gd name="T92" fmla="*/ 10560 w 10640"/>
                <a:gd name="T93" fmla="*/ 9280 h 12320"/>
                <a:gd name="T94" fmla="*/ 10080 w 10640"/>
                <a:gd name="T95" fmla="*/ 9280 h 12320"/>
                <a:gd name="T96" fmla="*/ 8080 w 10640"/>
                <a:gd name="T97" fmla="*/ 11440 h 12320"/>
                <a:gd name="T98" fmla="*/ 7280 w 10640"/>
                <a:gd name="T99" fmla="*/ 10640 h 12320"/>
                <a:gd name="T100" fmla="*/ 6800 w 10640"/>
                <a:gd name="T101" fmla="*/ 10640 h 12320"/>
                <a:gd name="T102" fmla="*/ 6800 w 10640"/>
                <a:gd name="T103" fmla="*/ 11120 h 12320"/>
                <a:gd name="T104" fmla="*/ 7920 w 10640"/>
                <a:gd name="T105" fmla="*/ 12160 h 12320"/>
                <a:gd name="T106" fmla="*/ 8400 w 10640"/>
                <a:gd name="T107" fmla="*/ 12160 h 12320"/>
                <a:gd name="T108" fmla="*/ 10640 w 10640"/>
                <a:gd name="T109" fmla="*/ 9680 h 12320"/>
                <a:gd name="T110" fmla="*/ 10560 w 10640"/>
                <a:gd name="T111" fmla="*/ 9280 h 1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640" h="12320">
                  <a:moveTo>
                    <a:pt x="6080" y="12240"/>
                  </a:moveTo>
                  <a:lnTo>
                    <a:pt x="1120" y="12240"/>
                  </a:lnTo>
                  <a:cubicBezTo>
                    <a:pt x="480" y="12240"/>
                    <a:pt x="0" y="11760"/>
                    <a:pt x="0" y="11120"/>
                  </a:cubicBezTo>
                  <a:lnTo>
                    <a:pt x="0" y="1120"/>
                  </a:lnTo>
                  <a:cubicBezTo>
                    <a:pt x="0" y="480"/>
                    <a:pt x="480" y="0"/>
                    <a:pt x="1120" y="0"/>
                  </a:cubicBezTo>
                  <a:lnTo>
                    <a:pt x="9520" y="0"/>
                  </a:lnTo>
                  <a:cubicBezTo>
                    <a:pt x="10160" y="0"/>
                    <a:pt x="10640" y="480"/>
                    <a:pt x="10640" y="1120"/>
                  </a:cubicBezTo>
                  <a:lnTo>
                    <a:pt x="10640" y="7760"/>
                  </a:lnTo>
                  <a:cubicBezTo>
                    <a:pt x="10640" y="7920"/>
                    <a:pt x="10480" y="8080"/>
                    <a:pt x="10320" y="8080"/>
                  </a:cubicBezTo>
                  <a:cubicBezTo>
                    <a:pt x="10160" y="8080"/>
                    <a:pt x="10000" y="7920"/>
                    <a:pt x="10000" y="7760"/>
                  </a:cubicBezTo>
                  <a:lnTo>
                    <a:pt x="10000" y="1120"/>
                  </a:lnTo>
                  <a:cubicBezTo>
                    <a:pt x="10000" y="880"/>
                    <a:pt x="9760" y="640"/>
                    <a:pt x="9520" y="640"/>
                  </a:cubicBezTo>
                  <a:lnTo>
                    <a:pt x="1120" y="640"/>
                  </a:lnTo>
                  <a:cubicBezTo>
                    <a:pt x="880" y="640"/>
                    <a:pt x="640" y="880"/>
                    <a:pt x="640" y="1120"/>
                  </a:cubicBezTo>
                  <a:lnTo>
                    <a:pt x="640" y="11200"/>
                  </a:lnTo>
                  <a:cubicBezTo>
                    <a:pt x="640" y="11440"/>
                    <a:pt x="880" y="11680"/>
                    <a:pt x="1120" y="11680"/>
                  </a:cubicBezTo>
                  <a:lnTo>
                    <a:pt x="6000" y="11680"/>
                  </a:lnTo>
                  <a:cubicBezTo>
                    <a:pt x="6160" y="11680"/>
                    <a:pt x="6320" y="11840"/>
                    <a:pt x="6320" y="12000"/>
                  </a:cubicBezTo>
                  <a:cubicBezTo>
                    <a:pt x="6320" y="12160"/>
                    <a:pt x="6240" y="12240"/>
                    <a:pt x="6080" y="12240"/>
                  </a:cubicBezTo>
                  <a:close/>
                  <a:moveTo>
                    <a:pt x="6320" y="9040"/>
                  </a:moveTo>
                  <a:lnTo>
                    <a:pt x="2320" y="9040"/>
                  </a:lnTo>
                  <a:cubicBezTo>
                    <a:pt x="2160" y="9040"/>
                    <a:pt x="2000" y="8880"/>
                    <a:pt x="2000" y="8720"/>
                  </a:cubicBezTo>
                  <a:lnTo>
                    <a:pt x="2000" y="8720"/>
                  </a:lnTo>
                  <a:cubicBezTo>
                    <a:pt x="2000" y="8560"/>
                    <a:pt x="2160" y="8400"/>
                    <a:pt x="2320" y="8400"/>
                  </a:cubicBezTo>
                  <a:lnTo>
                    <a:pt x="6320" y="8400"/>
                  </a:lnTo>
                  <a:cubicBezTo>
                    <a:pt x="6480" y="8400"/>
                    <a:pt x="6640" y="8560"/>
                    <a:pt x="6640" y="8720"/>
                  </a:cubicBezTo>
                  <a:lnTo>
                    <a:pt x="6640" y="8720"/>
                  </a:lnTo>
                  <a:cubicBezTo>
                    <a:pt x="6560" y="8880"/>
                    <a:pt x="6480" y="9040"/>
                    <a:pt x="6320" y="9040"/>
                  </a:cubicBezTo>
                  <a:close/>
                  <a:moveTo>
                    <a:pt x="8320" y="6160"/>
                  </a:moveTo>
                  <a:lnTo>
                    <a:pt x="2240" y="6160"/>
                  </a:lnTo>
                  <a:cubicBezTo>
                    <a:pt x="2080" y="6160"/>
                    <a:pt x="1920" y="6000"/>
                    <a:pt x="1920" y="5840"/>
                  </a:cubicBezTo>
                  <a:lnTo>
                    <a:pt x="1920" y="5840"/>
                  </a:lnTo>
                  <a:cubicBezTo>
                    <a:pt x="1920" y="5680"/>
                    <a:pt x="2080" y="5520"/>
                    <a:pt x="2240" y="5520"/>
                  </a:cubicBezTo>
                  <a:lnTo>
                    <a:pt x="8320" y="5520"/>
                  </a:lnTo>
                  <a:cubicBezTo>
                    <a:pt x="8480" y="5520"/>
                    <a:pt x="8640" y="5680"/>
                    <a:pt x="8640" y="5840"/>
                  </a:cubicBezTo>
                  <a:lnTo>
                    <a:pt x="8640" y="5840"/>
                  </a:lnTo>
                  <a:cubicBezTo>
                    <a:pt x="8640" y="6000"/>
                    <a:pt x="8480" y="6160"/>
                    <a:pt x="8320" y="6160"/>
                  </a:cubicBezTo>
                  <a:close/>
                  <a:moveTo>
                    <a:pt x="8400" y="3440"/>
                  </a:moveTo>
                  <a:lnTo>
                    <a:pt x="2320" y="3440"/>
                  </a:lnTo>
                  <a:cubicBezTo>
                    <a:pt x="2160" y="3440"/>
                    <a:pt x="2000" y="3280"/>
                    <a:pt x="2000" y="3120"/>
                  </a:cubicBezTo>
                  <a:lnTo>
                    <a:pt x="2000" y="3120"/>
                  </a:lnTo>
                  <a:cubicBezTo>
                    <a:pt x="2000" y="2960"/>
                    <a:pt x="2160" y="2800"/>
                    <a:pt x="2320" y="2800"/>
                  </a:cubicBezTo>
                  <a:lnTo>
                    <a:pt x="8400" y="2800"/>
                  </a:lnTo>
                  <a:cubicBezTo>
                    <a:pt x="8560" y="2800"/>
                    <a:pt x="8720" y="2960"/>
                    <a:pt x="8720" y="3120"/>
                  </a:cubicBezTo>
                  <a:lnTo>
                    <a:pt x="8720" y="3120"/>
                  </a:lnTo>
                  <a:cubicBezTo>
                    <a:pt x="8720" y="3280"/>
                    <a:pt x="8560" y="3440"/>
                    <a:pt x="8400" y="3440"/>
                  </a:cubicBezTo>
                  <a:close/>
                  <a:moveTo>
                    <a:pt x="10560" y="9280"/>
                  </a:moveTo>
                  <a:cubicBezTo>
                    <a:pt x="10400" y="9120"/>
                    <a:pt x="10160" y="9120"/>
                    <a:pt x="10080" y="9280"/>
                  </a:cubicBezTo>
                  <a:lnTo>
                    <a:pt x="8080" y="11440"/>
                  </a:lnTo>
                  <a:lnTo>
                    <a:pt x="7280" y="10640"/>
                  </a:lnTo>
                  <a:cubicBezTo>
                    <a:pt x="7120" y="10480"/>
                    <a:pt x="6880" y="10480"/>
                    <a:pt x="6800" y="10640"/>
                  </a:cubicBezTo>
                  <a:cubicBezTo>
                    <a:pt x="6720" y="10800"/>
                    <a:pt x="6640" y="11040"/>
                    <a:pt x="6800" y="11120"/>
                  </a:cubicBezTo>
                  <a:lnTo>
                    <a:pt x="7920" y="12160"/>
                  </a:lnTo>
                  <a:cubicBezTo>
                    <a:pt x="8080" y="12320"/>
                    <a:pt x="8320" y="12320"/>
                    <a:pt x="8400" y="12160"/>
                  </a:cubicBezTo>
                  <a:lnTo>
                    <a:pt x="10640" y="9680"/>
                  </a:lnTo>
                  <a:cubicBezTo>
                    <a:pt x="10640" y="9600"/>
                    <a:pt x="10640" y="9360"/>
                    <a:pt x="10560" y="928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D5D9DCB-1953-469C-8508-4A9FF80A5BB3}"/>
              </a:ext>
            </a:extLst>
          </p:cNvPr>
          <p:cNvGrpSpPr/>
          <p:nvPr/>
        </p:nvGrpSpPr>
        <p:grpSpPr>
          <a:xfrm>
            <a:off x="2000596" y="3581152"/>
            <a:ext cx="4957157" cy="1963446"/>
            <a:chOff x="1961803" y="3852701"/>
            <a:chExt cx="4957157" cy="1963446"/>
          </a:xfrm>
        </p:grpSpPr>
        <p:sp>
          <p:nvSpPr>
            <p:cNvPr id="16" name="六边形 15">
              <a:extLst>
                <a:ext uri="{FF2B5EF4-FFF2-40B4-BE49-F238E27FC236}">
                  <a16:creationId xmlns:a16="http://schemas.microsoft.com/office/drawing/2014/main" id="{CD7B09FB-B0A3-4F9C-BB05-0F9A7B6AB024}"/>
                </a:ext>
              </a:extLst>
            </p:cNvPr>
            <p:cNvSpPr/>
            <p:nvPr/>
          </p:nvSpPr>
          <p:spPr>
            <a:xfrm>
              <a:off x="5273040" y="3852701"/>
              <a:ext cx="1645920" cy="1418897"/>
            </a:xfrm>
            <a:prstGeom prst="hexagon">
              <a:avLst/>
            </a:prstGeom>
            <a:solidFill>
              <a:schemeClr val="bg1"/>
            </a:solidFill>
            <a:ln w="1905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4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58821BE8-802B-4B6B-ACF3-F9E95EEA70D1}"/>
                </a:ext>
              </a:extLst>
            </p:cNvPr>
            <p:cNvGrpSpPr/>
            <p:nvPr/>
          </p:nvGrpSpPr>
          <p:grpSpPr>
            <a:xfrm>
              <a:off x="1961803" y="4191611"/>
              <a:ext cx="3381931" cy="1624536"/>
              <a:chOff x="286193" y="1983253"/>
              <a:chExt cx="3381931" cy="1624536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C9C344C2-B042-41F0-8BBB-2A5EF5BB7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8986" y="2352585"/>
                <a:ext cx="1625734" cy="1206"/>
              </a:xfrm>
              <a:prstGeom prst="line">
                <a:avLst/>
              </a:prstGeom>
              <a:ln w="12700">
                <a:solidFill>
                  <a:srgbClr val="3C5CE8"/>
                </a:solidFill>
                <a:prstDash val="sys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BF7F22C9-0E46-49B6-8CBA-17C380DA8408}"/>
                  </a:ext>
                </a:extLst>
              </p:cNvPr>
              <p:cNvGrpSpPr/>
              <p:nvPr/>
            </p:nvGrpSpPr>
            <p:grpSpPr>
              <a:xfrm>
                <a:off x="286193" y="1983253"/>
                <a:ext cx="3381931" cy="1624536"/>
                <a:chOff x="1648308" y="3328690"/>
                <a:chExt cx="3381931" cy="1624536"/>
              </a:xfrm>
            </p:grpSpPr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42FC1AE3-B5D0-45CA-BE38-71527ECB95D5}"/>
                    </a:ext>
                  </a:extLst>
                </p:cNvPr>
                <p:cNvSpPr txBox="1"/>
                <p:nvPr/>
              </p:nvSpPr>
              <p:spPr>
                <a:xfrm>
                  <a:off x="3159052" y="3328690"/>
                  <a:ext cx="18004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C5CE8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项目构建与管理</a:t>
                  </a:r>
                </a:p>
              </p:txBody>
            </p:sp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CDA27D4D-7C72-43AB-8257-E041029F253E}"/>
                    </a:ext>
                  </a:extLst>
                </p:cNvPr>
                <p:cNvSpPr txBox="1"/>
                <p:nvPr/>
              </p:nvSpPr>
              <p:spPr>
                <a:xfrm>
                  <a:off x="1648308" y="3796371"/>
                  <a:ext cx="3381931" cy="11568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学习并使用了</a:t>
                  </a:r>
                  <a:r>
                    <a:rPr lang="en-US" altLang="zh-CN" sz="16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CMake</a:t>
                  </a: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进行项目构建和管理，简化了编译过程，提高了项目的可移植性和维护性。</a:t>
                  </a:r>
                </a:p>
              </p:txBody>
            </p:sp>
          </p:grpSp>
        </p:grpSp>
        <p:sp>
          <p:nvSpPr>
            <p:cNvPr id="65" name="iconfont-1191-866883">
              <a:extLst>
                <a:ext uri="{FF2B5EF4-FFF2-40B4-BE49-F238E27FC236}">
                  <a16:creationId xmlns:a16="http://schemas.microsoft.com/office/drawing/2014/main" id="{E556D062-34B7-4481-9F22-6E1690767366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5854634" y="4383086"/>
              <a:ext cx="409006" cy="473623"/>
            </a:xfrm>
            <a:custGeom>
              <a:avLst/>
              <a:gdLst>
                <a:gd name="T0" fmla="*/ 6080 w 10640"/>
                <a:gd name="T1" fmla="*/ 12240 h 12320"/>
                <a:gd name="T2" fmla="*/ 1120 w 10640"/>
                <a:gd name="T3" fmla="*/ 12240 h 12320"/>
                <a:gd name="T4" fmla="*/ 0 w 10640"/>
                <a:gd name="T5" fmla="*/ 11120 h 12320"/>
                <a:gd name="T6" fmla="*/ 0 w 10640"/>
                <a:gd name="T7" fmla="*/ 1120 h 12320"/>
                <a:gd name="T8" fmla="*/ 1120 w 10640"/>
                <a:gd name="T9" fmla="*/ 0 h 12320"/>
                <a:gd name="T10" fmla="*/ 9520 w 10640"/>
                <a:gd name="T11" fmla="*/ 0 h 12320"/>
                <a:gd name="T12" fmla="*/ 10640 w 10640"/>
                <a:gd name="T13" fmla="*/ 1120 h 12320"/>
                <a:gd name="T14" fmla="*/ 10640 w 10640"/>
                <a:gd name="T15" fmla="*/ 7760 h 12320"/>
                <a:gd name="T16" fmla="*/ 10320 w 10640"/>
                <a:gd name="T17" fmla="*/ 8080 h 12320"/>
                <a:gd name="T18" fmla="*/ 10000 w 10640"/>
                <a:gd name="T19" fmla="*/ 7760 h 12320"/>
                <a:gd name="T20" fmla="*/ 10000 w 10640"/>
                <a:gd name="T21" fmla="*/ 1120 h 12320"/>
                <a:gd name="T22" fmla="*/ 9520 w 10640"/>
                <a:gd name="T23" fmla="*/ 640 h 12320"/>
                <a:gd name="T24" fmla="*/ 1120 w 10640"/>
                <a:gd name="T25" fmla="*/ 640 h 12320"/>
                <a:gd name="T26" fmla="*/ 640 w 10640"/>
                <a:gd name="T27" fmla="*/ 1120 h 12320"/>
                <a:gd name="T28" fmla="*/ 640 w 10640"/>
                <a:gd name="T29" fmla="*/ 11200 h 12320"/>
                <a:gd name="T30" fmla="*/ 1120 w 10640"/>
                <a:gd name="T31" fmla="*/ 11680 h 12320"/>
                <a:gd name="T32" fmla="*/ 6000 w 10640"/>
                <a:gd name="T33" fmla="*/ 11680 h 12320"/>
                <a:gd name="T34" fmla="*/ 6320 w 10640"/>
                <a:gd name="T35" fmla="*/ 12000 h 12320"/>
                <a:gd name="T36" fmla="*/ 6080 w 10640"/>
                <a:gd name="T37" fmla="*/ 12240 h 12320"/>
                <a:gd name="T38" fmla="*/ 6320 w 10640"/>
                <a:gd name="T39" fmla="*/ 9040 h 12320"/>
                <a:gd name="T40" fmla="*/ 2320 w 10640"/>
                <a:gd name="T41" fmla="*/ 9040 h 12320"/>
                <a:gd name="T42" fmla="*/ 2000 w 10640"/>
                <a:gd name="T43" fmla="*/ 8720 h 12320"/>
                <a:gd name="T44" fmla="*/ 2000 w 10640"/>
                <a:gd name="T45" fmla="*/ 8720 h 12320"/>
                <a:gd name="T46" fmla="*/ 2320 w 10640"/>
                <a:gd name="T47" fmla="*/ 8400 h 12320"/>
                <a:gd name="T48" fmla="*/ 6320 w 10640"/>
                <a:gd name="T49" fmla="*/ 8400 h 12320"/>
                <a:gd name="T50" fmla="*/ 6640 w 10640"/>
                <a:gd name="T51" fmla="*/ 8720 h 12320"/>
                <a:gd name="T52" fmla="*/ 6640 w 10640"/>
                <a:gd name="T53" fmla="*/ 8720 h 12320"/>
                <a:gd name="T54" fmla="*/ 6320 w 10640"/>
                <a:gd name="T55" fmla="*/ 9040 h 12320"/>
                <a:gd name="T56" fmla="*/ 8320 w 10640"/>
                <a:gd name="T57" fmla="*/ 6160 h 12320"/>
                <a:gd name="T58" fmla="*/ 2240 w 10640"/>
                <a:gd name="T59" fmla="*/ 6160 h 12320"/>
                <a:gd name="T60" fmla="*/ 1920 w 10640"/>
                <a:gd name="T61" fmla="*/ 5840 h 12320"/>
                <a:gd name="T62" fmla="*/ 1920 w 10640"/>
                <a:gd name="T63" fmla="*/ 5840 h 12320"/>
                <a:gd name="T64" fmla="*/ 2240 w 10640"/>
                <a:gd name="T65" fmla="*/ 5520 h 12320"/>
                <a:gd name="T66" fmla="*/ 8320 w 10640"/>
                <a:gd name="T67" fmla="*/ 5520 h 12320"/>
                <a:gd name="T68" fmla="*/ 8640 w 10640"/>
                <a:gd name="T69" fmla="*/ 5840 h 12320"/>
                <a:gd name="T70" fmla="*/ 8640 w 10640"/>
                <a:gd name="T71" fmla="*/ 5840 h 12320"/>
                <a:gd name="T72" fmla="*/ 8320 w 10640"/>
                <a:gd name="T73" fmla="*/ 6160 h 12320"/>
                <a:gd name="T74" fmla="*/ 8400 w 10640"/>
                <a:gd name="T75" fmla="*/ 3440 h 12320"/>
                <a:gd name="T76" fmla="*/ 2320 w 10640"/>
                <a:gd name="T77" fmla="*/ 3440 h 12320"/>
                <a:gd name="T78" fmla="*/ 2000 w 10640"/>
                <a:gd name="T79" fmla="*/ 3120 h 12320"/>
                <a:gd name="T80" fmla="*/ 2000 w 10640"/>
                <a:gd name="T81" fmla="*/ 3120 h 12320"/>
                <a:gd name="T82" fmla="*/ 2320 w 10640"/>
                <a:gd name="T83" fmla="*/ 2800 h 12320"/>
                <a:gd name="T84" fmla="*/ 8400 w 10640"/>
                <a:gd name="T85" fmla="*/ 2800 h 12320"/>
                <a:gd name="T86" fmla="*/ 8720 w 10640"/>
                <a:gd name="T87" fmla="*/ 3120 h 12320"/>
                <a:gd name="T88" fmla="*/ 8720 w 10640"/>
                <a:gd name="T89" fmla="*/ 3120 h 12320"/>
                <a:gd name="T90" fmla="*/ 8400 w 10640"/>
                <a:gd name="T91" fmla="*/ 3440 h 12320"/>
                <a:gd name="T92" fmla="*/ 10560 w 10640"/>
                <a:gd name="T93" fmla="*/ 9280 h 12320"/>
                <a:gd name="T94" fmla="*/ 10080 w 10640"/>
                <a:gd name="T95" fmla="*/ 9280 h 12320"/>
                <a:gd name="T96" fmla="*/ 8080 w 10640"/>
                <a:gd name="T97" fmla="*/ 11440 h 12320"/>
                <a:gd name="T98" fmla="*/ 7280 w 10640"/>
                <a:gd name="T99" fmla="*/ 10640 h 12320"/>
                <a:gd name="T100" fmla="*/ 6800 w 10640"/>
                <a:gd name="T101" fmla="*/ 10640 h 12320"/>
                <a:gd name="T102" fmla="*/ 6800 w 10640"/>
                <a:gd name="T103" fmla="*/ 11120 h 12320"/>
                <a:gd name="T104" fmla="*/ 7920 w 10640"/>
                <a:gd name="T105" fmla="*/ 12160 h 12320"/>
                <a:gd name="T106" fmla="*/ 8400 w 10640"/>
                <a:gd name="T107" fmla="*/ 12160 h 12320"/>
                <a:gd name="T108" fmla="*/ 10640 w 10640"/>
                <a:gd name="T109" fmla="*/ 9680 h 12320"/>
                <a:gd name="T110" fmla="*/ 10560 w 10640"/>
                <a:gd name="T111" fmla="*/ 9280 h 1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640" h="12320">
                  <a:moveTo>
                    <a:pt x="6080" y="12240"/>
                  </a:moveTo>
                  <a:lnTo>
                    <a:pt x="1120" y="12240"/>
                  </a:lnTo>
                  <a:cubicBezTo>
                    <a:pt x="480" y="12240"/>
                    <a:pt x="0" y="11760"/>
                    <a:pt x="0" y="11120"/>
                  </a:cubicBezTo>
                  <a:lnTo>
                    <a:pt x="0" y="1120"/>
                  </a:lnTo>
                  <a:cubicBezTo>
                    <a:pt x="0" y="480"/>
                    <a:pt x="480" y="0"/>
                    <a:pt x="1120" y="0"/>
                  </a:cubicBezTo>
                  <a:lnTo>
                    <a:pt x="9520" y="0"/>
                  </a:lnTo>
                  <a:cubicBezTo>
                    <a:pt x="10160" y="0"/>
                    <a:pt x="10640" y="480"/>
                    <a:pt x="10640" y="1120"/>
                  </a:cubicBezTo>
                  <a:lnTo>
                    <a:pt x="10640" y="7760"/>
                  </a:lnTo>
                  <a:cubicBezTo>
                    <a:pt x="10640" y="7920"/>
                    <a:pt x="10480" y="8080"/>
                    <a:pt x="10320" y="8080"/>
                  </a:cubicBezTo>
                  <a:cubicBezTo>
                    <a:pt x="10160" y="8080"/>
                    <a:pt x="10000" y="7920"/>
                    <a:pt x="10000" y="7760"/>
                  </a:cubicBezTo>
                  <a:lnTo>
                    <a:pt x="10000" y="1120"/>
                  </a:lnTo>
                  <a:cubicBezTo>
                    <a:pt x="10000" y="880"/>
                    <a:pt x="9760" y="640"/>
                    <a:pt x="9520" y="640"/>
                  </a:cubicBezTo>
                  <a:lnTo>
                    <a:pt x="1120" y="640"/>
                  </a:lnTo>
                  <a:cubicBezTo>
                    <a:pt x="880" y="640"/>
                    <a:pt x="640" y="880"/>
                    <a:pt x="640" y="1120"/>
                  </a:cubicBezTo>
                  <a:lnTo>
                    <a:pt x="640" y="11200"/>
                  </a:lnTo>
                  <a:cubicBezTo>
                    <a:pt x="640" y="11440"/>
                    <a:pt x="880" y="11680"/>
                    <a:pt x="1120" y="11680"/>
                  </a:cubicBezTo>
                  <a:lnTo>
                    <a:pt x="6000" y="11680"/>
                  </a:lnTo>
                  <a:cubicBezTo>
                    <a:pt x="6160" y="11680"/>
                    <a:pt x="6320" y="11840"/>
                    <a:pt x="6320" y="12000"/>
                  </a:cubicBezTo>
                  <a:cubicBezTo>
                    <a:pt x="6320" y="12160"/>
                    <a:pt x="6240" y="12240"/>
                    <a:pt x="6080" y="12240"/>
                  </a:cubicBezTo>
                  <a:close/>
                  <a:moveTo>
                    <a:pt x="6320" y="9040"/>
                  </a:moveTo>
                  <a:lnTo>
                    <a:pt x="2320" y="9040"/>
                  </a:lnTo>
                  <a:cubicBezTo>
                    <a:pt x="2160" y="9040"/>
                    <a:pt x="2000" y="8880"/>
                    <a:pt x="2000" y="8720"/>
                  </a:cubicBezTo>
                  <a:lnTo>
                    <a:pt x="2000" y="8720"/>
                  </a:lnTo>
                  <a:cubicBezTo>
                    <a:pt x="2000" y="8560"/>
                    <a:pt x="2160" y="8400"/>
                    <a:pt x="2320" y="8400"/>
                  </a:cubicBezTo>
                  <a:lnTo>
                    <a:pt x="6320" y="8400"/>
                  </a:lnTo>
                  <a:cubicBezTo>
                    <a:pt x="6480" y="8400"/>
                    <a:pt x="6640" y="8560"/>
                    <a:pt x="6640" y="8720"/>
                  </a:cubicBezTo>
                  <a:lnTo>
                    <a:pt x="6640" y="8720"/>
                  </a:lnTo>
                  <a:cubicBezTo>
                    <a:pt x="6560" y="8880"/>
                    <a:pt x="6480" y="9040"/>
                    <a:pt x="6320" y="9040"/>
                  </a:cubicBezTo>
                  <a:close/>
                  <a:moveTo>
                    <a:pt x="8320" y="6160"/>
                  </a:moveTo>
                  <a:lnTo>
                    <a:pt x="2240" y="6160"/>
                  </a:lnTo>
                  <a:cubicBezTo>
                    <a:pt x="2080" y="6160"/>
                    <a:pt x="1920" y="6000"/>
                    <a:pt x="1920" y="5840"/>
                  </a:cubicBezTo>
                  <a:lnTo>
                    <a:pt x="1920" y="5840"/>
                  </a:lnTo>
                  <a:cubicBezTo>
                    <a:pt x="1920" y="5680"/>
                    <a:pt x="2080" y="5520"/>
                    <a:pt x="2240" y="5520"/>
                  </a:cubicBezTo>
                  <a:lnTo>
                    <a:pt x="8320" y="5520"/>
                  </a:lnTo>
                  <a:cubicBezTo>
                    <a:pt x="8480" y="5520"/>
                    <a:pt x="8640" y="5680"/>
                    <a:pt x="8640" y="5840"/>
                  </a:cubicBezTo>
                  <a:lnTo>
                    <a:pt x="8640" y="5840"/>
                  </a:lnTo>
                  <a:cubicBezTo>
                    <a:pt x="8640" y="6000"/>
                    <a:pt x="8480" y="6160"/>
                    <a:pt x="8320" y="6160"/>
                  </a:cubicBezTo>
                  <a:close/>
                  <a:moveTo>
                    <a:pt x="8400" y="3440"/>
                  </a:moveTo>
                  <a:lnTo>
                    <a:pt x="2320" y="3440"/>
                  </a:lnTo>
                  <a:cubicBezTo>
                    <a:pt x="2160" y="3440"/>
                    <a:pt x="2000" y="3280"/>
                    <a:pt x="2000" y="3120"/>
                  </a:cubicBezTo>
                  <a:lnTo>
                    <a:pt x="2000" y="3120"/>
                  </a:lnTo>
                  <a:cubicBezTo>
                    <a:pt x="2000" y="2960"/>
                    <a:pt x="2160" y="2800"/>
                    <a:pt x="2320" y="2800"/>
                  </a:cubicBezTo>
                  <a:lnTo>
                    <a:pt x="8400" y="2800"/>
                  </a:lnTo>
                  <a:cubicBezTo>
                    <a:pt x="8560" y="2800"/>
                    <a:pt x="8720" y="2960"/>
                    <a:pt x="8720" y="3120"/>
                  </a:cubicBezTo>
                  <a:lnTo>
                    <a:pt x="8720" y="3120"/>
                  </a:lnTo>
                  <a:cubicBezTo>
                    <a:pt x="8720" y="3280"/>
                    <a:pt x="8560" y="3440"/>
                    <a:pt x="8400" y="3440"/>
                  </a:cubicBezTo>
                  <a:close/>
                  <a:moveTo>
                    <a:pt x="10560" y="9280"/>
                  </a:moveTo>
                  <a:cubicBezTo>
                    <a:pt x="10400" y="9120"/>
                    <a:pt x="10160" y="9120"/>
                    <a:pt x="10080" y="9280"/>
                  </a:cubicBezTo>
                  <a:lnTo>
                    <a:pt x="8080" y="11440"/>
                  </a:lnTo>
                  <a:lnTo>
                    <a:pt x="7280" y="10640"/>
                  </a:lnTo>
                  <a:cubicBezTo>
                    <a:pt x="7120" y="10480"/>
                    <a:pt x="6880" y="10480"/>
                    <a:pt x="6800" y="10640"/>
                  </a:cubicBezTo>
                  <a:cubicBezTo>
                    <a:pt x="6720" y="10800"/>
                    <a:pt x="6640" y="11040"/>
                    <a:pt x="6800" y="11120"/>
                  </a:cubicBezTo>
                  <a:lnTo>
                    <a:pt x="7920" y="12160"/>
                  </a:lnTo>
                  <a:cubicBezTo>
                    <a:pt x="8080" y="12320"/>
                    <a:pt x="8320" y="12320"/>
                    <a:pt x="8400" y="12160"/>
                  </a:cubicBezTo>
                  <a:lnTo>
                    <a:pt x="10640" y="9680"/>
                  </a:lnTo>
                  <a:cubicBezTo>
                    <a:pt x="10640" y="9600"/>
                    <a:pt x="10640" y="9360"/>
                    <a:pt x="10560" y="928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3F007EF-5F0B-479F-91C8-7FD6941B2A75}"/>
              </a:ext>
            </a:extLst>
          </p:cNvPr>
          <p:cNvGrpSpPr/>
          <p:nvPr/>
        </p:nvGrpSpPr>
        <p:grpSpPr>
          <a:xfrm>
            <a:off x="6622473" y="4330606"/>
            <a:ext cx="5397730" cy="1560685"/>
            <a:chOff x="6583680" y="4602155"/>
            <a:chExt cx="5397730" cy="1560685"/>
          </a:xfrm>
        </p:grpSpPr>
        <p:sp>
          <p:nvSpPr>
            <p:cNvPr id="17" name="六边形 16">
              <a:extLst>
                <a:ext uri="{FF2B5EF4-FFF2-40B4-BE49-F238E27FC236}">
                  <a16:creationId xmlns:a16="http://schemas.microsoft.com/office/drawing/2014/main" id="{B423F29C-1369-45FD-82AB-B174FD9B87CF}"/>
                </a:ext>
              </a:extLst>
            </p:cNvPr>
            <p:cNvSpPr/>
            <p:nvPr/>
          </p:nvSpPr>
          <p:spPr>
            <a:xfrm>
              <a:off x="6583680" y="4602155"/>
              <a:ext cx="1645920" cy="1418897"/>
            </a:xfrm>
            <a:prstGeom prst="hexagon">
              <a:avLst/>
            </a:prstGeom>
            <a:solidFill>
              <a:schemeClr val="bg1"/>
            </a:solidFill>
            <a:ln w="1905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40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247AEE8D-7B5C-45F1-9F21-0495FDDC4DE7}"/>
                </a:ext>
              </a:extLst>
            </p:cNvPr>
            <p:cNvGrpSpPr/>
            <p:nvPr/>
          </p:nvGrpSpPr>
          <p:grpSpPr>
            <a:xfrm flipH="1">
              <a:off x="8241848" y="4925878"/>
              <a:ext cx="3739562" cy="1236962"/>
              <a:chOff x="-162487" y="1968066"/>
              <a:chExt cx="3739562" cy="1236962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B5A2ABAC-C02D-4A89-895B-7067CA0557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4120" y="2353791"/>
                <a:ext cx="990600" cy="0"/>
              </a:xfrm>
              <a:prstGeom prst="line">
                <a:avLst/>
              </a:prstGeom>
              <a:ln w="12700">
                <a:solidFill>
                  <a:srgbClr val="3C5CE8"/>
                </a:solidFill>
                <a:prstDash val="sys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A2F70214-CD48-45A7-8A7F-25695F93C5D6}"/>
                  </a:ext>
                </a:extLst>
              </p:cNvPr>
              <p:cNvGrpSpPr/>
              <p:nvPr/>
            </p:nvGrpSpPr>
            <p:grpSpPr>
              <a:xfrm>
                <a:off x="-162487" y="1968066"/>
                <a:ext cx="3739562" cy="1236962"/>
                <a:chOff x="1199628" y="3313503"/>
                <a:chExt cx="3739562" cy="1236962"/>
              </a:xfrm>
            </p:grpSpPr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45A51345-FC26-49E7-A4BF-9198F4A0A910}"/>
                    </a:ext>
                  </a:extLst>
                </p:cNvPr>
                <p:cNvSpPr txBox="1"/>
                <p:nvPr/>
              </p:nvSpPr>
              <p:spPr>
                <a:xfrm>
                  <a:off x="3724487" y="3313503"/>
                  <a:ext cx="1175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dirty="0">
                      <a:solidFill>
                        <a:srgbClr val="3C5CE8"/>
                      </a:solidFill>
                      <a:cs typeface="+mn-ea"/>
                      <a:sym typeface="+mn-lt"/>
                    </a:rPr>
                    <a:t>Shell</a:t>
                  </a:r>
                  <a:r>
                    <a:rPr lang="zh-CN" altLang="en-US" dirty="0">
                      <a:solidFill>
                        <a:srgbClr val="3C5CE8"/>
                      </a:solidFill>
                      <a:cs typeface="+mn-ea"/>
                      <a:sym typeface="+mn-lt"/>
                    </a:rPr>
                    <a:t>编程</a:t>
                  </a: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C5CE8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B072A3AB-11E0-472A-A2A2-B4B3AB9F828F}"/>
                    </a:ext>
                  </a:extLst>
                </p:cNvPr>
                <p:cNvSpPr txBox="1"/>
                <p:nvPr/>
              </p:nvSpPr>
              <p:spPr>
                <a:xfrm>
                  <a:off x="1199628" y="3762942"/>
                  <a:ext cx="3739562" cy="7875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了解了</a:t>
                  </a:r>
                  <a:r>
                    <a:rPr lang="en-US" altLang="zh-CN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Shell</a:t>
                  </a: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脚本的基本语法和执行流程，能够编写和解析简单的</a:t>
                  </a:r>
                  <a:r>
                    <a:rPr lang="en-US" altLang="zh-CN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Shell</a:t>
                  </a: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脚本。</a:t>
                  </a:r>
                  <a:endPara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66" name="iconfont-1191-866883">
              <a:extLst>
                <a:ext uri="{FF2B5EF4-FFF2-40B4-BE49-F238E27FC236}">
                  <a16:creationId xmlns:a16="http://schemas.microsoft.com/office/drawing/2014/main" id="{B6834AB5-793B-492F-9089-67B96AFAA2FF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7154285" y="5074791"/>
              <a:ext cx="409006" cy="473623"/>
            </a:xfrm>
            <a:custGeom>
              <a:avLst/>
              <a:gdLst>
                <a:gd name="T0" fmla="*/ 6080 w 10640"/>
                <a:gd name="T1" fmla="*/ 12240 h 12320"/>
                <a:gd name="T2" fmla="*/ 1120 w 10640"/>
                <a:gd name="T3" fmla="*/ 12240 h 12320"/>
                <a:gd name="T4" fmla="*/ 0 w 10640"/>
                <a:gd name="T5" fmla="*/ 11120 h 12320"/>
                <a:gd name="T6" fmla="*/ 0 w 10640"/>
                <a:gd name="T7" fmla="*/ 1120 h 12320"/>
                <a:gd name="T8" fmla="*/ 1120 w 10640"/>
                <a:gd name="T9" fmla="*/ 0 h 12320"/>
                <a:gd name="T10" fmla="*/ 9520 w 10640"/>
                <a:gd name="T11" fmla="*/ 0 h 12320"/>
                <a:gd name="T12" fmla="*/ 10640 w 10640"/>
                <a:gd name="T13" fmla="*/ 1120 h 12320"/>
                <a:gd name="T14" fmla="*/ 10640 w 10640"/>
                <a:gd name="T15" fmla="*/ 7760 h 12320"/>
                <a:gd name="T16" fmla="*/ 10320 w 10640"/>
                <a:gd name="T17" fmla="*/ 8080 h 12320"/>
                <a:gd name="T18" fmla="*/ 10000 w 10640"/>
                <a:gd name="T19" fmla="*/ 7760 h 12320"/>
                <a:gd name="T20" fmla="*/ 10000 w 10640"/>
                <a:gd name="T21" fmla="*/ 1120 h 12320"/>
                <a:gd name="T22" fmla="*/ 9520 w 10640"/>
                <a:gd name="T23" fmla="*/ 640 h 12320"/>
                <a:gd name="T24" fmla="*/ 1120 w 10640"/>
                <a:gd name="T25" fmla="*/ 640 h 12320"/>
                <a:gd name="T26" fmla="*/ 640 w 10640"/>
                <a:gd name="T27" fmla="*/ 1120 h 12320"/>
                <a:gd name="T28" fmla="*/ 640 w 10640"/>
                <a:gd name="T29" fmla="*/ 11200 h 12320"/>
                <a:gd name="T30" fmla="*/ 1120 w 10640"/>
                <a:gd name="T31" fmla="*/ 11680 h 12320"/>
                <a:gd name="T32" fmla="*/ 6000 w 10640"/>
                <a:gd name="T33" fmla="*/ 11680 h 12320"/>
                <a:gd name="T34" fmla="*/ 6320 w 10640"/>
                <a:gd name="T35" fmla="*/ 12000 h 12320"/>
                <a:gd name="T36" fmla="*/ 6080 w 10640"/>
                <a:gd name="T37" fmla="*/ 12240 h 12320"/>
                <a:gd name="T38" fmla="*/ 6320 w 10640"/>
                <a:gd name="T39" fmla="*/ 9040 h 12320"/>
                <a:gd name="T40" fmla="*/ 2320 w 10640"/>
                <a:gd name="T41" fmla="*/ 9040 h 12320"/>
                <a:gd name="T42" fmla="*/ 2000 w 10640"/>
                <a:gd name="T43" fmla="*/ 8720 h 12320"/>
                <a:gd name="T44" fmla="*/ 2000 w 10640"/>
                <a:gd name="T45" fmla="*/ 8720 h 12320"/>
                <a:gd name="T46" fmla="*/ 2320 w 10640"/>
                <a:gd name="T47" fmla="*/ 8400 h 12320"/>
                <a:gd name="T48" fmla="*/ 6320 w 10640"/>
                <a:gd name="T49" fmla="*/ 8400 h 12320"/>
                <a:gd name="T50" fmla="*/ 6640 w 10640"/>
                <a:gd name="T51" fmla="*/ 8720 h 12320"/>
                <a:gd name="T52" fmla="*/ 6640 w 10640"/>
                <a:gd name="T53" fmla="*/ 8720 h 12320"/>
                <a:gd name="T54" fmla="*/ 6320 w 10640"/>
                <a:gd name="T55" fmla="*/ 9040 h 12320"/>
                <a:gd name="T56" fmla="*/ 8320 w 10640"/>
                <a:gd name="T57" fmla="*/ 6160 h 12320"/>
                <a:gd name="T58" fmla="*/ 2240 w 10640"/>
                <a:gd name="T59" fmla="*/ 6160 h 12320"/>
                <a:gd name="T60" fmla="*/ 1920 w 10640"/>
                <a:gd name="T61" fmla="*/ 5840 h 12320"/>
                <a:gd name="T62" fmla="*/ 1920 w 10640"/>
                <a:gd name="T63" fmla="*/ 5840 h 12320"/>
                <a:gd name="T64" fmla="*/ 2240 w 10640"/>
                <a:gd name="T65" fmla="*/ 5520 h 12320"/>
                <a:gd name="T66" fmla="*/ 8320 w 10640"/>
                <a:gd name="T67" fmla="*/ 5520 h 12320"/>
                <a:gd name="T68" fmla="*/ 8640 w 10640"/>
                <a:gd name="T69" fmla="*/ 5840 h 12320"/>
                <a:gd name="T70" fmla="*/ 8640 w 10640"/>
                <a:gd name="T71" fmla="*/ 5840 h 12320"/>
                <a:gd name="T72" fmla="*/ 8320 w 10640"/>
                <a:gd name="T73" fmla="*/ 6160 h 12320"/>
                <a:gd name="T74" fmla="*/ 8400 w 10640"/>
                <a:gd name="T75" fmla="*/ 3440 h 12320"/>
                <a:gd name="T76" fmla="*/ 2320 w 10640"/>
                <a:gd name="T77" fmla="*/ 3440 h 12320"/>
                <a:gd name="T78" fmla="*/ 2000 w 10640"/>
                <a:gd name="T79" fmla="*/ 3120 h 12320"/>
                <a:gd name="T80" fmla="*/ 2000 w 10640"/>
                <a:gd name="T81" fmla="*/ 3120 h 12320"/>
                <a:gd name="T82" fmla="*/ 2320 w 10640"/>
                <a:gd name="T83" fmla="*/ 2800 h 12320"/>
                <a:gd name="T84" fmla="*/ 8400 w 10640"/>
                <a:gd name="T85" fmla="*/ 2800 h 12320"/>
                <a:gd name="T86" fmla="*/ 8720 w 10640"/>
                <a:gd name="T87" fmla="*/ 3120 h 12320"/>
                <a:gd name="T88" fmla="*/ 8720 w 10640"/>
                <a:gd name="T89" fmla="*/ 3120 h 12320"/>
                <a:gd name="T90" fmla="*/ 8400 w 10640"/>
                <a:gd name="T91" fmla="*/ 3440 h 12320"/>
                <a:gd name="T92" fmla="*/ 10560 w 10640"/>
                <a:gd name="T93" fmla="*/ 9280 h 12320"/>
                <a:gd name="T94" fmla="*/ 10080 w 10640"/>
                <a:gd name="T95" fmla="*/ 9280 h 12320"/>
                <a:gd name="T96" fmla="*/ 8080 w 10640"/>
                <a:gd name="T97" fmla="*/ 11440 h 12320"/>
                <a:gd name="T98" fmla="*/ 7280 w 10640"/>
                <a:gd name="T99" fmla="*/ 10640 h 12320"/>
                <a:gd name="T100" fmla="*/ 6800 w 10640"/>
                <a:gd name="T101" fmla="*/ 10640 h 12320"/>
                <a:gd name="T102" fmla="*/ 6800 w 10640"/>
                <a:gd name="T103" fmla="*/ 11120 h 12320"/>
                <a:gd name="T104" fmla="*/ 7920 w 10640"/>
                <a:gd name="T105" fmla="*/ 12160 h 12320"/>
                <a:gd name="T106" fmla="*/ 8400 w 10640"/>
                <a:gd name="T107" fmla="*/ 12160 h 12320"/>
                <a:gd name="T108" fmla="*/ 10640 w 10640"/>
                <a:gd name="T109" fmla="*/ 9680 h 12320"/>
                <a:gd name="T110" fmla="*/ 10560 w 10640"/>
                <a:gd name="T111" fmla="*/ 9280 h 1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640" h="12320">
                  <a:moveTo>
                    <a:pt x="6080" y="12240"/>
                  </a:moveTo>
                  <a:lnTo>
                    <a:pt x="1120" y="12240"/>
                  </a:lnTo>
                  <a:cubicBezTo>
                    <a:pt x="480" y="12240"/>
                    <a:pt x="0" y="11760"/>
                    <a:pt x="0" y="11120"/>
                  </a:cubicBezTo>
                  <a:lnTo>
                    <a:pt x="0" y="1120"/>
                  </a:lnTo>
                  <a:cubicBezTo>
                    <a:pt x="0" y="480"/>
                    <a:pt x="480" y="0"/>
                    <a:pt x="1120" y="0"/>
                  </a:cubicBezTo>
                  <a:lnTo>
                    <a:pt x="9520" y="0"/>
                  </a:lnTo>
                  <a:cubicBezTo>
                    <a:pt x="10160" y="0"/>
                    <a:pt x="10640" y="480"/>
                    <a:pt x="10640" y="1120"/>
                  </a:cubicBezTo>
                  <a:lnTo>
                    <a:pt x="10640" y="7760"/>
                  </a:lnTo>
                  <a:cubicBezTo>
                    <a:pt x="10640" y="7920"/>
                    <a:pt x="10480" y="8080"/>
                    <a:pt x="10320" y="8080"/>
                  </a:cubicBezTo>
                  <a:cubicBezTo>
                    <a:pt x="10160" y="8080"/>
                    <a:pt x="10000" y="7920"/>
                    <a:pt x="10000" y="7760"/>
                  </a:cubicBezTo>
                  <a:lnTo>
                    <a:pt x="10000" y="1120"/>
                  </a:lnTo>
                  <a:cubicBezTo>
                    <a:pt x="10000" y="880"/>
                    <a:pt x="9760" y="640"/>
                    <a:pt x="9520" y="640"/>
                  </a:cubicBezTo>
                  <a:lnTo>
                    <a:pt x="1120" y="640"/>
                  </a:lnTo>
                  <a:cubicBezTo>
                    <a:pt x="880" y="640"/>
                    <a:pt x="640" y="880"/>
                    <a:pt x="640" y="1120"/>
                  </a:cubicBezTo>
                  <a:lnTo>
                    <a:pt x="640" y="11200"/>
                  </a:lnTo>
                  <a:cubicBezTo>
                    <a:pt x="640" y="11440"/>
                    <a:pt x="880" y="11680"/>
                    <a:pt x="1120" y="11680"/>
                  </a:cubicBezTo>
                  <a:lnTo>
                    <a:pt x="6000" y="11680"/>
                  </a:lnTo>
                  <a:cubicBezTo>
                    <a:pt x="6160" y="11680"/>
                    <a:pt x="6320" y="11840"/>
                    <a:pt x="6320" y="12000"/>
                  </a:cubicBezTo>
                  <a:cubicBezTo>
                    <a:pt x="6320" y="12160"/>
                    <a:pt x="6240" y="12240"/>
                    <a:pt x="6080" y="12240"/>
                  </a:cubicBezTo>
                  <a:close/>
                  <a:moveTo>
                    <a:pt x="6320" y="9040"/>
                  </a:moveTo>
                  <a:lnTo>
                    <a:pt x="2320" y="9040"/>
                  </a:lnTo>
                  <a:cubicBezTo>
                    <a:pt x="2160" y="9040"/>
                    <a:pt x="2000" y="8880"/>
                    <a:pt x="2000" y="8720"/>
                  </a:cubicBezTo>
                  <a:lnTo>
                    <a:pt x="2000" y="8720"/>
                  </a:lnTo>
                  <a:cubicBezTo>
                    <a:pt x="2000" y="8560"/>
                    <a:pt x="2160" y="8400"/>
                    <a:pt x="2320" y="8400"/>
                  </a:cubicBezTo>
                  <a:lnTo>
                    <a:pt x="6320" y="8400"/>
                  </a:lnTo>
                  <a:cubicBezTo>
                    <a:pt x="6480" y="8400"/>
                    <a:pt x="6640" y="8560"/>
                    <a:pt x="6640" y="8720"/>
                  </a:cubicBezTo>
                  <a:lnTo>
                    <a:pt x="6640" y="8720"/>
                  </a:lnTo>
                  <a:cubicBezTo>
                    <a:pt x="6560" y="8880"/>
                    <a:pt x="6480" y="9040"/>
                    <a:pt x="6320" y="9040"/>
                  </a:cubicBezTo>
                  <a:close/>
                  <a:moveTo>
                    <a:pt x="8320" y="6160"/>
                  </a:moveTo>
                  <a:lnTo>
                    <a:pt x="2240" y="6160"/>
                  </a:lnTo>
                  <a:cubicBezTo>
                    <a:pt x="2080" y="6160"/>
                    <a:pt x="1920" y="6000"/>
                    <a:pt x="1920" y="5840"/>
                  </a:cubicBezTo>
                  <a:lnTo>
                    <a:pt x="1920" y="5840"/>
                  </a:lnTo>
                  <a:cubicBezTo>
                    <a:pt x="1920" y="5680"/>
                    <a:pt x="2080" y="5520"/>
                    <a:pt x="2240" y="5520"/>
                  </a:cubicBezTo>
                  <a:lnTo>
                    <a:pt x="8320" y="5520"/>
                  </a:lnTo>
                  <a:cubicBezTo>
                    <a:pt x="8480" y="5520"/>
                    <a:pt x="8640" y="5680"/>
                    <a:pt x="8640" y="5840"/>
                  </a:cubicBezTo>
                  <a:lnTo>
                    <a:pt x="8640" y="5840"/>
                  </a:lnTo>
                  <a:cubicBezTo>
                    <a:pt x="8640" y="6000"/>
                    <a:pt x="8480" y="6160"/>
                    <a:pt x="8320" y="6160"/>
                  </a:cubicBezTo>
                  <a:close/>
                  <a:moveTo>
                    <a:pt x="8400" y="3440"/>
                  </a:moveTo>
                  <a:lnTo>
                    <a:pt x="2320" y="3440"/>
                  </a:lnTo>
                  <a:cubicBezTo>
                    <a:pt x="2160" y="3440"/>
                    <a:pt x="2000" y="3280"/>
                    <a:pt x="2000" y="3120"/>
                  </a:cubicBezTo>
                  <a:lnTo>
                    <a:pt x="2000" y="3120"/>
                  </a:lnTo>
                  <a:cubicBezTo>
                    <a:pt x="2000" y="2960"/>
                    <a:pt x="2160" y="2800"/>
                    <a:pt x="2320" y="2800"/>
                  </a:cubicBezTo>
                  <a:lnTo>
                    <a:pt x="8400" y="2800"/>
                  </a:lnTo>
                  <a:cubicBezTo>
                    <a:pt x="8560" y="2800"/>
                    <a:pt x="8720" y="2960"/>
                    <a:pt x="8720" y="3120"/>
                  </a:cubicBezTo>
                  <a:lnTo>
                    <a:pt x="8720" y="3120"/>
                  </a:lnTo>
                  <a:cubicBezTo>
                    <a:pt x="8720" y="3280"/>
                    <a:pt x="8560" y="3440"/>
                    <a:pt x="8400" y="3440"/>
                  </a:cubicBezTo>
                  <a:close/>
                  <a:moveTo>
                    <a:pt x="10560" y="9280"/>
                  </a:moveTo>
                  <a:cubicBezTo>
                    <a:pt x="10400" y="9120"/>
                    <a:pt x="10160" y="9120"/>
                    <a:pt x="10080" y="9280"/>
                  </a:cubicBezTo>
                  <a:lnTo>
                    <a:pt x="8080" y="11440"/>
                  </a:lnTo>
                  <a:lnTo>
                    <a:pt x="7280" y="10640"/>
                  </a:lnTo>
                  <a:cubicBezTo>
                    <a:pt x="7120" y="10480"/>
                    <a:pt x="6880" y="10480"/>
                    <a:pt x="6800" y="10640"/>
                  </a:cubicBezTo>
                  <a:cubicBezTo>
                    <a:pt x="6720" y="10800"/>
                    <a:pt x="6640" y="11040"/>
                    <a:pt x="6800" y="11120"/>
                  </a:cubicBezTo>
                  <a:lnTo>
                    <a:pt x="7920" y="12160"/>
                  </a:lnTo>
                  <a:cubicBezTo>
                    <a:pt x="8080" y="12320"/>
                    <a:pt x="8320" y="12320"/>
                    <a:pt x="8400" y="12160"/>
                  </a:cubicBezTo>
                  <a:lnTo>
                    <a:pt x="10640" y="9680"/>
                  </a:lnTo>
                  <a:cubicBezTo>
                    <a:pt x="10640" y="9600"/>
                    <a:pt x="10640" y="9360"/>
                    <a:pt x="10560" y="928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A6CF001-2D3C-4F66-A1BA-A36C3AD44734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7417250F-8109-4773-A4A0-1D079180CA61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06F21A0-121E-47CB-9519-0BE6B627BAF9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收获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9972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3C93631-3A81-4275-AD0F-4AE9A003FDCF}"/>
              </a:ext>
            </a:extLst>
          </p:cNvPr>
          <p:cNvGrpSpPr/>
          <p:nvPr/>
        </p:nvGrpSpPr>
        <p:grpSpPr>
          <a:xfrm>
            <a:off x="7349802" y="1449917"/>
            <a:ext cx="3517582" cy="3517582"/>
            <a:chOff x="6953562" y="2089997"/>
            <a:chExt cx="3517582" cy="3517582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AB9D1698-7465-4BD3-B19F-A1BF2367510A}"/>
                </a:ext>
              </a:extLst>
            </p:cNvPr>
            <p:cNvSpPr/>
            <p:nvPr/>
          </p:nvSpPr>
          <p:spPr>
            <a:xfrm>
              <a:off x="6953562" y="2089997"/>
              <a:ext cx="3517582" cy="3517582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弧形 64">
              <a:extLst>
                <a:ext uri="{FF2B5EF4-FFF2-40B4-BE49-F238E27FC236}">
                  <a16:creationId xmlns:a16="http://schemas.microsoft.com/office/drawing/2014/main" id="{C65AD53C-6015-4CE1-9F19-A9363BADC8DA}"/>
                </a:ext>
              </a:extLst>
            </p:cNvPr>
            <p:cNvSpPr/>
            <p:nvPr/>
          </p:nvSpPr>
          <p:spPr>
            <a:xfrm rot="10800000">
              <a:off x="6953562" y="2089997"/>
              <a:ext cx="3517582" cy="3517582"/>
            </a:xfrm>
            <a:prstGeom prst="arc">
              <a:avLst>
                <a:gd name="adj1" fmla="val 10036863"/>
                <a:gd name="adj2" fmla="val 4984536"/>
              </a:avLst>
            </a:prstGeom>
            <a:ln w="76200" cap="rnd">
              <a:solidFill>
                <a:srgbClr val="3C5C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18243C2-D01F-4472-8E50-388652D134A1}"/>
              </a:ext>
            </a:extLst>
          </p:cNvPr>
          <p:cNvGrpSpPr/>
          <p:nvPr/>
        </p:nvGrpSpPr>
        <p:grpSpPr>
          <a:xfrm>
            <a:off x="914399" y="1044583"/>
            <a:ext cx="7885422" cy="1244855"/>
            <a:chOff x="518159" y="1684663"/>
            <a:chExt cx="7885422" cy="1244855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E7AD116D-BCB5-4C69-A50D-2ABCA9FD534A}"/>
                </a:ext>
              </a:extLst>
            </p:cNvPr>
            <p:cNvCxnSpPr>
              <a:cxnSpLocks/>
            </p:cNvCxnSpPr>
            <p:nvPr/>
          </p:nvCxnSpPr>
          <p:spPr>
            <a:xfrm>
              <a:off x="5124924" y="2098903"/>
              <a:ext cx="3278657" cy="0"/>
            </a:xfrm>
            <a:prstGeom prst="line">
              <a:avLst/>
            </a:prstGeom>
            <a:ln w="19050">
              <a:solidFill>
                <a:srgbClr val="3C5CE8"/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A03B2859-8D79-4D00-9FEA-889F7C44F4EB}"/>
                </a:ext>
              </a:extLst>
            </p:cNvPr>
            <p:cNvGrpSpPr/>
            <p:nvPr/>
          </p:nvGrpSpPr>
          <p:grpSpPr>
            <a:xfrm>
              <a:off x="518159" y="1684663"/>
              <a:ext cx="7222211" cy="1244855"/>
              <a:chOff x="605273" y="2202605"/>
              <a:chExt cx="7222211" cy="1244855"/>
            </a:xfrm>
          </p:grpSpPr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8D1E64B-CF7C-47F5-96EC-27E45EB0264D}"/>
                  </a:ext>
                </a:extLst>
              </p:cNvPr>
              <p:cNvSpPr txBox="1"/>
              <p:nvPr/>
            </p:nvSpPr>
            <p:spPr>
              <a:xfrm>
                <a:off x="5125052" y="2202605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>
                    <a:solidFill>
                      <a:srgbClr val="3C5CE8"/>
                    </a:solidFill>
                    <a:cs typeface="+mn-ea"/>
                    <a:sym typeface="+mn-lt"/>
                  </a:rPr>
                  <a:t>技术提升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DB2D7F3-BEA3-4250-BBC0-C925C66AC240}"/>
                  </a:ext>
                </a:extLst>
              </p:cNvPr>
              <p:cNvSpPr txBox="1"/>
              <p:nvPr/>
            </p:nvSpPr>
            <p:spPr>
              <a:xfrm>
                <a:off x="605273" y="2659937"/>
                <a:ext cx="7222211" cy="787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a.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学习并掌握了</a:t>
                </a: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Linux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系统调用的使用，特别是进程管理和文件描述符操作。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b.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加强了对</a:t>
                </a: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C++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标准库的应用能力，尤其是在字符串处理和流操作方面。</a:t>
                </a:r>
              </a:p>
            </p:txBody>
          </p:sp>
        </p:grp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01A32B0-3F47-4475-8CDA-5C05662D094A}"/>
              </a:ext>
            </a:extLst>
          </p:cNvPr>
          <p:cNvGrpSpPr/>
          <p:nvPr/>
        </p:nvGrpSpPr>
        <p:grpSpPr>
          <a:xfrm>
            <a:off x="699287" y="2416020"/>
            <a:ext cx="7169620" cy="1167132"/>
            <a:chOff x="303047" y="3056100"/>
            <a:chExt cx="7169620" cy="1167132"/>
          </a:xfrm>
        </p:grpSpPr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3F6ED5F2-5697-4525-B419-F8D7CEA39585}"/>
                </a:ext>
              </a:extLst>
            </p:cNvPr>
            <p:cNvCxnSpPr>
              <a:cxnSpLocks/>
            </p:cNvCxnSpPr>
            <p:nvPr/>
          </p:nvCxnSpPr>
          <p:spPr>
            <a:xfrm>
              <a:off x="5203576" y="3435709"/>
              <a:ext cx="2042021" cy="0"/>
            </a:xfrm>
            <a:prstGeom prst="line">
              <a:avLst/>
            </a:prstGeom>
            <a:ln w="19050">
              <a:solidFill>
                <a:srgbClr val="3C5CE8"/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FFA40F98-236C-4CD1-B80A-3F8C5AA8E9E2}"/>
                </a:ext>
              </a:extLst>
            </p:cNvPr>
            <p:cNvGrpSpPr/>
            <p:nvPr/>
          </p:nvGrpSpPr>
          <p:grpSpPr>
            <a:xfrm>
              <a:off x="303047" y="3056100"/>
              <a:ext cx="7169620" cy="1167132"/>
              <a:chOff x="-86287" y="2148169"/>
              <a:chExt cx="7169620" cy="1167132"/>
            </a:xfrm>
          </p:grpSpPr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11A9BB1-D0B6-4BB1-86E1-629CF14D1E2A}"/>
                  </a:ext>
                </a:extLst>
              </p:cNvPr>
              <p:cNvSpPr txBox="1"/>
              <p:nvPr/>
            </p:nvSpPr>
            <p:spPr>
              <a:xfrm>
                <a:off x="4718346" y="2148169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C5CE8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实践能力</a:t>
                </a: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7647271-EE1B-4000-B32D-A93257E3C410}"/>
                  </a:ext>
                </a:extLst>
              </p:cNvPr>
              <p:cNvSpPr txBox="1"/>
              <p:nvPr/>
            </p:nvSpPr>
            <p:spPr>
              <a:xfrm>
                <a:off x="-86287" y="2527778"/>
                <a:ext cx="7169620" cy="787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a.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 发现并解决了多种实际编程问题，提高了代码调试和错误处理能力。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b.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提高了设计和实现复杂功能模块的能力，增强了解决实际问题的能力。</a:t>
                </a:r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2DB01E1-98A4-438A-86D6-1F096D2906F7}"/>
              </a:ext>
            </a:extLst>
          </p:cNvPr>
          <p:cNvGrpSpPr/>
          <p:nvPr/>
        </p:nvGrpSpPr>
        <p:grpSpPr>
          <a:xfrm>
            <a:off x="1790323" y="3818513"/>
            <a:ext cx="6681527" cy="1185117"/>
            <a:chOff x="1394083" y="4458593"/>
            <a:chExt cx="6681527" cy="1185117"/>
          </a:xfrm>
        </p:grpSpPr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C6DC035B-2642-4ECC-AE82-F10B09462506}"/>
                </a:ext>
              </a:extLst>
            </p:cNvPr>
            <p:cNvCxnSpPr>
              <a:cxnSpLocks/>
            </p:cNvCxnSpPr>
            <p:nvPr/>
          </p:nvCxnSpPr>
          <p:spPr>
            <a:xfrm>
              <a:off x="5661678" y="4827925"/>
              <a:ext cx="2132889" cy="0"/>
            </a:xfrm>
            <a:prstGeom prst="line">
              <a:avLst/>
            </a:prstGeom>
            <a:ln w="19050">
              <a:solidFill>
                <a:srgbClr val="3C5CE8"/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4F937C5C-7B72-418F-8C21-878A7580AE4A}"/>
                </a:ext>
              </a:extLst>
            </p:cNvPr>
            <p:cNvGrpSpPr/>
            <p:nvPr/>
          </p:nvGrpSpPr>
          <p:grpSpPr>
            <a:xfrm>
              <a:off x="1394083" y="4458593"/>
              <a:ext cx="6681527" cy="1185117"/>
              <a:chOff x="-302022" y="2124789"/>
              <a:chExt cx="6681527" cy="1185117"/>
            </a:xfrm>
          </p:grpSpPr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4044ACF-7FF5-4BD7-9B90-2C74FA11AB63}"/>
                  </a:ext>
                </a:extLst>
              </p:cNvPr>
              <p:cNvSpPr txBox="1"/>
              <p:nvPr/>
            </p:nvSpPr>
            <p:spPr>
              <a:xfrm>
                <a:off x="3832766" y="2124789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>
                    <a:solidFill>
                      <a:srgbClr val="3C5CE8"/>
                    </a:solidFill>
                    <a:cs typeface="+mn-ea"/>
                    <a:sym typeface="+mn-lt"/>
                  </a:rPr>
                  <a:t>团队合作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9B2A531-F965-4BA1-BEDB-EE1BB2400699}"/>
                  </a:ext>
                </a:extLst>
              </p:cNvPr>
              <p:cNvSpPr txBox="1"/>
              <p:nvPr/>
            </p:nvSpPr>
            <p:spPr>
              <a:xfrm>
                <a:off x="-302022" y="2522383"/>
                <a:ext cx="6681527" cy="787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dirty="0"/>
                  <a:t>a.</a:t>
                </a:r>
                <a:r>
                  <a:rPr lang="zh-CN" altLang="en-US" sz="1600" dirty="0"/>
                  <a:t>在项目中分工合作，相互配合，提高了团队合作和沟通能力。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/>
                  <a:t>b.</a:t>
                </a:r>
                <a:r>
                  <a:rPr lang="zh-CN" altLang="en-US" sz="1600" dirty="0"/>
                  <a:t>通过相互代码评审和讨论，提升了代码质量和开发效率。</a:t>
                </a:r>
              </a:p>
            </p:txBody>
          </p:sp>
        </p:grpSp>
      </p:grpSp>
      <p:sp>
        <p:nvSpPr>
          <p:cNvPr id="31" name="弧形 30">
            <a:extLst>
              <a:ext uri="{FF2B5EF4-FFF2-40B4-BE49-F238E27FC236}">
                <a16:creationId xmlns:a16="http://schemas.microsoft.com/office/drawing/2014/main" id="{B6805241-7565-4035-89DF-58E2A813A10A}"/>
              </a:ext>
            </a:extLst>
          </p:cNvPr>
          <p:cNvSpPr/>
          <p:nvPr/>
        </p:nvSpPr>
        <p:spPr>
          <a:xfrm rot="10800000">
            <a:off x="7563185" y="1663300"/>
            <a:ext cx="3090816" cy="3090816"/>
          </a:xfrm>
          <a:prstGeom prst="arc">
            <a:avLst>
              <a:gd name="adj1" fmla="val 10049656"/>
              <a:gd name="adj2" fmla="val 861479"/>
            </a:avLst>
          </a:prstGeom>
          <a:ln w="76200" cap="rnd">
            <a:solidFill>
              <a:srgbClr val="3C5C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弧形 31">
            <a:extLst>
              <a:ext uri="{FF2B5EF4-FFF2-40B4-BE49-F238E27FC236}">
                <a16:creationId xmlns:a16="http://schemas.microsoft.com/office/drawing/2014/main" id="{2A0B278D-E07A-4305-BAF7-848AFB4AD452}"/>
              </a:ext>
            </a:extLst>
          </p:cNvPr>
          <p:cNvSpPr/>
          <p:nvPr/>
        </p:nvSpPr>
        <p:spPr>
          <a:xfrm rot="10800000">
            <a:off x="7752494" y="1852609"/>
            <a:ext cx="2712198" cy="2712198"/>
          </a:xfrm>
          <a:prstGeom prst="arc">
            <a:avLst>
              <a:gd name="adj1" fmla="val 10111868"/>
              <a:gd name="adj2" fmla="val 18761854"/>
            </a:avLst>
          </a:prstGeom>
          <a:ln w="76200" cap="rnd">
            <a:solidFill>
              <a:srgbClr val="3C5C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4345B2F-81E2-4098-96AD-EBDCE1A205C4}"/>
              </a:ext>
            </a:extLst>
          </p:cNvPr>
          <p:cNvSpPr txBox="1"/>
          <p:nvPr/>
        </p:nvSpPr>
        <p:spPr>
          <a:xfrm>
            <a:off x="7812437" y="2947098"/>
            <a:ext cx="2494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C5CE8"/>
                </a:solidFill>
                <a:cs typeface="+mn-ea"/>
                <a:sym typeface="+mn-lt"/>
              </a:rPr>
              <a:t>经验教训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4FB0985-1673-4656-BC5A-A5199E291D90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CE603C39-7209-4CB3-9644-79A0B18CC8FB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B75BA1D-4FB6-42A8-8547-D94F0D7D9A36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经验教训</a:t>
              </a:r>
            </a:p>
          </p:txBody>
        </p:sp>
      </p:grpSp>
      <p:sp>
        <p:nvSpPr>
          <p:cNvPr id="26" name="弧形 25">
            <a:extLst>
              <a:ext uri="{FF2B5EF4-FFF2-40B4-BE49-F238E27FC236}">
                <a16:creationId xmlns:a16="http://schemas.microsoft.com/office/drawing/2014/main" id="{77BAAC53-A46F-4BCB-83F4-B13568F9D1E9}"/>
              </a:ext>
            </a:extLst>
          </p:cNvPr>
          <p:cNvSpPr/>
          <p:nvPr/>
        </p:nvSpPr>
        <p:spPr>
          <a:xfrm rot="11185108">
            <a:off x="7548630" y="1736813"/>
            <a:ext cx="2712198" cy="2712198"/>
          </a:xfrm>
          <a:prstGeom prst="arc">
            <a:avLst>
              <a:gd name="adj1" fmla="val 10163253"/>
              <a:gd name="adj2" fmla="val 14883755"/>
            </a:avLst>
          </a:prstGeom>
          <a:ln w="76200" cap="rnd">
            <a:solidFill>
              <a:srgbClr val="3C5C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A1B1A0E-7129-48E3-A06D-4C4A9A5476A4}"/>
              </a:ext>
            </a:extLst>
          </p:cNvPr>
          <p:cNvGrpSpPr/>
          <p:nvPr/>
        </p:nvGrpSpPr>
        <p:grpSpPr>
          <a:xfrm>
            <a:off x="2199228" y="4392964"/>
            <a:ext cx="9850267" cy="1995013"/>
            <a:chOff x="2199228" y="4392964"/>
            <a:chExt cx="9850267" cy="1995013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68E3FB7-E6A3-48D3-8459-38F4D24A86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8849" y="4392964"/>
              <a:ext cx="0" cy="1165480"/>
            </a:xfrm>
            <a:prstGeom prst="line">
              <a:avLst/>
            </a:prstGeom>
            <a:ln w="19050">
              <a:solidFill>
                <a:srgbClr val="3C5CE8"/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6A7F5C0-9578-4132-91B2-336576E99F57}"/>
                </a:ext>
              </a:extLst>
            </p:cNvPr>
            <p:cNvSpPr txBox="1"/>
            <p:nvPr/>
          </p:nvSpPr>
          <p:spPr>
            <a:xfrm>
              <a:off x="9147001" y="510537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solidFill>
                    <a:srgbClr val="3C5CE8"/>
                  </a:solidFill>
                  <a:cs typeface="+mn-ea"/>
                  <a:sym typeface="+mn-lt"/>
                </a:rPr>
                <a:t>问题处理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764665C-2E06-4876-B78B-7675D8504E5E}"/>
                </a:ext>
              </a:extLst>
            </p:cNvPr>
            <p:cNvSpPr txBox="1"/>
            <p:nvPr/>
          </p:nvSpPr>
          <p:spPr>
            <a:xfrm>
              <a:off x="2199228" y="5600454"/>
              <a:ext cx="9850267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/>
                <a:t>a.</a:t>
              </a:r>
              <a:r>
                <a:rPr lang="zh-CN" altLang="en-US" sz="1600" dirty="0"/>
                <a:t>在实现过程中遇到了多种技术难题，例如管道和重定向的实现，通过查阅资料和反复调试，最终成功解决。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dirty="0"/>
                <a:t>b.</a:t>
              </a:r>
              <a:r>
                <a:rPr lang="zh-CN" altLang="en-US" sz="1600" dirty="0"/>
                <a:t>锻炼了面对问题时的分析和解决能力，积累了丰富的编程经验。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293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3CB58E50-1A97-4D55-90F9-05C3D66D1DE8}"/>
              </a:ext>
            </a:extLst>
          </p:cNvPr>
          <p:cNvSpPr/>
          <p:nvPr/>
        </p:nvSpPr>
        <p:spPr>
          <a:xfrm>
            <a:off x="-2027284" y="4919134"/>
            <a:ext cx="3200173" cy="3200171"/>
          </a:xfrm>
          <a:prstGeom prst="ellipse">
            <a:avLst/>
          </a:prstGeom>
          <a:noFill/>
          <a:ln w="889000">
            <a:solidFill>
              <a:srgbClr val="4060E8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B8833B4-9CF7-480F-8315-7818AD054171}"/>
              </a:ext>
            </a:extLst>
          </p:cNvPr>
          <p:cNvGrpSpPr/>
          <p:nvPr/>
        </p:nvGrpSpPr>
        <p:grpSpPr>
          <a:xfrm>
            <a:off x="1142475" y="2062587"/>
            <a:ext cx="5327791" cy="830997"/>
            <a:chOff x="1142475" y="2062587"/>
            <a:chExt cx="5327791" cy="83099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B8AF3EC-DA43-4291-AC9C-EA23C7F75E7B}"/>
                </a:ext>
              </a:extLst>
            </p:cNvPr>
            <p:cNvSpPr txBox="1"/>
            <p:nvPr/>
          </p:nvSpPr>
          <p:spPr>
            <a:xfrm flipH="1">
              <a:off x="1142475" y="2062587"/>
              <a:ext cx="53277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1" u="none" strike="noStrike" kern="1200" cap="none" spc="0" normalizeH="0" baseline="0" noProof="0" dirty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rPr>
                <a:t>敬请老师批评指正</a:t>
              </a:r>
            </a:p>
          </p:txBody>
        </p:sp>
        <p:sp>
          <p:nvSpPr>
            <p:cNvPr id="2628" name="文本框 2627">
              <a:extLst>
                <a:ext uri="{FF2B5EF4-FFF2-40B4-BE49-F238E27FC236}">
                  <a16:creationId xmlns:a16="http://schemas.microsoft.com/office/drawing/2014/main" id="{623F14C4-D82D-4759-BEC5-B337E4569269}"/>
                </a:ext>
              </a:extLst>
            </p:cNvPr>
            <p:cNvSpPr txBox="1"/>
            <p:nvPr/>
          </p:nvSpPr>
          <p:spPr>
            <a:xfrm>
              <a:off x="1297826" y="2302205"/>
              <a:ext cx="5067117" cy="3517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>
                <a:lnSpc>
                  <a:spcPct val="114000"/>
                </a:lnSpc>
              </a:pP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A23B4BD4-CEC4-47E8-AEC9-D9D12F90D876}"/>
              </a:ext>
            </a:extLst>
          </p:cNvPr>
          <p:cNvGrpSpPr/>
          <p:nvPr/>
        </p:nvGrpSpPr>
        <p:grpSpPr>
          <a:xfrm>
            <a:off x="8235877" y="-1994691"/>
            <a:ext cx="10847382" cy="10847382"/>
            <a:chOff x="8235877" y="-1994691"/>
            <a:chExt cx="10847382" cy="1084738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BB38D68-91CA-46C9-95D9-EF37E5062B00}"/>
                </a:ext>
              </a:extLst>
            </p:cNvPr>
            <p:cNvSpPr/>
            <p:nvPr/>
          </p:nvSpPr>
          <p:spPr>
            <a:xfrm>
              <a:off x="8235877" y="-1994691"/>
              <a:ext cx="10847382" cy="10847382"/>
            </a:xfrm>
            <a:prstGeom prst="ellipse">
              <a:avLst/>
            </a:prstGeom>
            <a:solidFill>
              <a:srgbClr val="4060E8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68BEC7E-28A1-4AB3-A55E-9EA8071D7454}"/>
                </a:ext>
              </a:extLst>
            </p:cNvPr>
            <p:cNvSpPr/>
            <p:nvPr/>
          </p:nvSpPr>
          <p:spPr>
            <a:xfrm>
              <a:off x="8950408" y="-1280160"/>
              <a:ext cx="9418320" cy="9418320"/>
            </a:xfrm>
            <a:prstGeom prst="ellipse">
              <a:avLst/>
            </a:prstGeom>
            <a:solidFill>
              <a:srgbClr val="4060E8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2FAC646-DF27-46AF-9958-174994DDFABC}"/>
                </a:ext>
              </a:extLst>
            </p:cNvPr>
            <p:cNvSpPr/>
            <p:nvPr/>
          </p:nvSpPr>
          <p:spPr>
            <a:xfrm>
              <a:off x="9409953" y="-820615"/>
              <a:ext cx="8499230" cy="8499230"/>
            </a:xfrm>
            <a:prstGeom prst="ellipse">
              <a:avLst/>
            </a:prstGeom>
            <a:pattFill prst="lgGrid">
              <a:fgClr>
                <a:srgbClr val="4060E8"/>
              </a:fgClr>
              <a:bgClr>
                <a:srgbClr val="3C5CE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9230B287-0D43-4833-B6DF-8BD00935A3AE}"/>
                </a:ext>
              </a:extLst>
            </p:cNvPr>
            <p:cNvSpPr/>
            <p:nvPr/>
          </p:nvSpPr>
          <p:spPr>
            <a:xfrm flipH="1">
              <a:off x="115567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53124D9-8DE0-4A5F-8FAC-618E7778F24F}"/>
                </a:ext>
              </a:extLst>
            </p:cNvPr>
            <p:cNvSpPr/>
            <p:nvPr/>
          </p:nvSpPr>
          <p:spPr>
            <a:xfrm flipH="1">
              <a:off x="114043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618817FD-C99D-49C9-86E0-A752DB30DC6E}"/>
                </a:ext>
              </a:extLst>
            </p:cNvPr>
            <p:cNvSpPr/>
            <p:nvPr/>
          </p:nvSpPr>
          <p:spPr>
            <a:xfrm flipH="1">
              <a:off x="112519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405C1C4-97F7-4815-8167-598A99F45438}"/>
                </a:ext>
              </a:extLst>
            </p:cNvPr>
            <p:cNvSpPr/>
            <p:nvPr/>
          </p:nvSpPr>
          <p:spPr>
            <a:xfrm flipH="1">
              <a:off x="110995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6DFC1D1D-018B-41D8-B370-ADBBA7628AFA}"/>
                </a:ext>
              </a:extLst>
            </p:cNvPr>
            <p:cNvSpPr/>
            <p:nvPr/>
          </p:nvSpPr>
          <p:spPr>
            <a:xfrm flipH="1">
              <a:off x="109471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6D54278-7269-4BE2-BDD0-DB2186102374}"/>
                </a:ext>
              </a:extLst>
            </p:cNvPr>
            <p:cNvSpPr/>
            <p:nvPr/>
          </p:nvSpPr>
          <p:spPr>
            <a:xfrm flipH="1">
              <a:off x="107947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488F695-A025-4DCE-ADAB-50C19D88BB08}"/>
                </a:ext>
              </a:extLst>
            </p:cNvPr>
            <p:cNvSpPr/>
            <p:nvPr/>
          </p:nvSpPr>
          <p:spPr>
            <a:xfrm flipH="1">
              <a:off x="115567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12104006-60AE-4B0C-93D1-18B37B64FC92}"/>
                </a:ext>
              </a:extLst>
            </p:cNvPr>
            <p:cNvSpPr/>
            <p:nvPr/>
          </p:nvSpPr>
          <p:spPr>
            <a:xfrm flipH="1">
              <a:off x="114043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497634F2-346D-426C-BA54-484D360E7A7F}"/>
                </a:ext>
              </a:extLst>
            </p:cNvPr>
            <p:cNvSpPr/>
            <p:nvPr/>
          </p:nvSpPr>
          <p:spPr>
            <a:xfrm flipH="1">
              <a:off x="112519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4A3B3C0E-54B6-482F-8027-9807E8CD8822}"/>
                </a:ext>
              </a:extLst>
            </p:cNvPr>
            <p:cNvSpPr/>
            <p:nvPr/>
          </p:nvSpPr>
          <p:spPr>
            <a:xfrm flipH="1">
              <a:off x="110995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73766EE7-2515-4983-BC78-65E8640FDAA0}"/>
                </a:ext>
              </a:extLst>
            </p:cNvPr>
            <p:cNvSpPr/>
            <p:nvPr/>
          </p:nvSpPr>
          <p:spPr>
            <a:xfrm flipH="1">
              <a:off x="109471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6EE1BEE3-D9D1-4997-8971-64F6050C28B0}"/>
                </a:ext>
              </a:extLst>
            </p:cNvPr>
            <p:cNvSpPr/>
            <p:nvPr/>
          </p:nvSpPr>
          <p:spPr>
            <a:xfrm flipH="1">
              <a:off x="107947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99415E64-B3C1-44B5-B489-0EE69B5A7E02}"/>
                </a:ext>
              </a:extLst>
            </p:cNvPr>
            <p:cNvSpPr/>
            <p:nvPr/>
          </p:nvSpPr>
          <p:spPr>
            <a:xfrm flipH="1">
              <a:off x="115567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041B330-8B6B-428E-9C60-766CB23A99AF}"/>
                </a:ext>
              </a:extLst>
            </p:cNvPr>
            <p:cNvSpPr/>
            <p:nvPr/>
          </p:nvSpPr>
          <p:spPr>
            <a:xfrm flipH="1">
              <a:off x="114043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D3910716-1DE5-45F5-BCAF-F90B039C7410}"/>
                </a:ext>
              </a:extLst>
            </p:cNvPr>
            <p:cNvSpPr/>
            <p:nvPr/>
          </p:nvSpPr>
          <p:spPr>
            <a:xfrm flipH="1">
              <a:off x="112519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5CE89BA0-D97D-4515-B12C-603AC6FDC02F}"/>
                </a:ext>
              </a:extLst>
            </p:cNvPr>
            <p:cNvSpPr/>
            <p:nvPr/>
          </p:nvSpPr>
          <p:spPr>
            <a:xfrm flipH="1">
              <a:off x="110995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010D9368-6C46-415A-AF15-CCD93EC46BE6}"/>
                </a:ext>
              </a:extLst>
            </p:cNvPr>
            <p:cNvSpPr/>
            <p:nvPr/>
          </p:nvSpPr>
          <p:spPr>
            <a:xfrm flipH="1">
              <a:off x="109471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1D668CB-C706-43DB-BD31-BB1624A9750B}"/>
                </a:ext>
              </a:extLst>
            </p:cNvPr>
            <p:cNvSpPr/>
            <p:nvPr/>
          </p:nvSpPr>
          <p:spPr>
            <a:xfrm flipH="1">
              <a:off x="107947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0523BEFF-E2CE-478F-82BD-CB2574C15642}"/>
                </a:ext>
              </a:extLst>
            </p:cNvPr>
            <p:cNvSpPr/>
            <p:nvPr/>
          </p:nvSpPr>
          <p:spPr>
            <a:xfrm flipH="1">
              <a:off x="115567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4226221F-BEE8-4621-A28E-4A811B1F7BBE}"/>
                </a:ext>
              </a:extLst>
            </p:cNvPr>
            <p:cNvSpPr/>
            <p:nvPr/>
          </p:nvSpPr>
          <p:spPr>
            <a:xfrm flipH="1">
              <a:off x="114043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9813D058-83A0-4C0E-B16A-6BF9626F0087}"/>
                </a:ext>
              </a:extLst>
            </p:cNvPr>
            <p:cNvSpPr/>
            <p:nvPr/>
          </p:nvSpPr>
          <p:spPr>
            <a:xfrm flipH="1">
              <a:off x="112519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14AFB2DF-6243-4D6E-B8C2-8DF113C7DA11}"/>
                </a:ext>
              </a:extLst>
            </p:cNvPr>
            <p:cNvSpPr/>
            <p:nvPr/>
          </p:nvSpPr>
          <p:spPr>
            <a:xfrm flipH="1">
              <a:off x="110995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57AEC3D0-CDAA-4B31-9B34-7E310259BDB0}"/>
                </a:ext>
              </a:extLst>
            </p:cNvPr>
            <p:cNvSpPr/>
            <p:nvPr/>
          </p:nvSpPr>
          <p:spPr>
            <a:xfrm flipH="1">
              <a:off x="109471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68587B97-2630-4A83-9806-80EA86055767}"/>
                </a:ext>
              </a:extLst>
            </p:cNvPr>
            <p:cNvSpPr/>
            <p:nvPr/>
          </p:nvSpPr>
          <p:spPr>
            <a:xfrm flipH="1">
              <a:off x="107947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2610" name="图片 2609" descr="图片包含 桌子, 小, 手, 黑暗&#10;&#10;描述已自动生成">
            <a:extLst>
              <a:ext uri="{FF2B5EF4-FFF2-40B4-BE49-F238E27FC236}">
                <a16:creationId xmlns:a16="http://schemas.microsoft.com/office/drawing/2014/main" id="{014D44E9-11D8-43BE-879D-C1015B8FF0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6" t="14821" r="7246" b="5167"/>
          <a:stretch/>
        </p:blipFill>
        <p:spPr>
          <a:xfrm>
            <a:off x="5343096" y="70338"/>
            <a:ext cx="6611240" cy="7032535"/>
          </a:xfrm>
          <a:prstGeom prst="rect">
            <a:avLst/>
          </a:prstGeom>
        </p:spPr>
      </p:pic>
      <p:cxnSp>
        <p:nvCxnSpPr>
          <p:cNvPr id="10" name="图形">
            <a:extLst>
              <a:ext uri="{FF2B5EF4-FFF2-40B4-BE49-F238E27FC236}">
                <a16:creationId xmlns:a16="http://schemas.microsoft.com/office/drawing/2014/main" id="{88CDE35A-124C-C42C-2163-CC7075D000B8}"/>
              </a:ext>
            </a:extLst>
          </p:cNvPr>
          <p:cNvCxnSpPr/>
          <p:nvPr/>
        </p:nvCxnSpPr>
        <p:spPr>
          <a:xfrm>
            <a:off x="1297826" y="2985686"/>
            <a:ext cx="245364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图形">
            <a:extLst>
              <a:ext uri="{FF2B5EF4-FFF2-40B4-BE49-F238E27FC236}">
                <a16:creationId xmlns:a16="http://schemas.microsoft.com/office/drawing/2014/main" id="{63223C2C-ED10-F289-3101-B9FC22594CE7}"/>
              </a:ext>
            </a:extLst>
          </p:cNvPr>
          <p:cNvCxnSpPr/>
          <p:nvPr/>
        </p:nvCxnSpPr>
        <p:spPr>
          <a:xfrm>
            <a:off x="1297826" y="2976161"/>
            <a:ext cx="1104265" cy="0"/>
          </a:xfrm>
          <a:prstGeom prst="line">
            <a:avLst/>
          </a:prstGeom>
          <a:ln w="38100">
            <a:solidFill>
              <a:srgbClr val="295B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图形">
            <a:extLst>
              <a:ext uri="{FF2B5EF4-FFF2-40B4-BE49-F238E27FC236}">
                <a16:creationId xmlns:a16="http://schemas.microsoft.com/office/drawing/2014/main" id="{D0224B4C-6022-4336-9227-1680D035C251}"/>
              </a:ext>
            </a:extLst>
          </p:cNvPr>
          <p:cNvGrpSpPr/>
          <p:nvPr/>
        </p:nvGrpSpPr>
        <p:grpSpPr>
          <a:xfrm>
            <a:off x="1813647" y="4843454"/>
            <a:ext cx="2771140" cy="1669415"/>
            <a:chOff x="1717" y="8723"/>
            <a:chExt cx="4364" cy="2629"/>
          </a:xfrm>
        </p:grpSpPr>
        <p:sp>
          <p:nvSpPr>
            <p:cNvPr id="44" name="图形">
              <a:extLst>
                <a:ext uri="{FF2B5EF4-FFF2-40B4-BE49-F238E27FC236}">
                  <a16:creationId xmlns:a16="http://schemas.microsoft.com/office/drawing/2014/main" id="{4252717B-C33E-47CD-BAE8-0505655A6CF2}"/>
                </a:ext>
              </a:extLst>
            </p:cNvPr>
            <p:cNvSpPr/>
            <p:nvPr/>
          </p:nvSpPr>
          <p:spPr>
            <a:xfrm>
              <a:off x="2187" y="8726"/>
              <a:ext cx="3894" cy="38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小组成员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：王新源、蒲雯</a:t>
              </a:r>
            </a:p>
          </p:txBody>
        </p:sp>
        <p:sp>
          <p:nvSpPr>
            <p:cNvPr id="45" name="图形">
              <a:extLst>
                <a:ext uri="{FF2B5EF4-FFF2-40B4-BE49-F238E27FC236}">
                  <a16:creationId xmlns:a16="http://schemas.microsoft.com/office/drawing/2014/main" id="{F387A82D-9BB1-4F89-964E-9BB6E91392C3}"/>
                </a:ext>
              </a:extLst>
            </p:cNvPr>
            <p:cNvSpPr/>
            <p:nvPr/>
          </p:nvSpPr>
          <p:spPr>
            <a:xfrm>
              <a:off x="1963" y="9845"/>
              <a:ext cx="3085" cy="38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汇报人：王新源</a:t>
              </a:r>
            </a:p>
          </p:txBody>
        </p:sp>
        <p:sp>
          <p:nvSpPr>
            <p:cNvPr id="46" name="图形">
              <a:extLst>
                <a:ext uri="{FF2B5EF4-FFF2-40B4-BE49-F238E27FC236}">
                  <a16:creationId xmlns:a16="http://schemas.microsoft.com/office/drawing/2014/main" id="{E5B05784-61CC-422B-A44D-597F8CCD8CC1}"/>
                </a:ext>
              </a:extLst>
            </p:cNvPr>
            <p:cNvSpPr/>
            <p:nvPr/>
          </p:nvSpPr>
          <p:spPr>
            <a:xfrm>
              <a:off x="2367" y="10964"/>
              <a:ext cx="2490" cy="38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日期：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2024.6.30</a:t>
              </a: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4922C2A5-75A0-458D-AA53-C35C1A41290C}"/>
                </a:ext>
              </a:extLst>
            </p:cNvPr>
            <p:cNvGrpSpPr/>
            <p:nvPr/>
          </p:nvGrpSpPr>
          <p:grpSpPr>
            <a:xfrm>
              <a:off x="1722" y="8723"/>
              <a:ext cx="344" cy="344"/>
              <a:chOff x="9198" y="-636"/>
              <a:chExt cx="1440" cy="1440"/>
            </a:xfrm>
          </p:grpSpPr>
          <p:sp>
            <p:nvSpPr>
              <p:cNvPr id="54" name="图形">
                <a:extLst>
                  <a:ext uri="{FF2B5EF4-FFF2-40B4-BE49-F238E27FC236}">
                    <a16:creationId xmlns:a16="http://schemas.microsoft.com/office/drawing/2014/main" id="{B7A311DE-34D7-4C52-923F-2BA1C44E554D}"/>
                  </a:ext>
                </a:extLst>
              </p:cNvPr>
              <p:cNvSpPr/>
              <p:nvPr/>
            </p:nvSpPr>
            <p:spPr>
              <a:xfrm>
                <a:off x="9198" y="-636"/>
                <a:ext cx="1440" cy="1440"/>
              </a:xfrm>
              <a:prstGeom prst="ellipse">
                <a:avLst/>
              </a:prstGeom>
              <a:solidFill>
                <a:srgbClr val="295B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cs typeface="+mn-ea"/>
                  <a:sym typeface="+mn-lt"/>
                </a:endParaRPr>
              </a:p>
            </p:txBody>
          </p:sp>
          <p:sp>
            <p:nvSpPr>
              <p:cNvPr id="55" name="图形">
                <a:extLst>
                  <a:ext uri="{FF2B5EF4-FFF2-40B4-BE49-F238E27FC236}">
                    <a16:creationId xmlns:a16="http://schemas.microsoft.com/office/drawing/2014/main" id="{1AB31508-341C-4608-9C40-F2952CD3E038}"/>
                  </a:ext>
                </a:extLst>
              </p:cNvPr>
              <p:cNvSpPr/>
              <p:nvPr/>
            </p:nvSpPr>
            <p:spPr>
              <a:xfrm>
                <a:off x="9608" y="-226"/>
                <a:ext cx="621" cy="62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cs typeface="+mn-ea"/>
                  <a:sym typeface="+mn-lt"/>
                </a:endParaRPr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65EF913F-489D-462C-A355-18E9BBA9290F}"/>
                </a:ext>
              </a:extLst>
            </p:cNvPr>
            <p:cNvGrpSpPr/>
            <p:nvPr/>
          </p:nvGrpSpPr>
          <p:grpSpPr>
            <a:xfrm>
              <a:off x="1717" y="9849"/>
              <a:ext cx="344" cy="344"/>
              <a:chOff x="-7962" y="4076"/>
              <a:chExt cx="1440" cy="1440"/>
            </a:xfrm>
          </p:grpSpPr>
          <p:sp>
            <p:nvSpPr>
              <p:cNvPr id="52" name="图形">
                <a:extLst>
                  <a:ext uri="{FF2B5EF4-FFF2-40B4-BE49-F238E27FC236}">
                    <a16:creationId xmlns:a16="http://schemas.microsoft.com/office/drawing/2014/main" id="{A2DD2A1D-9F2F-4CCD-A7A1-589E04929A6D}"/>
                  </a:ext>
                </a:extLst>
              </p:cNvPr>
              <p:cNvSpPr/>
              <p:nvPr/>
            </p:nvSpPr>
            <p:spPr>
              <a:xfrm>
                <a:off x="-7962" y="4076"/>
                <a:ext cx="1440" cy="1440"/>
              </a:xfrm>
              <a:prstGeom prst="ellipse">
                <a:avLst/>
              </a:prstGeom>
              <a:solidFill>
                <a:srgbClr val="295B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cs typeface="+mn-ea"/>
                  <a:sym typeface="+mn-lt"/>
                </a:endParaRPr>
              </a:p>
            </p:txBody>
          </p:sp>
          <p:sp>
            <p:nvSpPr>
              <p:cNvPr id="53" name="图形">
                <a:extLst>
                  <a:ext uri="{FF2B5EF4-FFF2-40B4-BE49-F238E27FC236}">
                    <a16:creationId xmlns:a16="http://schemas.microsoft.com/office/drawing/2014/main" id="{EC2F4958-EF5D-460F-ABE6-6D817D7BE0A1}"/>
                  </a:ext>
                </a:extLst>
              </p:cNvPr>
              <p:cNvSpPr/>
              <p:nvPr/>
            </p:nvSpPr>
            <p:spPr>
              <a:xfrm>
                <a:off x="-7553" y="4485"/>
                <a:ext cx="621" cy="62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cs typeface="+mn-ea"/>
                  <a:sym typeface="+mn-lt"/>
                </a:endParaRPr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6E959531-1D73-4D5F-B218-84A9CD8AF0FE}"/>
                </a:ext>
              </a:extLst>
            </p:cNvPr>
            <p:cNvGrpSpPr/>
            <p:nvPr/>
          </p:nvGrpSpPr>
          <p:grpSpPr>
            <a:xfrm>
              <a:off x="1717" y="10971"/>
              <a:ext cx="344" cy="344"/>
              <a:chOff x="-20569" y="8773"/>
              <a:chExt cx="1440" cy="1440"/>
            </a:xfrm>
          </p:grpSpPr>
          <p:sp>
            <p:nvSpPr>
              <p:cNvPr id="50" name="图形">
                <a:extLst>
                  <a:ext uri="{FF2B5EF4-FFF2-40B4-BE49-F238E27FC236}">
                    <a16:creationId xmlns:a16="http://schemas.microsoft.com/office/drawing/2014/main" id="{5AA69BF0-B4C9-4DD1-80C5-E3857897670B}"/>
                  </a:ext>
                </a:extLst>
              </p:cNvPr>
              <p:cNvSpPr/>
              <p:nvPr/>
            </p:nvSpPr>
            <p:spPr>
              <a:xfrm>
                <a:off x="-20569" y="8773"/>
                <a:ext cx="1440" cy="1440"/>
              </a:xfrm>
              <a:prstGeom prst="ellipse">
                <a:avLst/>
              </a:prstGeom>
              <a:solidFill>
                <a:srgbClr val="295B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cs typeface="+mn-ea"/>
                  <a:sym typeface="+mn-lt"/>
                </a:endParaRPr>
              </a:p>
            </p:txBody>
          </p:sp>
          <p:sp>
            <p:nvSpPr>
              <p:cNvPr id="51" name="图形">
                <a:extLst>
                  <a:ext uri="{FF2B5EF4-FFF2-40B4-BE49-F238E27FC236}">
                    <a16:creationId xmlns:a16="http://schemas.microsoft.com/office/drawing/2014/main" id="{2EE13144-0112-413B-90D2-78DC299AB649}"/>
                  </a:ext>
                </a:extLst>
              </p:cNvPr>
              <p:cNvSpPr/>
              <p:nvPr/>
            </p:nvSpPr>
            <p:spPr>
              <a:xfrm>
                <a:off x="-20159" y="9182"/>
                <a:ext cx="621" cy="62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cs typeface="+mn-ea"/>
                  <a:sym typeface="+mn-lt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1249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>
            <a:extLst>
              <a:ext uri="{FF2B5EF4-FFF2-40B4-BE49-F238E27FC236}">
                <a16:creationId xmlns:a16="http://schemas.microsoft.com/office/drawing/2014/main" id="{C0C46119-01E3-45D2-9509-E114B8DD24FB}"/>
              </a:ext>
            </a:extLst>
          </p:cNvPr>
          <p:cNvSpPr/>
          <p:nvPr/>
        </p:nvSpPr>
        <p:spPr>
          <a:xfrm flipH="1">
            <a:off x="-1825128" y="-2563194"/>
            <a:ext cx="8704302" cy="8704302"/>
          </a:xfrm>
          <a:prstGeom prst="ellipse">
            <a:avLst/>
          </a:prstGeom>
          <a:noFill/>
          <a:ln>
            <a:solidFill>
              <a:srgbClr val="3C5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55074A2-44D2-4DCC-B943-D43D3067D400}"/>
              </a:ext>
            </a:extLst>
          </p:cNvPr>
          <p:cNvSpPr txBox="1"/>
          <p:nvPr/>
        </p:nvSpPr>
        <p:spPr>
          <a:xfrm>
            <a:off x="5124350" y="275621"/>
            <a:ext cx="2506152" cy="1099029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rPr>
              <a:t>目录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rPr>
              <a:t>CONTENTS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C5CE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F6CCF9C-4D17-473C-B4CF-005087C444D0}"/>
              </a:ext>
            </a:extLst>
          </p:cNvPr>
          <p:cNvGrpSpPr/>
          <p:nvPr/>
        </p:nvGrpSpPr>
        <p:grpSpPr>
          <a:xfrm>
            <a:off x="6473933" y="1501069"/>
            <a:ext cx="4372999" cy="833206"/>
            <a:chOff x="6411993" y="1684020"/>
            <a:chExt cx="4372999" cy="833206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E4F1A16-C375-4950-B85C-5B5B638E2460}"/>
                </a:ext>
              </a:extLst>
            </p:cNvPr>
            <p:cNvSpPr/>
            <p:nvPr/>
          </p:nvSpPr>
          <p:spPr>
            <a:xfrm>
              <a:off x="6411993" y="1684020"/>
              <a:ext cx="833202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5" name="椭圆 12">
              <a:extLst>
                <a:ext uri="{FF2B5EF4-FFF2-40B4-BE49-F238E27FC236}">
                  <a16:creationId xmlns:a16="http://schemas.microsoft.com/office/drawing/2014/main" id="{C76F415D-559C-4193-9335-79C980BE252E}"/>
                </a:ext>
              </a:extLst>
            </p:cNvPr>
            <p:cNvSpPr/>
            <p:nvPr/>
          </p:nvSpPr>
          <p:spPr>
            <a:xfrm>
              <a:off x="6574027" y="1840944"/>
              <a:ext cx="509135" cy="519360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3819" h="554739">
                  <a:moveTo>
                    <a:pt x="439939" y="159970"/>
                  </a:moveTo>
                  <a:cubicBezTo>
                    <a:pt x="489094" y="156925"/>
                    <a:pt x="536455" y="182004"/>
                    <a:pt x="542913" y="253657"/>
                  </a:cubicBezTo>
                  <a:cubicBezTo>
                    <a:pt x="560135" y="438523"/>
                    <a:pt x="326201" y="546003"/>
                    <a:pt x="326201" y="546003"/>
                  </a:cubicBezTo>
                  <a:cubicBezTo>
                    <a:pt x="326201" y="546003"/>
                    <a:pt x="313285" y="540271"/>
                    <a:pt x="294627" y="530239"/>
                  </a:cubicBezTo>
                  <a:cubicBezTo>
                    <a:pt x="317590" y="507310"/>
                    <a:pt x="333377" y="472917"/>
                    <a:pt x="341988" y="421326"/>
                  </a:cubicBezTo>
                  <a:cubicBezTo>
                    <a:pt x="372127" y="414161"/>
                    <a:pt x="395090" y="385499"/>
                    <a:pt x="395090" y="352539"/>
                  </a:cubicBezTo>
                  <a:cubicBezTo>
                    <a:pt x="395090" y="315279"/>
                    <a:pt x="364951" y="283752"/>
                    <a:pt x="326201" y="283752"/>
                  </a:cubicBezTo>
                  <a:cubicBezTo>
                    <a:pt x="287451" y="283752"/>
                    <a:pt x="255878" y="315279"/>
                    <a:pt x="255878" y="352539"/>
                  </a:cubicBezTo>
                  <a:cubicBezTo>
                    <a:pt x="255878" y="382633"/>
                    <a:pt x="274535" y="408429"/>
                    <a:pt x="300368" y="418460"/>
                  </a:cubicBezTo>
                  <a:cubicBezTo>
                    <a:pt x="294627" y="454287"/>
                    <a:pt x="283146" y="487247"/>
                    <a:pt x="258748" y="507310"/>
                  </a:cubicBezTo>
                  <a:cubicBezTo>
                    <a:pt x="207081" y="471484"/>
                    <a:pt x="141063" y="412728"/>
                    <a:pt x="116665" y="333909"/>
                  </a:cubicBezTo>
                  <a:cubicBezTo>
                    <a:pt x="123841" y="323878"/>
                    <a:pt x="129582" y="310980"/>
                    <a:pt x="132452" y="295216"/>
                  </a:cubicBezTo>
                  <a:cubicBezTo>
                    <a:pt x="181248" y="286618"/>
                    <a:pt x="218563" y="243626"/>
                    <a:pt x="218563" y="193468"/>
                  </a:cubicBezTo>
                  <a:cubicBezTo>
                    <a:pt x="218563" y="187736"/>
                    <a:pt x="217128" y="182004"/>
                    <a:pt x="212822" y="177704"/>
                  </a:cubicBezTo>
                  <a:lnTo>
                    <a:pt x="215693" y="160508"/>
                  </a:lnTo>
                  <a:cubicBezTo>
                    <a:pt x="263053" y="164807"/>
                    <a:pt x="311849" y="194901"/>
                    <a:pt x="326201" y="235027"/>
                  </a:cubicBezTo>
                  <a:cubicBezTo>
                    <a:pt x="339835" y="194185"/>
                    <a:pt x="390784" y="163016"/>
                    <a:pt x="439939" y="159970"/>
                  </a:cubicBezTo>
                  <a:close/>
                  <a:moveTo>
                    <a:pt x="57641" y="0"/>
                  </a:moveTo>
                  <a:cubicBezTo>
                    <a:pt x="69125" y="0"/>
                    <a:pt x="79174" y="10034"/>
                    <a:pt x="79174" y="21502"/>
                  </a:cubicBezTo>
                  <a:cubicBezTo>
                    <a:pt x="79174" y="32969"/>
                    <a:pt x="69125" y="43003"/>
                    <a:pt x="57641" y="43003"/>
                  </a:cubicBezTo>
                  <a:cubicBezTo>
                    <a:pt x="51899" y="43003"/>
                    <a:pt x="46157" y="40136"/>
                    <a:pt x="43286" y="35836"/>
                  </a:cubicBezTo>
                  <a:lnTo>
                    <a:pt x="24624" y="44437"/>
                  </a:lnTo>
                  <a:lnTo>
                    <a:pt x="41850" y="180613"/>
                  </a:lnTo>
                  <a:cubicBezTo>
                    <a:pt x="47592" y="182046"/>
                    <a:pt x="50463" y="187780"/>
                    <a:pt x="50463" y="193514"/>
                  </a:cubicBezTo>
                  <a:cubicBezTo>
                    <a:pt x="50463" y="227916"/>
                    <a:pt x="79174" y="255152"/>
                    <a:pt x="113626" y="255152"/>
                  </a:cubicBezTo>
                  <a:cubicBezTo>
                    <a:pt x="148078" y="255152"/>
                    <a:pt x="175353" y="227916"/>
                    <a:pt x="175353" y="193514"/>
                  </a:cubicBezTo>
                  <a:cubicBezTo>
                    <a:pt x="175353" y="187780"/>
                    <a:pt x="179660" y="182046"/>
                    <a:pt x="183966" y="180613"/>
                  </a:cubicBezTo>
                  <a:lnTo>
                    <a:pt x="201192" y="44437"/>
                  </a:lnTo>
                  <a:lnTo>
                    <a:pt x="183966" y="35836"/>
                  </a:lnTo>
                  <a:cubicBezTo>
                    <a:pt x="179660" y="40136"/>
                    <a:pt x="175353" y="43003"/>
                    <a:pt x="168176" y="43003"/>
                  </a:cubicBezTo>
                  <a:cubicBezTo>
                    <a:pt x="156691" y="43003"/>
                    <a:pt x="148078" y="32969"/>
                    <a:pt x="148078" y="21502"/>
                  </a:cubicBezTo>
                  <a:cubicBezTo>
                    <a:pt x="148078" y="10034"/>
                    <a:pt x="156691" y="0"/>
                    <a:pt x="168176" y="0"/>
                  </a:cubicBezTo>
                  <a:cubicBezTo>
                    <a:pt x="181095" y="0"/>
                    <a:pt x="189708" y="10034"/>
                    <a:pt x="189708" y="21502"/>
                  </a:cubicBezTo>
                  <a:cubicBezTo>
                    <a:pt x="189708" y="21502"/>
                    <a:pt x="189708" y="21502"/>
                    <a:pt x="189708" y="22935"/>
                  </a:cubicBezTo>
                  <a:lnTo>
                    <a:pt x="212677" y="34403"/>
                  </a:lnTo>
                  <a:cubicBezTo>
                    <a:pt x="215548" y="35836"/>
                    <a:pt x="216983" y="38703"/>
                    <a:pt x="215548" y="41570"/>
                  </a:cubicBezTo>
                  <a:lnTo>
                    <a:pt x="198321" y="182046"/>
                  </a:lnTo>
                  <a:cubicBezTo>
                    <a:pt x="201192" y="184913"/>
                    <a:pt x="204063" y="189214"/>
                    <a:pt x="204063" y="193514"/>
                  </a:cubicBezTo>
                  <a:cubicBezTo>
                    <a:pt x="204063" y="240817"/>
                    <a:pt x="166740" y="279520"/>
                    <a:pt x="119368" y="283820"/>
                  </a:cubicBezTo>
                  <a:cubicBezTo>
                    <a:pt x="115062" y="333990"/>
                    <a:pt x="82045" y="355492"/>
                    <a:pt x="56205" y="374127"/>
                  </a:cubicBezTo>
                  <a:cubicBezTo>
                    <a:pt x="31802" y="391328"/>
                    <a:pt x="11704" y="404229"/>
                    <a:pt x="14575" y="432897"/>
                  </a:cubicBezTo>
                  <a:cubicBezTo>
                    <a:pt x="23189" y="544705"/>
                    <a:pt x="94964" y="543272"/>
                    <a:pt x="169611" y="540405"/>
                  </a:cubicBezTo>
                  <a:cubicBezTo>
                    <a:pt x="181095" y="540405"/>
                    <a:pt x="191144" y="538971"/>
                    <a:pt x="201192" y="538971"/>
                  </a:cubicBezTo>
                  <a:cubicBezTo>
                    <a:pt x="293065" y="538971"/>
                    <a:pt x="313163" y="454399"/>
                    <a:pt x="317469" y="394195"/>
                  </a:cubicBezTo>
                  <a:cubicBezTo>
                    <a:pt x="298807" y="389894"/>
                    <a:pt x="283017" y="374127"/>
                    <a:pt x="283017" y="352625"/>
                  </a:cubicBezTo>
                  <a:cubicBezTo>
                    <a:pt x="283017" y="329690"/>
                    <a:pt x="303114" y="311055"/>
                    <a:pt x="326082" y="311055"/>
                  </a:cubicBezTo>
                  <a:cubicBezTo>
                    <a:pt x="349051" y="311055"/>
                    <a:pt x="367712" y="329690"/>
                    <a:pt x="367712" y="352625"/>
                  </a:cubicBezTo>
                  <a:cubicBezTo>
                    <a:pt x="367712" y="374127"/>
                    <a:pt x="351922" y="392761"/>
                    <a:pt x="330389" y="394195"/>
                  </a:cubicBezTo>
                  <a:cubicBezTo>
                    <a:pt x="321776" y="500269"/>
                    <a:pt x="278710" y="553306"/>
                    <a:pt x="201192" y="553306"/>
                  </a:cubicBezTo>
                  <a:cubicBezTo>
                    <a:pt x="191144" y="553306"/>
                    <a:pt x="181095" y="553306"/>
                    <a:pt x="171047" y="554739"/>
                  </a:cubicBezTo>
                  <a:cubicBezTo>
                    <a:pt x="159562" y="554739"/>
                    <a:pt x="149514" y="554739"/>
                    <a:pt x="138030" y="554739"/>
                  </a:cubicBezTo>
                  <a:cubicBezTo>
                    <a:pt x="73432" y="554739"/>
                    <a:pt x="8833" y="541838"/>
                    <a:pt x="220" y="434331"/>
                  </a:cubicBezTo>
                  <a:cubicBezTo>
                    <a:pt x="-2651" y="397061"/>
                    <a:pt x="23189" y="379860"/>
                    <a:pt x="47592" y="362659"/>
                  </a:cubicBezTo>
                  <a:cubicBezTo>
                    <a:pt x="74867" y="345458"/>
                    <a:pt x="100706" y="325390"/>
                    <a:pt x="105013" y="282387"/>
                  </a:cubicBezTo>
                  <a:cubicBezTo>
                    <a:pt x="59076" y="279520"/>
                    <a:pt x="23189" y="240817"/>
                    <a:pt x="23189" y="193514"/>
                  </a:cubicBezTo>
                  <a:cubicBezTo>
                    <a:pt x="23189" y="189214"/>
                    <a:pt x="24624" y="184913"/>
                    <a:pt x="28931" y="182046"/>
                  </a:cubicBezTo>
                  <a:lnTo>
                    <a:pt x="10269" y="41570"/>
                  </a:lnTo>
                  <a:cubicBezTo>
                    <a:pt x="10269" y="38703"/>
                    <a:pt x="11704" y="35836"/>
                    <a:pt x="14575" y="34403"/>
                  </a:cubicBezTo>
                  <a:lnTo>
                    <a:pt x="37544" y="22935"/>
                  </a:lnTo>
                  <a:cubicBezTo>
                    <a:pt x="37544" y="21502"/>
                    <a:pt x="36108" y="21502"/>
                    <a:pt x="36108" y="21502"/>
                  </a:cubicBezTo>
                  <a:cubicBezTo>
                    <a:pt x="36108" y="10034"/>
                    <a:pt x="46157" y="0"/>
                    <a:pt x="57641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A7F8DF6-C6D2-4ABE-8A8D-21B038C32033}"/>
                </a:ext>
              </a:extLst>
            </p:cNvPr>
            <p:cNvSpPr/>
            <p:nvPr/>
          </p:nvSpPr>
          <p:spPr>
            <a:xfrm>
              <a:off x="7549189" y="1840944"/>
              <a:ext cx="3235803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01. 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项目概述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79C0DBB4-EF6D-4295-A288-08244D45A598}"/>
              </a:ext>
            </a:extLst>
          </p:cNvPr>
          <p:cNvGrpSpPr/>
          <p:nvPr/>
        </p:nvGrpSpPr>
        <p:grpSpPr>
          <a:xfrm>
            <a:off x="6305306" y="2571157"/>
            <a:ext cx="4316220" cy="833206"/>
            <a:chOff x="6137657" y="2830277"/>
            <a:chExt cx="4316220" cy="833206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CDC4141C-F651-47D5-9C4D-1CF66EAB9677}"/>
                </a:ext>
              </a:extLst>
            </p:cNvPr>
            <p:cNvSpPr/>
            <p:nvPr/>
          </p:nvSpPr>
          <p:spPr>
            <a:xfrm>
              <a:off x="6137657" y="2830277"/>
              <a:ext cx="833206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B4DE8558-2FD2-4174-BDCC-2E2844451419}"/>
                </a:ext>
              </a:extLst>
            </p:cNvPr>
            <p:cNvSpPr/>
            <p:nvPr/>
          </p:nvSpPr>
          <p:spPr>
            <a:xfrm>
              <a:off x="7218075" y="2976899"/>
              <a:ext cx="323580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02. 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项目小组成员分工</a:t>
              </a:r>
            </a:p>
          </p:txBody>
        </p:sp>
        <p:sp>
          <p:nvSpPr>
            <p:cNvPr id="65" name="Freeform 81">
              <a:extLst>
                <a:ext uri="{FF2B5EF4-FFF2-40B4-BE49-F238E27FC236}">
                  <a16:creationId xmlns:a16="http://schemas.microsoft.com/office/drawing/2014/main" id="{D1FD8F8C-7C7E-4239-8B84-91E95BD9529C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290339" y="3350029"/>
              <a:ext cx="411386" cy="136544"/>
            </a:xfrm>
            <a:custGeom>
              <a:avLst/>
              <a:gdLst/>
              <a:ahLst/>
              <a:cxnLst>
                <a:cxn ang="0">
                  <a:pos x="128" y="2"/>
                </a:cxn>
                <a:cxn ang="0">
                  <a:pos x="65" y="24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16"/>
                </a:cxn>
                <a:cxn ang="0">
                  <a:pos x="65" y="43"/>
                </a:cxn>
                <a:cxn ang="0">
                  <a:pos x="129" y="16"/>
                </a:cxn>
                <a:cxn ang="0">
                  <a:pos x="129" y="2"/>
                </a:cxn>
                <a:cxn ang="0">
                  <a:pos x="128" y="2"/>
                </a:cxn>
                <a:cxn ang="0">
                  <a:pos x="128" y="2"/>
                </a:cxn>
                <a:cxn ang="0">
                  <a:pos x="128" y="2"/>
                </a:cxn>
              </a:cxnLst>
              <a:rect l="0" t="0" r="r" b="b"/>
              <a:pathLst>
                <a:path w="129" h="43">
                  <a:moveTo>
                    <a:pt x="128" y="2"/>
                  </a:moveTo>
                  <a:cubicBezTo>
                    <a:pt x="124" y="15"/>
                    <a:pt x="96" y="24"/>
                    <a:pt x="65" y="24"/>
                  </a:cubicBezTo>
                  <a:cubicBezTo>
                    <a:pt x="34" y="24"/>
                    <a:pt x="6" y="15"/>
                    <a:pt x="1" y="2"/>
                  </a:cubicBezTo>
                  <a:cubicBezTo>
                    <a:pt x="0" y="0"/>
                    <a:pt x="0" y="0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31"/>
                    <a:pt x="31" y="43"/>
                    <a:pt x="65" y="43"/>
                  </a:cubicBezTo>
                  <a:cubicBezTo>
                    <a:pt x="99" y="43"/>
                    <a:pt x="129" y="31"/>
                    <a:pt x="129" y="16"/>
                  </a:cubicBezTo>
                  <a:cubicBezTo>
                    <a:pt x="129" y="2"/>
                    <a:pt x="129" y="2"/>
                    <a:pt x="129" y="2"/>
                  </a:cubicBezTo>
                  <a:cubicBezTo>
                    <a:pt x="129" y="0"/>
                    <a:pt x="129" y="0"/>
                    <a:pt x="128" y="2"/>
                  </a:cubicBezTo>
                  <a:close/>
                  <a:moveTo>
                    <a:pt x="128" y="2"/>
                  </a:moveTo>
                  <a:cubicBezTo>
                    <a:pt x="128" y="2"/>
                    <a:pt x="128" y="2"/>
                    <a:pt x="128" y="2"/>
                  </a:cubicBezTo>
                </a:path>
              </a:pathLst>
            </a:custGeom>
            <a:solidFill>
              <a:srgbClr val="3C5C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82">
              <a:extLst>
                <a:ext uri="{FF2B5EF4-FFF2-40B4-BE49-F238E27FC236}">
                  <a16:creationId xmlns:a16="http://schemas.microsoft.com/office/drawing/2014/main" id="{22E8DFA3-490F-41CA-AB76-E0F1C155D4A9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292095" y="3273005"/>
              <a:ext cx="320355" cy="140044"/>
            </a:xfrm>
            <a:custGeom>
              <a:avLst/>
              <a:gdLst/>
              <a:ahLst/>
              <a:cxnLst>
                <a:cxn ang="0">
                  <a:pos x="2" y="40"/>
                </a:cxn>
                <a:cxn ang="0">
                  <a:pos x="37" y="44"/>
                </a:cxn>
                <a:cxn ang="0">
                  <a:pos x="100" y="18"/>
                </a:cxn>
                <a:cxn ang="0">
                  <a:pos x="86" y="1"/>
                </a:cxn>
                <a:cxn ang="0">
                  <a:pos x="79" y="1"/>
                </a:cxn>
                <a:cxn ang="0">
                  <a:pos x="2" y="37"/>
                </a:cxn>
                <a:cxn ang="0">
                  <a:pos x="2" y="40"/>
                </a:cxn>
                <a:cxn ang="0">
                  <a:pos x="2" y="40"/>
                </a:cxn>
                <a:cxn ang="0">
                  <a:pos x="2" y="40"/>
                </a:cxn>
              </a:cxnLst>
              <a:rect l="0" t="0" r="r" b="b"/>
              <a:pathLst>
                <a:path w="100" h="44">
                  <a:moveTo>
                    <a:pt x="2" y="40"/>
                  </a:moveTo>
                  <a:cubicBezTo>
                    <a:pt x="12" y="43"/>
                    <a:pt x="24" y="44"/>
                    <a:pt x="37" y="44"/>
                  </a:cubicBezTo>
                  <a:cubicBezTo>
                    <a:pt x="72" y="44"/>
                    <a:pt x="100" y="32"/>
                    <a:pt x="100" y="18"/>
                  </a:cubicBezTo>
                  <a:cubicBezTo>
                    <a:pt x="100" y="11"/>
                    <a:pt x="95" y="6"/>
                    <a:pt x="86" y="1"/>
                  </a:cubicBezTo>
                  <a:cubicBezTo>
                    <a:pt x="84" y="0"/>
                    <a:pt x="81" y="0"/>
                    <a:pt x="79" y="1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38"/>
                    <a:pt x="0" y="39"/>
                    <a:pt x="2" y="40"/>
                  </a:cubicBezTo>
                  <a:close/>
                  <a:moveTo>
                    <a:pt x="2" y="40"/>
                  </a:moveTo>
                  <a:cubicBezTo>
                    <a:pt x="2" y="40"/>
                    <a:pt x="2" y="40"/>
                    <a:pt x="2" y="40"/>
                  </a:cubicBezTo>
                </a:path>
              </a:pathLst>
            </a:custGeom>
            <a:solidFill>
              <a:srgbClr val="3C5C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83">
              <a:extLst>
                <a:ext uri="{FF2B5EF4-FFF2-40B4-BE49-F238E27FC236}">
                  <a16:creationId xmlns:a16="http://schemas.microsoft.com/office/drawing/2014/main" id="{126AA64F-EA45-47A7-9E17-E2B599B323B6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384869" y="3243245"/>
              <a:ext cx="313354" cy="138295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2" y="42"/>
                </a:cxn>
                <a:cxn ang="0">
                  <a:pos x="19" y="42"/>
                </a:cxn>
                <a:cxn ang="0">
                  <a:pos x="96" y="7"/>
                </a:cxn>
                <a:cxn ang="0">
                  <a:pos x="96" y="4"/>
                </a:cxn>
                <a:cxn ang="0">
                  <a:pos x="64" y="0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0" y="27"/>
                </a:cxn>
              </a:cxnLst>
              <a:rect l="0" t="0" r="r" b="b"/>
              <a:pathLst>
                <a:path w="98" h="43">
                  <a:moveTo>
                    <a:pt x="0" y="27"/>
                  </a:moveTo>
                  <a:cubicBezTo>
                    <a:pt x="0" y="32"/>
                    <a:pt x="5" y="38"/>
                    <a:pt x="12" y="42"/>
                  </a:cubicBezTo>
                  <a:cubicBezTo>
                    <a:pt x="14" y="43"/>
                    <a:pt x="17" y="43"/>
                    <a:pt x="19" y="42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8" y="6"/>
                    <a:pt x="98" y="4"/>
                    <a:pt x="96" y="4"/>
                  </a:cubicBezTo>
                  <a:cubicBezTo>
                    <a:pt x="86" y="2"/>
                    <a:pt x="75" y="0"/>
                    <a:pt x="64" y="0"/>
                  </a:cubicBezTo>
                  <a:cubicBezTo>
                    <a:pt x="29" y="0"/>
                    <a:pt x="0" y="12"/>
                    <a:pt x="0" y="27"/>
                  </a:cubicBezTo>
                  <a:close/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</a:path>
              </a:pathLst>
            </a:custGeom>
            <a:solidFill>
              <a:srgbClr val="3C5C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84">
              <a:extLst>
                <a:ext uri="{FF2B5EF4-FFF2-40B4-BE49-F238E27FC236}">
                  <a16:creationId xmlns:a16="http://schemas.microsoft.com/office/drawing/2014/main" id="{1FE1F852-4B95-489A-8104-A65591D0AE72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442640" y="2982411"/>
              <a:ext cx="171556" cy="260835"/>
            </a:xfrm>
            <a:custGeom>
              <a:avLst/>
              <a:gdLst/>
              <a:ahLst/>
              <a:cxnLst>
                <a:cxn ang="0">
                  <a:pos x="3" y="81"/>
                </a:cxn>
                <a:cxn ang="0">
                  <a:pos x="41" y="77"/>
                </a:cxn>
                <a:cxn ang="0">
                  <a:pos x="48" y="77"/>
                </a:cxn>
                <a:cxn ang="0">
                  <a:pos x="52" y="74"/>
                </a:cxn>
                <a:cxn ang="0">
                  <a:pos x="54" y="58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79"/>
                </a:cxn>
                <a:cxn ang="0">
                  <a:pos x="3" y="81"/>
                </a:cxn>
                <a:cxn ang="0">
                  <a:pos x="3" y="81"/>
                </a:cxn>
                <a:cxn ang="0">
                  <a:pos x="3" y="81"/>
                </a:cxn>
              </a:cxnLst>
              <a:rect l="0" t="0" r="r" b="b"/>
              <a:pathLst>
                <a:path w="54" h="82">
                  <a:moveTo>
                    <a:pt x="3" y="81"/>
                  </a:moveTo>
                  <a:cubicBezTo>
                    <a:pt x="14" y="79"/>
                    <a:pt x="27" y="77"/>
                    <a:pt x="41" y="77"/>
                  </a:cubicBezTo>
                  <a:cubicBezTo>
                    <a:pt x="43" y="77"/>
                    <a:pt x="46" y="77"/>
                    <a:pt x="48" y="77"/>
                  </a:cubicBezTo>
                  <a:cubicBezTo>
                    <a:pt x="50" y="77"/>
                    <a:pt x="51" y="76"/>
                    <a:pt x="52" y="74"/>
                  </a:cubicBezTo>
                  <a:cubicBezTo>
                    <a:pt x="54" y="69"/>
                    <a:pt x="54" y="64"/>
                    <a:pt x="54" y="58"/>
                  </a:cubicBezTo>
                  <a:cubicBezTo>
                    <a:pt x="54" y="28"/>
                    <a:pt x="32" y="4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1"/>
                    <a:pt x="1" y="82"/>
                    <a:pt x="3" y="81"/>
                  </a:cubicBezTo>
                  <a:close/>
                  <a:moveTo>
                    <a:pt x="3" y="81"/>
                  </a:moveTo>
                  <a:cubicBezTo>
                    <a:pt x="3" y="81"/>
                    <a:pt x="3" y="81"/>
                    <a:pt x="3" y="81"/>
                  </a:cubicBezTo>
                </a:path>
              </a:pathLst>
            </a:custGeom>
            <a:solidFill>
              <a:srgbClr val="3C5C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85">
              <a:extLst>
                <a:ext uri="{FF2B5EF4-FFF2-40B4-BE49-F238E27FC236}">
                  <a16:creationId xmlns:a16="http://schemas.microsoft.com/office/drawing/2014/main" id="{2529FA88-5697-4452-9742-0C6E95B4E4FF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640455" y="2982411"/>
              <a:ext cx="171556" cy="344861"/>
            </a:xfrm>
            <a:custGeom>
              <a:avLst/>
              <a:gdLst/>
              <a:ahLst/>
              <a:cxnLst>
                <a:cxn ang="0">
                  <a:pos x="51" y="86"/>
                </a:cxn>
                <a:cxn ang="0">
                  <a:pos x="54" y="81"/>
                </a:cxn>
                <a:cxn ang="0">
                  <a:pos x="54" y="4"/>
                </a:cxn>
                <a:cxn ang="0">
                  <a:pos x="51" y="0"/>
                </a:cxn>
                <a:cxn ang="0">
                  <a:pos x="0" y="58"/>
                </a:cxn>
                <a:cxn ang="0">
                  <a:pos x="27" y="107"/>
                </a:cxn>
                <a:cxn ang="0">
                  <a:pos x="29" y="108"/>
                </a:cxn>
                <a:cxn ang="0">
                  <a:pos x="29" y="108"/>
                </a:cxn>
                <a:cxn ang="0">
                  <a:pos x="51" y="86"/>
                </a:cxn>
                <a:cxn ang="0">
                  <a:pos x="51" y="86"/>
                </a:cxn>
                <a:cxn ang="0">
                  <a:pos x="51" y="86"/>
                </a:cxn>
              </a:cxnLst>
              <a:rect l="0" t="0" r="r" b="b"/>
              <a:pathLst>
                <a:path w="54" h="108">
                  <a:moveTo>
                    <a:pt x="51" y="86"/>
                  </a:moveTo>
                  <a:cubicBezTo>
                    <a:pt x="53" y="85"/>
                    <a:pt x="54" y="83"/>
                    <a:pt x="54" y="81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2"/>
                    <a:pt x="53" y="0"/>
                    <a:pt x="51" y="0"/>
                  </a:cubicBezTo>
                  <a:cubicBezTo>
                    <a:pt x="22" y="4"/>
                    <a:pt x="0" y="28"/>
                    <a:pt x="0" y="58"/>
                  </a:cubicBezTo>
                  <a:cubicBezTo>
                    <a:pt x="0" y="78"/>
                    <a:pt x="11" y="96"/>
                    <a:pt x="27" y="107"/>
                  </a:cubicBezTo>
                  <a:cubicBezTo>
                    <a:pt x="28" y="108"/>
                    <a:pt x="29" y="108"/>
                    <a:pt x="29" y="108"/>
                  </a:cubicBezTo>
                  <a:cubicBezTo>
                    <a:pt x="29" y="108"/>
                    <a:pt x="29" y="108"/>
                    <a:pt x="29" y="108"/>
                  </a:cubicBezTo>
                  <a:cubicBezTo>
                    <a:pt x="29" y="99"/>
                    <a:pt x="38" y="91"/>
                    <a:pt x="51" y="86"/>
                  </a:cubicBezTo>
                  <a:close/>
                  <a:moveTo>
                    <a:pt x="51" y="86"/>
                  </a:moveTo>
                  <a:cubicBezTo>
                    <a:pt x="51" y="86"/>
                    <a:pt x="51" y="86"/>
                    <a:pt x="51" y="86"/>
                  </a:cubicBezTo>
                </a:path>
              </a:pathLst>
            </a:custGeom>
            <a:solidFill>
              <a:srgbClr val="3C5C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A8A4B8DE-822E-493E-9F16-8607226791A1}"/>
              </a:ext>
            </a:extLst>
          </p:cNvPr>
          <p:cNvGrpSpPr/>
          <p:nvPr/>
        </p:nvGrpSpPr>
        <p:grpSpPr>
          <a:xfrm>
            <a:off x="5118189" y="4587243"/>
            <a:ext cx="4401428" cy="833206"/>
            <a:chOff x="4751576" y="4799120"/>
            <a:chExt cx="4401428" cy="833206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25C175B5-A4FE-4591-8287-D28C5048BEED}"/>
                </a:ext>
              </a:extLst>
            </p:cNvPr>
            <p:cNvSpPr/>
            <p:nvPr/>
          </p:nvSpPr>
          <p:spPr>
            <a:xfrm>
              <a:off x="4751576" y="4799120"/>
              <a:ext cx="833206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8BE3DA4-152E-49A2-9B23-80CAFAAD2691}"/>
                </a:ext>
              </a:extLst>
            </p:cNvPr>
            <p:cNvSpPr/>
            <p:nvPr/>
          </p:nvSpPr>
          <p:spPr>
            <a:xfrm>
              <a:off x="5917202" y="4982076"/>
              <a:ext cx="323580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04. 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收获及经验教训</a:t>
              </a:r>
            </a:p>
          </p:txBody>
        </p:sp>
        <p:sp>
          <p:nvSpPr>
            <p:cNvPr id="73" name="first-aid-kit_201765">
              <a:extLst>
                <a:ext uri="{FF2B5EF4-FFF2-40B4-BE49-F238E27FC236}">
                  <a16:creationId xmlns:a16="http://schemas.microsoft.com/office/drawing/2014/main" id="{18D51AC8-8852-48AE-94D9-62204E7F1CB2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909184" y="4976863"/>
              <a:ext cx="517990" cy="459774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605310" h="537285">
                  <a:moveTo>
                    <a:pt x="50443" y="453279"/>
                  </a:moveTo>
                  <a:lnTo>
                    <a:pt x="50443" y="486921"/>
                  </a:lnTo>
                  <a:lnTo>
                    <a:pt x="554868" y="486921"/>
                  </a:lnTo>
                  <a:lnTo>
                    <a:pt x="554868" y="453279"/>
                  </a:lnTo>
                  <a:close/>
                  <a:moveTo>
                    <a:pt x="285774" y="251848"/>
                  </a:moveTo>
                  <a:lnTo>
                    <a:pt x="319466" y="251848"/>
                  </a:lnTo>
                  <a:lnTo>
                    <a:pt x="319466" y="302207"/>
                  </a:lnTo>
                  <a:lnTo>
                    <a:pt x="369904" y="302207"/>
                  </a:lnTo>
                  <a:lnTo>
                    <a:pt x="369904" y="335846"/>
                  </a:lnTo>
                  <a:lnTo>
                    <a:pt x="319466" y="335846"/>
                  </a:lnTo>
                  <a:lnTo>
                    <a:pt x="319466" y="386205"/>
                  </a:lnTo>
                  <a:lnTo>
                    <a:pt x="285774" y="386205"/>
                  </a:lnTo>
                  <a:lnTo>
                    <a:pt x="285774" y="335846"/>
                  </a:lnTo>
                  <a:lnTo>
                    <a:pt x="235336" y="335846"/>
                  </a:lnTo>
                  <a:lnTo>
                    <a:pt x="235336" y="302207"/>
                  </a:lnTo>
                  <a:lnTo>
                    <a:pt x="285774" y="302207"/>
                  </a:lnTo>
                  <a:close/>
                  <a:moveTo>
                    <a:pt x="50443" y="218278"/>
                  </a:moveTo>
                  <a:lnTo>
                    <a:pt x="50443" y="419735"/>
                  </a:lnTo>
                  <a:lnTo>
                    <a:pt x="554868" y="419735"/>
                  </a:lnTo>
                  <a:lnTo>
                    <a:pt x="554868" y="218278"/>
                  </a:lnTo>
                  <a:close/>
                  <a:moveTo>
                    <a:pt x="50443" y="151093"/>
                  </a:moveTo>
                  <a:lnTo>
                    <a:pt x="50443" y="184735"/>
                  </a:lnTo>
                  <a:lnTo>
                    <a:pt x="554868" y="184735"/>
                  </a:lnTo>
                  <a:lnTo>
                    <a:pt x="554868" y="151093"/>
                  </a:lnTo>
                  <a:close/>
                  <a:moveTo>
                    <a:pt x="252213" y="33642"/>
                  </a:moveTo>
                  <a:cubicBezTo>
                    <a:pt x="242952" y="33642"/>
                    <a:pt x="235366" y="41118"/>
                    <a:pt x="235366" y="50364"/>
                  </a:cubicBezTo>
                  <a:lnTo>
                    <a:pt x="235366" y="100729"/>
                  </a:lnTo>
                  <a:lnTo>
                    <a:pt x="369945" y="100729"/>
                  </a:lnTo>
                  <a:lnTo>
                    <a:pt x="369945" y="50364"/>
                  </a:lnTo>
                  <a:cubicBezTo>
                    <a:pt x="369945" y="41118"/>
                    <a:pt x="362358" y="33642"/>
                    <a:pt x="353098" y="33642"/>
                  </a:cubicBezTo>
                  <a:close/>
                  <a:moveTo>
                    <a:pt x="252213" y="0"/>
                  </a:moveTo>
                  <a:lnTo>
                    <a:pt x="353098" y="0"/>
                  </a:lnTo>
                  <a:cubicBezTo>
                    <a:pt x="380880" y="0"/>
                    <a:pt x="403540" y="22625"/>
                    <a:pt x="403540" y="50364"/>
                  </a:cubicBezTo>
                  <a:lnTo>
                    <a:pt x="403540" y="100729"/>
                  </a:lnTo>
                  <a:lnTo>
                    <a:pt x="470830" y="100729"/>
                  </a:lnTo>
                  <a:lnTo>
                    <a:pt x="470830" y="67185"/>
                  </a:lnTo>
                  <a:lnTo>
                    <a:pt x="538021" y="67185"/>
                  </a:lnTo>
                  <a:lnTo>
                    <a:pt x="538021" y="100729"/>
                  </a:lnTo>
                  <a:lnTo>
                    <a:pt x="554868" y="100729"/>
                  </a:lnTo>
                  <a:cubicBezTo>
                    <a:pt x="582749" y="100729"/>
                    <a:pt x="605310" y="123353"/>
                    <a:pt x="605310" y="151093"/>
                  </a:cubicBezTo>
                  <a:lnTo>
                    <a:pt x="605310" y="486921"/>
                  </a:lnTo>
                  <a:cubicBezTo>
                    <a:pt x="605310" y="514660"/>
                    <a:pt x="582749" y="537285"/>
                    <a:pt x="554868" y="537285"/>
                  </a:cubicBezTo>
                  <a:lnTo>
                    <a:pt x="50443" y="537285"/>
                  </a:lnTo>
                  <a:cubicBezTo>
                    <a:pt x="22561" y="537285"/>
                    <a:pt x="0" y="514660"/>
                    <a:pt x="0" y="486921"/>
                  </a:cubicBezTo>
                  <a:lnTo>
                    <a:pt x="0" y="151093"/>
                  </a:lnTo>
                  <a:cubicBezTo>
                    <a:pt x="0" y="123353"/>
                    <a:pt x="22561" y="100729"/>
                    <a:pt x="50443" y="100729"/>
                  </a:cubicBezTo>
                  <a:lnTo>
                    <a:pt x="67290" y="100729"/>
                  </a:lnTo>
                  <a:lnTo>
                    <a:pt x="67290" y="67185"/>
                  </a:lnTo>
                  <a:lnTo>
                    <a:pt x="134481" y="67185"/>
                  </a:lnTo>
                  <a:lnTo>
                    <a:pt x="134481" y="100729"/>
                  </a:lnTo>
                  <a:lnTo>
                    <a:pt x="201770" y="100729"/>
                  </a:lnTo>
                  <a:lnTo>
                    <a:pt x="201770" y="50364"/>
                  </a:lnTo>
                  <a:cubicBezTo>
                    <a:pt x="201770" y="22625"/>
                    <a:pt x="224430" y="0"/>
                    <a:pt x="25221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/>
            <a:lstStyle/>
            <a:p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3D607C4-CF3F-429D-8418-6B24D0897B7A}"/>
              </a:ext>
            </a:extLst>
          </p:cNvPr>
          <p:cNvGrpSpPr/>
          <p:nvPr/>
        </p:nvGrpSpPr>
        <p:grpSpPr>
          <a:xfrm>
            <a:off x="5818907" y="3637201"/>
            <a:ext cx="4377258" cy="833206"/>
            <a:chOff x="5640727" y="3872959"/>
            <a:chExt cx="4377258" cy="833206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458B9D77-7EDA-4FAA-ADFE-8B380EF2DCAD}"/>
                </a:ext>
              </a:extLst>
            </p:cNvPr>
            <p:cNvSpPr/>
            <p:nvPr/>
          </p:nvSpPr>
          <p:spPr>
            <a:xfrm>
              <a:off x="5640727" y="3872959"/>
              <a:ext cx="833206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C2DD16E-BA30-4C2A-BDB8-4EBF8EC556DD}"/>
                </a:ext>
              </a:extLst>
            </p:cNvPr>
            <p:cNvSpPr/>
            <p:nvPr/>
          </p:nvSpPr>
          <p:spPr>
            <a:xfrm>
              <a:off x="6782183" y="4013324"/>
              <a:ext cx="323580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03. 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项目核心内容</a:t>
              </a:r>
            </a:p>
          </p:txBody>
        </p:sp>
        <p:sp>
          <p:nvSpPr>
            <p:cNvPr id="75" name="Freeform 104">
              <a:extLst>
                <a:ext uri="{FF2B5EF4-FFF2-40B4-BE49-F238E27FC236}">
                  <a16:creationId xmlns:a16="http://schemas.microsoft.com/office/drawing/2014/main" id="{E7155BF6-C676-44A3-A010-7F7C9FEC9051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5845690" y="4013324"/>
              <a:ext cx="459616" cy="594874"/>
            </a:xfrm>
            <a:custGeom>
              <a:avLst/>
              <a:gdLst>
                <a:gd name="T0" fmla="*/ 130 w 148"/>
                <a:gd name="T1" fmla="*/ 112 h 191"/>
                <a:gd name="T2" fmla="*/ 148 w 148"/>
                <a:gd name="T3" fmla="*/ 67 h 191"/>
                <a:gd name="T4" fmla="*/ 82 w 148"/>
                <a:gd name="T5" fmla="*/ 0 h 191"/>
                <a:gd name="T6" fmla="*/ 45 w 148"/>
                <a:gd name="T7" fmla="*/ 12 h 191"/>
                <a:gd name="T8" fmla="*/ 44 w 148"/>
                <a:gd name="T9" fmla="*/ 12 h 191"/>
                <a:gd name="T10" fmla="*/ 43 w 148"/>
                <a:gd name="T11" fmla="*/ 13 h 191"/>
                <a:gd name="T12" fmla="*/ 28 w 148"/>
                <a:gd name="T13" fmla="*/ 28 h 191"/>
                <a:gd name="T14" fmla="*/ 17 w 148"/>
                <a:gd name="T15" fmla="*/ 53 h 191"/>
                <a:gd name="T16" fmla="*/ 20 w 148"/>
                <a:gd name="T17" fmla="*/ 74 h 191"/>
                <a:gd name="T18" fmla="*/ 2 w 148"/>
                <a:gd name="T19" fmla="*/ 101 h 191"/>
                <a:gd name="T20" fmla="*/ 7 w 148"/>
                <a:gd name="T21" fmla="*/ 110 h 191"/>
                <a:gd name="T22" fmla="*/ 18 w 148"/>
                <a:gd name="T23" fmla="*/ 110 h 191"/>
                <a:gd name="T24" fmla="*/ 19 w 148"/>
                <a:gd name="T25" fmla="*/ 118 h 191"/>
                <a:gd name="T26" fmla="*/ 22 w 148"/>
                <a:gd name="T27" fmla="*/ 122 h 191"/>
                <a:gd name="T28" fmla="*/ 20 w 148"/>
                <a:gd name="T29" fmla="*/ 129 h 191"/>
                <a:gd name="T30" fmla="*/ 25 w 148"/>
                <a:gd name="T31" fmla="*/ 133 h 191"/>
                <a:gd name="T32" fmla="*/ 35 w 148"/>
                <a:gd name="T33" fmla="*/ 152 h 191"/>
                <a:gd name="T34" fmla="*/ 44 w 148"/>
                <a:gd name="T35" fmla="*/ 151 h 191"/>
                <a:gd name="T36" fmla="*/ 51 w 148"/>
                <a:gd name="T37" fmla="*/ 150 h 191"/>
                <a:gd name="T38" fmla="*/ 60 w 148"/>
                <a:gd name="T39" fmla="*/ 159 h 191"/>
                <a:gd name="T40" fmla="*/ 58 w 148"/>
                <a:gd name="T41" fmla="*/ 171 h 191"/>
                <a:gd name="T42" fmla="*/ 49 w 148"/>
                <a:gd name="T43" fmla="*/ 191 h 191"/>
                <a:gd name="T44" fmla="*/ 89 w 148"/>
                <a:gd name="T45" fmla="*/ 171 h 191"/>
                <a:gd name="T46" fmla="*/ 131 w 148"/>
                <a:gd name="T47" fmla="*/ 163 h 191"/>
                <a:gd name="T48" fmla="*/ 130 w 148"/>
                <a:gd name="T49" fmla="*/ 112 h 191"/>
                <a:gd name="T50" fmla="*/ 104 w 148"/>
                <a:gd name="T51" fmla="*/ 76 h 191"/>
                <a:gd name="T52" fmla="*/ 101 w 148"/>
                <a:gd name="T53" fmla="*/ 72 h 191"/>
                <a:gd name="T54" fmla="*/ 70 w 148"/>
                <a:gd name="T55" fmla="*/ 114 h 191"/>
                <a:gd name="T56" fmla="*/ 76 w 148"/>
                <a:gd name="T57" fmla="*/ 78 h 191"/>
                <a:gd name="T58" fmla="*/ 63 w 148"/>
                <a:gd name="T59" fmla="*/ 78 h 191"/>
                <a:gd name="T60" fmla="*/ 68 w 148"/>
                <a:gd name="T61" fmla="*/ 59 h 191"/>
                <a:gd name="T62" fmla="*/ 62 w 148"/>
                <a:gd name="T63" fmla="*/ 59 h 191"/>
                <a:gd name="T64" fmla="*/ 49 w 148"/>
                <a:gd name="T65" fmla="*/ 22 h 191"/>
                <a:gd name="T66" fmla="*/ 49 w 148"/>
                <a:gd name="T67" fmla="*/ 21 h 191"/>
                <a:gd name="T68" fmla="*/ 49 w 148"/>
                <a:gd name="T69" fmla="*/ 21 h 191"/>
                <a:gd name="T70" fmla="*/ 49 w 148"/>
                <a:gd name="T71" fmla="*/ 21 h 191"/>
                <a:gd name="T72" fmla="*/ 50 w 148"/>
                <a:gd name="T73" fmla="*/ 21 h 191"/>
                <a:gd name="T74" fmla="*/ 82 w 148"/>
                <a:gd name="T75" fmla="*/ 11 h 191"/>
                <a:gd name="T76" fmla="*/ 135 w 148"/>
                <a:gd name="T77" fmla="*/ 48 h 191"/>
                <a:gd name="T78" fmla="*/ 135 w 148"/>
                <a:gd name="T79" fmla="*/ 70 h 191"/>
                <a:gd name="T80" fmla="*/ 104 w 148"/>
                <a:gd name="T81" fmla="*/ 76 h 191"/>
                <a:gd name="T82" fmla="*/ 90 w 148"/>
                <a:gd name="T83" fmla="*/ 61 h 191"/>
                <a:gd name="T84" fmla="*/ 103 w 148"/>
                <a:gd name="T85" fmla="*/ 61 h 191"/>
                <a:gd name="T86" fmla="*/ 75 w 148"/>
                <a:gd name="T87" fmla="*/ 102 h 191"/>
                <a:gd name="T88" fmla="*/ 81 w 148"/>
                <a:gd name="T89" fmla="*/ 74 h 191"/>
                <a:gd name="T90" fmla="*/ 68 w 148"/>
                <a:gd name="T91" fmla="*/ 74 h 191"/>
                <a:gd name="T92" fmla="*/ 76 w 148"/>
                <a:gd name="T93" fmla="*/ 40 h 191"/>
                <a:gd name="T94" fmla="*/ 97 w 148"/>
                <a:gd name="T95" fmla="*/ 40 h 191"/>
                <a:gd name="T96" fmla="*/ 90 w 148"/>
                <a:gd name="T97" fmla="*/ 6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" h="191">
                  <a:moveTo>
                    <a:pt x="130" y="112"/>
                  </a:moveTo>
                  <a:cubicBezTo>
                    <a:pt x="142" y="92"/>
                    <a:pt x="148" y="84"/>
                    <a:pt x="148" y="67"/>
                  </a:cubicBezTo>
                  <a:cubicBezTo>
                    <a:pt x="148" y="30"/>
                    <a:pt x="118" y="0"/>
                    <a:pt x="82" y="0"/>
                  </a:cubicBezTo>
                  <a:cubicBezTo>
                    <a:pt x="68" y="0"/>
                    <a:pt x="55" y="5"/>
                    <a:pt x="45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3" y="13"/>
                  </a:cubicBezTo>
                  <a:cubicBezTo>
                    <a:pt x="37" y="17"/>
                    <a:pt x="32" y="22"/>
                    <a:pt x="28" y="28"/>
                  </a:cubicBezTo>
                  <a:cubicBezTo>
                    <a:pt x="23" y="35"/>
                    <a:pt x="19" y="44"/>
                    <a:pt x="17" y="53"/>
                  </a:cubicBezTo>
                  <a:cubicBezTo>
                    <a:pt x="14" y="68"/>
                    <a:pt x="20" y="68"/>
                    <a:pt x="20" y="74"/>
                  </a:cubicBezTo>
                  <a:cubicBezTo>
                    <a:pt x="20" y="79"/>
                    <a:pt x="11" y="89"/>
                    <a:pt x="2" y="101"/>
                  </a:cubicBezTo>
                  <a:cubicBezTo>
                    <a:pt x="0" y="104"/>
                    <a:pt x="1" y="110"/>
                    <a:pt x="7" y="110"/>
                  </a:cubicBezTo>
                  <a:cubicBezTo>
                    <a:pt x="18" y="110"/>
                    <a:pt x="18" y="110"/>
                    <a:pt x="18" y="110"/>
                  </a:cubicBezTo>
                  <a:cubicBezTo>
                    <a:pt x="25" y="110"/>
                    <a:pt x="20" y="117"/>
                    <a:pt x="19" y="118"/>
                  </a:cubicBezTo>
                  <a:cubicBezTo>
                    <a:pt x="19" y="119"/>
                    <a:pt x="22" y="122"/>
                    <a:pt x="22" y="122"/>
                  </a:cubicBezTo>
                  <a:cubicBezTo>
                    <a:pt x="22" y="122"/>
                    <a:pt x="18" y="126"/>
                    <a:pt x="20" y="129"/>
                  </a:cubicBezTo>
                  <a:cubicBezTo>
                    <a:pt x="20" y="130"/>
                    <a:pt x="26" y="129"/>
                    <a:pt x="25" y="133"/>
                  </a:cubicBezTo>
                  <a:cubicBezTo>
                    <a:pt x="21" y="150"/>
                    <a:pt x="30" y="152"/>
                    <a:pt x="35" y="152"/>
                  </a:cubicBezTo>
                  <a:cubicBezTo>
                    <a:pt x="38" y="152"/>
                    <a:pt x="41" y="152"/>
                    <a:pt x="44" y="151"/>
                  </a:cubicBezTo>
                  <a:cubicBezTo>
                    <a:pt x="46" y="150"/>
                    <a:pt x="49" y="150"/>
                    <a:pt x="51" y="150"/>
                  </a:cubicBezTo>
                  <a:cubicBezTo>
                    <a:pt x="57" y="150"/>
                    <a:pt x="61" y="153"/>
                    <a:pt x="60" y="159"/>
                  </a:cubicBezTo>
                  <a:cubicBezTo>
                    <a:pt x="58" y="164"/>
                    <a:pt x="58" y="167"/>
                    <a:pt x="58" y="171"/>
                  </a:cubicBezTo>
                  <a:cubicBezTo>
                    <a:pt x="57" y="175"/>
                    <a:pt x="49" y="191"/>
                    <a:pt x="49" y="191"/>
                  </a:cubicBezTo>
                  <a:cubicBezTo>
                    <a:pt x="49" y="191"/>
                    <a:pt x="62" y="182"/>
                    <a:pt x="89" y="171"/>
                  </a:cubicBezTo>
                  <a:cubicBezTo>
                    <a:pt x="115" y="159"/>
                    <a:pt x="131" y="163"/>
                    <a:pt x="131" y="163"/>
                  </a:cubicBezTo>
                  <a:cubicBezTo>
                    <a:pt x="131" y="163"/>
                    <a:pt x="118" y="132"/>
                    <a:pt x="130" y="112"/>
                  </a:cubicBezTo>
                  <a:close/>
                  <a:moveTo>
                    <a:pt x="104" y="76"/>
                  </a:moveTo>
                  <a:cubicBezTo>
                    <a:pt x="103" y="75"/>
                    <a:pt x="102" y="73"/>
                    <a:pt x="101" y="72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6" y="59"/>
                    <a:pt x="64" y="59"/>
                    <a:pt x="62" y="59"/>
                  </a:cubicBezTo>
                  <a:cubicBezTo>
                    <a:pt x="37" y="62"/>
                    <a:pt x="30" y="36"/>
                    <a:pt x="49" y="22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9" y="14"/>
                    <a:pt x="70" y="11"/>
                    <a:pt x="82" y="11"/>
                  </a:cubicBezTo>
                  <a:cubicBezTo>
                    <a:pt x="106" y="11"/>
                    <a:pt x="127" y="26"/>
                    <a:pt x="135" y="48"/>
                  </a:cubicBezTo>
                  <a:cubicBezTo>
                    <a:pt x="138" y="57"/>
                    <a:pt x="138" y="63"/>
                    <a:pt x="135" y="70"/>
                  </a:cubicBezTo>
                  <a:cubicBezTo>
                    <a:pt x="130" y="82"/>
                    <a:pt x="108" y="83"/>
                    <a:pt x="104" y="76"/>
                  </a:cubicBezTo>
                  <a:close/>
                  <a:moveTo>
                    <a:pt x="90" y="61"/>
                  </a:moveTo>
                  <a:cubicBezTo>
                    <a:pt x="103" y="61"/>
                    <a:pt x="103" y="61"/>
                    <a:pt x="103" y="61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97" y="40"/>
                    <a:pt x="97" y="40"/>
                    <a:pt x="97" y="40"/>
                  </a:cubicBezTo>
                  <a:lnTo>
                    <a:pt x="90" y="61"/>
                  </a:ln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EF7B9A82-F210-46AF-B322-6EF207DFBA98}"/>
              </a:ext>
            </a:extLst>
          </p:cNvPr>
          <p:cNvGrpSpPr/>
          <p:nvPr/>
        </p:nvGrpSpPr>
        <p:grpSpPr>
          <a:xfrm>
            <a:off x="-4284668" y="-3155353"/>
            <a:ext cx="8202554" cy="8202554"/>
            <a:chOff x="-4284668" y="-3155353"/>
            <a:chExt cx="8202554" cy="8202554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16E6313-C330-418F-BFC1-53AD70717975}"/>
                </a:ext>
              </a:extLst>
            </p:cNvPr>
            <p:cNvSpPr/>
            <p:nvPr/>
          </p:nvSpPr>
          <p:spPr>
            <a:xfrm flipH="1">
              <a:off x="-4284668" y="-3155353"/>
              <a:ext cx="8202554" cy="8202554"/>
            </a:xfrm>
            <a:prstGeom prst="ellipse">
              <a:avLst/>
            </a:prstGeom>
            <a:solidFill>
              <a:srgbClr val="3C5CE8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E2507829-9E67-43AB-B809-AC8D2F968C70}"/>
                </a:ext>
              </a:extLst>
            </p:cNvPr>
            <p:cNvSpPr/>
            <p:nvPr/>
          </p:nvSpPr>
          <p:spPr>
            <a:xfrm rot="21305017" flipH="1">
              <a:off x="-2523111" y="-1689159"/>
              <a:ext cx="5136670" cy="5136670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2847B06-B8E6-445A-B096-69131B5133ED}"/>
                </a:ext>
              </a:extLst>
            </p:cNvPr>
            <p:cNvSpPr/>
            <p:nvPr/>
          </p:nvSpPr>
          <p:spPr>
            <a:xfrm flipH="1">
              <a:off x="-3524219" y="-2394904"/>
              <a:ext cx="6681656" cy="6681656"/>
            </a:xfrm>
            <a:prstGeom prst="ellipse">
              <a:avLst/>
            </a:pr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0C2F8F38-E228-4187-B8A4-0D1069C533B0}"/>
                </a:ext>
              </a:extLst>
            </p:cNvPr>
            <p:cNvSpPr/>
            <p:nvPr/>
          </p:nvSpPr>
          <p:spPr>
            <a:xfrm>
              <a:off x="9425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E090A059-3200-4F8B-9235-6DB90F617B7C}"/>
                </a:ext>
              </a:extLst>
            </p:cNvPr>
            <p:cNvSpPr/>
            <p:nvPr/>
          </p:nvSpPr>
          <p:spPr>
            <a:xfrm>
              <a:off x="10949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44F91C49-77CA-4100-A8AC-BF2EA277C7AD}"/>
                </a:ext>
              </a:extLst>
            </p:cNvPr>
            <p:cNvSpPr/>
            <p:nvPr/>
          </p:nvSpPr>
          <p:spPr>
            <a:xfrm>
              <a:off x="12473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EFCED84-54CD-406E-AC66-DDBA6D676B8C}"/>
                </a:ext>
              </a:extLst>
            </p:cNvPr>
            <p:cNvSpPr/>
            <p:nvPr/>
          </p:nvSpPr>
          <p:spPr>
            <a:xfrm>
              <a:off x="13997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31EEC8CE-8C8B-4F06-878A-E79EDB58AC51}"/>
                </a:ext>
              </a:extLst>
            </p:cNvPr>
            <p:cNvSpPr/>
            <p:nvPr/>
          </p:nvSpPr>
          <p:spPr>
            <a:xfrm>
              <a:off x="15521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EF8CF310-7D6B-4EB7-B4D2-3A687941A1AB}"/>
                </a:ext>
              </a:extLst>
            </p:cNvPr>
            <p:cNvSpPr/>
            <p:nvPr/>
          </p:nvSpPr>
          <p:spPr>
            <a:xfrm>
              <a:off x="17045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9E74D52B-487D-4576-A8D0-221A42DB78F9}"/>
                </a:ext>
              </a:extLst>
            </p:cNvPr>
            <p:cNvSpPr/>
            <p:nvPr/>
          </p:nvSpPr>
          <p:spPr>
            <a:xfrm>
              <a:off x="9425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6D70D46A-2D4C-4330-A486-122B8DFC4AA7}"/>
                </a:ext>
              </a:extLst>
            </p:cNvPr>
            <p:cNvSpPr/>
            <p:nvPr/>
          </p:nvSpPr>
          <p:spPr>
            <a:xfrm>
              <a:off x="10949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C44AC105-84EE-4D3D-9616-410A0D0F044D}"/>
                </a:ext>
              </a:extLst>
            </p:cNvPr>
            <p:cNvSpPr/>
            <p:nvPr/>
          </p:nvSpPr>
          <p:spPr>
            <a:xfrm>
              <a:off x="12473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1F576BD9-78AF-4428-827F-18AD85557BC2}"/>
                </a:ext>
              </a:extLst>
            </p:cNvPr>
            <p:cNvSpPr/>
            <p:nvPr/>
          </p:nvSpPr>
          <p:spPr>
            <a:xfrm>
              <a:off x="13997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1869FE6F-A224-4D23-A377-7F114062AD48}"/>
                </a:ext>
              </a:extLst>
            </p:cNvPr>
            <p:cNvSpPr/>
            <p:nvPr/>
          </p:nvSpPr>
          <p:spPr>
            <a:xfrm>
              <a:off x="15521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33F31FEB-51C4-49BC-9523-50DFB0CD0315}"/>
                </a:ext>
              </a:extLst>
            </p:cNvPr>
            <p:cNvSpPr/>
            <p:nvPr/>
          </p:nvSpPr>
          <p:spPr>
            <a:xfrm>
              <a:off x="17045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EF001B43-9B00-4D0C-9035-10E4C5321E91}"/>
                </a:ext>
              </a:extLst>
            </p:cNvPr>
            <p:cNvSpPr/>
            <p:nvPr/>
          </p:nvSpPr>
          <p:spPr>
            <a:xfrm>
              <a:off x="9425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D0A53457-FC8D-4E0F-BCE4-3B8F100290BD}"/>
                </a:ext>
              </a:extLst>
            </p:cNvPr>
            <p:cNvSpPr/>
            <p:nvPr/>
          </p:nvSpPr>
          <p:spPr>
            <a:xfrm>
              <a:off x="10949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4BB7B1F6-E61E-45AA-9D2F-03E533F6E12C}"/>
                </a:ext>
              </a:extLst>
            </p:cNvPr>
            <p:cNvSpPr/>
            <p:nvPr/>
          </p:nvSpPr>
          <p:spPr>
            <a:xfrm>
              <a:off x="12473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90C6A93A-072B-4252-8E9B-B8FCCE5DA2C6}"/>
                </a:ext>
              </a:extLst>
            </p:cNvPr>
            <p:cNvSpPr/>
            <p:nvPr/>
          </p:nvSpPr>
          <p:spPr>
            <a:xfrm>
              <a:off x="13997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1D0DA689-7ADC-4188-B1F1-E83A9E2800B4}"/>
                </a:ext>
              </a:extLst>
            </p:cNvPr>
            <p:cNvSpPr/>
            <p:nvPr/>
          </p:nvSpPr>
          <p:spPr>
            <a:xfrm>
              <a:off x="15521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D7FF84DE-F0E6-4228-AD43-4E5E185A0678}"/>
                </a:ext>
              </a:extLst>
            </p:cNvPr>
            <p:cNvSpPr/>
            <p:nvPr/>
          </p:nvSpPr>
          <p:spPr>
            <a:xfrm>
              <a:off x="17045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B939F08-E436-41ED-9A73-F5C748AB85B0}"/>
                </a:ext>
              </a:extLst>
            </p:cNvPr>
            <p:cNvSpPr/>
            <p:nvPr/>
          </p:nvSpPr>
          <p:spPr>
            <a:xfrm>
              <a:off x="9425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4EF11711-02F4-4AE5-A40C-563F4D9788B4}"/>
                </a:ext>
              </a:extLst>
            </p:cNvPr>
            <p:cNvSpPr/>
            <p:nvPr/>
          </p:nvSpPr>
          <p:spPr>
            <a:xfrm>
              <a:off x="10949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9406E44A-57AE-42D3-A8D0-73F4DAA5F2F8}"/>
                </a:ext>
              </a:extLst>
            </p:cNvPr>
            <p:cNvSpPr/>
            <p:nvPr/>
          </p:nvSpPr>
          <p:spPr>
            <a:xfrm>
              <a:off x="12473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5A4F8167-E4CF-46D8-A94C-A8C4A3B36998}"/>
                </a:ext>
              </a:extLst>
            </p:cNvPr>
            <p:cNvSpPr/>
            <p:nvPr/>
          </p:nvSpPr>
          <p:spPr>
            <a:xfrm>
              <a:off x="13997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1270E93F-945C-44F6-BCB7-3A6DC0598203}"/>
                </a:ext>
              </a:extLst>
            </p:cNvPr>
            <p:cNvSpPr/>
            <p:nvPr/>
          </p:nvSpPr>
          <p:spPr>
            <a:xfrm>
              <a:off x="15521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B8C64D84-825B-423A-9E39-53254783DE2A}"/>
                </a:ext>
              </a:extLst>
            </p:cNvPr>
            <p:cNvSpPr/>
            <p:nvPr/>
          </p:nvSpPr>
          <p:spPr>
            <a:xfrm>
              <a:off x="17045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8" name="图片 7" descr="图片包含 游戏机, 乐高, 玩具&#10;&#10;描述已自动生成">
            <a:extLst>
              <a:ext uri="{FF2B5EF4-FFF2-40B4-BE49-F238E27FC236}">
                <a16:creationId xmlns:a16="http://schemas.microsoft.com/office/drawing/2014/main" id="{CA49CB42-1DC3-447B-8103-C74A16B224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7" t="22444" r="4045" b="6223"/>
          <a:stretch/>
        </p:blipFill>
        <p:spPr>
          <a:xfrm flipH="1">
            <a:off x="410969" y="516350"/>
            <a:ext cx="5182876" cy="432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15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>
            <a:extLst>
              <a:ext uri="{FF2B5EF4-FFF2-40B4-BE49-F238E27FC236}">
                <a16:creationId xmlns:a16="http://schemas.microsoft.com/office/drawing/2014/main" id="{C0C46119-01E3-45D2-9509-E114B8DD24FB}"/>
              </a:ext>
            </a:extLst>
          </p:cNvPr>
          <p:cNvSpPr/>
          <p:nvPr/>
        </p:nvSpPr>
        <p:spPr>
          <a:xfrm>
            <a:off x="5113797" y="-2445963"/>
            <a:ext cx="8704302" cy="8704302"/>
          </a:xfrm>
          <a:prstGeom prst="ellipse">
            <a:avLst/>
          </a:prstGeom>
          <a:noFill/>
          <a:ln>
            <a:solidFill>
              <a:srgbClr val="3C5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55074A2-44D2-4DCC-B943-D43D3067D400}"/>
              </a:ext>
            </a:extLst>
          </p:cNvPr>
          <p:cNvSpPr txBox="1"/>
          <p:nvPr/>
        </p:nvSpPr>
        <p:spPr>
          <a:xfrm flipH="1">
            <a:off x="4038550" y="740993"/>
            <a:ext cx="2506152" cy="606586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rPr>
              <a:t>O N 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C5CE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A157EA8-D48B-42DC-A5EE-6C55529B8CAA}"/>
              </a:ext>
            </a:extLst>
          </p:cNvPr>
          <p:cNvGrpSpPr/>
          <p:nvPr/>
        </p:nvGrpSpPr>
        <p:grpSpPr>
          <a:xfrm flipH="1">
            <a:off x="645095" y="3012397"/>
            <a:ext cx="5222862" cy="833206"/>
            <a:chOff x="6411993" y="1684020"/>
            <a:chExt cx="5222862" cy="833206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E4F1A16-C375-4950-B85C-5B5B638E2460}"/>
                </a:ext>
              </a:extLst>
            </p:cNvPr>
            <p:cNvSpPr/>
            <p:nvPr/>
          </p:nvSpPr>
          <p:spPr>
            <a:xfrm>
              <a:off x="6411993" y="1684020"/>
              <a:ext cx="833202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5" name="椭圆 12">
              <a:extLst>
                <a:ext uri="{FF2B5EF4-FFF2-40B4-BE49-F238E27FC236}">
                  <a16:creationId xmlns:a16="http://schemas.microsoft.com/office/drawing/2014/main" id="{C76F415D-559C-4193-9335-79C980BE252E}"/>
                </a:ext>
              </a:extLst>
            </p:cNvPr>
            <p:cNvSpPr/>
            <p:nvPr/>
          </p:nvSpPr>
          <p:spPr>
            <a:xfrm>
              <a:off x="6574027" y="1840944"/>
              <a:ext cx="509135" cy="519360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3819" h="554739">
                  <a:moveTo>
                    <a:pt x="439939" y="159970"/>
                  </a:moveTo>
                  <a:cubicBezTo>
                    <a:pt x="489094" y="156925"/>
                    <a:pt x="536455" y="182004"/>
                    <a:pt x="542913" y="253657"/>
                  </a:cubicBezTo>
                  <a:cubicBezTo>
                    <a:pt x="560135" y="438523"/>
                    <a:pt x="326201" y="546003"/>
                    <a:pt x="326201" y="546003"/>
                  </a:cubicBezTo>
                  <a:cubicBezTo>
                    <a:pt x="326201" y="546003"/>
                    <a:pt x="313285" y="540271"/>
                    <a:pt x="294627" y="530239"/>
                  </a:cubicBezTo>
                  <a:cubicBezTo>
                    <a:pt x="317590" y="507310"/>
                    <a:pt x="333377" y="472917"/>
                    <a:pt x="341988" y="421326"/>
                  </a:cubicBezTo>
                  <a:cubicBezTo>
                    <a:pt x="372127" y="414161"/>
                    <a:pt x="395090" y="385499"/>
                    <a:pt x="395090" y="352539"/>
                  </a:cubicBezTo>
                  <a:cubicBezTo>
                    <a:pt x="395090" y="315279"/>
                    <a:pt x="364951" y="283752"/>
                    <a:pt x="326201" y="283752"/>
                  </a:cubicBezTo>
                  <a:cubicBezTo>
                    <a:pt x="287451" y="283752"/>
                    <a:pt x="255878" y="315279"/>
                    <a:pt x="255878" y="352539"/>
                  </a:cubicBezTo>
                  <a:cubicBezTo>
                    <a:pt x="255878" y="382633"/>
                    <a:pt x="274535" y="408429"/>
                    <a:pt x="300368" y="418460"/>
                  </a:cubicBezTo>
                  <a:cubicBezTo>
                    <a:pt x="294627" y="454287"/>
                    <a:pt x="283146" y="487247"/>
                    <a:pt x="258748" y="507310"/>
                  </a:cubicBezTo>
                  <a:cubicBezTo>
                    <a:pt x="207081" y="471484"/>
                    <a:pt x="141063" y="412728"/>
                    <a:pt x="116665" y="333909"/>
                  </a:cubicBezTo>
                  <a:cubicBezTo>
                    <a:pt x="123841" y="323878"/>
                    <a:pt x="129582" y="310980"/>
                    <a:pt x="132452" y="295216"/>
                  </a:cubicBezTo>
                  <a:cubicBezTo>
                    <a:pt x="181248" y="286618"/>
                    <a:pt x="218563" y="243626"/>
                    <a:pt x="218563" y="193468"/>
                  </a:cubicBezTo>
                  <a:cubicBezTo>
                    <a:pt x="218563" y="187736"/>
                    <a:pt x="217128" y="182004"/>
                    <a:pt x="212822" y="177704"/>
                  </a:cubicBezTo>
                  <a:lnTo>
                    <a:pt x="215693" y="160508"/>
                  </a:lnTo>
                  <a:cubicBezTo>
                    <a:pt x="263053" y="164807"/>
                    <a:pt x="311849" y="194901"/>
                    <a:pt x="326201" y="235027"/>
                  </a:cubicBezTo>
                  <a:cubicBezTo>
                    <a:pt x="339835" y="194185"/>
                    <a:pt x="390784" y="163016"/>
                    <a:pt x="439939" y="159970"/>
                  </a:cubicBezTo>
                  <a:close/>
                  <a:moveTo>
                    <a:pt x="57641" y="0"/>
                  </a:moveTo>
                  <a:cubicBezTo>
                    <a:pt x="69125" y="0"/>
                    <a:pt x="79174" y="10034"/>
                    <a:pt x="79174" y="21502"/>
                  </a:cubicBezTo>
                  <a:cubicBezTo>
                    <a:pt x="79174" y="32969"/>
                    <a:pt x="69125" y="43003"/>
                    <a:pt x="57641" y="43003"/>
                  </a:cubicBezTo>
                  <a:cubicBezTo>
                    <a:pt x="51899" y="43003"/>
                    <a:pt x="46157" y="40136"/>
                    <a:pt x="43286" y="35836"/>
                  </a:cubicBezTo>
                  <a:lnTo>
                    <a:pt x="24624" y="44437"/>
                  </a:lnTo>
                  <a:lnTo>
                    <a:pt x="41850" y="180613"/>
                  </a:lnTo>
                  <a:cubicBezTo>
                    <a:pt x="47592" y="182046"/>
                    <a:pt x="50463" y="187780"/>
                    <a:pt x="50463" y="193514"/>
                  </a:cubicBezTo>
                  <a:cubicBezTo>
                    <a:pt x="50463" y="227916"/>
                    <a:pt x="79174" y="255152"/>
                    <a:pt x="113626" y="255152"/>
                  </a:cubicBezTo>
                  <a:cubicBezTo>
                    <a:pt x="148078" y="255152"/>
                    <a:pt x="175353" y="227916"/>
                    <a:pt x="175353" y="193514"/>
                  </a:cubicBezTo>
                  <a:cubicBezTo>
                    <a:pt x="175353" y="187780"/>
                    <a:pt x="179660" y="182046"/>
                    <a:pt x="183966" y="180613"/>
                  </a:cubicBezTo>
                  <a:lnTo>
                    <a:pt x="201192" y="44437"/>
                  </a:lnTo>
                  <a:lnTo>
                    <a:pt x="183966" y="35836"/>
                  </a:lnTo>
                  <a:cubicBezTo>
                    <a:pt x="179660" y="40136"/>
                    <a:pt x="175353" y="43003"/>
                    <a:pt x="168176" y="43003"/>
                  </a:cubicBezTo>
                  <a:cubicBezTo>
                    <a:pt x="156691" y="43003"/>
                    <a:pt x="148078" y="32969"/>
                    <a:pt x="148078" y="21502"/>
                  </a:cubicBezTo>
                  <a:cubicBezTo>
                    <a:pt x="148078" y="10034"/>
                    <a:pt x="156691" y="0"/>
                    <a:pt x="168176" y="0"/>
                  </a:cubicBezTo>
                  <a:cubicBezTo>
                    <a:pt x="181095" y="0"/>
                    <a:pt x="189708" y="10034"/>
                    <a:pt x="189708" y="21502"/>
                  </a:cubicBezTo>
                  <a:cubicBezTo>
                    <a:pt x="189708" y="21502"/>
                    <a:pt x="189708" y="21502"/>
                    <a:pt x="189708" y="22935"/>
                  </a:cubicBezTo>
                  <a:lnTo>
                    <a:pt x="212677" y="34403"/>
                  </a:lnTo>
                  <a:cubicBezTo>
                    <a:pt x="215548" y="35836"/>
                    <a:pt x="216983" y="38703"/>
                    <a:pt x="215548" y="41570"/>
                  </a:cubicBezTo>
                  <a:lnTo>
                    <a:pt x="198321" y="182046"/>
                  </a:lnTo>
                  <a:cubicBezTo>
                    <a:pt x="201192" y="184913"/>
                    <a:pt x="204063" y="189214"/>
                    <a:pt x="204063" y="193514"/>
                  </a:cubicBezTo>
                  <a:cubicBezTo>
                    <a:pt x="204063" y="240817"/>
                    <a:pt x="166740" y="279520"/>
                    <a:pt x="119368" y="283820"/>
                  </a:cubicBezTo>
                  <a:cubicBezTo>
                    <a:pt x="115062" y="333990"/>
                    <a:pt x="82045" y="355492"/>
                    <a:pt x="56205" y="374127"/>
                  </a:cubicBezTo>
                  <a:cubicBezTo>
                    <a:pt x="31802" y="391328"/>
                    <a:pt x="11704" y="404229"/>
                    <a:pt x="14575" y="432897"/>
                  </a:cubicBezTo>
                  <a:cubicBezTo>
                    <a:pt x="23189" y="544705"/>
                    <a:pt x="94964" y="543272"/>
                    <a:pt x="169611" y="540405"/>
                  </a:cubicBezTo>
                  <a:cubicBezTo>
                    <a:pt x="181095" y="540405"/>
                    <a:pt x="191144" y="538971"/>
                    <a:pt x="201192" y="538971"/>
                  </a:cubicBezTo>
                  <a:cubicBezTo>
                    <a:pt x="293065" y="538971"/>
                    <a:pt x="313163" y="454399"/>
                    <a:pt x="317469" y="394195"/>
                  </a:cubicBezTo>
                  <a:cubicBezTo>
                    <a:pt x="298807" y="389894"/>
                    <a:pt x="283017" y="374127"/>
                    <a:pt x="283017" y="352625"/>
                  </a:cubicBezTo>
                  <a:cubicBezTo>
                    <a:pt x="283017" y="329690"/>
                    <a:pt x="303114" y="311055"/>
                    <a:pt x="326082" y="311055"/>
                  </a:cubicBezTo>
                  <a:cubicBezTo>
                    <a:pt x="349051" y="311055"/>
                    <a:pt x="367712" y="329690"/>
                    <a:pt x="367712" y="352625"/>
                  </a:cubicBezTo>
                  <a:cubicBezTo>
                    <a:pt x="367712" y="374127"/>
                    <a:pt x="351922" y="392761"/>
                    <a:pt x="330389" y="394195"/>
                  </a:cubicBezTo>
                  <a:cubicBezTo>
                    <a:pt x="321776" y="500269"/>
                    <a:pt x="278710" y="553306"/>
                    <a:pt x="201192" y="553306"/>
                  </a:cubicBezTo>
                  <a:cubicBezTo>
                    <a:pt x="191144" y="553306"/>
                    <a:pt x="181095" y="553306"/>
                    <a:pt x="171047" y="554739"/>
                  </a:cubicBezTo>
                  <a:cubicBezTo>
                    <a:pt x="159562" y="554739"/>
                    <a:pt x="149514" y="554739"/>
                    <a:pt x="138030" y="554739"/>
                  </a:cubicBezTo>
                  <a:cubicBezTo>
                    <a:pt x="73432" y="554739"/>
                    <a:pt x="8833" y="541838"/>
                    <a:pt x="220" y="434331"/>
                  </a:cubicBezTo>
                  <a:cubicBezTo>
                    <a:pt x="-2651" y="397061"/>
                    <a:pt x="23189" y="379860"/>
                    <a:pt x="47592" y="362659"/>
                  </a:cubicBezTo>
                  <a:cubicBezTo>
                    <a:pt x="74867" y="345458"/>
                    <a:pt x="100706" y="325390"/>
                    <a:pt x="105013" y="282387"/>
                  </a:cubicBezTo>
                  <a:cubicBezTo>
                    <a:pt x="59076" y="279520"/>
                    <a:pt x="23189" y="240817"/>
                    <a:pt x="23189" y="193514"/>
                  </a:cubicBezTo>
                  <a:cubicBezTo>
                    <a:pt x="23189" y="189214"/>
                    <a:pt x="24624" y="184913"/>
                    <a:pt x="28931" y="182046"/>
                  </a:cubicBezTo>
                  <a:lnTo>
                    <a:pt x="10269" y="41570"/>
                  </a:lnTo>
                  <a:cubicBezTo>
                    <a:pt x="10269" y="38703"/>
                    <a:pt x="11704" y="35836"/>
                    <a:pt x="14575" y="34403"/>
                  </a:cubicBezTo>
                  <a:lnTo>
                    <a:pt x="37544" y="22935"/>
                  </a:lnTo>
                  <a:cubicBezTo>
                    <a:pt x="37544" y="21502"/>
                    <a:pt x="36108" y="21502"/>
                    <a:pt x="36108" y="21502"/>
                  </a:cubicBezTo>
                  <a:cubicBezTo>
                    <a:pt x="36108" y="10034"/>
                    <a:pt x="46157" y="0"/>
                    <a:pt x="57641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A7F8DF6-C6D2-4ABE-8A8D-21B038C32033}"/>
                </a:ext>
              </a:extLst>
            </p:cNvPr>
            <p:cNvSpPr/>
            <p:nvPr/>
          </p:nvSpPr>
          <p:spPr>
            <a:xfrm>
              <a:off x="7683706" y="1726161"/>
              <a:ext cx="3951149" cy="76841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项目概述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176A558-FD39-4E81-B0B9-5EF268F4EF29}"/>
              </a:ext>
            </a:extLst>
          </p:cNvPr>
          <p:cNvGrpSpPr/>
          <p:nvPr/>
        </p:nvGrpSpPr>
        <p:grpSpPr>
          <a:xfrm>
            <a:off x="8075085" y="-3038122"/>
            <a:ext cx="8202554" cy="8202554"/>
            <a:chOff x="8075085" y="-3038122"/>
            <a:chExt cx="8202554" cy="8202554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16E6313-C330-418F-BFC1-53AD70717975}"/>
                </a:ext>
              </a:extLst>
            </p:cNvPr>
            <p:cNvSpPr/>
            <p:nvPr/>
          </p:nvSpPr>
          <p:spPr>
            <a:xfrm>
              <a:off x="8075085" y="-3038122"/>
              <a:ext cx="8202554" cy="8202554"/>
            </a:xfrm>
            <a:prstGeom prst="ellipse">
              <a:avLst/>
            </a:prstGeom>
            <a:solidFill>
              <a:srgbClr val="3C5CE8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E2507829-9E67-43AB-B809-AC8D2F968C70}"/>
                </a:ext>
              </a:extLst>
            </p:cNvPr>
            <p:cNvSpPr/>
            <p:nvPr/>
          </p:nvSpPr>
          <p:spPr>
            <a:xfrm rot="294983">
              <a:off x="9379412" y="-1571928"/>
              <a:ext cx="5136670" cy="5136670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2847B06-B8E6-445A-B096-69131B5133ED}"/>
                </a:ext>
              </a:extLst>
            </p:cNvPr>
            <p:cNvSpPr/>
            <p:nvPr/>
          </p:nvSpPr>
          <p:spPr>
            <a:xfrm>
              <a:off x="8835534" y="-2277673"/>
              <a:ext cx="6681656" cy="6681656"/>
            </a:xfrm>
            <a:prstGeom prst="ellipse">
              <a:avLst/>
            </a:pr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0C2F8F38-E228-4187-B8A4-0D1069C533B0}"/>
                </a:ext>
              </a:extLst>
            </p:cNvPr>
            <p:cNvSpPr/>
            <p:nvPr/>
          </p:nvSpPr>
          <p:spPr>
            <a:xfrm flipH="1">
              <a:off x="109784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E090A059-3200-4F8B-9235-6DB90F617B7C}"/>
                </a:ext>
              </a:extLst>
            </p:cNvPr>
            <p:cNvSpPr/>
            <p:nvPr/>
          </p:nvSpPr>
          <p:spPr>
            <a:xfrm flipH="1">
              <a:off x="108260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44F91C49-77CA-4100-A8AC-BF2EA277C7AD}"/>
                </a:ext>
              </a:extLst>
            </p:cNvPr>
            <p:cNvSpPr/>
            <p:nvPr/>
          </p:nvSpPr>
          <p:spPr>
            <a:xfrm flipH="1">
              <a:off x="106736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EFCED84-54CD-406E-AC66-DDBA6D676B8C}"/>
                </a:ext>
              </a:extLst>
            </p:cNvPr>
            <p:cNvSpPr/>
            <p:nvPr/>
          </p:nvSpPr>
          <p:spPr>
            <a:xfrm flipH="1">
              <a:off x="105212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31EEC8CE-8C8B-4F06-878A-E79EDB58AC51}"/>
                </a:ext>
              </a:extLst>
            </p:cNvPr>
            <p:cNvSpPr/>
            <p:nvPr/>
          </p:nvSpPr>
          <p:spPr>
            <a:xfrm flipH="1">
              <a:off x="103688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EF8CF310-7D6B-4EB7-B4D2-3A687941A1AB}"/>
                </a:ext>
              </a:extLst>
            </p:cNvPr>
            <p:cNvSpPr/>
            <p:nvPr/>
          </p:nvSpPr>
          <p:spPr>
            <a:xfrm flipH="1">
              <a:off x="102164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9E74D52B-487D-4576-A8D0-221A42DB78F9}"/>
                </a:ext>
              </a:extLst>
            </p:cNvPr>
            <p:cNvSpPr/>
            <p:nvPr/>
          </p:nvSpPr>
          <p:spPr>
            <a:xfrm flipH="1">
              <a:off x="109784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6D70D46A-2D4C-4330-A486-122B8DFC4AA7}"/>
                </a:ext>
              </a:extLst>
            </p:cNvPr>
            <p:cNvSpPr/>
            <p:nvPr/>
          </p:nvSpPr>
          <p:spPr>
            <a:xfrm flipH="1">
              <a:off x="108260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C44AC105-84EE-4D3D-9616-410A0D0F044D}"/>
                </a:ext>
              </a:extLst>
            </p:cNvPr>
            <p:cNvSpPr/>
            <p:nvPr/>
          </p:nvSpPr>
          <p:spPr>
            <a:xfrm flipH="1">
              <a:off x="106736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1F576BD9-78AF-4428-827F-18AD85557BC2}"/>
                </a:ext>
              </a:extLst>
            </p:cNvPr>
            <p:cNvSpPr/>
            <p:nvPr/>
          </p:nvSpPr>
          <p:spPr>
            <a:xfrm flipH="1">
              <a:off x="105212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1869FE6F-A224-4D23-A377-7F114062AD48}"/>
                </a:ext>
              </a:extLst>
            </p:cNvPr>
            <p:cNvSpPr/>
            <p:nvPr/>
          </p:nvSpPr>
          <p:spPr>
            <a:xfrm flipH="1">
              <a:off x="103688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33F31FEB-51C4-49BC-9523-50DFB0CD0315}"/>
                </a:ext>
              </a:extLst>
            </p:cNvPr>
            <p:cNvSpPr/>
            <p:nvPr/>
          </p:nvSpPr>
          <p:spPr>
            <a:xfrm flipH="1">
              <a:off x="102164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EF001B43-9B00-4D0C-9035-10E4C5321E91}"/>
                </a:ext>
              </a:extLst>
            </p:cNvPr>
            <p:cNvSpPr/>
            <p:nvPr/>
          </p:nvSpPr>
          <p:spPr>
            <a:xfrm flipH="1">
              <a:off x="109784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D0A53457-FC8D-4E0F-BCE4-3B8F100290BD}"/>
                </a:ext>
              </a:extLst>
            </p:cNvPr>
            <p:cNvSpPr/>
            <p:nvPr/>
          </p:nvSpPr>
          <p:spPr>
            <a:xfrm flipH="1">
              <a:off x="108260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4BB7B1F6-E61E-45AA-9D2F-03E533F6E12C}"/>
                </a:ext>
              </a:extLst>
            </p:cNvPr>
            <p:cNvSpPr/>
            <p:nvPr/>
          </p:nvSpPr>
          <p:spPr>
            <a:xfrm flipH="1">
              <a:off x="106736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90C6A93A-072B-4252-8E9B-B8FCCE5DA2C6}"/>
                </a:ext>
              </a:extLst>
            </p:cNvPr>
            <p:cNvSpPr/>
            <p:nvPr/>
          </p:nvSpPr>
          <p:spPr>
            <a:xfrm flipH="1">
              <a:off x="105212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1D0DA689-7ADC-4188-B1F1-E83A9E2800B4}"/>
                </a:ext>
              </a:extLst>
            </p:cNvPr>
            <p:cNvSpPr/>
            <p:nvPr/>
          </p:nvSpPr>
          <p:spPr>
            <a:xfrm flipH="1">
              <a:off x="103688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D7FF84DE-F0E6-4228-AD43-4E5E185A0678}"/>
                </a:ext>
              </a:extLst>
            </p:cNvPr>
            <p:cNvSpPr/>
            <p:nvPr/>
          </p:nvSpPr>
          <p:spPr>
            <a:xfrm flipH="1">
              <a:off x="102164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B939F08-E436-41ED-9A73-F5C748AB85B0}"/>
                </a:ext>
              </a:extLst>
            </p:cNvPr>
            <p:cNvSpPr/>
            <p:nvPr/>
          </p:nvSpPr>
          <p:spPr>
            <a:xfrm flipH="1">
              <a:off x="109784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4EF11711-02F4-4AE5-A40C-563F4D9788B4}"/>
                </a:ext>
              </a:extLst>
            </p:cNvPr>
            <p:cNvSpPr/>
            <p:nvPr/>
          </p:nvSpPr>
          <p:spPr>
            <a:xfrm flipH="1">
              <a:off x="108260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9406E44A-57AE-42D3-A8D0-73F4DAA5F2F8}"/>
                </a:ext>
              </a:extLst>
            </p:cNvPr>
            <p:cNvSpPr/>
            <p:nvPr/>
          </p:nvSpPr>
          <p:spPr>
            <a:xfrm flipH="1">
              <a:off x="106736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5A4F8167-E4CF-46D8-A94C-A8C4A3B36998}"/>
                </a:ext>
              </a:extLst>
            </p:cNvPr>
            <p:cNvSpPr/>
            <p:nvPr/>
          </p:nvSpPr>
          <p:spPr>
            <a:xfrm flipH="1">
              <a:off x="105212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1270E93F-945C-44F6-BCB7-3A6DC0598203}"/>
                </a:ext>
              </a:extLst>
            </p:cNvPr>
            <p:cNvSpPr/>
            <p:nvPr/>
          </p:nvSpPr>
          <p:spPr>
            <a:xfrm flipH="1">
              <a:off x="103688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B8C64D84-825B-423A-9E39-53254783DE2A}"/>
                </a:ext>
              </a:extLst>
            </p:cNvPr>
            <p:cNvSpPr/>
            <p:nvPr/>
          </p:nvSpPr>
          <p:spPr>
            <a:xfrm flipH="1">
              <a:off x="102164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8" name="图片 7" descr="图片包含 游戏机, 乐高, 玩具&#10;&#10;描述已自动生成">
            <a:extLst>
              <a:ext uri="{FF2B5EF4-FFF2-40B4-BE49-F238E27FC236}">
                <a16:creationId xmlns:a16="http://schemas.microsoft.com/office/drawing/2014/main" id="{CA49CB42-1DC3-447B-8103-C74A16B224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7" t="22444" r="4045" b="6223"/>
          <a:stretch/>
        </p:blipFill>
        <p:spPr>
          <a:xfrm>
            <a:off x="6399126" y="633581"/>
            <a:ext cx="5182876" cy="432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46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7A6CF001-2D3C-4F66-A1BA-A36C3AD44734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7417250F-8109-4773-A4A0-1D079180CA61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06F21A0-121E-47CB-9519-0BE6B627BAF9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项目概述</a:t>
              </a:r>
            </a:p>
          </p:txBody>
        </p:sp>
      </p:grpSp>
      <p:grpSp>
        <p:nvGrpSpPr>
          <p:cNvPr id="3" name="图形">
            <a:extLst>
              <a:ext uri="{FF2B5EF4-FFF2-40B4-BE49-F238E27FC236}">
                <a16:creationId xmlns:a16="http://schemas.microsoft.com/office/drawing/2014/main" id="{517E209F-FE48-5391-2F43-4191780AAEFC}"/>
              </a:ext>
            </a:extLst>
          </p:cNvPr>
          <p:cNvGrpSpPr/>
          <p:nvPr/>
        </p:nvGrpSpPr>
        <p:grpSpPr>
          <a:xfrm>
            <a:off x="738505" y="1514475"/>
            <a:ext cx="9842500" cy="4482465"/>
            <a:chOff x="1163" y="2385"/>
            <a:chExt cx="15500" cy="7059"/>
          </a:xfrm>
        </p:grpSpPr>
        <p:sp>
          <p:nvSpPr>
            <p:cNvPr id="4" name="图形">
              <a:extLst>
                <a:ext uri="{FF2B5EF4-FFF2-40B4-BE49-F238E27FC236}">
                  <a16:creationId xmlns:a16="http://schemas.microsoft.com/office/drawing/2014/main" id="{7CBDCD58-4E18-A355-795E-1CD06CC1B232}"/>
                </a:ext>
              </a:extLst>
            </p:cNvPr>
            <p:cNvSpPr/>
            <p:nvPr/>
          </p:nvSpPr>
          <p:spPr>
            <a:xfrm rot="10800000" flipH="1">
              <a:off x="1163" y="6431"/>
              <a:ext cx="7250" cy="3013"/>
            </a:xfrm>
            <a:prstGeom prst="ellipse">
              <a:avLst/>
            </a:prstGeom>
            <a:gradFill>
              <a:gsLst>
                <a:gs pos="24000">
                  <a:srgbClr val="295BD3"/>
                </a:gs>
                <a:gs pos="100000">
                  <a:srgbClr val="EFF2FD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图形">
              <a:extLst>
                <a:ext uri="{FF2B5EF4-FFF2-40B4-BE49-F238E27FC236}">
                  <a16:creationId xmlns:a16="http://schemas.microsoft.com/office/drawing/2014/main" id="{948FD87D-E423-BC7E-53B3-F42B4183C6D0}"/>
                </a:ext>
              </a:extLst>
            </p:cNvPr>
            <p:cNvSpPr/>
            <p:nvPr/>
          </p:nvSpPr>
          <p:spPr>
            <a:xfrm>
              <a:off x="2602" y="2385"/>
              <a:ext cx="4436" cy="4436"/>
            </a:xfrm>
            <a:prstGeom prst="ellipse">
              <a:avLst/>
            </a:prstGeom>
            <a:noFill/>
            <a:ln w="22225">
              <a:solidFill>
                <a:srgbClr val="3764D6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AC47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0" name="图形">
              <a:extLst>
                <a:ext uri="{FF2B5EF4-FFF2-40B4-BE49-F238E27FC236}">
                  <a16:creationId xmlns:a16="http://schemas.microsoft.com/office/drawing/2014/main" id="{88DA1174-497C-973A-C2EB-C87B5C992BE3}"/>
                </a:ext>
              </a:extLst>
            </p:cNvPr>
            <p:cNvGrpSpPr/>
            <p:nvPr/>
          </p:nvGrpSpPr>
          <p:grpSpPr>
            <a:xfrm>
              <a:off x="1383" y="2925"/>
              <a:ext cx="15280" cy="6319"/>
              <a:chOff x="1383" y="2925"/>
              <a:chExt cx="15280" cy="6319"/>
            </a:xfrm>
          </p:grpSpPr>
          <p:sp>
            <p:nvSpPr>
              <p:cNvPr id="24" name="图形">
                <a:extLst>
                  <a:ext uri="{FF2B5EF4-FFF2-40B4-BE49-F238E27FC236}">
                    <a16:creationId xmlns:a16="http://schemas.microsoft.com/office/drawing/2014/main" id="{E248AFAC-30EA-AC35-7A64-D938A231381B}"/>
                  </a:ext>
                </a:extLst>
              </p:cNvPr>
              <p:cNvSpPr txBox="1"/>
              <p:nvPr/>
            </p:nvSpPr>
            <p:spPr>
              <a:xfrm>
                <a:off x="8853" y="3570"/>
                <a:ext cx="7810" cy="5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40404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本项目使用</a:t>
                </a:r>
                <a:r>
                  <a:rPr lang="en-US" altLang="zh-CN" dirty="0">
                    <a:solidFill>
                      <a:srgbClr val="40404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Ubuntu</a:t>
                </a:r>
                <a:r>
                  <a:rPr lang="zh-CN" altLang="en-US" dirty="0">
                    <a:solidFill>
                      <a:srgbClr val="40404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系统的</a:t>
                </a:r>
                <a:r>
                  <a:rPr lang="en-US" altLang="zh-CN" dirty="0">
                    <a:solidFill>
                      <a:srgbClr val="40404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QT creator</a:t>
                </a:r>
                <a:r>
                  <a:rPr lang="zh-CN" altLang="en-US" dirty="0">
                    <a:solidFill>
                      <a:srgbClr val="40404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，并使用</a:t>
                </a:r>
                <a:r>
                  <a:rPr lang="en-US" altLang="zh-CN" dirty="0" err="1">
                    <a:solidFill>
                      <a:srgbClr val="40404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Cmake</a:t>
                </a:r>
                <a:r>
                  <a:rPr lang="zh-CN" altLang="en-US" dirty="0">
                    <a:solidFill>
                      <a:srgbClr val="40404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工具进行管理，旨在开发一个简易的</a:t>
                </a:r>
                <a:r>
                  <a:rPr lang="en-US" altLang="zh-CN" dirty="0">
                    <a:solidFill>
                      <a:srgbClr val="40404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Shell</a:t>
                </a:r>
                <a:r>
                  <a:rPr lang="zh-CN" altLang="en-US" dirty="0">
                    <a:solidFill>
                      <a:srgbClr val="40404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程序，结合</a:t>
                </a:r>
                <a:r>
                  <a:rPr lang="en-US" altLang="zh-CN" dirty="0">
                    <a:solidFill>
                      <a:srgbClr val="40404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C++</a:t>
                </a:r>
                <a:r>
                  <a:rPr lang="zh-CN" altLang="en-US" dirty="0">
                    <a:solidFill>
                      <a:srgbClr val="40404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标准库和</a:t>
                </a:r>
                <a:r>
                  <a:rPr lang="en-US" altLang="zh-CN" dirty="0">
                    <a:solidFill>
                      <a:srgbClr val="40404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Linux</a:t>
                </a:r>
                <a:r>
                  <a:rPr lang="zh-CN" altLang="en-US" dirty="0">
                    <a:solidFill>
                      <a:srgbClr val="40404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的系统调用。</a:t>
                </a:r>
                <a:endParaRPr lang="en-US" altLang="zh-CN" dirty="0">
                  <a:solidFill>
                    <a:srgbClr val="40404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40404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它能够解析用户输入的命令行，并根据命令行中的指令执行相应的</a:t>
                </a:r>
                <a:r>
                  <a:rPr lang="en-US" altLang="zh-CN" dirty="0">
                    <a:solidFill>
                      <a:srgbClr val="40404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Linux</a:t>
                </a:r>
                <a:r>
                  <a:rPr lang="zh-CN" altLang="en-US" dirty="0">
                    <a:solidFill>
                      <a:srgbClr val="40404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系统调用。这包括执行基本命令、能够执行简单的</a:t>
                </a:r>
                <a:r>
                  <a:rPr lang="en-US" altLang="zh-CN" dirty="0">
                    <a:solidFill>
                      <a:srgbClr val="40404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shell</a:t>
                </a:r>
                <a:r>
                  <a:rPr lang="zh-CN" altLang="en-US" dirty="0">
                    <a:solidFill>
                      <a:srgbClr val="40404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脚本、能够提供</a:t>
                </a:r>
                <a:r>
                  <a:rPr lang="en-US" altLang="zh-CN" dirty="0">
                    <a:solidFill>
                      <a:srgbClr val="40404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I/O</a:t>
                </a:r>
                <a:r>
                  <a:rPr lang="zh-CN" altLang="en-US" dirty="0">
                    <a:solidFill>
                      <a:srgbClr val="40404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重定向和管道的功能。</a:t>
                </a:r>
                <a:endParaRPr lang="zh-CN" altLang="en-US" dirty="0">
                  <a:effectLst/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pic>
            <p:nvPicPr>
              <p:cNvPr id="30" name="图形" descr="E:\006包图网\素材\08宇航员3D\625e10a70d46d.png625e10a70d46d">
                <a:extLst>
                  <a:ext uri="{FF2B5EF4-FFF2-40B4-BE49-F238E27FC236}">
                    <a16:creationId xmlns:a16="http://schemas.microsoft.com/office/drawing/2014/main" id="{AC558ADD-28E2-E556-2C63-072B1593A1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-918"/>
              <a:stretch>
                <a:fillRect/>
              </a:stretch>
            </p:blipFill>
            <p:spPr>
              <a:xfrm>
                <a:off x="1383" y="2925"/>
                <a:ext cx="7250" cy="6319"/>
              </a:xfrm>
              <a:prstGeom prst="rect">
                <a:avLst/>
              </a:prstGeom>
            </p:spPr>
          </p:pic>
        </p:grpSp>
        <p:sp>
          <p:nvSpPr>
            <p:cNvPr id="21" name="图形">
              <a:extLst>
                <a:ext uri="{FF2B5EF4-FFF2-40B4-BE49-F238E27FC236}">
                  <a16:creationId xmlns:a16="http://schemas.microsoft.com/office/drawing/2014/main" id="{C160682B-013C-C2BC-7745-D8FDE9A02634}"/>
                </a:ext>
              </a:extLst>
            </p:cNvPr>
            <p:cNvSpPr/>
            <p:nvPr/>
          </p:nvSpPr>
          <p:spPr>
            <a:xfrm rot="10800000">
              <a:off x="7391" y="2385"/>
              <a:ext cx="685" cy="685"/>
            </a:xfrm>
            <a:prstGeom prst="ellipse">
              <a:avLst/>
            </a:prstGeom>
            <a:gradFill>
              <a:gsLst>
                <a:gs pos="24000">
                  <a:srgbClr val="295BD3"/>
                </a:gs>
                <a:gs pos="100000">
                  <a:srgbClr val="EFF2FD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9887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>
            <a:extLst>
              <a:ext uri="{FF2B5EF4-FFF2-40B4-BE49-F238E27FC236}">
                <a16:creationId xmlns:a16="http://schemas.microsoft.com/office/drawing/2014/main" id="{C0C46119-01E3-45D2-9509-E114B8DD24FB}"/>
              </a:ext>
            </a:extLst>
          </p:cNvPr>
          <p:cNvSpPr/>
          <p:nvPr/>
        </p:nvSpPr>
        <p:spPr>
          <a:xfrm>
            <a:off x="5113797" y="-2445963"/>
            <a:ext cx="8704302" cy="8704302"/>
          </a:xfrm>
          <a:prstGeom prst="ellipse">
            <a:avLst/>
          </a:prstGeom>
          <a:noFill/>
          <a:ln>
            <a:solidFill>
              <a:srgbClr val="3C5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55074A2-44D2-4DCC-B943-D43D3067D400}"/>
              </a:ext>
            </a:extLst>
          </p:cNvPr>
          <p:cNvSpPr txBox="1"/>
          <p:nvPr/>
        </p:nvSpPr>
        <p:spPr>
          <a:xfrm flipH="1">
            <a:off x="4038550" y="740993"/>
            <a:ext cx="2506152" cy="606586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lvl="0" algn="ctr">
              <a:defRPr/>
            </a:pPr>
            <a:r>
              <a:rPr lang="en-US" altLang="zh-CN" sz="3200" b="1" dirty="0">
                <a:solidFill>
                  <a:srgbClr val="3C5CE8"/>
                </a:solidFill>
                <a:cs typeface="+mn-ea"/>
                <a:sym typeface="+mn-lt"/>
              </a:rPr>
              <a:t>T W O</a:t>
            </a:r>
            <a:endParaRPr lang="zh-CN" altLang="en-US" sz="3200" b="1" dirty="0">
              <a:solidFill>
                <a:srgbClr val="3C5CE8"/>
              </a:solidFill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A157EA8-D48B-42DC-A5EE-6C55529B8CAA}"/>
              </a:ext>
            </a:extLst>
          </p:cNvPr>
          <p:cNvGrpSpPr/>
          <p:nvPr/>
        </p:nvGrpSpPr>
        <p:grpSpPr>
          <a:xfrm flipH="1">
            <a:off x="423162" y="3012397"/>
            <a:ext cx="5444795" cy="833206"/>
            <a:chOff x="6411993" y="1684020"/>
            <a:chExt cx="5444795" cy="833206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E4F1A16-C375-4950-B85C-5B5B638E2460}"/>
                </a:ext>
              </a:extLst>
            </p:cNvPr>
            <p:cNvSpPr/>
            <p:nvPr/>
          </p:nvSpPr>
          <p:spPr>
            <a:xfrm>
              <a:off x="6411993" y="1684020"/>
              <a:ext cx="833202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5" name="椭圆 12">
              <a:extLst>
                <a:ext uri="{FF2B5EF4-FFF2-40B4-BE49-F238E27FC236}">
                  <a16:creationId xmlns:a16="http://schemas.microsoft.com/office/drawing/2014/main" id="{C76F415D-559C-4193-9335-79C980BE252E}"/>
                </a:ext>
              </a:extLst>
            </p:cNvPr>
            <p:cNvSpPr/>
            <p:nvPr/>
          </p:nvSpPr>
          <p:spPr>
            <a:xfrm>
              <a:off x="6574027" y="1840944"/>
              <a:ext cx="509135" cy="519360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3819" h="554739">
                  <a:moveTo>
                    <a:pt x="439939" y="159970"/>
                  </a:moveTo>
                  <a:cubicBezTo>
                    <a:pt x="489094" y="156925"/>
                    <a:pt x="536455" y="182004"/>
                    <a:pt x="542913" y="253657"/>
                  </a:cubicBezTo>
                  <a:cubicBezTo>
                    <a:pt x="560135" y="438523"/>
                    <a:pt x="326201" y="546003"/>
                    <a:pt x="326201" y="546003"/>
                  </a:cubicBezTo>
                  <a:cubicBezTo>
                    <a:pt x="326201" y="546003"/>
                    <a:pt x="313285" y="540271"/>
                    <a:pt x="294627" y="530239"/>
                  </a:cubicBezTo>
                  <a:cubicBezTo>
                    <a:pt x="317590" y="507310"/>
                    <a:pt x="333377" y="472917"/>
                    <a:pt x="341988" y="421326"/>
                  </a:cubicBezTo>
                  <a:cubicBezTo>
                    <a:pt x="372127" y="414161"/>
                    <a:pt x="395090" y="385499"/>
                    <a:pt x="395090" y="352539"/>
                  </a:cubicBezTo>
                  <a:cubicBezTo>
                    <a:pt x="395090" y="315279"/>
                    <a:pt x="364951" y="283752"/>
                    <a:pt x="326201" y="283752"/>
                  </a:cubicBezTo>
                  <a:cubicBezTo>
                    <a:pt x="287451" y="283752"/>
                    <a:pt x="255878" y="315279"/>
                    <a:pt x="255878" y="352539"/>
                  </a:cubicBezTo>
                  <a:cubicBezTo>
                    <a:pt x="255878" y="382633"/>
                    <a:pt x="274535" y="408429"/>
                    <a:pt x="300368" y="418460"/>
                  </a:cubicBezTo>
                  <a:cubicBezTo>
                    <a:pt x="294627" y="454287"/>
                    <a:pt x="283146" y="487247"/>
                    <a:pt x="258748" y="507310"/>
                  </a:cubicBezTo>
                  <a:cubicBezTo>
                    <a:pt x="207081" y="471484"/>
                    <a:pt x="141063" y="412728"/>
                    <a:pt x="116665" y="333909"/>
                  </a:cubicBezTo>
                  <a:cubicBezTo>
                    <a:pt x="123841" y="323878"/>
                    <a:pt x="129582" y="310980"/>
                    <a:pt x="132452" y="295216"/>
                  </a:cubicBezTo>
                  <a:cubicBezTo>
                    <a:pt x="181248" y="286618"/>
                    <a:pt x="218563" y="243626"/>
                    <a:pt x="218563" y="193468"/>
                  </a:cubicBezTo>
                  <a:cubicBezTo>
                    <a:pt x="218563" y="187736"/>
                    <a:pt x="217128" y="182004"/>
                    <a:pt x="212822" y="177704"/>
                  </a:cubicBezTo>
                  <a:lnTo>
                    <a:pt x="215693" y="160508"/>
                  </a:lnTo>
                  <a:cubicBezTo>
                    <a:pt x="263053" y="164807"/>
                    <a:pt x="311849" y="194901"/>
                    <a:pt x="326201" y="235027"/>
                  </a:cubicBezTo>
                  <a:cubicBezTo>
                    <a:pt x="339835" y="194185"/>
                    <a:pt x="390784" y="163016"/>
                    <a:pt x="439939" y="159970"/>
                  </a:cubicBezTo>
                  <a:close/>
                  <a:moveTo>
                    <a:pt x="57641" y="0"/>
                  </a:moveTo>
                  <a:cubicBezTo>
                    <a:pt x="69125" y="0"/>
                    <a:pt x="79174" y="10034"/>
                    <a:pt x="79174" y="21502"/>
                  </a:cubicBezTo>
                  <a:cubicBezTo>
                    <a:pt x="79174" y="32969"/>
                    <a:pt x="69125" y="43003"/>
                    <a:pt x="57641" y="43003"/>
                  </a:cubicBezTo>
                  <a:cubicBezTo>
                    <a:pt x="51899" y="43003"/>
                    <a:pt x="46157" y="40136"/>
                    <a:pt x="43286" y="35836"/>
                  </a:cubicBezTo>
                  <a:lnTo>
                    <a:pt x="24624" y="44437"/>
                  </a:lnTo>
                  <a:lnTo>
                    <a:pt x="41850" y="180613"/>
                  </a:lnTo>
                  <a:cubicBezTo>
                    <a:pt x="47592" y="182046"/>
                    <a:pt x="50463" y="187780"/>
                    <a:pt x="50463" y="193514"/>
                  </a:cubicBezTo>
                  <a:cubicBezTo>
                    <a:pt x="50463" y="227916"/>
                    <a:pt x="79174" y="255152"/>
                    <a:pt x="113626" y="255152"/>
                  </a:cubicBezTo>
                  <a:cubicBezTo>
                    <a:pt x="148078" y="255152"/>
                    <a:pt x="175353" y="227916"/>
                    <a:pt x="175353" y="193514"/>
                  </a:cubicBezTo>
                  <a:cubicBezTo>
                    <a:pt x="175353" y="187780"/>
                    <a:pt x="179660" y="182046"/>
                    <a:pt x="183966" y="180613"/>
                  </a:cubicBezTo>
                  <a:lnTo>
                    <a:pt x="201192" y="44437"/>
                  </a:lnTo>
                  <a:lnTo>
                    <a:pt x="183966" y="35836"/>
                  </a:lnTo>
                  <a:cubicBezTo>
                    <a:pt x="179660" y="40136"/>
                    <a:pt x="175353" y="43003"/>
                    <a:pt x="168176" y="43003"/>
                  </a:cubicBezTo>
                  <a:cubicBezTo>
                    <a:pt x="156691" y="43003"/>
                    <a:pt x="148078" y="32969"/>
                    <a:pt x="148078" y="21502"/>
                  </a:cubicBezTo>
                  <a:cubicBezTo>
                    <a:pt x="148078" y="10034"/>
                    <a:pt x="156691" y="0"/>
                    <a:pt x="168176" y="0"/>
                  </a:cubicBezTo>
                  <a:cubicBezTo>
                    <a:pt x="181095" y="0"/>
                    <a:pt x="189708" y="10034"/>
                    <a:pt x="189708" y="21502"/>
                  </a:cubicBezTo>
                  <a:cubicBezTo>
                    <a:pt x="189708" y="21502"/>
                    <a:pt x="189708" y="21502"/>
                    <a:pt x="189708" y="22935"/>
                  </a:cubicBezTo>
                  <a:lnTo>
                    <a:pt x="212677" y="34403"/>
                  </a:lnTo>
                  <a:cubicBezTo>
                    <a:pt x="215548" y="35836"/>
                    <a:pt x="216983" y="38703"/>
                    <a:pt x="215548" y="41570"/>
                  </a:cubicBezTo>
                  <a:lnTo>
                    <a:pt x="198321" y="182046"/>
                  </a:lnTo>
                  <a:cubicBezTo>
                    <a:pt x="201192" y="184913"/>
                    <a:pt x="204063" y="189214"/>
                    <a:pt x="204063" y="193514"/>
                  </a:cubicBezTo>
                  <a:cubicBezTo>
                    <a:pt x="204063" y="240817"/>
                    <a:pt x="166740" y="279520"/>
                    <a:pt x="119368" y="283820"/>
                  </a:cubicBezTo>
                  <a:cubicBezTo>
                    <a:pt x="115062" y="333990"/>
                    <a:pt x="82045" y="355492"/>
                    <a:pt x="56205" y="374127"/>
                  </a:cubicBezTo>
                  <a:cubicBezTo>
                    <a:pt x="31802" y="391328"/>
                    <a:pt x="11704" y="404229"/>
                    <a:pt x="14575" y="432897"/>
                  </a:cubicBezTo>
                  <a:cubicBezTo>
                    <a:pt x="23189" y="544705"/>
                    <a:pt x="94964" y="543272"/>
                    <a:pt x="169611" y="540405"/>
                  </a:cubicBezTo>
                  <a:cubicBezTo>
                    <a:pt x="181095" y="540405"/>
                    <a:pt x="191144" y="538971"/>
                    <a:pt x="201192" y="538971"/>
                  </a:cubicBezTo>
                  <a:cubicBezTo>
                    <a:pt x="293065" y="538971"/>
                    <a:pt x="313163" y="454399"/>
                    <a:pt x="317469" y="394195"/>
                  </a:cubicBezTo>
                  <a:cubicBezTo>
                    <a:pt x="298807" y="389894"/>
                    <a:pt x="283017" y="374127"/>
                    <a:pt x="283017" y="352625"/>
                  </a:cubicBezTo>
                  <a:cubicBezTo>
                    <a:pt x="283017" y="329690"/>
                    <a:pt x="303114" y="311055"/>
                    <a:pt x="326082" y="311055"/>
                  </a:cubicBezTo>
                  <a:cubicBezTo>
                    <a:pt x="349051" y="311055"/>
                    <a:pt x="367712" y="329690"/>
                    <a:pt x="367712" y="352625"/>
                  </a:cubicBezTo>
                  <a:cubicBezTo>
                    <a:pt x="367712" y="374127"/>
                    <a:pt x="351922" y="392761"/>
                    <a:pt x="330389" y="394195"/>
                  </a:cubicBezTo>
                  <a:cubicBezTo>
                    <a:pt x="321776" y="500269"/>
                    <a:pt x="278710" y="553306"/>
                    <a:pt x="201192" y="553306"/>
                  </a:cubicBezTo>
                  <a:cubicBezTo>
                    <a:pt x="191144" y="553306"/>
                    <a:pt x="181095" y="553306"/>
                    <a:pt x="171047" y="554739"/>
                  </a:cubicBezTo>
                  <a:cubicBezTo>
                    <a:pt x="159562" y="554739"/>
                    <a:pt x="149514" y="554739"/>
                    <a:pt x="138030" y="554739"/>
                  </a:cubicBezTo>
                  <a:cubicBezTo>
                    <a:pt x="73432" y="554739"/>
                    <a:pt x="8833" y="541838"/>
                    <a:pt x="220" y="434331"/>
                  </a:cubicBezTo>
                  <a:cubicBezTo>
                    <a:pt x="-2651" y="397061"/>
                    <a:pt x="23189" y="379860"/>
                    <a:pt x="47592" y="362659"/>
                  </a:cubicBezTo>
                  <a:cubicBezTo>
                    <a:pt x="74867" y="345458"/>
                    <a:pt x="100706" y="325390"/>
                    <a:pt x="105013" y="282387"/>
                  </a:cubicBezTo>
                  <a:cubicBezTo>
                    <a:pt x="59076" y="279520"/>
                    <a:pt x="23189" y="240817"/>
                    <a:pt x="23189" y="193514"/>
                  </a:cubicBezTo>
                  <a:cubicBezTo>
                    <a:pt x="23189" y="189214"/>
                    <a:pt x="24624" y="184913"/>
                    <a:pt x="28931" y="182046"/>
                  </a:cubicBezTo>
                  <a:lnTo>
                    <a:pt x="10269" y="41570"/>
                  </a:lnTo>
                  <a:cubicBezTo>
                    <a:pt x="10269" y="38703"/>
                    <a:pt x="11704" y="35836"/>
                    <a:pt x="14575" y="34403"/>
                  </a:cubicBezTo>
                  <a:lnTo>
                    <a:pt x="37544" y="22935"/>
                  </a:lnTo>
                  <a:cubicBezTo>
                    <a:pt x="37544" y="21502"/>
                    <a:pt x="36108" y="21502"/>
                    <a:pt x="36108" y="21502"/>
                  </a:cubicBezTo>
                  <a:cubicBezTo>
                    <a:pt x="36108" y="10034"/>
                    <a:pt x="46157" y="0"/>
                    <a:pt x="57641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A7F8DF6-C6D2-4ABE-8A8D-21B038C32033}"/>
                </a:ext>
              </a:extLst>
            </p:cNvPr>
            <p:cNvSpPr/>
            <p:nvPr/>
          </p:nvSpPr>
          <p:spPr>
            <a:xfrm>
              <a:off x="7467129" y="1716415"/>
              <a:ext cx="4389659" cy="76841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项目小组成员分工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176A558-FD39-4E81-B0B9-5EF268F4EF29}"/>
              </a:ext>
            </a:extLst>
          </p:cNvPr>
          <p:cNvGrpSpPr/>
          <p:nvPr/>
        </p:nvGrpSpPr>
        <p:grpSpPr>
          <a:xfrm>
            <a:off x="8075085" y="-3038122"/>
            <a:ext cx="8202554" cy="8202554"/>
            <a:chOff x="8075085" y="-3038122"/>
            <a:chExt cx="8202554" cy="8202554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16E6313-C330-418F-BFC1-53AD70717975}"/>
                </a:ext>
              </a:extLst>
            </p:cNvPr>
            <p:cNvSpPr/>
            <p:nvPr/>
          </p:nvSpPr>
          <p:spPr>
            <a:xfrm>
              <a:off x="8075085" y="-3038122"/>
              <a:ext cx="8202554" cy="8202554"/>
            </a:xfrm>
            <a:prstGeom prst="ellipse">
              <a:avLst/>
            </a:prstGeom>
            <a:solidFill>
              <a:srgbClr val="3C5CE8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E2507829-9E67-43AB-B809-AC8D2F968C70}"/>
                </a:ext>
              </a:extLst>
            </p:cNvPr>
            <p:cNvSpPr/>
            <p:nvPr/>
          </p:nvSpPr>
          <p:spPr>
            <a:xfrm rot="294983">
              <a:off x="9379412" y="-1571928"/>
              <a:ext cx="5136670" cy="5136670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2847B06-B8E6-445A-B096-69131B5133ED}"/>
                </a:ext>
              </a:extLst>
            </p:cNvPr>
            <p:cNvSpPr/>
            <p:nvPr/>
          </p:nvSpPr>
          <p:spPr>
            <a:xfrm>
              <a:off x="8835534" y="-2277673"/>
              <a:ext cx="6681656" cy="6681656"/>
            </a:xfrm>
            <a:prstGeom prst="ellipse">
              <a:avLst/>
            </a:pr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0C2F8F38-E228-4187-B8A4-0D1069C533B0}"/>
                </a:ext>
              </a:extLst>
            </p:cNvPr>
            <p:cNvSpPr/>
            <p:nvPr/>
          </p:nvSpPr>
          <p:spPr>
            <a:xfrm flipH="1">
              <a:off x="109784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E090A059-3200-4F8B-9235-6DB90F617B7C}"/>
                </a:ext>
              </a:extLst>
            </p:cNvPr>
            <p:cNvSpPr/>
            <p:nvPr/>
          </p:nvSpPr>
          <p:spPr>
            <a:xfrm flipH="1">
              <a:off x="108260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44F91C49-77CA-4100-A8AC-BF2EA277C7AD}"/>
                </a:ext>
              </a:extLst>
            </p:cNvPr>
            <p:cNvSpPr/>
            <p:nvPr/>
          </p:nvSpPr>
          <p:spPr>
            <a:xfrm flipH="1">
              <a:off x="106736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EFCED84-54CD-406E-AC66-DDBA6D676B8C}"/>
                </a:ext>
              </a:extLst>
            </p:cNvPr>
            <p:cNvSpPr/>
            <p:nvPr/>
          </p:nvSpPr>
          <p:spPr>
            <a:xfrm flipH="1">
              <a:off x="105212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31EEC8CE-8C8B-4F06-878A-E79EDB58AC51}"/>
                </a:ext>
              </a:extLst>
            </p:cNvPr>
            <p:cNvSpPr/>
            <p:nvPr/>
          </p:nvSpPr>
          <p:spPr>
            <a:xfrm flipH="1">
              <a:off x="103688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EF8CF310-7D6B-4EB7-B4D2-3A687941A1AB}"/>
                </a:ext>
              </a:extLst>
            </p:cNvPr>
            <p:cNvSpPr/>
            <p:nvPr/>
          </p:nvSpPr>
          <p:spPr>
            <a:xfrm flipH="1">
              <a:off x="102164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9E74D52B-487D-4576-A8D0-221A42DB78F9}"/>
                </a:ext>
              </a:extLst>
            </p:cNvPr>
            <p:cNvSpPr/>
            <p:nvPr/>
          </p:nvSpPr>
          <p:spPr>
            <a:xfrm flipH="1">
              <a:off x="109784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6D70D46A-2D4C-4330-A486-122B8DFC4AA7}"/>
                </a:ext>
              </a:extLst>
            </p:cNvPr>
            <p:cNvSpPr/>
            <p:nvPr/>
          </p:nvSpPr>
          <p:spPr>
            <a:xfrm flipH="1">
              <a:off x="108260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C44AC105-84EE-4D3D-9616-410A0D0F044D}"/>
                </a:ext>
              </a:extLst>
            </p:cNvPr>
            <p:cNvSpPr/>
            <p:nvPr/>
          </p:nvSpPr>
          <p:spPr>
            <a:xfrm flipH="1">
              <a:off x="106736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1F576BD9-78AF-4428-827F-18AD85557BC2}"/>
                </a:ext>
              </a:extLst>
            </p:cNvPr>
            <p:cNvSpPr/>
            <p:nvPr/>
          </p:nvSpPr>
          <p:spPr>
            <a:xfrm flipH="1">
              <a:off x="105212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1869FE6F-A224-4D23-A377-7F114062AD48}"/>
                </a:ext>
              </a:extLst>
            </p:cNvPr>
            <p:cNvSpPr/>
            <p:nvPr/>
          </p:nvSpPr>
          <p:spPr>
            <a:xfrm flipH="1">
              <a:off x="103688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33F31FEB-51C4-49BC-9523-50DFB0CD0315}"/>
                </a:ext>
              </a:extLst>
            </p:cNvPr>
            <p:cNvSpPr/>
            <p:nvPr/>
          </p:nvSpPr>
          <p:spPr>
            <a:xfrm flipH="1">
              <a:off x="102164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EF001B43-9B00-4D0C-9035-10E4C5321E91}"/>
                </a:ext>
              </a:extLst>
            </p:cNvPr>
            <p:cNvSpPr/>
            <p:nvPr/>
          </p:nvSpPr>
          <p:spPr>
            <a:xfrm flipH="1">
              <a:off x="109784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D0A53457-FC8D-4E0F-BCE4-3B8F100290BD}"/>
                </a:ext>
              </a:extLst>
            </p:cNvPr>
            <p:cNvSpPr/>
            <p:nvPr/>
          </p:nvSpPr>
          <p:spPr>
            <a:xfrm flipH="1">
              <a:off x="108260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4BB7B1F6-E61E-45AA-9D2F-03E533F6E12C}"/>
                </a:ext>
              </a:extLst>
            </p:cNvPr>
            <p:cNvSpPr/>
            <p:nvPr/>
          </p:nvSpPr>
          <p:spPr>
            <a:xfrm flipH="1">
              <a:off x="106736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90C6A93A-072B-4252-8E9B-B8FCCE5DA2C6}"/>
                </a:ext>
              </a:extLst>
            </p:cNvPr>
            <p:cNvSpPr/>
            <p:nvPr/>
          </p:nvSpPr>
          <p:spPr>
            <a:xfrm flipH="1">
              <a:off x="105212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1D0DA689-7ADC-4188-B1F1-E83A9E2800B4}"/>
                </a:ext>
              </a:extLst>
            </p:cNvPr>
            <p:cNvSpPr/>
            <p:nvPr/>
          </p:nvSpPr>
          <p:spPr>
            <a:xfrm flipH="1">
              <a:off x="103688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D7FF84DE-F0E6-4228-AD43-4E5E185A0678}"/>
                </a:ext>
              </a:extLst>
            </p:cNvPr>
            <p:cNvSpPr/>
            <p:nvPr/>
          </p:nvSpPr>
          <p:spPr>
            <a:xfrm flipH="1">
              <a:off x="102164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B939F08-E436-41ED-9A73-F5C748AB85B0}"/>
                </a:ext>
              </a:extLst>
            </p:cNvPr>
            <p:cNvSpPr/>
            <p:nvPr/>
          </p:nvSpPr>
          <p:spPr>
            <a:xfrm flipH="1">
              <a:off x="109784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4EF11711-02F4-4AE5-A40C-563F4D9788B4}"/>
                </a:ext>
              </a:extLst>
            </p:cNvPr>
            <p:cNvSpPr/>
            <p:nvPr/>
          </p:nvSpPr>
          <p:spPr>
            <a:xfrm flipH="1">
              <a:off x="108260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9406E44A-57AE-42D3-A8D0-73F4DAA5F2F8}"/>
                </a:ext>
              </a:extLst>
            </p:cNvPr>
            <p:cNvSpPr/>
            <p:nvPr/>
          </p:nvSpPr>
          <p:spPr>
            <a:xfrm flipH="1">
              <a:off x="106736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5A4F8167-E4CF-46D8-A94C-A8C4A3B36998}"/>
                </a:ext>
              </a:extLst>
            </p:cNvPr>
            <p:cNvSpPr/>
            <p:nvPr/>
          </p:nvSpPr>
          <p:spPr>
            <a:xfrm flipH="1">
              <a:off x="105212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1270E93F-945C-44F6-BCB7-3A6DC0598203}"/>
                </a:ext>
              </a:extLst>
            </p:cNvPr>
            <p:cNvSpPr/>
            <p:nvPr/>
          </p:nvSpPr>
          <p:spPr>
            <a:xfrm flipH="1">
              <a:off x="103688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B8C64D84-825B-423A-9E39-53254783DE2A}"/>
                </a:ext>
              </a:extLst>
            </p:cNvPr>
            <p:cNvSpPr/>
            <p:nvPr/>
          </p:nvSpPr>
          <p:spPr>
            <a:xfrm flipH="1">
              <a:off x="102164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8" name="图片 7" descr="图片包含 游戏机, 乐高, 玩具&#10;&#10;描述已自动生成">
            <a:extLst>
              <a:ext uri="{FF2B5EF4-FFF2-40B4-BE49-F238E27FC236}">
                <a16:creationId xmlns:a16="http://schemas.microsoft.com/office/drawing/2014/main" id="{CA49CB42-1DC3-447B-8103-C74A16B224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7" t="22444" r="4045" b="6223"/>
          <a:stretch/>
        </p:blipFill>
        <p:spPr>
          <a:xfrm>
            <a:off x="6399126" y="633581"/>
            <a:ext cx="5182876" cy="432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3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>
            <a:extLst>
              <a:ext uri="{FF2B5EF4-FFF2-40B4-BE49-F238E27FC236}">
                <a16:creationId xmlns:a16="http://schemas.microsoft.com/office/drawing/2014/main" id="{91DE750B-F4A0-4384-8002-E5B4A0BE4384}"/>
              </a:ext>
            </a:extLst>
          </p:cNvPr>
          <p:cNvGrpSpPr/>
          <p:nvPr/>
        </p:nvGrpSpPr>
        <p:grpSpPr>
          <a:xfrm>
            <a:off x="1269923" y="1269550"/>
            <a:ext cx="9795349" cy="2179912"/>
            <a:chOff x="1541150" y="2339045"/>
            <a:chExt cx="9795349" cy="2179912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5D091A48-378A-4097-8913-3B2F88E3A1DF}"/>
                </a:ext>
              </a:extLst>
            </p:cNvPr>
            <p:cNvGrpSpPr/>
            <p:nvPr/>
          </p:nvGrpSpPr>
          <p:grpSpPr>
            <a:xfrm>
              <a:off x="1541150" y="2339045"/>
              <a:ext cx="2179912" cy="2179912"/>
              <a:chOff x="1533667" y="2592994"/>
              <a:chExt cx="2179912" cy="2179912"/>
            </a:xfrm>
          </p:grpSpPr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FE21802E-B9A4-40C3-8EEB-9B3B6F08C606}"/>
                  </a:ext>
                </a:extLst>
              </p:cNvPr>
              <p:cNvGrpSpPr/>
              <p:nvPr/>
            </p:nvGrpSpPr>
            <p:grpSpPr>
              <a:xfrm>
                <a:off x="1533667" y="2592994"/>
                <a:ext cx="2179912" cy="2179912"/>
                <a:chOff x="2147823" y="2643478"/>
                <a:chExt cx="1853477" cy="1853476"/>
              </a:xfrm>
            </p:grpSpPr>
            <p:sp>
              <p:nvSpPr>
                <p:cNvPr id="66" name="圆: 空心 65">
                  <a:extLst>
                    <a:ext uri="{FF2B5EF4-FFF2-40B4-BE49-F238E27FC236}">
                      <a16:creationId xmlns:a16="http://schemas.microsoft.com/office/drawing/2014/main" id="{FD2843A0-ECB1-4FB1-8AAA-4F01080FA101}"/>
                    </a:ext>
                  </a:extLst>
                </p:cNvPr>
                <p:cNvSpPr/>
                <p:nvPr/>
              </p:nvSpPr>
              <p:spPr>
                <a:xfrm>
                  <a:off x="2147823" y="2643478"/>
                  <a:ext cx="1853477" cy="1853476"/>
                </a:xfrm>
                <a:prstGeom prst="donut">
                  <a:avLst>
                    <a:gd name="adj" fmla="val 14826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27000" algn="ctr" rotWithShape="0">
                    <a:srgbClr val="3C5CE8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弧形 64">
                  <a:extLst>
                    <a:ext uri="{FF2B5EF4-FFF2-40B4-BE49-F238E27FC236}">
                      <a16:creationId xmlns:a16="http://schemas.microsoft.com/office/drawing/2014/main" id="{C65AD53C-6015-4CE1-9F19-A9363BADC8DA}"/>
                    </a:ext>
                  </a:extLst>
                </p:cNvPr>
                <p:cNvSpPr/>
                <p:nvPr/>
              </p:nvSpPr>
              <p:spPr>
                <a:xfrm rot="10800000">
                  <a:off x="2283188" y="2778842"/>
                  <a:ext cx="1582748" cy="1582748"/>
                </a:xfrm>
                <a:prstGeom prst="arc">
                  <a:avLst>
                    <a:gd name="adj1" fmla="val 16534650"/>
                    <a:gd name="adj2" fmla="val 16388214"/>
                  </a:avLst>
                </a:prstGeom>
                <a:ln w="279400" cap="rnd">
                  <a:solidFill>
                    <a:srgbClr val="3C5CE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4DD4D7F9-18A8-48F5-9A22-0E5A9AD4929A}"/>
                  </a:ext>
                </a:extLst>
              </p:cNvPr>
              <p:cNvSpPr txBox="1"/>
              <p:nvPr/>
            </p:nvSpPr>
            <p:spPr>
              <a:xfrm>
                <a:off x="1992683" y="3421340"/>
                <a:ext cx="12618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rgbClr val="3C5CE8"/>
                    </a:solidFill>
                    <a:cs typeface="+mn-ea"/>
                    <a:sym typeface="+mn-lt"/>
                  </a:rPr>
                  <a:t>王新源</a:t>
                </a:r>
              </a:p>
            </p:txBody>
          </p:sp>
        </p:grp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C813EC6E-0682-4915-B801-C0B3302B3FB3}"/>
                </a:ext>
              </a:extLst>
            </p:cNvPr>
            <p:cNvSpPr txBox="1"/>
            <p:nvPr/>
          </p:nvSpPr>
          <p:spPr>
            <a:xfrm>
              <a:off x="4624447" y="2576299"/>
              <a:ext cx="6712052" cy="1705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cs typeface="+mn-ea"/>
                  <a:sym typeface="+mn-lt"/>
                </a:rPr>
                <a:t>共同完成了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cs typeface="+mn-ea"/>
                  <a:sym typeface="+mn-lt"/>
                </a:rPr>
                <a:t>Shell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cs typeface="+mn-ea"/>
                  <a:sym typeface="+mn-lt"/>
                </a:rPr>
                <a:t>程序的基本框架，处理用户输入并执行命令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。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cs typeface="+mn-ea"/>
                  <a:sym typeface="+mn-lt"/>
                </a:rPr>
                <a:t>实现了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cs typeface="+mn-ea"/>
                  <a:sym typeface="+mn-lt"/>
                </a:rPr>
                <a:t>I/O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cs typeface="+mn-ea"/>
                  <a:sym typeface="+mn-lt"/>
                </a:rPr>
                <a:t>重定向和管道功能，处理命令的重定向和管道操作。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cs typeface="+mn-ea"/>
                  <a:sym typeface="+mn-lt"/>
                </a:rPr>
                <a:t>编写项目开发文档、录制答辩视频进行答辩。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cs typeface="+mn-ea"/>
                  <a:sym typeface="+mn-lt"/>
                </a:rPr>
                <a:t>上传项目到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cs typeface="+mn-ea"/>
                  <a:sym typeface="+mn-lt"/>
                </a:rPr>
                <a:t>GitHub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cs typeface="+mn-ea"/>
                  <a:sym typeface="+mn-lt"/>
                </a:rPr>
                <a:t>仓库。</a:t>
              </a:r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AD16FA95-BA5F-4D9E-8C20-3CFAAE813BE7}"/>
              </a:ext>
            </a:extLst>
          </p:cNvPr>
          <p:cNvGrpSpPr/>
          <p:nvPr/>
        </p:nvGrpSpPr>
        <p:grpSpPr>
          <a:xfrm>
            <a:off x="1269923" y="3979555"/>
            <a:ext cx="9976165" cy="2179912"/>
            <a:chOff x="1541150" y="2339045"/>
            <a:chExt cx="9650985" cy="2179912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302337D5-6EF0-4F7A-A930-4308A945EF08}"/>
                </a:ext>
              </a:extLst>
            </p:cNvPr>
            <p:cNvGrpSpPr/>
            <p:nvPr/>
          </p:nvGrpSpPr>
          <p:grpSpPr>
            <a:xfrm>
              <a:off x="1541150" y="2339045"/>
              <a:ext cx="2179912" cy="2179912"/>
              <a:chOff x="1533667" y="2592994"/>
              <a:chExt cx="2179912" cy="2179912"/>
            </a:xfrm>
          </p:grpSpPr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815DC044-D343-4B6B-8C60-E05E11718994}"/>
                  </a:ext>
                </a:extLst>
              </p:cNvPr>
              <p:cNvGrpSpPr/>
              <p:nvPr/>
            </p:nvGrpSpPr>
            <p:grpSpPr>
              <a:xfrm>
                <a:off x="1533667" y="2592994"/>
                <a:ext cx="2179912" cy="2179912"/>
                <a:chOff x="2147823" y="2643478"/>
                <a:chExt cx="1853477" cy="1853476"/>
              </a:xfrm>
            </p:grpSpPr>
            <p:sp>
              <p:nvSpPr>
                <p:cNvPr id="105" name="圆: 空心 104">
                  <a:extLst>
                    <a:ext uri="{FF2B5EF4-FFF2-40B4-BE49-F238E27FC236}">
                      <a16:creationId xmlns:a16="http://schemas.microsoft.com/office/drawing/2014/main" id="{DF11E0B6-8FFB-44CC-B29E-03DED6E3FF30}"/>
                    </a:ext>
                  </a:extLst>
                </p:cNvPr>
                <p:cNvSpPr/>
                <p:nvPr/>
              </p:nvSpPr>
              <p:spPr>
                <a:xfrm>
                  <a:off x="2147823" y="2643478"/>
                  <a:ext cx="1853477" cy="1853476"/>
                </a:xfrm>
                <a:prstGeom prst="donut">
                  <a:avLst>
                    <a:gd name="adj" fmla="val 14826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27000" algn="ctr" rotWithShape="0">
                    <a:srgbClr val="3C5CE8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弧形 105">
                  <a:extLst>
                    <a:ext uri="{FF2B5EF4-FFF2-40B4-BE49-F238E27FC236}">
                      <a16:creationId xmlns:a16="http://schemas.microsoft.com/office/drawing/2014/main" id="{71C953D8-38C4-4EC4-8BB2-1CC57BCDC097}"/>
                    </a:ext>
                  </a:extLst>
                </p:cNvPr>
                <p:cNvSpPr/>
                <p:nvPr/>
              </p:nvSpPr>
              <p:spPr>
                <a:xfrm rot="10800000">
                  <a:off x="2283188" y="2778842"/>
                  <a:ext cx="1582748" cy="1582748"/>
                </a:xfrm>
                <a:prstGeom prst="arc">
                  <a:avLst>
                    <a:gd name="adj1" fmla="val 16534650"/>
                    <a:gd name="adj2" fmla="val 16396912"/>
                  </a:avLst>
                </a:prstGeom>
                <a:ln w="279400" cap="rnd">
                  <a:solidFill>
                    <a:srgbClr val="3C5CE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F837D296-2CD6-425A-ADAF-B5AEB79CFF5E}"/>
                  </a:ext>
                </a:extLst>
              </p:cNvPr>
              <p:cNvSpPr txBox="1"/>
              <p:nvPr/>
            </p:nvSpPr>
            <p:spPr>
              <a:xfrm>
                <a:off x="2186931" y="3421340"/>
                <a:ext cx="8733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rgbClr val="3C5CE8"/>
                    </a:solidFill>
                    <a:cs typeface="+mn-ea"/>
                    <a:sym typeface="+mn-lt"/>
                  </a:rPr>
                  <a:t>蒲雯</a:t>
                </a:r>
              </a:p>
            </p:txBody>
          </p:sp>
        </p:grp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8D19825F-913F-48C3-983C-7786E831B8D8}"/>
                </a:ext>
              </a:extLst>
            </p:cNvPr>
            <p:cNvSpPr txBox="1"/>
            <p:nvPr/>
          </p:nvSpPr>
          <p:spPr>
            <a:xfrm>
              <a:off x="4523945" y="2784047"/>
              <a:ext cx="6668190" cy="1289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、共同完成了命令输入与执行功能，处理用户输入并执行命令。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、实现了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Shell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脚本的解析和执行功能，支持简单的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Shell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脚本。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、编写项目构建文档、答辩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PPT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。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B8B7460-41EE-489D-A383-FF0E2344C479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A32D3081-9350-4EF9-A6B1-9589856CB874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00CD91D-1045-4B63-AEAA-2FEE2336F927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成员分工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463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>
            <a:extLst>
              <a:ext uri="{FF2B5EF4-FFF2-40B4-BE49-F238E27FC236}">
                <a16:creationId xmlns:a16="http://schemas.microsoft.com/office/drawing/2014/main" id="{C0C46119-01E3-45D2-9509-E114B8DD24FB}"/>
              </a:ext>
            </a:extLst>
          </p:cNvPr>
          <p:cNvSpPr/>
          <p:nvPr/>
        </p:nvSpPr>
        <p:spPr>
          <a:xfrm>
            <a:off x="5113797" y="-2445963"/>
            <a:ext cx="8704302" cy="8704302"/>
          </a:xfrm>
          <a:prstGeom prst="ellipse">
            <a:avLst/>
          </a:prstGeom>
          <a:noFill/>
          <a:ln>
            <a:solidFill>
              <a:srgbClr val="3C5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55074A2-44D2-4DCC-B943-D43D3067D400}"/>
              </a:ext>
            </a:extLst>
          </p:cNvPr>
          <p:cNvSpPr txBox="1"/>
          <p:nvPr/>
        </p:nvSpPr>
        <p:spPr>
          <a:xfrm flipH="1">
            <a:off x="4038550" y="740993"/>
            <a:ext cx="2506152" cy="606586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lvl="0" algn="ctr">
              <a:defRPr/>
            </a:pPr>
            <a:r>
              <a:rPr lang="en-US" altLang="zh-CN" sz="3200" b="1" dirty="0">
                <a:solidFill>
                  <a:srgbClr val="3C5CE8"/>
                </a:solidFill>
                <a:cs typeface="+mn-ea"/>
                <a:sym typeface="+mn-lt"/>
              </a:rPr>
              <a:t>T H R E </a:t>
            </a:r>
            <a:r>
              <a:rPr lang="en-US" altLang="zh-CN" sz="3200" b="1" dirty="0" err="1">
                <a:solidFill>
                  <a:srgbClr val="3C5CE8"/>
                </a:solidFill>
                <a:cs typeface="+mn-ea"/>
                <a:sym typeface="+mn-lt"/>
              </a:rPr>
              <a:t>E</a:t>
            </a:r>
            <a:endParaRPr lang="zh-CN" altLang="en-US" sz="3200" b="1" dirty="0">
              <a:solidFill>
                <a:srgbClr val="3C5CE8"/>
              </a:solidFill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A157EA8-D48B-42DC-A5EE-6C55529B8CAA}"/>
              </a:ext>
            </a:extLst>
          </p:cNvPr>
          <p:cNvGrpSpPr/>
          <p:nvPr/>
        </p:nvGrpSpPr>
        <p:grpSpPr>
          <a:xfrm flipH="1">
            <a:off x="645095" y="3012397"/>
            <a:ext cx="5222862" cy="833206"/>
            <a:chOff x="6411993" y="1684020"/>
            <a:chExt cx="5222862" cy="833206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E4F1A16-C375-4950-B85C-5B5B638E2460}"/>
                </a:ext>
              </a:extLst>
            </p:cNvPr>
            <p:cNvSpPr/>
            <p:nvPr/>
          </p:nvSpPr>
          <p:spPr>
            <a:xfrm>
              <a:off x="6411993" y="1684020"/>
              <a:ext cx="833202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5" name="椭圆 12">
              <a:extLst>
                <a:ext uri="{FF2B5EF4-FFF2-40B4-BE49-F238E27FC236}">
                  <a16:creationId xmlns:a16="http://schemas.microsoft.com/office/drawing/2014/main" id="{C76F415D-559C-4193-9335-79C980BE252E}"/>
                </a:ext>
              </a:extLst>
            </p:cNvPr>
            <p:cNvSpPr/>
            <p:nvPr/>
          </p:nvSpPr>
          <p:spPr>
            <a:xfrm>
              <a:off x="6574027" y="1840944"/>
              <a:ext cx="509135" cy="519360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3819" h="554739">
                  <a:moveTo>
                    <a:pt x="439939" y="159970"/>
                  </a:moveTo>
                  <a:cubicBezTo>
                    <a:pt x="489094" y="156925"/>
                    <a:pt x="536455" y="182004"/>
                    <a:pt x="542913" y="253657"/>
                  </a:cubicBezTo>
                  <a:cubicBezTo>
                    <a:pt x="560135" y="438523"/>
                    <a:pt x="326201" y="546003"/>
                    <a:pt x="326201" y="546003"/>
                  </a:cubicBezTo>
                  <a:cubicBezTo>
                    <a:pt x="326201" y="546003"/>
                    <a:pt x="313285" y="540271"/>
                    <a:pt x="294627" y="530239"/>
                  </a:cubicBezTo>
                  <a:cubicBezTo>
                    <a:pt x="317590" y="507310"/>
                    <a:pt x="333377" y="472917"/>
                    <a:pt x="341988" y="421326"/>
                  </a:cubicBezTo>
                  <a:cubicBezTo>
                    <a:pt x="372127" y="414161"/>
                    <a:pt x="395090" y="385499"/>
                    <a:pt x="395090" y="352539"/>
                  </a:cubicBezTo>
                  <a:cubicBezTo>
                    <a:pt x="395090" y="315279"/>
                    <a:pt x="364951" y="283752"/>
                    <a:pt x="326201" y="283752"/>
                  </a:cubicBezTo>
                  <a:cubicBezTo>
                    <a:pt x="287451" y="283752"/>
                    <a:pt x="255878" y="315279"/>
                    <a:pt x="255878" y="352539"/>
                  </a:cubicBezTo>
                  <a:cubicBezTo>
                    <a:pt x="255878" y="382633"/>
                    <a:pt x="274535" y="408429"/>
                    <a:pt x="300368" y="418460"/>
                  </a:cubicBezTo>
                  <a:cubicBezTo>
                    <a:pt x="294627" y="454287"/>
                    <a:pt x="283146" y="487247"/>
                    <a:pt x="258748" y="507310"/>
                  </a:cubicBezTo>
                  <a:cubicBezTo>
                    <a:pt x="207081" y="471484"/>
                    <a:pt x="141063" y="412728"/>
                    <a:pt x="116665" y="333909"/>
                  </a:cubicBezTo>
                  <a:cubicBezTo>
                    <a:pt x="123841" y="323878"/>
                    <a:pt x="129582" y="310980"/>
                    <a:pt x="132452" y="295216"/>
                  </a:cubicBezTo>
                  <a:cubicBezTo>
                    <a:pt x="181248" y="286618"/>
                    <a:pt x="218563" y="243626"/>
                    <a:pt x="218563" y="193468"/>
                  </a:cubicBezTo>
                  <a:cubicBezTo>
                    <a:pt x="218563" y="187736"/>
                    <a:pt x="217128" y="182004"/>
                    <a:pt x="212822" y="177704"/>
                  </a:cubicBezTo>
                  <a:lnTo>
                    <a:pt x="215693" y="160508"/>
                  </a:lnTo>
                  <a:cubicBezTo>
                    <a:pt x="263053" y="164807"/>
                    <a:pt x="311849" y="194901"/>
                    <a:pt x="326201" y="235027"/>
                  </a:cubicBezTo>
                  <a:cubicBezTo>
                    <a:pt x="339835" y="194185"/>
                    <a:pt x="390784" y="163016"/>
                    <a:pt x="439939" y="159970"/>
                  </a:cubicBezTo>
                  <a:close/>
                  <a:moveTo>
                    <a:pt x="57641" y="0"/>
                  </a:moveTo>
                  <a:cubicBezTo>
                    <a:pt x="69125" y="0"/>
                    <a:pt x="79174" y="10034"/>
                    <a:pt x="79174" y="21502"/>
                  </a:cubicBezTo>
                  <a:cubicBezTo>
                    <a:pt x="79174" y="32969"/>
                    <a:pt x="69125" y="43003"/>
                    <a:pt x="57641" y="43003"/>
                  </a:cubicBezTo>
                  <a:cubicBezTo>
                    <a:pt x="51899" y="43003"/>
                    <a:pt x="46157" y="40136"/>
                    <a:pt x="43286" y="35836"/>
                  </a:cubicBezTo>
                  <a:lnTo>
                    <a:pt x="24624" y="44437"/>
                  </a:lnTo>
                  <a:lnTo>
                    <a:pt x="41850" y="180613"/>
                  </a:lnTo>
                  <a:cubicBezTo>
                    <a:pt x="47592" y="182046"/>
                    <a:pt x="50463" y="187780"/>
                    <a:pt x="50463" y="193514"/>
                  </a:cubicBezTo>
                  <a:cubicBezTo>
                    <a:pt x="50463" y="227916"/>
                    <a:pt x="79174" y="255152"/>
                    <a:pt x="113626" y="255152"/>
                  </a:cubicBezTo>
                  <a:cubicBezTo>
                    <a:pt x="148078" y="255152"/>
                    <a:pt x="175353" y="227916"/>
                    <a:pt x="175353" y="193514"/>
                  </a:cubicBezTo>
                  <a:cubicBezTo>
                    <a:pt x="175353" y="187780"/>
                    <a:pt x="179660" y="182046"/>
                    <a:pt x="183966" y="180613"/>
                  </a:cubicBezTo>
                  <a:lnTo>
                    <a:pt x="201192" y="44437"/>
                  </a:lnTo>
                  <a:lnTo>
                    <a:pt x="183966" y="35836"/>
                  </a:lnTo>
                  <a:cubicBezTo>
                    <a:pt x="179660" y="40136"/>
                    <a:pt x="175353" y="43003"/>
                    <a:pt x="168176" y="43003"/>
                  </a:cubicBezTo>
                  <a:cubicBezTo>
                    <a:pt x="156691" y="43003"/>
                    <a:pt x="148078" y="32969"/>
                    <a:pt x="148078" y="21502"/>
                  </a:cubicBezTo>
                  <a:cubicBezTo>
                    <a:pt x="148078" y="10034"/>
                    <a:pt x="156691" y="0"/>
                    <a:pt x="168176" y="0"/>
                  </a:cubicBezTo>
                  <a:cubicBezTo>
                    <a:pt x="181095" y="0"/>
                    <a:pt x="189708" y="10034"/>
                    <a:pt x="189708" y="21502"/>
                  </a:cubicBezTo>
                  <a:cubicBezTo>
                    <a:pt x="189708" y="21502"/>
                    <a:pt x="189708" y="21502"/>
                    <a:pt x="189708" y="22935"/>
                  </a:cubicBezTo>
                  <a:lnTo>
                    <a:pt x="212677" y="34403"/>
                  </a:lnTo>
                  <a:cubicBezTo>
                    <a:pt x="215548" y="35836"/>
                    <a:pt x="216983" y="38703"/>
                    <a:pt x="215548" y="41570"/>
                  </a:cubicBezTo>
                  <a:lnTo>
                    <a:pt x="198321" y="182046"/>
                  </a:lnTo>
                  <a:cubicBezTo>
                    <a:pt x="201192" y="184913"/>
                    <a:pt x="204063" y="189214"/>
                    <a:pt x="204063" y="193514"/>
                  </a:cubicBezTo>
                  <a:cubicBezTo>
                    <a:pt x="204063" y="240817"/>
                    <a:pt x="166740" y="279520"/>
                    <a:pt x="119368" y="283820"/>
                  </a:cubicBezTo>
                  <a:cubicBezTo>
                    <a:pt x="115062" y="333990"/>
                    <a:pt x="82045" y="355492"/>
                    <a:pt x="56205" y="374127"/>
                  </a:cubicBezTo>
                  <a:cubicBezTo>
                    <a:pt x="31802" y="391328"/>
                    <a:pt x="11704" y="404229"/>
                    <a:pt x="14575" y="432897"/>
                  </a:cubicBezTo>
                  <a:cubicBezTo>
                    <a:pt x="23189" y="544705"/>
                    <a:pt x="94964" y="543272"/>
                    <a:pt x="169611" y="540405"/>
                  </a:cubicBezTo>
                  <a:cubicBezTo>
                    <a:pt x="181095" y="540405"/>
                    <a:pt x="191144" y="538971"/>
                    <a:pt x="201192" y="538971"/>
                  </a:cubicBezTo>
                  <a:cubicBezTo>
                    <a:pt x="293065" y="538971"/>
                    <a:pt x="313163" y="454399"/>
                    <a:pt x="317469" y="394195"/>
                  </a:cubicBezTo>
                  <a:cubicBezTo>
                    <a:pt x="298807" y="389894"/>
                    <a:pt x="283017" y="374127"/>
                    <a:pt x="283017" y="352625"/>
                  </a:cubicBezTo>
                  <a:cubicBezTo>
                    <a:pt x="283017" y="329690"/>
                    <a:pt x="303114" y="311055"/>
                    <a:pt x="326082" y="311055"/>
                  </a:cubicBezTo>
                  <a:cubicBezTo>
                    <a:pt x="349051" y="311055"/>
                    <a:pt x="367712" y="329690"/>
                    <a:pt x="367712" y="352625"/>
                  </a:cubicBezTo>
                  <a:cubicBezTo>
                    <a:pt x="367712" y="374127"/>
                    <a:pt x="351922" y="392761"/>
                    <a:pt x="330389" y="394195"/>
                  </a:cubicBezTo>
                  <a:cubicBezTo>
                    <a:pt x="321776" y="500269"/>
                    <a:pt x="278710" y="553306"/>
                    <a:pt x="201192" y="553306"/>
                  </a:cubicBezTo>
                  <a:cubicBezTo>
                    <a:pt x="191144" y="553306"/>
                    <a:pt x="181095" y="553306"/>
                    <a:pt x="171047" y="554739"/>
                  </a:cubicBezTo>
                  <a:cubicBezTo>
                    <a:pt x="159562" y="554739"/>
                    <a:pt x="149514" y="554739"/>
                    <a:pt x="138030" y="554739"/>
                  </a:cubicBezTo>
                  <a:cubicBezTo>
                    <a:pt x="73432" y="554739"/>
                    <a:pt x="8833" y="541838"/>
                    <a:pt x="220" y="434331"/>
                  </a:cubicBezTo>
                  <a:cubicBezTo>
                    <a:pt x="-2651" y="397061"/>
                    <a:pt x="23189" y="379860"/>
                    <a:pt x="47592" y="362659"/>
                  </a:cubicBezTo>
                  <a:cubicBezTo>
                    <a:pt x="74867" y="345458"/>
                    <a:pt x="100706" y="325390"/>
                    <a:pt x="105013" y="282387"/>
                  </a:cubicBezTo>
                  <a:cubicBezTo>
                    <a:pt x="59076" y="279520"/>
                    <a:pt x="23189" y="240817"/>
                    <a:pt x="23189" y="193514"/>
                  </a:cubicBezTo>
                  <a:cubicBezTo>
                    <a:pt x="23189" y="189214"/>
                    <a:pt x="24624" y="184913"/>
                    <a:pt x="28931" y="182046"/>
                  </a:cubicBezTo>
                  <a:lnTo>
                    <a:pt x="10269" y="41570"/>
                  </a:lnTo>
                  <a:cubicBezTo>
                    <a:pt x="10269" y="38703"/>
                    <a:pt x="11704" y="35836"/>
                    <a:pt x="14575" y="34403"/>
                  </a:cubicBezTo>
                  <a:lnTo>
                    <a:pt x="37544" y="22935"/>
                  </a:lnTo>
                  <a:cubicBezTo>
                    <a:pt x="37544" y="21502"/>
                    <a:pt x="36108" y="21502"/>
                    <a:pt x="36108" y="21502"/>
                  </a:cubicBezTo>
                  <a:cubicBezTo>
                    <a:pt x="36108" y="10034"/>
                    <a:pt x="46157" y="0"/>
                    <a:pt x="57641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A7F8DF6-C6D2-4ABE-8A8D-21B038C32033}"/>
                </a:ext>
              </a:extLst>
            </p:cNvPr>
            <p:cNvSpPr/>
            <p:nvPr/>
          </p:nvSpPr>
          <p:spPr>
            <a:xfrm>
              <a:off x="7683706" y="1726161"/>
              <a:ext cx="3951149" cy="76841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项目核心内容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176A558-FD39-4E81-B0B9-5EF268F4EF29}"/>
              </a:ext>
            </a:extLst>
          </p:cNvPr>
          <p:cNvGrpSpPr/>
          <p:nvPr/>
        </p:nvGrpSpPr>
        <p:grpSpPr>
          <a:xfrm>
            <a:off x="8075085" y="-3038122"/>
            <a:ext cx="8202554" cy="8202554"/>
            <a:chOff x="8075085" y="-3038122"/>
            <a:chExt cx="8202554" cy="8202554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16E6313-C330-418F-BFC1-53AD70717975}"/>
                </a:ext>
              </a:extLst>
            </p:cNvPr>
            <p:cNvSpPr/>
            <p:nvPr/>
          </p:nvSpPr>
          <p:spPr>
            <a:xfrm>
              <a:off x="8075085" y="-3038122"/>
              <a:ext cx="8202554" cy="8202554"/>
            </a:xfrm>
            <a:prstGeom prst="ellipse">
              <a:avLst/>
            </a:prstGeom>
            <a:solidFill>
              <a:srgbClr val="3C5CE8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E2507829-9E67-43AB-B809-AC8D2F968C70}"/>
                </a:ext>
              </a:extLst>
            </p:cNvPr>
            <p:cNvSpPr/>
            <p:nvPr/>
          </p:nvSpPr>
          <p:spPr>
            <a:xfrm rot="294983">
              <a:off x="9379412" y="-1571928"/>
              <a:ext cx="5136670" cy="5136670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2847B06-B8E6-445A-B096-69131B5133ED}"/>
                </a:ext>
              </a:extLst>
            </p:cNvPr>
            <p:cNvSpPr/>
            <p:nvPr/>
          </p:nvSpPr>
          <p:spPr>
            <a:xfrm>
              <a:off x="8835534" y="-2277673"/>
              <a:ext cx="6681656" cy="6681656"/>
            </a:xfrm>
            <a:prstGeom prst="ellipse">
              <a:avLst/>
            </a:pr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0C2F8F38-E228-4187-B8A4-0D1069C533B0}"/>
                </a:ext>
              </a:extLst>
            </p:cNvPr>
            <p:cNvSpPr/>
            <p:nvPr/>
          </p:nvSpPr>
          <p:spPr>
            <a:xfrm flipH="1">
              <a:off x="109784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E090A059-3200-4F8B-9235-6DB90F617B7C}"/>
                </a:ext>
              </a:extLst>
            </p:cNvPr>
            <p:cNvSpPr/>
            <p:nvPr/>
          </p:nvSpPr>
          <p:spPr>
            <a:xfrm flipH="1">
              <a:off x="108260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44F91C49-77CA-4100-A8AC-BF2EA277C7AD}"/>
                </a:ext>
              </a:extLst>
            </p:cNvPr>
            <p:cNvSpPr/>
            <p:nvPr/>
          </p:nvSpPr>
          <p:spPr>
            <a:xfrm flipH="1">
              <a:off x="106736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EFCED84-54CD-406E-AC66-DDBA6D676B8C}"/>
                </a:ext>
              </a:extLst>
            </p:cNvPr>
            <p:cNvSpPr/>
            <p:nvPr/>
          </p:nvSpPr>
          <p:spPr>
            <a:xfrm flipH="1">
              <a:off x="105212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31EEC8CE-8C8B-4F06-878A-E79EDB58AC51}"/>
                </a:ext>
              </a:extLst>
            </p:cNvPr>
            <p:cNvSpPr/>
            <p:nvPr/>
          </p:nvSpPr>
          <p:spPr>
            <a:xfrm flipH="1">
              <a:off x="103688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EF8CF310-7D6B-4EB7-B4D2-3A687941A1AB}"/>
                </a:ext>
              </a:extLst>
            </p:cNvPr>
            <p:cNvSpPr/>
            <p:nvPr/>
          </p:nvSpPr>
          <p:spPr>
            <a:xfrm flipH="1">
              <a:off x="102164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9E74D52B-487D-4576-A8D0-221A42DB78F9}"/>
                </a:ext>
              </a:extLst>
            </p:cNvPr>
            <p:cNvSpPr/>
            <p:nvPr/>
          </p:nvSpPr>
          <p:spPr>
            <a:xfrm flipH="1">
              <a:off x="109784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6D70D46A-2D4C-4330-A486-122B8DFC4AA7}"/>
                </a:ext>
              </a:extLst>
            </p:cNvPr>
            <p:cNvSpPr/>
            <p:nvPr/>
          </p:nvSpPr>
          <p:spPr>
            <a:xfrm flipH="1">
              <a:off x="108260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C44AC105-84EE-4D3D-9616-410A0D0F044D}"/>
                </a:ext>
              </a:extLst>
            </p:cNvPr>
            <p:cNvSpPr/>
            <p:nvPr/>
          </p:nvSpPr>
          <p:spPr>
            <a:xfrm flipH="1">
              <a:off x="106736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1F576BD9-78AF-4428-827F-18AD85557BC2}"/>
                </a:ext>
              </a:extLst>
            </p:cNvPr>
            <p:cNvSpPr/>
            <p:nvPr/>
          </p:nvSpPr>
          <p:spPr>
            <a:xfrm flipH="1">
              <a:off x="105212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1869FE6F-A224-4D23-A377-7F114062AD48}"/>
                </a:ext>
              </a:extLst>
            </p:cNvPr>
            <p:cNvSpPr/>
            <p:nvPr/>
          </p:nvSpPr>
          <p:spPr>
            <a:xfrm flipH="1">
              <a:off x="103688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33F31FEB-51C4-49BC-9523-50DFB0CD0315}"/>
                </a:ext>
              </a:extLst>
            </p:cNvPr>
            <p:cNvSpPr/>
            <p:nvPr/>
          </p:nvSpPr>
          <p:spPr>
            <a:xfrm flipH="1">
              <a:off x="102164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EF001B43-9B00-4D0C-9035-10E4C5321E91}"/>
                </a:ext>
              </a:extLst>
            </p:cNvPr>
            <p:cNvSpPr/>
            <p:nvPr/>
          </p:nvSpPr>
          <p:spPr>
            <a:xfrm flipH="1">
              <a:off x="109784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D0A53457-FC8D-4E0F-BCE4-3B8F100290BD}"/>
                </a:ext>
              </a:extLst>
            </p:cNvPr>
            <p:cNvSpPr/>
            <p:nvPr/>
          </p:nvSpPr>
          <p:spPr>
            <a:xfrm flipH="1">
              <a:off x="108260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4BB7B1F6-E61E-45AA-9D2F-03E533F6E12C}"/>
                </a:ext>
              </a:extLst>
            </p:cNvPr>
            <p:cNvSpPr/>
            <p:nvPr/>
          </p:nvSpPr>
          <p:spPr>
            <a:xfrm flipH="1">
              <a:off x="106736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90C6A93A-072B-4252-8E9B-B8FCCE5DA2C6}"/>
                </a:ext>
              </a:extLst>
            </p:cNvPr>
            <p:cNvSpPr/>
            <p:nvPr/>
          </p:nvSpPr>
          <p:spPr>
            <a:xfrm flipH="1">
              <a:off x="105212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1D0DA689-7ADC-4188-B1F1-E83A9E2800B4}"/>
                </a:ext>
              </a:extLst>
            </p:cNvPr>
            <p:cNvSpPr/>
            <p:nvPr/>
          </p:nvSpPr>
          <p:spPr>
            <a:xfrm flipH="1">
              <a:off x="103688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D7FF84DE-F0E6-4228-AD43-4E5E185A0678}"/>
                </a:ext>
              </a:extLst>
            </p:cNvPr>
            <p:cNvSpPr/>
            <p:nvPr/>
          </p:nvSpPr>
          <p:spPr>
            <a:xfrm flipH="1">
              <a:off x="102164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B939F08-E436-41ED-9A73-F5C748AB85B0}"/>
                </a:ext>
              </a:extLst>
            </p:cNvPr>
            <p:cNvSpPr/>
            <p:nvPr/>
          </p:nvSpPr>
          <p:spPr>
            <a:xfrm flipH="1">
              <a:off x="109784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4EF11711-02F4-4AE5-A40C-563F4D9788B4}"/>
                </a:ext>
              </a:extLst>
            </p:cNvPr>
            <p:cNvSpPr/>
            <p:nvPr/>
          </p:nvSpPr>
          <p:spPr>
            <a:xfrm flipH="1">
              <a:off x="108260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9406E44A-57AE-42D3-A8D0-73F4DAA5F2F8}"/>
                </a:ext>
              </a:extLst>
            </p:cNvPr>
            <p:cNvSpPr/>
            <p:nvPr/>
          </p:nvSpPr>
          <p:spPr>
            <a:xfrm flipH="1">
              <a:off x="106736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5A4F8167-E4CF-46D8-A94C-A8C4A3B36998}"/>
                </a:ext>
              </a:extLst>
            </p:cNvPr>
            <p:cNvSpPr/>
            <p:nvPr/>
          </p:nvSpPr>
          <p:spPr>
            <a:xfrm flipH="1">
              <a:off x="105212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1270E93F-945C-44F6-BCB7-3A6DC0598203}"/>
                </a:ext>
              </a:extLst>
            </p:cNvPr>
            <p:cNvSpPr/>
            <p:nvPr/>
          </p:nvSpPr>
          <p:spPr>
            <a:xfrm flipH="1">
              <a:off x="103688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B8C64D84-825B-423A-9E39-53254783DE2A}"/>
                </a:ext>
              </a:extLst>
            </p:cNvPr>
            <p:cNvSpPr/>
            <p:nvPr/>
          </p:nvSpPr>
          <p:spPr>
            <a:xfrm flipH="1">
              <a:off x="102164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8" name="图片 7" descr="图片包含 游戏机, 乐高, 玩具&#10;&#10;描述已自动生成">
            <a:extLst>
              <a:ext uri="{FF2B5EF4-FFF2-40B4-BE49-F238E27FC236}">
                <a16:creationId xmlns:a16="http://schemas.microsoft.com/office/drawing/2014/main" id="{CA49CB42-1DC3-447B-8103-C74A16B224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7" t="22444" r="4045" b="6223"/>
          <a:stretch/>
        </p:blipFill>
        <p:spPr>
          <a:xfrm>
            <a:off x="6399126" y="633581"/>
            <a:ext cx="5182876" cy="432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99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67">
            <a:extLst>
              <a:ext uri="{FF2B5EF4-FFF2-40B4-BE49-F238E27FC236}">
                <a16:creationId xmlns:a16="http://schemas.microsoft.com/office/drawing/2014/main" id="{4DD4D7F9-18A8-48F5-9A22-0E5A9AD4929A}"/>
              </a:ext>
            </a:extLst>
          </p:cNvPr>
          <p:cNvSpPr txBox="1"/>
          <p:nvPr/>
        </p:nvSpPr>
        <p:spPr>
          <a:xfrm>
            <a:off x="803275" y="149684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3C5CE8"/>
                </a:solidFill>
                <a:cs typeface="+mn-ea"/>
                <a:sym typeface="+mn-lt"/>
              </a:rPr>
              <a:t>目录结构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B8B7460-41EE-489D-A383-FF0E2344C479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A32D3081-9350-4EF9-A6B1-9589856CB874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00CD91D-1045-4B63-AEAA-2FEE2336F927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核心内容</a:t>
              </a: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1D76CDB1-9654-4F4C-B707-469C993022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1066" y="2121855"/>
            <a:ext cx="3285708" cy="3810243"/>
          </a:xfrm>
          <a:prstGeom prst="rect">
            <a:avLst/>
          </a:prstGeom>
        </p:spPr>
      </p:pic>
      <p:sp>
        <p:nvSpPr>
          <p:cNvPr id="20" name="图形">
            <a:extLst>
              <a:ext uri="{FF2B5EF4-FFF2-40B4-BE49-F238E27FC236}">
                <a16:creationId xmlns:a16="http://schemas.microsoft.com/office/drawing/2014/main" id="{C95A4678-E4F1-4834-AE6F-E8E182B36E46}"/>
              </a:ext>
            </a:extLst>
          </p:cNvPr>
          <p:cNvSpPr txBox="1"/>
          <p:nvPr/>
        </p:nvSpPr>
        <p:spPr>
          <a:xfrm>
            <a:off x="3882195" y="319020"/>
            <a:ext cx="8239760" cy="193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完成度：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、已完成基本的命令输入、执行以及结果显示的功能。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、已完成简单的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shell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编程功能，能够执行简单的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shell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脚本。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、已完成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I/O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重定向和管道功能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22" name="图形">
            <a:extLst>
              <a:ext uri="{FF2B5EF4-FFF2-40B4-BE49-F238E27FC236}">
                <a16:creationId xmlns:a16="http://schemas.microsoft.com/office/drawing/2014/main" id="{59385B84-FF3A-4D4C-97DB-373880082B61}"/>
              </a:ext>
            </a:extLst>
          </p:cNvPr>
          <p:cNvSpPr txBox="1"/>
          <p:nvPr/>
        </p:nvSpPr>
        <p:spPr>
          <a:xfrm>
            <a:off x="3882195" y="2418219"/>
            <a:ext cx="8390318" cy="4286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质量：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、代码结构清晰：使用头文件和实现文件分离的方式组织代码，易于维护和扩展。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、使用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CMake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进行项目管理：项目采用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CMake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构建系统，简化了编译和链接过程，提升了跨平台兼容性。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、错误处理完善：对系统调用的返回值进行了严格检查，并在出错时提供详细的错误信息，方便调试。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、资源管理规范：合理使用文件描述符和进程管理，确保没有资源泄露，保证了程序的稳定性。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5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、多功能实现：不仅能够执行单一命令，还支持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I/O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重定向和管道功能，具备较高的实用性和灵活性。</a:t>
            </a:r>
          </a:p>
        </p:txBody>
      </p:sp>
    </p:spTree>
    <p:extLst>
      <p:ext uri="{BB962C8B-B14F-4D97-AF65-F5344CB8AC3E}">
        <p14:creationId xmlns:p14="http://schemas.microsoft.com/office/powerpoint/2010/main" val="425370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67">
            <a:extLst>
              <a:ext uri="{FF2B5EF4-FFF2-40B4-BE49-F238E27FC236}">
                <a16:creationId xmlns:a16="http://schemas.microsoft.com/office/drawing/2014/main" id="{4DD4D7F9-18A8-48F5-9A22-0E5A9AD4929A}"/>
              </a:ext>
            </a:extLst>
          </p:cNvPr>
          <p:cNvSpPr txBox="1"/>
          <p:nvPr/>
        </p:nvSpPr>
        <p:spPr>
          <a:xfrm>
            <a:off x="3352597" y="426583"/>
            <a:ext cx="6316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3C5CE8"/>
                </a:solidFill>
                <a:cs typeface="+mn-ea"/>
                <a:sym typeface="+mn-lt"/>
              </a:rPr>
              <a:t>基本命令输入、执行</a:t>
            </a:r>
            <a:r>
              <a:rPr lang="en-US" altLang="zh-CN" sz="2800" b="1" dirty="0">
                <a:solidFill>
                  <a:srgbClr val="3C5CE8"/>
                </a:solidFill>
                <a:cs typeface="+mn-ea"/>
                <a:sym typeface="+mn-lt"/>
              </a:rPr>
              <a:t>+</a:t>
            </a:r>
            <a:r>
              <a:rPr lang="zh-CN" altLang="en-US" sz="2800" b="1" dirty="0">
                <a:solidFill>
                  <a:srgbClr val="3C5CE8"/>
                </a:solidFill>
                <a:cs typeface="+mn-ea"/>
                <a:sym typeface="+mn-lt"/>
              </a:rPr>
              <a:t>简单的</a:t>
            </a:r>
            <a:r>
              <a:rPr lang="en-US" altLang="zh-CN" sz="2800" b="1" dirty="0">
                <a:solidFill>
                  <a:srgbClr val="3C5CE8"/>
                </a:solidFill>
                <a:cs typeface="+mn-ea"/>
                <a:sym typeface="+mn-lt"/>
              </a:rPr>
              <a:t>shell</a:t>
            </a:r>
            <a:r>
              <a:rPr lang="zh-CN" altLang="en-US" sz="2800" b="1" dirty="0">
                <a:solidFill>
                  <a:srgbClr val="3C5CE8"/>
                </a:solidFill>
                <a:cs typeface="+mn-ea"/>
                <a:sym typeface="+mn-lt"/>
              </a:rPr>
              <a:t>编程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B8B7460-41EE-489D-A383-FF0E2344C479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A32D3081-9350-4EF9-A6B1-9589856CB874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00CD91D-1045-4B63-AEAA-2FEE2336F927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核心内容</a:t>
              </a:r>
              <a:r>
                <a:rPr lang="en-US" altLang="zh-CN" sz="3200" dirty="0">
                  <a:solidFill>
                    <a:srgbClr val="3C5CE8"/>
                  </a:solidFill>
                  <a:cs typeface="+mn-ea"/>
                  <a:sym typeface="+mn-lt"/>
                </a:rPr>
                <a:t>——</a:t>
              </a:r>
              <a:endParaRPr lang="zh-CN" altLang="en-US" sz="32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图形">
            <a:extLst>
              <a:ext uri="{FF2B5EF4-FFF2-40B4-BE49-F238E27FC236}">
                <a16:creationId xmlns:a16="http://schemas.microsoft.com/office/drawing/2014/main" id="{C95A4678-E4F1-4834-AE6F-E8E182B36E46}"/>
              </a:ext>
            </a:extLst>
          </p:cNvPr>
          <p:cNvSpPr txBox="1"/>
          <p:nvPr/>
        </p:nvSpPr>
        <p:spPr>
          <a:xfrm>
            <a:off x="577959" y="4763012"/>
            <a:ext cx="11341138" cy="2508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核心内容：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C++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标准库实现命令输入，结合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Linux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系统调用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fork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和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execvp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实现命令执行。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            b.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通过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waitpid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等待子进程结束，并捕获其退出状态。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技术难点：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正确处理子进程的创建与终止，防止僵尸进程的产生。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                 b.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设计一个高效的脚本解析器，处理不同类型的命令及其参数。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A86B917-7657-46EF-B1FB-ED262DC070B0}"/>
              </a:ext>
            </a:extLst>
          </p:cNvPr>
          <p:cNvGrpSpPr/>
          <p:nvPr/>
        </p:nvGrpSpPr>
        <p:grpSpPr>
          <a:xfrm>
            <a:off x="668336" y="1171910"/>
            <a:ext cx="4495011" cy="3591102"/>
            <a:chOff x="374701" y="1092407"/>
            <a:chExt cx="4495011" cy="409513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51968D0-0E77-47A9-9B8B-BA6A80D90639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74701" y="1092407"/>
              <a:ext cx="4495011" cy="346364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738ED588-2520-4B85-9156-5D2828EC6ADA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74701" y="4509357"/>
              <a:ext cx="1851660" cy="678180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A9CB3867-5FE8-42A3-BF32-DCFEBCAE1B5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19606" y="1171910"/>
            <a:ext cx="5939790" cy="16535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C434879-2D89-472F-9EC6-05519940D19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519606" y="2903732"/>
            <a:ext cx="4876800" cy="185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84;#407186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84;#407186;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lx1b4ad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第一PPT，www.1ppt.com">
  <a:themeElements>
    <a:clrScheme name="自定义 744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295BD3"/>
      </a:accent1>
      <a:accent2>
        <a:srgbClr val="6286E0"/>
      </a:accent2>
      <a:accent3>
        <a:srgbClr val="295BD3"/>
      </a:accent3>
      <a:accent4>
        <a:srgbClr val="6286E0"/>
      </a:accent4>
      <a:accent5>
        <a:srgbClr val="295BD3"/>
      </a:accent5>
      <a:accent6>
        <a:srgbClr val="6286E0"/>
      </a:accent6>
      <a:hlink>
        <a:srgbClr val="295BD3"/>
      </a:hlink>
      <a:folHlink>
        <a:srgbClr val="6286E0"/>
      </a:folHlink>
    </a:clrScheme>
    <a:fontScheme name="s42loj5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5274</TotalTime>
  <Words>963</Words>
  <Application>Microsoft Office PowerPoint</Application>
  <PresentationFormat>宽屏</PresentationFormat>
  <Paragraphs>83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DengXian</vt:lpstr>
      <vt:lpstr>思源黑体 CN Medium</vt:lpstr>
      <vt:lpstr>思源黑体 CN Normal</vt:lpstr>
      <vt:lpstr>微软雅黑</vt:lpstr>
      <vt:lpstr>Arial</vt:lpstr>
      <vt:lpstr>Calibri</vt:lpstr>
      <vt:lpstr>Wingdings</vt:lpstr>
      <vt:lpstr>第一PPT，www.1ppt.com</vt:lpstr>
      <vt:lpstr>自定义设计方案</vt:lpstr>
      <vt:lpstr>1_第一PPT，www.1ppt.com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https:/www.ypppt.com</cp:keywords>
  <dc:description/>
  <cp:lastModifiedBy>pu wen</cp:lastModifiedBy>
  <cp:revision>487</cp:revision>
  <dcterms:created xsi:type="dcterms:W3CDTF">2020-06-19T05:51:40Z</dcterms:created>
  <dcterms:modified xsi:type="dcterms:W3CDTF">2024-06-30T09:32:28Z</dcterms:modified>
</cp:coreProperties>
</file>