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 Tuesday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 Tuesday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 Tuesday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 Tuesday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 Tuesday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 Tuesday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 Tuesday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 Tuesday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 Tuesday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 Tuesday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 Tuesday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4/22/2014 Tuesday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52400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software under test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Acceptability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 specification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OS, complier…..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Or somewhere really hard to figure out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2642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Bugs could be in 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3600" y="457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lot more work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0"/>
            <a:ext cx="7848600" cy="6238875"/>
            <a:chOff x="609600" y="0"/>
            <a:chExt cx="7848600" cy="6238875"/>
          </a:xfrm>
        </p:grpSpPr>
        <p:pic>
          <p:nvPicPr>
            <p:cNvPr id="22529" name="Picture 1" descr="C:\Users\daybreaklee\AppData\Roaming\Tencent\Users\359226102\QQ\WinTemp\RichOle\_6K$RNM]`E42FW9$IV_LF72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" y="0"/>
              <a:ext cx="7848600" cy="4067175"/>
            </a:xfrm>
            <a:prstGeom prst="rect">
              <a:avLst/>
            </a:prstGeom>
            <a:noFill/>
          </p:spPr>
        </p:pic>
        <p:pic>
          <p:nvPicPr>
            <p:cNvPr id="22530" name="Picture 2" descr="C:\Users\daybreaklee\AppData\Roaming\Tencent\Users\359226102\QQ\WinTemp\RichOle\7)3U{K3XH5W]X4]4NORISZO.jpg"/>
            <p:cNvPicPr>
              <a:picLocks noChangeAspect="1" noChangeArrowheads="1"/>
            </p:cNvPicPr>
            <p:nvPr/>
          </p:nvPicPr>
          <p:blipFill>
            <a:blip r:embed="rId3"/>
            <a:srcRect t="6478"/>
            <a:stretch>
              <a:fillRect/>
            </a:stretch>
          </p:blipFill>
          <p:spPr bwMode="auto">
            <a:xfrm>
              <a:off x="609600" y="4038600"/>
              <a:ext cx="6448425" cy="22002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8601" y="457200"/>
            <a:ext cx="8753474" cy="5581650"/>
            <a:chOff x="228601" y="457200"/>
            <a:chExt cx="8753474" cy="5581650"/>
          </a:xfrm>
        </p:grpSpPr>
        <p:pic>
          <p:nvPicPr>
            <p:cNvPr id="23553" name="Picture 1" descr="C:\Users\daybreaklee\AppData\Roaming\Tencent\Users\359226102\QQ\WinTemp\RichOle\QW2)7JT[)PTB9{R62@9MCAS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1" y="457200"/>
              <a:ext cx="5181600" cy="3038475"/>
            </a:xfrm>
            <a:prstGeom prst="rect">
              <a:avLst/>
            </a:prstGeom>
            <a:noFill/>
          </p:spPr>
        </p:pic>
        <p:pic>
          <p:nvPicPr>
            <p:cNvPr id="23554" name="Picture 2" descr="C:\Users\daybreaklee\AppData\Roaming\Tencent\Users\359226102\QQ\WinTemp\RichOle\G]K}Q65XBNZ@E9KO3DV@2MV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3050" y="533400"/>
              <a:ext cx="3562350" cy="2895600"/>
            </a:xfrm>
            <a:prstGeom prst="rect">
              <a:avLst/>
            </a:prstGeom>
            <a:noFill/>
          </p:spPr>
        </p:pic>
        <p:pic>
          <p:nvPicPr>
            <p:cNvPr id="23556" name="Picture 4" descr="C:\Users\daybreaklee\AppData\Roaming\Tencent\Users\359226102\QQ\WinTemp\RichOle\L(]X(YG_%_FZFG}Q({}SZ7B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10200" y="2743200"/>
              <a:ext cx="3571875" cy="32289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914400" y="3810000"/>
              <a:ext cx="449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Null space transformation</a:t>
              </a:r>
              <a:endParaRPr lang="en-US" dirty="0"/>
            </a:p>
          </p:txBody>
        </p:sp>
        <p:pic>
          <p:nvPicPr>
            <p:cNvPr id="23557" name="Picture 5" descr="C:\Users\daybreaklee\AppData\Roaming\Tencent\Users\359226102\QQ\WinTemp\RichOle\`2ITY1QJ_YA(FXC50G~}%`2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95400" y="4114800"/>
              <a:ext cx="2524125" cy="19240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0600" y="1219200"/>
            <a:ext cx="7419975" cy="4953000"/>
            <a:chOff x="0" y="0"/>
            <a:chExt cx="7419975" cy="4953000"/>
          </a:xfrm>
        </p:grpSpPr>
        <p:pic>
          <p:nvPicPr>
            <p:cNvPr id="1025" name="Picture 1" descr="C:\Users\daybreaklee\AppData\Roaming\Tencent\Users\359226102\QQ\WinTemp\RichOle\Q(CBPWEKKLB2}LMI2Z5EC@F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7419975" cy="3743325"/>
            </a:xfrm>
            <a:prstGeom prst="rect">
              <a:avLst/>
            </a:prstGeom>
            <a:noFill/>
          </p:spPr>
        </p:pic>
        <p:pic>
          <p:nvPicPr>
            <p:cNvPr id="1026" name="Picture 2" descr="C:\Users\daybreaklee\AppData\Roaming\Tencent\Users\359226102\QQ\WinTemp\RichOle\8NVF{4KJ2@SC7T0WPE]_@K2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62400" y="2667000"/>
              <a:ext cx="3352800" cy="2286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" name="AutoShape 3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" name="AutoShape 5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AutoShape 6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33400" y="228600"/>
            <a:ext cx="7699513" cy="6248400"/>
            <a:chOff x="533400" y="228600"/>
            <a:chExt cx="7699513" cy="6248400"/>
          </a:xfrm>
        </p:grpSpPr>
        <p:pic>
          <p:nvPicPr>
            <p:cNvPr id="25601" name="Picture 1" descr="C:\Users\daybreaklee\AppData\Roaming\Tencent\Users\359226102\QQ\WinTemp\RichOle\(W[[J1G`O22HALLD4ZKZ_T6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" y="228600"/>
              <a:ext cx="7623313" cy="2971800"/>
            </a:xfrm>
            <a:prstGeom prst="rect">
              <a:avLst/>
            </a:prstGeom>
            <a:noFill/>
          </p:spPr>
        </p:pic>
        <p:pic>
          <p:nvPicPr>
            <p:cNvPr id="25607" name="Picture 7" descr="C:\Users\daybreaklee\AppData\Roaming\Tencent\Users\359226102\QQ\WinTemp\RichOle\W(2FI2H5LCD9AG`U$G10A8A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3200400"/>
              <a:ext cx="7448550" cy="3276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1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6" name="AutoShape 2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7" name="AutoShape 3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AutoShape 4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9" name="AutoShape 5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AutoShape 6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1" name="AutoShape 7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8" descr="C:\Users\daybreaklee\AppData\Roaming\Tencent\Users\359226102\QQ\WinTemp\RichOle\(F(Y6I4_D%]h7SP0OT%U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33" name="Picture 9" descr="C:\Users\daybreaklee\AppData\Roaming\Tencent\Users\359226102\QQ\WinTemp\RichOle\)6BY4R2KVZ8P(Q9HMUHR]}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7600950" cy="430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 descr="C:\Users\daybreaklee\AppData\Roaming\Tencent\Users\359226102\QQ\WinTemp\RichOle\Q)N91(CR}MC0Q319%CXSW[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382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09600" y="457200"/>
            <a:ext cx="7705725" cy="5838825"/>
            <a:chOff x="609600" y="457200"/>
            <a:chExt cx="7705725" cy="5838825"/>
          </a:xfrm>
        </p:grpSpPr>
        <p:pic>
          <p:nvPicPr>
            <p:cNvPr id="28673" name="Picture 1" descr="C:\Users\daybreaklee\AppData\Roaming\Tencent\Users\359226102\QQ\WinTemp\RichOle\ND[9IKNG)]5PZ_TYW_QDB]4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457200"/>
              <a:ext cx="7524750" cy="4114800"/>
            </a:xfrm>
            <a:prstGeom prst="rect">
              <a:avLst/>
            </a:prstGeom>
            <a:noFill/>
          </p:spPr>
        </p:pic>
        <p:pic>
          <p:nvPicPr>
            <p:cNvPr id="28674" name="Picture 2" descr="C:\Users\daybreaklee\AppData\Roaming\Tencent\Users\359226102\QQ\WinTemp\RichOle\OSVE8]AS46L1WVS5XED[(BX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4495800"/>
              <a:ext cx="3743325" cy="180022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09600" y="4724400"/>
              <a:ext cx="373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Bottomline</a:t>
              </a:r>
              <a:r>
                <a:rPr lang="en-US" sz="1600" dirty="0" smtClean="0"/>
                <a:t> is: sometimes it is really fun!!</a:t>
              </a:r>
              <a:endParaRPr lang="en-US" sz="1600" dirty="0"/>
            </a:p>
          </p:txBody>
        </p:sp>
        <p:pic>
          <p:nvPicPr>
            <p:cNvPr id="28675" name="Picture 3" descr="C:\Users\daybreaklee\AppData\Roaming\Tencent\Users\359226102\QQ\WinTemp\RichOle\{KO@84K0GPA%)A2Z0W~}4VQ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8200" y="990600"/>
              <a:ext cx="3562350" cy="3152775"/>
            </a:xfrm>
            <a:prstGeom prst="rect">
              <a:avLst/>
            </a:prstGeom>
            <a:noFill/>
          </p:spPr>
        </p:pic>
        <p:pic>
          <p:nvPicPr>
            <p:cNvPr id="28676" name="Picture 4" descr="C:\Users\daybreaklee\AppData\Roaming\Tencent\Users\359226102\QQ\WinTemp\RichOle\LH8ZOAFF$[L9X7FU0`IO_JT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14400" y="3886200"/>
              <a:ext cx="3524250" cy="838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aybreaklee\AppData\Roaming\Tencent\Users\359226102\QQ\WinTemp\RichOle\EH$RW2J28B_Z9~2U6%[C`7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aybreaklee\AppData\Roaming\Tencent\Users\359226102\QQ\WinTemp\RichOle\99P]O2ANWS{C8G$PICQ2@TG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5257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daybreaklee\AppData\Roaming\Tencent\Users\359226102\QQ\WinTemp\RichOle\S[%W((OXX8)PIZE`%4TPF%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28600"/>
            <a:ext cx="3124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daybreaklee\AppData\Roaming\Tencent\Users\359226102\QQ\WinTemp\RichOle\QDQI%_8D$9$8G`K%0_%$EJ5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038600"/>
            <a:ext cx="4191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daybreaklee\AppData\Roaming\Tencent\Users\359226102\QQ\WinTemp\RichOle\KUWR`M975]3($U0BE1H$_]F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4038600"/>
            <a:ext cx="388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daybreaklee\AppData\Roaming\Tencent\Users\359226102\QQ\WinTemp\RichOle\RIHXQGIYP_T%S]$QW(`LJD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746884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daybreaklee\AppData\Roaming\Tencent\Users\359226102\QQ\WinTemp\RichOle\0%9FBMU3[HVF)Y%WKP%X1E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481660" cy="4343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38100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Boundary Test : Test numbers close to boundary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C:\Users\daybreaklee\AppData\Roaming\Tencent\Users\359226102\QQ\WinTemp\RichOle\](AIY{QM9QS~M~9]MO53[`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202343" cy="484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C:\Users\daybreaklee\AppData\Roaming\Tencent\Users\359226102\QQ\WinTemp\RichOle\ADN8FPLK4S_(TQV4BZ7CB89.jpg"/>
          <p:cNvPicPr>
            <a:picLocks noChangeAspect="1" noChangeArrowheads="1"/>
          </p:cNvPicPr>
          <p:nvPr/>
        </p:nvPicPr>
        <p:blipFill>
          <a:blip r:embed="rId2"/>
          <a:srcRect l="949"/>
          <a:stretch>
            <a:fillRect/>
          </a:stretch>
        </p:blipFill>
        <p:spPr bwMode="auto">
          <a:xfrm>
            <a:off x="609600" y="1219200"/>
            <a:ext cx="7956778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C:\Users\daybreaklee\AppData\Roaming\Tencent\Users\359226102\QQ\WinTemp\RichOle\LROI`N`PB5TLMPHV[V7KKT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667625" cy="41624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09800" y="25908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Hard to get a good set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5146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Hard to get a good one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3048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generate valid inputs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daybreaklee\AppData\Roaming\Tencent\Users\359226102\QQ\WinTemp\RichOle\BP@LSV32JKPPHFR4U`PP8J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322369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DC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62</Words>
  <Application>Microsoft Office PowerPoint</Application>
  <PresentationFormat>On-screen Show (4:3)</PresentationFormat>
  <Paragraphs>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daybreaklee</dc:creator>
  <cp:lastModifiedBy>daybreaklee</cp:lastModifiedBy>
  <cp:revision>10</cp:revision>
  <dcterms:created xsi:type="dcterms:W3CDTF">2006-08-16T00:00:00Z</dcterms:created>
  <dcterms:modified xsi:type="dcterms:W3CDTF">2014-04-22T14:34:47Z</dcterms:modified>
</cp:coreProperties>
</file>