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4/19/2014 Saturday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software </a:t>
            </a:r>
            <a:r>
              <a:rPr lang="en-US" sz="2400" dirty="0" smtClean="0"/>
              <a:t>under </a:t>
            </a:r>
            <a:r>
              <a:rPr lang="en-US" sz="2400" dirty="0" smtClean="0"/>
              <a:t>test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Acceptability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specification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OS</a:t>
            </a:r>
            <a:r>
              <a:rPr lang="en-US" sz="2400" dirty="0" smtClean="0"/>
              <a:t>, complier</a:t>
            </a:r>
            <a:r>
              <a:rPr lang="en-US" sz="2400" dirty="0" smtClean="0"/>
              <a:t>…..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Or somewhere really hard to figure out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2642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Bugs could be </a:t>
            </a:r>
            <a:r>
              <a:rPr lang="en-US" sz="2800" dirty="0" smtClean="0"/>
              <a:t>in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aybreaklee\AppData\Roaming\Tencent\Users\359226102\QQ\WinTemp\RichOle\EH$RW2J28B_Z9~2U6%[C`7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aybreaklee\AppData\Roaming\Tencent\Users\359226102\QQ\WinTemp\RichOle\99P]O2ANWS{C8G$PICQ2@TG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5257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daybreaklee\AppData\Roaming\Tencent\Users\359226102\QQ\WinTemp\RichOle\S[%W((OXX8)PIZE`%4TPF%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28600"/>
            <a:ext cx="312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daybreaklee\AppData\Roaming\Tencent\Users\359226102\QQ\WinTemp\RichOle\QDQI%_8D$9$8G`K%0_%$EJ5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038600"/>
            <a:ext cx="419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daybreaklee\AppData\Roaming\Tencent\Users\359226102\QQ\WinTemp\RichOle\KUWR`M975]3($U0BE1H$_]F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40386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aybreaklee\AppData\Roaming\Tencent\Users\359226102\QQ\WinTemp\RichOle\RIHXQGIYP_T%S]$QW(`LJD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746884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daybreaklee\AppData\Roaming\Tencent\Users\359226102\QQ\WinTemp\RichOle\0%9FBMU3[HVF)Y%WKP%X1E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481660" cy="434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38100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Boundary Test : Test numbers close to boundary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:\Users\daybreaklee\AppData\Roaming\Tencent\Users\359226102\QQ\WinTemp\RichOle\](AIY{QM9QS~M~9]MO53[`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02343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C:\Users\daybreaklee\AppData\Roaming\Tencent\Users\359226102\QQ\WinTemp\RichOle\ADN8FPLK4S_(TQV4BZ7CB89.jpg"/>
          <p:cNvPicPr>
            <a:picLocks noChangeAspect="1" noChangeArrowheads="1"/>
          </p:cNvPicPr>
          <p:nvPr/>
        </p:nvPicPr>
        <p:blipFill>
          <a:blip r:embed="rId2"/>
          <a:srcRect l="949"/>
          <a:stretch>
            <a:fillRect/>
          </a:stretch>
        </p:blipFill>
        <p:spPr bwMode="auto">
          <a:xfrm>
            <a:off x="609600" y="1219200"/>
            <a:ext cx="7956778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C:\Users\daybreaklee\AppData\Roaming\Tencent\Users\359226102\QQ\WinTemp\RichOle\LROI`N`PB5TLMPHV[V7KKT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667625" cy="41624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09800" y="25908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Hard to get a good set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5146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Hard to get a good one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DC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41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daybreaklee</dc:creator>
  <cp:lastModifiedBy>daybreaklee</cp:lastModifiedBy>
  <cp:revision>6</cp:revision>
  <dcterms:created xsi:type="dcterms:W3CDTF">2006-08-16T00:00:00Z</dcterms:created>
  <dcterms:modified xsi:type="dcterms:W3CDTF">2014-04-20T19:17:36Z</dcterms:modified>
</cp:coreProperties>
</file>