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8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3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22,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7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6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22,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5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8A188-FF37-AD4A-4F97-D74B98B3A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1258528"/>
            <a:ext cx="5320206" cy="690093"/>
          </a:xfrm>
        </p:spPr>
        <p:txBody>
          <a:bodyPr>
            <a:normAutofit/>
          </a:bodyPr>
          <a:lstStyle/>
          <a:p>
            <a:r>
              <a:rPr lang="en-US" altLang="zh-CN" dirty="0"/>
              <a:t>DATA1030 midterm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C0DF-243A-D2C1-EC7D-4DFC7B0D2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3677265"/>
            <a:ext cx="7039897" cy="2802193"/>
          </a:xfrm>
        </p:spPr>
        <p:txBody>
          <a:bodyPr>
            <a:normAutofit/>
          </a:bodyPr>
          <a:lstStyle/>
          <a:p>
            <a:r>
              <a:rPr lang="en-US" altLang="zh-CN" dirty="0"/>
              <a:t>Xiaoqing Yao</a:t>
            </a:r>
          </a:p>
          <a:p>
            <a:r>
              <a:rPr lang="en-US" altLang="zh-CN" dirty="0"/>
              <a:t>Data Science Institution</a:t>
            </a:r>
          </a:p>
          <a:p>
            <a:r>
              <a:rPr lang="en-US" altLang="zh-CN" dirty="0"/>
              <a:t>2024/10/23</a:t>
            </a: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5C8C8BC5-B8D6-57FA-FD90-28E9B696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88" r="42300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78860-86EF-81C5-7A0B-E7E1505404E2}"/>
              </a:ext>
            </a:extLst>
          </p:cNvPr>
          <p:cNvSpPr txBox="1"/>
          <p:nvPr/>
        </p:nvSpPr>
        <p:spPr>
          <a:xfrm>
            <a:off x="875071" y="4918000"/>
            <a:ext cx="7325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Github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Link:https</a:t>
            </a:r>
            <a:r>
              <a:rPr lang="en-US" altLang="zh-CN" sz="2000" dirty="0"/>
              <a:t>://github.com/XiaoqingYao12/DATA1030project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54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CC35-C0BB-CCA3-AA6C-A680556F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41" y="623288"/>
            <a:ext cx="10090242" cy="1216024"/>
          </a:xfrm>
        </p:spPr>
        <p:txBody>
          <a:bodyPr>
            <a:noAutofit/>
          </a:bodyPr>
          <a:lstStyle/>
          <a:p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5F11-81CF-7294-EBFD-DE8CDBDC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Clayton Kershaw. Clayton Kershaw is an American professional baseball pitcher for the Los Angeles Dodgers of Major League Baseball (MLB). He is a ten-time All-Star, the 2014 NL Most Valuable Player. He is widely regarded as one of the greatest pitchers in baseball history.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BaseballSavant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collected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Statcast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system, advanced tracking technology and metrics in every baseball field.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2017 season to 2023 season, exclusive 2020 season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411CF-561D-6B89-4EDF-9563E5FF47F8}"/>
              </a:ext>
            </a:extLst>
          </p:cNvPr>
          <p:cNvSpPr txBox="1"/>
          <p:nvPr/>
        </p:nvSpPr>
        <p:spPr>
          <a:xfrm>
            <a:off x="973393" y="796413"/>
            <a:ext cx="1074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release speed based on different pitch types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D8E8-358D-7BDF-D0E3-D10C8429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A graph of a distribution of release speed&#10;&#10;Description automatically generated">
            <a:extLst>
              <a:ext uri="{FF2B5EF4-FFF2-40B4-BE49-F238E27FC236}">
                <a16:creationId xmlns:a16="http://schemas.microsoft.com/office/drawing/2014/main" id="{1DD5003D-5DD6-4C64-5E0F-9C4DE7358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4285"/>
            <a:ext cx="7541342" cy="59137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75E57-3081-428C-EA55-D2CA6B11FBE5}"/>
              </a:ext>
            </a:extLst>
          </p:cNvPr>
          <p:cNvSpPr txBox="1"/>
          <p:nvPr/>
        </p:nvSpPr>
        <p:spPr>
          <a:xfrm>
            <a:off x="8583560" y="2228671"/>
            <a:ext cx="2182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target variable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peaks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DCF185-16F4-A686-9E4D-AF545AC4859C}"/>
              </a:ext>
            </a:extLst>
          </p:cNvPr>
          <p:cNvSpPr txBox="1">
            <a:spLocks/>
          </p:cNvSpPr>
          <p:nvPr/>
        </p:nvSpPr>
        <p:spPr>
          <a:xfrm>
            <a:off x="588763" y="0"/>
            <a:ext cx="9810604" cy="996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altLang="zh-CN" dirty="0"/>
              <a:t>Eda: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6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633BA19-9D87-11F2-2B63-2B398364C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539"/>
            <a:ext cx="8770374" cy="56697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EF098-0921-972E-4B24-A8FDCF703DA3}"/>
              </a:ext>
            </a:extLst>
          </p:cNvPr>
          <p:cNvSpPr txBox="1"/>
          <p:nvPr/>
        </p:nvSpPr>
        <p:spPr>
          <a:xfrm>
            <a:off x="8681883" y="3013501"/>
            <a:ext cx="2772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each pitch type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19B8168-AEEA-65E3-0EAE-556995A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9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1236-6133-692E-1C0F-7E503921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Content Placeholder 4" descr="A graph of a box plot&#10;&#10;Description automatically generated">
            <a:extLst>
              <a:ext uri="{FF2B5EF4-FFF2-40B4-BE49-F238E27FC236}">
                <a16:creationId xmlns:a16="http://schemas.microsoft.com/office/drawing/2014/main" id="{7D6F220D-381B-E808-0894-14C4F4FE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5" y="436091"/>
            <a:ext cx="8393420" cy="64219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56FDD-36BC-7DCD-71DB-5F209EB255BC}"/>
              </a:ext>
            </a:extLst>
          </p:cNvPr>
          <p:cNvSpPr txBox="1"/>
          <p:nvPr/>
        </p:nvSpPr>
        <p:spPr>
          <a:xfrm>
            <a:off x="8593393" y="2228671"/>
            <a:ext cx="2835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release speeds in different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whether the player’s performance was affected after having COVID-19 in 2020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5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0C8F-0F79-9BB6-58B7-B3572A60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Splitting: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818D-8ECF-C28A-7CC4-404EFE7F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non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is based on pitch type.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GroupShuffleSplit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sure the points from the same pitch type are in the same set and split the test set (20%)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GroupKFold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split the other two sets, train set and test (validation) set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choose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n_split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folds to do this splitting, since the dataset has 8 groups. 3 is a reasonable choice.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2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4BA-D76A-46F5-C7DA-E00D84C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73822"/>
            <a:ext cx="9810604" cy="1216024"/>
          </a:xfrm>
        </p:spPr>
        <p:txBody>
          <a:bodyPr/>
          <a:lstStyle/>
          <a:p>
            <a:r>
              <a:rPr lang="en-US" altLang="zh-CN" dirty="0"/>
              <a:t>Preprocessing:</a:t>
            </a:r>
            <a:endParaRPr lang="zh-CN" altLang="en-US" dirty="0"/>
          </a:p>
        </p:txBody>
      </p:sp>
      <p:pic>
        <p:nvPicPr>
          <p:cNvPr id="5" name="Picture 4" descr="A computer screen shot of text">
            <a:extLst>
              <a:ext uri="{FF2B5EF4-FFF2-40B4-BE49-F238E27FC236}">
                <a16:creationId xmlns:a16="http://schemas.microsoft.com/office/drawing/2014/main" id="{17C1BAC7-58F2-397A-BB81-D66E0823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02" y="1180168"/>
            <a:ext cx="8308178" cy="275719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4FCD62-FC0C-C6C3-F5EB-9A87DF3C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38379"/>
              </p:ext>
            </p:extLst>
          </p:nvPr>
        </p:nvGraphicFramePr>
        <p:xfrm>
          <a:off x="1494502" y="4090220"/>
          <a:ext cx="8308179" cy="242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393">
                  <a:extLst>
                    <a:ext uri="{9D8B030D-6E8A-4147-A177-3AD203B41FA5}">
                      <a16:colId xmlns:a16="http://schemas.microsoft.com/office/drawing/2014/main" val="3130248750"/>
                    </a:ext>
                  </a:extLst>
                </a:gridCol>
                <a:gridCol w="2769393">
                  <a:extLst>
                    <a:ext uri="{9D8B030D-6E8A-4147-A177-3AD203B41FA5}">
                      <a16:colId xmlns:a16="http://schemas.microsoft.com/office/drawing/2014/main" val="1236264185"/>
                    </a:ext>
                  </a:extLst>
                </a:gridCol>
                <a:gridCol w="2769393">
                  <a:extLst>
                    <a:ext uri="{9D8B030D-6E8A-4147-A177-3AD203B41FA5}">
                      <a16:colId xmlns:a16="http://schemas.microsoft.com/office/drawing/2014/main" val="4229617675"/>
                    </a:ext>
                  </a:extLst>
                </a:gridCol>
              </a:tblGrid>
              <a:tr h="600882"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66126"/>
                  </a:ext>
                </a:extLst>
              </a:tr>
              <a:tr h="60922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 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(5661, 13) 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(5661, 18) 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38566"/>
                  </a:ext>
                </a:extLst>
              </a:tr>
              <a:tr h="60922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 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(5664, 13) 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(5664, 18) 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58244"/>
                  </a:ext>
                </a:extLst>
              </a:tr>
              <a:tr h="60922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 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(10745, 13) 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(10745, 15) 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1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7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B078-F270-D001-22E0-61A754A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0988"/>
            <a:ext cx="9810604" cy="1216024"/>
          </a:xfrm>
        </p:spPr>
        <p:txBody>
          <a:bodyPr/>
          <a:lstStyle/>
          <a:p>
            <a:pPr algn="ctr"/>
            <a:r>
              <a:rPr lang="en-US" altLang="zh-CN" b="1" dirty="0"/>
              <a:t>Thank you for listening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250339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Times New Roman</vt:lpstr>
      <vt:lpstr>ArchiveVTI</vt:lpstr>
      <vt:lpstr>DATA1030 midterm</vt:lpstr>
      <vt:lpstr> </vt:lpstr>
      <vt:lpstr>PowerPoint Presentation</vt:lpstr>
      <vt:lpstr>PowerPoint Presentation</vt:lpstr>
      <vt:lpstr>PowerPoint Presentation</vt:lpstr>
      <vt:lpstr>Splitting:</vt:lpstr>
      <vt:lpstr>Preprocessing: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Yao, Xiaoqing</dc:creator>
  <cp:lastModifiedBy>Yao, Xiaoqing</cp:lastModifiedBy>
  <cp:revision>2</cp:revision>
  <dcterms:created xsi:type="dcterms:W3CDTF">2024-10-21T16:49:46Z</dcterms:created>
  <dcterms:modified xsi:type="dcterms:W3CDTF">2024-10-22T05:06:04Z</dcterms:modified>
</cp:coreProperties>
</file>