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816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5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0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0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0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1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0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0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6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6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5-26 at 10.2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图片 4" descr="Screen Shot 2016-05-26 at 10.2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图片 5" descr="Screen Shot 2016-05-26 at 10.27.0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136</TotalTime>
  <Words>0</Words>
  <Application>Microsoft Macintosh PowerPoint</Application>
  <PresentationFormat>全屏显示(16:10)</PresentationFormat>
  <Paragraphs>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Xiaorui(Jeremy) Zhu</cp:lastModifiedBy>
  <cp:revision>38</cp:revision>
  <dcterms:created xsi:type="dcterms:W3CDTF">2010-04-12T23:12:02Z</dcterms:created>
  <dcterms:modified xsi:type="dcterms:W3CDTF">2016-05-26T02:41:06Z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