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  <p:sldId id="260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63" y="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encent%20files\2791931739\filerecv\tri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encent%20files\2791931739\filerecv\tri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encent%20files\2791931739\filerecv\tri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encent%20files\2791931739\filerecv\tri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encent%20files\2791931739\filerecv\tri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encent%20files\2791931739\filerecv\tri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encent%20files\2791931739\filerecv\tri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encent%20files\2791931739\filerecv\tri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Comparison of Single Feature Encodings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Sheet1!$H$14</c:f>
              <c:strCache>
                <c:ptCount val="1"/>
                <c:pt idx="0">
                  <c:v>onehot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Sheet1!$I$13:$M$13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Sheet1!$I$14:$M$14</c:f>
              <c:numCache>
                <c:formatCode>0.0000_ </c:formatCode>
                <c:ptCount val="5"/>
                <c:pt idx="0">
                  <c:v>0.82441900000000001</c:v>
                </c:pt>
                <c:pt idx="1">
                  <c:v>0.84204000000000001</c:v>
                </c:pt>
                <c:pt idx="2">
                  <c:v>0.66608900000000004</c:v>
                </c:pt>
                <c:pt idx="3">
                  <c:v>0.83293300000000003</c:v>
                </c:pt>
                <c:pt idx="4">
                  <c:v>0.90837999999999997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32-4DAB-A75C-AFCAA474EA38}"/>
            </c:ext>
          </c:extLst>
        </c:ser>
        <c:ser>
          <c:idx val="1"/>
          <c:order val="1"/>
          <c:tx>
            <c:strRef>
              <c:f>Sheet1!$H$15</c:f>
              <c:strCache>
                <c:ptCount val="1"/>
                <c:pt idx="0">
                  <c:v>blosum62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Sheet1!$I$13:$M$13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Sheet1!$I$15:$M$15</c:f>
              <c:numCache>
                <c:formatCode>0.0000_ </c:formatCode>
                <c:ptCount val="5"/>
                <c:pt idx="0">
                  <c:v>0.85581399999999996</c:v>
                </c:pt>
                <c:pt idx="1">
                  <c:v>0.82587100000000002</c:v>
                </c:pt>
                <c:pt idx="2">
                  <c:v>0.682253</c:v>
                </c:pt>
                <c:pt idx="3">
                  <c:v>0.84134600000000004</c:v>
                </c:pt>
                <c:pt idx="4">
                  <c:v>0.90951899999999997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32-4DAB-A75C-AFCAA474EA38}"/>
            </c:ext>
          </c:extLst>
        </c:ser>
        <c:ser>
          <c:idx val="2"/>
          <c:order val="2"/>
          <c:tx>
            <c:strRef>
              <c:f>Sheet1!$H$16</c:f>
              <c:strCache>
                <c:ptCount val="1"/>
                <c:pt idx="0">
                  <c:v>zscale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Sheet1!$I$13:$M$13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Sheet1!$I$16:$M$16</c:f>
              <c:numCache>
                <c:formatCode>0.0000_ </c:formatCode>
                <c:ptCount val="5"/>
                <c:pt idx="0">
                  <c:v>0.831395</c:v>
                </c:pt>
                <c:pt idx="1">
                  <c:v>0.80348299999999995</c:v>
                </c:pt>
                <c:pt idx="2">
                  <c:v>0.63529000000000002</c:v>
                </c:pt>
                <c:pt idx="3">
                  <c:v>0.817909</c:v>
                </c:pt>
                <c:pt idx="4">
                  <c:v>0.89024800000000004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32-4DAB-A75C-AFCAA474EA38}"/>
            </c:ext>
          </c:extLst>
        </c:ser>
        <c:ser>
          <c:idx val="3"/>
          <c:order val="3"/>
          <c:tx>
            <c:strRef>
              <c:f>Sheet1!$H$17</c:f>
              <c:strCache>
                <c:ptCount val="1"/>
                <c:pt idx="0">
                  <c:v>binary1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Sheet1!$I$13:$M$13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Sheet1!$I$17:$M$17</c:f>
              <c:numCache>
                <c:formatCode>0.0000_ </c:formatCode>
                <c:ptCount val="5"/>
                <c:pt idx="0">
                  <c:v>0.80813999999999997</c:v>
                </c:pt>
                <c:pt idx="1">
                  <c:v>0.65920400000000001</c:v>
                </c:pt>
                <c:pt idx="2">
                  <c:v>0.47354299999999999</c:v>
                </c:pt>
                <c:pt idx="3">
                  <c:v>0.736178</c:v>
                </c:pt>
                <c:pt idx="4">
                  <c:v>0.79475600000000002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032-4DAB-A75C-AFCAA474EA38}"/>
            </c:ext>
          </c:extLst>
        </c:ser>
        <c:ser>
          <c:idx val="4"/>
          <c:order val="4"/>
          <c:tx>
            <c:strRef>
              <c:f>Sheet1!$H$18</c:f>
              <c:strCache>
                <c:ptCount val="1"/>
                <c:pt idx="0">
                  <c:v>binary2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Sheet1!$I$13:$M$13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Sheet1!$I$18:$M$18</c:f>
              <c:numCache>
                <c:formatCode>0.0000_ </c:formatCode>
                <c:ptCount val="5"/>
                <c:pt idx="0">
                  <c:v>0.86279099999999997</c:v>
                </c:pt>
                <c:pt idx="1">
                  <c:v>0.79850699999999997</c:v>
                </c:pt>
                <c:pt idx="2">
                  <c:v>0.663412</c:v>
                </c:pt>
                <c:pt idx="3">
                  <c:v>0.831731</c:v>
                </c:pt>
                <c:pt idx="4">
                  <c:v>0.90123799999999998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32-4DAB-A75C-AFCAA474EA38}"/>
            </c:ext>
          </c:extLst>
        </c:ser>
        <c:ser>
          <c:idx val="5"/>
          <c:order val="5"/>
          <c:tx>
            <c:strRef>
              <c:f>Sheet1!$H$19</c:f>
              <c:strCache>
                <c:ptCount val="1"/>
                <c:pt idx="0">
                  <c:v>five-encodings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Sheet1!$I$13:$M$13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Sheet1!$I$19:$M$19</c:f>
              <c:numCache>
                <c:formatCode>0.0000_ </c:formatCode>
                <c:ptCount val="5"/>
                <c:pt idx="0">
                  <c:v>0.89534899999999995</c:v>
                </c:pt>
                <c:pt idx="1">
                  <c:v>0.80721399999999999</c:v>
                </c:pt>
                <c:pt idx="2">
                  <c:v>0.70659300000000003</c:v>
                </c:pt>
                <c:pt idx="3">
                  <c:v>0.85276399999999997</c:v>
                </c:pt>
                <c:pt idx="4">
                  <c:v>0.91633100000000001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032-4DAB-A75C-AFCAA474E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8212424"/>
        <c:axId val="928221064"/>
      </c:barChart>
      <c:catAx>
        <c:axId val="928212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8221064"/>
        <c:crosses val="autoZero"/>
        <c:auto val="1"/>
        <c:lblAlgn val="ctr"/>
        <c:lblOffset val="100"/>
        <c:noMultiLvlLbl val="0"/>
      </c:catAx>
      <c:valAx>
        <c:axId val="928221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score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821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Comparison of Dual Feature Encodings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Sheet1!$H$24</c:f>
              <c:strCache>
                <c:ptCount val="1"/>
                <c:pt idx="0">
                  <c:v>onehot-blosum62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Sheet1!$I$23:$M$23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Sheet1!$I$24:$M$24</c:f>
              <c:numCache>
                <c:formatCode>0.0000_);[Red]\(0.0000\)</c:formatCode>
                <c:ptCount val="5"/>
                <c:pt idx="0">
                  <c:v>0.88372099999999998</c:v>
                </c:pt>
                <c:pt idx="1">
                  <c:v>0.81343299999999996</c:v>
                </c:pt>
                <c:pt idx="2">
                  <c:v>0.69984100000000005</c:v>
                </c:pt>
                <c:pt idx="3">
                  <c:v>0.84975999999999996</c:v>
                </c:pt>
                <c:pt idx="4">
                  <c:v>0.91508199999999995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F-4573-BDCD-94A5E78DD4E6}"/>
            </c:ext>
          </c:extLst>
        </c:ser>
        <c:ser>
          <c:idx val="1"/>
          <c:order val="1"/>
          <c:tx>
            <c:strRef>
              <c:f>Sheet1!$H$25</c:f>
              <c:strCache>
                <c:ptCount val="1"/>
                <c:pt idx="0">
                  <c:v>onehot_zscale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Sheet1!$I$23:$M$23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Sheet1!$I$25:$M$25</c:f>
              <c:numCache>
                <c:formatCode>0.0000_);[Red]\(0.0000\)</c:formatCode>
                <c:ptCount val="5"/>
                <c:pt idx="0">
                  <c:v>0.87325600000000003</c:v>
                </c:pt>
                <c:pt idx="1">
                  <c:v>0.82089599999999996</c:v>
                </c:pt>
                <c:pt idx="2">
                  <c:v>0.69575600000000004</c:v>
                </c:pt>
                <c:pt idx="3">
                  <c:v>0.84795699999999996</c:v>
                </c:pt>
                <c:pt idx="4">
                  <c:v>0.913358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8F-4573-BDCD-94A5E78DD4E6}"/>
            </c:ext>
          </c:extLst>
        </c:ser>
        <c:ser>
          <c:idx val="2"/>
          <c:order val="2"/>
          <c:tx>
            <c:strRef>
              <c:f>Sheet1!$H$26</c:f>
              <c:strCache>
                <c:ptCount val="1"/>
                <c:pt idx="0">
                  <c:v>onehot-binary1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Sheet1!$I$23:$M$23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Sheet1!$I$26:$M$26</c:f>
              <c:numCache>
                <c:formatCode>0.0000_);[Red]\(0.0000\)</c:formatCode>
                <c:ptCount val="5"/>
                <c:pt idx="0">
                  <c:v>0.86162799999999995</c:v>
                </c:pt>
                <c:pt idx="1">
                  <c:v>0.82213899999999995</c:v>
                </c:pt>
                <c:pt idx="2">
                  <c:v>0.68471899999999997</c:v>
                </c:pt>
                <c:pt idx="3">
                  <c:v>0.84254799999999996</c:v>
                </c:pt>
                <c:pt idx="4">
                  <c:v>0.91214700000000004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8F-4573-BDCD-94A5E78DD4E6}"/>
            </c:ext>
          </c:extLst>
        </c:ser>
        <c:ser>
          <c:idx val="3"/>
          <c:order val="3"/>
          <c:tx>
            <c:strRef>
              <c:f>Sheet1!$H$27</c:f>
              <c:strCache>
                <c:ptCount val="1"/>
                <c:pt idx="0">
                  <c:v>onehot-binary2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Sheet1!$I$23:$M$23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Sheet1!$I$27:$M$27</c:f>
              <c:numCache>
                <c:formatCode>0.0000_);[Red]\(0.0000\)</c:formatCode>
                <c:ptCount val="5"/>
                <c:pt idx="0">
                  <c:v>0.83488399999999996</c:v>
                </c:pt>
                <c:pt idx="1">
                  <c:v>0.82835800000000004</c:v>
                </c:pt>
                <c:pt idx="2">
                  <c:v>0.66314200000000001</c:v>
                </c:pt>
                <c:pt idx="3">
                  <c:v>0.831731</c:v>
                </c:pt>
                <c:pt idx="4">
                  <c:v>0.90732999999999997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8F-4573-BDCD-94A5E78DD4E6}"/>
            </c:ext>
          </c:extLst>
        </c:ser>
        <c:ser>
          <c:idx val="4"/>
          <c:order val="4"/>
          <c:tx>
            <c:strRef>
              <c:f>Sheet1!$H$28</c:f>
              <c:strCache>
                <c:ptCount val="1"/>
                <c:pt idx="0">
                  <c:v>blosum62-zscale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Sheet1!$I$23:$M$23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Sheet1!$I$28:$M$28</c:f>
              <c:numCache>
                <c:formatCode>0.0000_);[Red]\(0.0000\)</c:formatCode>
                <c:ptCount val="5"/>
                <c:pt idx="0">
                  <c:v>0.84651200000000004</c:v>
                </c:pt>
                <c:pt idx="1">
                  <c:v>0.83706499999999995</c:v>
                </c:pt>
                <c:pt idx="2">
                  <c:v>0.68354899999999996</c:v>
                </c:pt>
                <c:pt idx="3">
                  <c:v>0.841947</c:v>
                </c:pt>
                <c:pt idx="4">
                  <c:v>0.910242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8F-4573-BDCD-94A5E78DD4E6}"/>
            </c:ext>
          </c:extLst>
        </c:ser>
        <c:ser>
          <c:idx val="5"/>
          <c:order val="5"/>
          <c:tx>
            <c:strRef>
              <c:f>Sheet1!$H$29</c:f>
              <c:strCache>
                <c:ptCount val="1"/>
                <c:pt idx="0">
                  <c:v>blosum62-binary1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Sheet1!$I$23:$M$23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Sheet1!$I$29:$M$29</c:f>
              <c:numCache>
                <c:formatCode>0.0000_);[Red]\(0.0000\)</c:formatCode>
                <c:ptCount val="5"/>
                <c:pt idx="0">
                  <c:v>0.87092999999999998</c:v>
                </c:pt>
                <c:pt idx="1">
                  <c:v>0.80099500000000001</c:v>
                </c:pt>
                <c:pt idx="2">
                  <c:v>0.67443900000000001</c:v>
                </c:pt>
                <c:pt idx="3">
                  <c:v>0.83713899999999997</c:v>
                </c:pt>
                <c:pt idx="4">
                  <c:v>0.90790499999999996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8F-4573-BDCD-94A5E78DD4E6}"/>
            </c:ext>
          </c:extLst>
        </c:ser>
        <c:ser>
          <c:idx val="6"/>
          <c:order val="6"/>
          <c:tx>
            <c:strRef>
              <c:f>Sheet1!$H$30</c:f>
              <c:strCache>
                <c:ptCount val="1"/>
                <c:pt idx="0">
                  <c:v>blosum62-binary2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Sheet1!$I$23:$M$23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Sheet1!$I$30:$M$30</c:f>
              <c:numCache>
                <c:formatCode>0.0000_);[Red]\(0.0000\)</c:formatCode>
                <c:ptCount val="5"/>
                <c:pt idx="0">
                  <c:v>0.84092999999999996</c:v>
                </c:pt>
                <c:pt idx="1">
                  <c:v>0.84204000000000001</c:v>
                </c:pt>
                <c:pt idx="2">
                  <c:v>0.68250999999999995</c:v>
                </c:pt>
                <c:pt idx="3">
                  <c:v>0.84134600000000004</c:v>
                </c:pt>
                <c:pt idx="4">
                  <c:v>0.90976100000000004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18F-4573-BDCD-94A5E78DD4E6}"/>
            </c:ext>
          </c:extLst>
        </c:ser>
        <c:ser>
          <c:idx val="7"/>
          <c:order val="7"/>
          <c:tx>
            <c:strRef>
              <c:f>Sheet1!$H$31</c:f>
              <c:strCache>
                <c:ptCount val="1"/>
                <c:pt idx="0">
                  <c:v>zscale-binary1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Sheet1!$I$23:$M$23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Sheet1!$I$31:$M$31</c:f>
              <c:numCache>
                <c:formatCode>0.0000_);[Red]\(0.0000\)</c:formatCode>
                <c:ptCount val="5"/>
                <c:pt idx="0">
                  <c:v>0.85465100000000005</c:v>
                </c:pt>
                <c:pt idx="1">
                  <c:v>0.83333299999999999</c:v>
                </c:pt>
                <c:pt idx="2">
                  <c:v>0.688276</c:v>
                </c:pt>
                <c:pt idx="3">
                  <c:v>0.84435099999999996</c:v>
                </c:pt>
                <c:pt idx="4">
                  <c:v>0.90835600000000005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18F-4573-BDCD-94A5E78DD4E6}"/>
            </c:ext>
          </c:extLst>
        </c:ser>
        <c:ser>
          <c:idx val="8"/>
          <c:order val="8"/>
          <c:tx>
            <c:strRef>
              <c:f>Sheet1!$H$32</c:f>
              <c:strCache>
                <c:ptCount val="1"/>
                <c:pt idx="0">
                  <c:v>zscale-binary2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Sheet1!$I$23:$M$23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Sheet1!$I$32:$M$32</c:f>
              <c:numCache>
                <c:formatCode>0.0000_);[Red]\(0.0000\)</c:formatCode>
                <c:ptCount val="5"/>
                <c:pt idx="0">
                  <c:v>0.88023300000000004</c:v>
                </c:pt>
                <c:pt idx="1">
                  <c:v>0.776119</c:v>
                </c:pt>
                <c:pt idx="2">
                  <c:v>0.66126700000000005</c:v>
                </c:pt>
                <c:pt idx="3">
                  <c:v>0.829928</c:v>
                </c:pt>
                <c:pt idx="4">
                  <c:v>0.90521200000000002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18F-4573-BDCD-94A5E78DD4E6}"/>
            </c:ext>
          </c:extLst>
        </c:ser>
        <c:ser>
          <c:idx val="9"/>
          <c:order val="9"/>
          <c:tx>
            <c:strRef>
              <c:f>Sheet1!$H$33</c:f>
              <c:strCache>
                <c:ptCount val="1"/>
                <c:pt idx="0">
                  <c:v>binary1-binary2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Sheet1!$I$23:$M$23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Sheet1!$I$33:$M$33</c:f>
              <c:numCache>
                <c:formatCode>0.0000_);[Red]\(0.0000\)</c:formatCode>
                <c:ptCount val="5"/>
                <c:pt idx="0">
                  <c:v>0.81976700000000002</c:v>
                </c:pt>
                <c:pt idx="1">
                  <c:v>0.84950199999999998</c:v>
                </c:pt>
                <c:pt idx="2">
                  <c:v>0.66890799999999995</c:v>
                </c:pt>
                <c:pt idx="3">
                  <c:v>0.83413499999999996</c:v>
                </c:pt>
                <c:pt idx="4">
                  <c:v>0.90639499999999995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18F-4573-BDCD-94A5E78DD4E6}"/>
            </c:ext>
          </c:extLst>
        </c:ser>
        <c:ser>
          <c:idx val="10"/>
          <c:order val="10"/>
          <c:tx>
            <c:strRef>
              <c:f>Sheet1!$H$34</c:f>
              <c:strCache>
                <c:ptCount val="1"/>
                <c:pt idx="0">
                  <c:v>five-encodings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Sheet1!$I$23:$M$23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Sheet1!$I$34:$M$34</c:f>
              <c:numCache>
                <c:formatCode>0.0000_);[Red]\(0.0000\)</c:formatCode>
                <c:ptCount val="5"/>
                <c:pt idx="0">
                  <c:v>0.89534899999999995</c:v>
                </c:pt>
                <c:pt idx="1">
                  <c:v>0.80721399999999999</c:v>
                </c:pt>
                <c:pt idx="2">
                  <c:v>0.70659300000000003</c:v>
                </c:pt>
                <c:pt idx="3">
                  <c:v>0.85276399999999997</c:v>
                </c:pt>
                <c:pt idx="4">
                  <c:v>0.91633100000000001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18F-4573-BDCD-94A5E78DD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6604560"/>
        <c:axId val="806607080"/>
      </c:barChart>
      <c:catAx>
        <c:axId val="80660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6607080"/>
        <c:crosses val="autoZero"/>
        <c:auto val="1"/>
        <c:lblAlgn val="ctr"/>
        <c:lblOffset val="100"/>
        <c:noMultiLvlLbl val="0"/>
      </c:catAx>
      <c:valAx>
        <c:axId val="806607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score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00_);[Red]\(0.00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660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Comparison of Triple Feature Encodings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Sheet1!$H$39</c:f>
              <c:strCache>
                <c:ptCount val="1"/>
                <c:pt idx="0">
                  <c:v>onehot-blosum62-zscale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Sheet1!$I$38:$M$38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Sheet1!$I$39:$M$39</c:f>
              <c:numCache>
                <c:formatCode>0.0000_);[Red]\(0.0000\)</c:formatCode>
                <c:ptCount val="5"/>
                <c:pt idx="0">
                  <c:v>0.84883699999999995</c:v>
                </c:pt>
                <c:pt idx="1">
                  <c:v>0.83333299999999999</c:v>
                </c:pt>
                <c:pt idx="2">
                  <c:v>0.68228900000000003</c:v>
                </c:pt>
                <c:pt idx="3">
                  <c:v>0.84134600000000004</c:v>
                </c:pt>
                <c:pt idx="4">
                  <c:v>0.91240500000000002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56-47AC-9426-7D6787AAA371}"/>
            </c:ext>
          </c:extLst>
        </c:ser>
        <c:ser>
          <c:idx val="1"/>
          <c:order val="1"/>
          <c:tx>
            <c:strRef>
              <c:f>Sheet1!$H$40</c:f>
              <c:strCache>
                <c:ptCount val="1"/>
                <c:pt idx="0">
                  <c:v>onehot-blosum62-binary1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Sheet1!$I$38:$M$38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Sheet1!$I$40:$M$40</c:f>
              <c:numCache>
                <c:formatCode>0.0000_);[Red]\(0.0000\)</c:formatCode>
                <c:ptCount val="5"/>
                <c:pt idx="0">
                  <c:v>0.67790700000000004</c:v>
                </c:pt>
                <c:pt idx="1">
                  <c:v>0.91417899999999996</c:v>
                </c:pt>
                <c:pt idx="2">
                  <c:v>0.606105</c:v>
                </c:pt>
                <c:pt idx="3">
                  <c:v>0.79206699999999997</c:v>
                </c:pt>
                <c:pt idx="4">
                  <c:v>0.91244800000000004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56-47AC-9426-7D6787AAA371}"/>
            </c:ext>
          </c:extLst>
        </c:ser>
        <c:ser>
          <c:idx val="2"/>
          <c:order val="2"/>
          <c:tx>
            <c:strRef>
              <c:f>Sheet1!$H$41</c:f>
              <c:strCache>
                <c:ptCount val="1"/>
                <c:pt idx="0">
                  <c:v>onehot-blosum62-binary2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Sheet1!$I$38:$M$38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Sheet1!$I$41:$M$41</c:f>
              <c:numCache>
                <c:formatCode>0.0000_);[Red]\(0.0000\)</c:formatCode>
                <c:ptCount val="5"/>
                <c:pt idx="0">
                  <c:v>0.86627900000000002</c:v>
                </c:pt>
                <c:pt idx="1">
                  <c:v>0.809701</c:v>
                </c:pt>
                <c:pt idx="2">
                  <c:v>0.67773300000000003</c:v>
                </c:pt>
                <c:pt idx="3">
                  <c:v>0.84894199999999997</c:v>
                </c:pt>
                <c:pt idx="4">
                  <c:v>0.91006299999999996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56-47AC-9426-7D6787AAA371}"/>
            </c:ext>
          </c:extLst>
        </c:ser>
        <c:ser>
          <c:idx val="3"/>
          <c:order val="3"/>
          <c:tx>
            <c:strRef>
              <c:f>Sheet1!$H$42</c:f>
              <c:strCache>
                <c:ptCount val="1"/>
                <c:pt idx="0">
                  <c:v>onehot-zscale-binary1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Sheet1!$I$38:$M$38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Sheet1!$I$42:$M$42</c:f>
              <c:numCache>
                <c:formatCode>0.0000_);[Red]\(0.0000\)</c:formatCode>
                <c:ptCount val="5"/>
                <c:pt idx="0">
                  <c:v>0.83255800000000002</c:v>
                </c:pt>
                <c:pt idx="1">
                  <c:v>0.85199000000000003</c:v>
                </c:pt>
                <c:pt idx="2">
                  <c:v>0.68416500000000002</c:v>
                </c:pt>
                <c:pt idx="3">
                  <c:v>0.841947</c:v>
                </c:pt>
                <c:pt idx="4">
                  <c:v>0.91764999999999997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56-47AC-9426-7D6787AAA371}"/>
            </c:ext>
          </c:extLst>
        </c:ser>
        <c:ser>
          <c:idx val="4"/>
          <c:order val="4"/>
          <c:tx>
            <c:strRef>
              <c:f>Sheet1!$H$43</c:f>
              <c:strCache>
                <c:ptCount val="1"/>
                <c:pt idx="0">
                  <c:v>onehot-zscale-binary2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Sheet1!$I$38:$M$38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Sheet1!$I$43:$M$43</c:f>
              <c:numCache>
                <c:formatCode>0.0000_);[Red]\(0.0000\)</c:formatCode>
                <c:ptCount val="5"/>
                <c:pt idx="0">
                  <c:v>0.85697699999999999</c:v>
                </c:pt>
                <c:pt idx="1">
                  <c:v>0.83830800000000005</c:v>
                </c:pt>
                <c:pt idx="2">
                  <c:v>0.69550699999999999</c:v>
                </c:pt>
                <c:pt idx="3">
                  <c:v>0.84795699999999996</c:v>
                </c:pt>
                <c:pt idx="4">
                  <c:v>0.918929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56-47AC-9426-7D6787AAA371}"/>
            </c:ext>
          </c:extLst>
        </c:ser>
        <c:ser>
          <c:idx val="5"/>
          <c:order val="5"/>
          <c:tx>
            <c:strRef>
              <c:f>Sheet1!$H$44</c:f>
              <c:strCache>
                <c:ptCount val="1"/>
                <c:pt idx="0">
                  <c:v>onehot-binary1-binary2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Sheet1!$I$38:$M$38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Sheet1!$I$44:$M$44</c:f>
              <c:numCache>
                <c:formatCode>0.0000_);[Red]\(0.0000\)</c:formatCode>
                <c:ptCount val="5"/>
                <c:pt idx="0">
                  <c:v>0.85814000000000001</c:v>
                </c:pt>
                <c:pt idx="1">
                  <c:v>0.81840800000000002</c:v>
                </c:pt>
                <c:pt idx="2">
                  <c:v>0.67748900000000001</c:v>
                </c:pt>
                <c:pt idx="3">
                  <c:v>0.83894199999999997</c:v>
                </c:pt>
                <c:pt idx="4">
                  <c:v>0.91157900000000003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A56-47AC-9426-7D6787AAA371}"/>
            </c:ext>
          </c:extLst>
        </c:ser>
        <c:ser>
          <c:idx val="6"/>
          <c:order val="6"/>
          <c:tx>
            <c:strRef>
              <c:f>Sheet1!$H$45</c:f>
              <c:strCache>
                <c:ptCount val="1"/>
                <c:pt idx="0">
                  <c:v>blosum62-zscale-binary1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Sheet1!$I$38:$M$38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Sheet1!$I$45:$M$45</c:f>
              <c:numCache>
                <c:formatCode>0.0000_);[Red]\(0.0000\)</c:formatCode>
                <c:ptCount val="5"/>
                <c:pt idx="0">
                  <c:v>0.88023300000000004</c:v>
                </c:pt>
                <c:pt idx="1">
                  <c:v>0.79726399999999997</c:v>
                </c:pt>
                <c:pt idx="2">
                  <c:v>0.68093199999999998</c:v>
                </c:pt>
                <c:pt idx="3">
                  <c:v>0.840144</c:v>
                </c:pt>
                <c:pt idx="4">
                  <c:v>0.91025699999999998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A56-47AC-9426-7D6787AAA371}"/>
            </c:ext>
          </c:extLst>
        </c:ser>
        <c:ser>
          <c:idx val="7"/>
          <c:order val="7"/>
          <c:tx>
            <c:strRef>
              <c:f>Sheet1!$H$46</c:f>
              <c:strCache>
                <c:ptCount val="1"/>
                <c:pt idx="0">
                  <c:v>blosum62-zscale-binary2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Sheet1!$I$38:$M$38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Sheet1!$I$46:$M$46</c:f>
              <c:numCache>
                <c:formatCode>0.0000_);[Red]\(0.0000\)</c:formatCode>
                <c:ptCount val="5"/>
                <c:pt idx="0">
                  <c:v>0.85348800000000002</c:v>
                </c:pt>
                <c:pt idx="1">
                  <c:v>0.824627</c:v>
                </c:pt>
                <c:pt idx="2">
                  <c:v>0.67863799999999996</c:v>
                </c:pt>
                <c:pt idx="3">
                  <c:v>0.83954300000000004</c:v>
                </c:pt>
                <c:pt idx="4">
                  <c:v>0.91273700000000002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A56-47AC-9426-7D6787AAA371}"/>
            </c:ext>
          </c:extLst>
        </c:ser>
        <c:ser>
          <c:idx val="8"/>
          <c:order val="8"/>
          <c:tx>
            <c:strRef>
              <c:f>Sheet1!$H$47</c:f>
              <c:strCache>
                <c:ptCount val="1"/>
                <c:pt idx="0">
                  <c:v>blosum62-binary1-binary2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Sheet1!$I$38:$M$38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Sheet1!$I$47:$M$47</c:f>
              <c:numCache>
                <c:formatCode>0.0000_);[Red]\(0.0000\)</c:formatCode>
                <c:ptCount val="5"/>
                <c:pt idx="0">
                  <c:v>0.86162799999999995</c:v>
                </c:pt>
                <c:pt idx="1">
                  <c:v>0.82213899999999995</c:v>
                </c:pt>
                <c:pt idx="2">
                  <c:v>0.68471899999999997</c:v>
                </c:pt>
                <c:pt idx="3">
                  <c:v>0.84254799999999996</c:v>
                </c:pt>
                <c:pt idx="4">
                  <c:v>0.91522899999999996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56-47AC-9426-7D6787AAA371}"/>
            </c:ext>
          </c:extLst>
        </c:ser>
        <c:ser>
          <c:idx val="9"/>
          <c:order val="9"/>
          <c:tx>
            <c:strRef>
              <c:f>Sheet1!$H$48</c:f>
              <c:strCache>
                <c:ptCount val="1"/>
                <c:pt idx="0">
                  <c:v>zscale-binary1-binary2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Sheet1!$I$38:$M$38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Sheet1!$I$48:$M$48</c:f>
              <c:numCache>
                <c:formatCode>0.0000_);[Red]\(0.0000\)</c:formatCode>
                <c:ptCount val="5"/>
                <c:pt idx="0">
                  <c:v>0.851163</c:v>
                </c:pt>
                <c:pt idx="1">
                  <c:v>0.82338299999999998</c:v>
                </c:pt>
                <c:pt idx="2">
                  <c:v>0.67502399999999996</c:v>
                </c:pt>
                <c:pt idx="3">
                  <c:v>0.83774000000000004</c:v>
                </c:pt>
                <c:pt idx="4">
                  <c:v>0.91288499999999995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A56-47AC-9426-7D6787AAA371}"/>
            </c:ext>
          </c:extLst>
        </c:ser>
        <c:ser>
          <c:idx val="10"/>
          <c:order val="10"/>
          <c:tx>
            <c:strRef>
              <c:f>Sheet1!$H$49</c:f>
              <c:strCache>
                <c:ptCount val="1"/>
                <c:pt idx="0">
                  <c:v>five-encodings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Sheet1!$I$38:$M$38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Sheet1!$I$49:$M$49</c:f>
              <c:numCache>
                <c:formatCode>0.0000_);[Red]\(0.0000\)</c:formatCode>
                <c:ptCount val="5"/>
                <c:pt idx="0">
                  <c:v>0.89534899999999995</c:v>
                </c:pt>
                <c:pt idx="1">
                  <c:v>0.80721399999999999</c:v>
                </c:pt>
                <c:pt idx="2">
                  <c:v>0.70659300000000003</c:v>
                </c:pt>
                <c:pt idx="3">
                  <c:v>0.85276399999999997</c:v>
                </c:pt>
                <c:pt idx="4">
                  <c:v>0.91633100000000001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A56-47AC-9426-7D6787AA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3183512"/>
        <c:axId val="473182432"/>
      </c:barChart>
      <c:catAx>
        <c:axId val="473183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182432"/>
        <c:crosses val="autoZero"/>
        <c:auto val="1"/>
        <c:lblAlgn val="ctr"/>
        <c:lblOffset val="100"/>
        <c:noMultiLvlLbl val="0"/>
      </c:catAx>
      <c:valAx>
        <c:axId val="47318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score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00_);[Red]\(0.00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183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Comparison of Quadruple Feature Encodings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Sheet1!$H$54</c:f>
              <c:strCache>
                <c:ptCount val="1"/>
                <c:pt idx="0">
                  <c:v>onehot-blosum62-binary1-binary2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Sheet1!$I$53:$M$53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Sheet1!$I$54:$M$54</c:f>
              <c:numCache>
                <c:formatCode>0.0000_ </c:formatCode>
                <c:ptCount val="5"/>
                <c:pt idx="0">
                  <c:v>0.85930200000000001</c:v>
                </c:pt>
                <c:pt idx="1">
                  <c:v>0.82587100000000002</c:v>
                </c:pt>
                <c:pt idx="2">
                  <c:v>0.68588000000000005</c:v>
                </c:pt>
                <c:pt idx="3">
                  <c:v>0.84314900000000004</c:v>
                </c:pt>
                <c:pt idx="4">
                  <c:v>0.91370300000000004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C3-4F90-BEAD-978938186F4B}"/>
            </c:ext>
          </c:extLst>
        </c:ser>
        <c:ser>
          <c:idx val="1"/>
          <c:order val="1"/>
          <c:tx>
            <c:strRef>
              <c:f>Sheet1!$H$55</c:f>
              <c:strCache>
                <c:ptCount val="1"/>
                <c:pt idx="0">
                  <c:v>blosum62-zscale-binary1-binary2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Sheet1!$I$53:$M$53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Sheet1!$I$55:$M$55</c:f>
              <c:numCache>
                <c:formatCode>0.0000_ </c:formatCode>
                <c:ptCount val="5"/>
                <c:pt idx="0">
                  <c:v>0.86046500000000004</c:v>
                </c:pt>
                <c:pt idx="1">
                  <c:v>0.83084599999999997</c:v>
                </c:pt>
                <c:pt idx="2">
                  <c:v>0.69188799999999995</c:v>
                </c:pt>
                <c:pt idx="3">
                  <c:v>0.84615399999999996</c:v>
                </c:pt>
                <c:pt idx="4">
                  <c:v>0.911408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C3-4F90-BEAD-978938186F4B}"/>
            </c:ext>
          </c:extLst>
        </c:ser>
        <c:ser>
          <c:idx val="2"/>
          <c:order val="2"/>
          <c:tx>
            <c:strRef>
              <c:f>Sheet1!$H$56</c:f>
              <c:strCache>
                <c:ptCount val="1"/>
                <c:pt idx="0">
                  <c:v>onehot-zscale-binary1-binary2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Sheet1!$I$53:$M$53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Sheet1!$I$56:$M$56</c:f>
              <c:numCache>
                <c:formatCode>0.0000_ </c:formatCode>
                <c:ptCount val="5"/>
                <c:pt idx="0">
                  <c:v>0.86860499999999996</c:v>
                </c:pt>
                <c:pt idx="1">
                  <c:v>0.80845800000000001</c:v>
                </c:pt>
                <c:pt idx="2">
                  <c:v>0.67901800000000001</c:v>
                </c:pt>
                <c:pt idx="3">
                  <c:v>0.83954300000000004</c:v>
                </c:pt>
                <c:pt idx="4">
                  <c:v>0.91240900000000003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C3-4F90-BEAD-978938186F4B}"/>
            </c:ext>
          </c:extLst>
        </c:ser>
        <c:ser>
          <c:idx val="3"/>
          <c:order val="3"/>
          <c:tx>
            <c:strRef>
              <c:f>Sheet1!$H$57</c:f>
              <c:strCache>
                <c:ptCount val="1"/>
                <c:pt idx="0">
                  <c:v>onehot-blosum62-zscale-binary1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Sheet1!$I$53:$M$53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Sheet1!$I$57:$M$57</c:f>
              <c:numCache>
                <c:formatCode>0.0000_ </c:formatCode>
                <c:ptCount val="5"/>
                <c:pt idx="0">
                  <c:v>0.88604700000000003</c:v>
                </c:pt>
                <c:pt idx="1">
                  <c:v>0.80721399999999999</c:v>
                </c:pt>
                <c:pt idx="2">
                  <c:v>0.69651200000000002</c:v>
                </c:pt>
                <c:pt idx="3">
                  <c:v>0.84795699999999996</c:v>
                </c:pt>
                <c:pt idx="4">
                  <c:v>0.91396200000000005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C3-4F90-BEAD-978938186F4B}"/>
            </c:ext>
          </c:extLst>
        </c:ser>
        <c:ser>
          <c:idx val="4"/>
          <c:order val="4"/>
          <c:tx>
            <c:strRef>
              <c:f>Sheet1!$H$58</c:f>
              <c:strCache>
                <c:ptCount val="1"/>
                <c:pt idx="0">
                  <c:v>onehot-blosum62-zscale-binary2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Sheet1!$I$53:$M$53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Sheet1!$I$58:$M$58</c:f>
              <c:numCache>
                <c:formatCode>0.0000_ </c:formatCode>
                <c:ptCount val="5"/>
                <c:pt idx="0">
                  <c:v>0.86162799999999995</c:v>
                </c:pt>
                <c:pt idx="1">
                  <c:v>0.83084599999999997</c:v>
                </c:pt>
                <c:pt idx="2">
                  <c:v>0.69309600000000005</c:v>
                </c:pt>
                <c:pt idx="3">
                  <c:v>0.84675500000000004</c:v>
                </c:pt>
                <c:pt idx="4">
                  <c:v>0.91271100000000005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C3-4F90-BEAD-978938186F4B}"/>
            </c:ext>
          </c:extLst>
        </c:ser>
        <c:ser>
          <c:idx val="5"/>
          <c:order val="5"/>
          <c:tx>
            <c:strRef>
              <c:f>Sheet1!$H$59</c:f>
              <c:strCache>
                <c:ptCount val="1"/>
                <c:pt idx="0">
                  <c:v>five-encodings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Sheet1!$I$53:$M$53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Sheet1!$I$59:$M$59</c:f>
              <c:numCache>
                <c:formatCode>0.0000_ </c:formatCode>
                <c:ptCount val="5"/>
                <c:pt idx="0">
                  <c:v>0.89534899999999995</c:v>
                </c:pt>
                <c:pt idx="1">
                  <c:v>0.80721399999999999</c:v>
                </c:pt>
                <c:pt idx="2">
                  <c:v>0.70659300000000003</c:v>
                </c:pt>
                <c:pt idx="3">
                  <c:v>0.85276399999999997</c:v>
                </c:pt>
                <c:pt idx="4">
                  <c:v>0.91633100000000001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8C3-4F90-BEAD-978938186F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6545768"/>
        <c:axId val="936546128"/>
      </c:barChart>
      <c:catAx>
        <c:axId val="936545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6546128"/>
        <c:crosses val="autoZero"/>
        <c:auto val="1"/>
        <c:lblAlgn val="ctr"/>
        <c:lblOffset val="100"/>
        <c:noMultiLvlLbl val="0"/>
      </c:catAx>
      <c:valAx>
        <c:axId val="93654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score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6545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Comparison of Single Feature Encodings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Sheet1!$H$14</c:f>
              <c:strCache>
                <c:ptCount val="1"/>
                <c:pt idx="0">
                  <c:v>onehot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Sheet1!$I$13:$M$13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Sheet1!$I$14:$M$14</c:f>
              <c:numCache>
                <c:formatCode>0.0000_ </c:formatCode>
                <c:ptCount val="5"/>
                <c:pt idx="0">
                  <c:v>0.82441900000000001</c:v>
                </c:pt>
                <c:pt idx="1">
                  <c:v>0.84204000000000001</c:v>
                </c:pt>
                <c:pt idx="2">
                  <c:v>0.66608900000000004</c:v>
                </c:pt>
                <c:pt idx="3">
                  <c:v>0.83293300000000003</c:v>
                </c:pt>
                <c:pt idx="4">
                  <c:v>0.90837999999999997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93-4C71-B39D-E9498F1C7522}"/>
            </c:ext>
          </c:extLst>
        </c:ser>
        <c:ser>
          <c:idx val="1"/>
          <c:order val="1"/>
          <c:tx>
            <c:strRef>
              <c:f>Sheet1!$H$15</c:f>
              <c:strCache>
                <c:ptCount val="1"/>
                <c:pt idx="0">
                  <c:v>blosum62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Sheet1!$I$13:$M$13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Sheet1!$I$15:$M$15</c:f>
              <c:numCache>
                <c:formatCode>0.0000_ </c:formatCode>
                <c:ptCount val="5"/>
                <c:pt idx="0">
                  <c:v>0.85581399999999996</c:v>
                </c:pt>
                <c:pt idx="1">
                  <c:v>0.82587100000000002</c:v>
                </c:pt>
                <c:pt idx="2">
                  <c:v>0.682253</c:v>
                </c:pt>
                <c:pt idx="3">
                  <c:v>0.84134600000000004</c:v>
                </c:pt>
                <c:pt idx="4">
                  <c:v>0.90951899999999997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93-4C71-B39D-E9498F1C7522}"/>
            </c:ext>
          </c:extLst>
        </c:ser>
        <c:ser>
          <c:idx val="2"/>
          <c:order val="2"/>
          <c:tx>
            <c:strRef>
              <c:f>Sheet1!$H$16</c:f>
              <c:strCache>
                <c:ptCount val="1"/>
                <c:pt idx="0">
                  <c:v>zscale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Sheet1!$I$13:$M$13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Sheet1!$I$16:$M$16</c:f>
              <c:numCache>
                <c:formatCode>0.0000_ </c:formatCode>
                <c:ptCount val="5"/>
                <c:pt idx="0">
                  <c:v>0.831395</c:v>
                </c:pt>
                <c:pt idx="1">
                  <c:v>0.80348299999999995</c:v>
                </c:pt>
                <c:pt idx="2">
                  <c:v>0.63529000000000002</c:v>
                </c:pt>
                <c:pt idx="3">
                  <c:v>0.817909</c:v>
                </c:pt>
                <c:pt idx="4">
                  <c:v>0.89024800000000004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93-4C71-B39D-E9498F1C7522}"/>
            </c:ext>
          </c:extLst>
        </c:ser>
        <c:ser>
          <c:idx val="3"/>
          <c:order val="3"/>
          <c:tx>
            <c:strRef>
              <c:f>Sheet1!$H$17</c:f>
              <c:strCache>
                <c:ptCount val="1"/>
                <c:pt idx="0">
                  <c:v>binary1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Sheet1!$I$13:$M$13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Sheet1!$I$17:$M$17</c:f>
              <c:numCache>
                <c:formatCode>0.0000_ </c:formatCode>
                <c:ptCount val="5"/>
                <c:pt idx="0">
                  <c:v>0.80813999999999997</c:v>
                </c:pt>
                <c:pt idx="1">
                  <c:v>0.65920400000000001</c:v>
                </c:pt>
                <c:pt idx="2">
                  <c:v>0.47354299999999999</c:v>
                </c:pt>
                <c:pt idx="3">
                  <c:v>0.736178</c:v>
                </c:pt>
                <c:pt idx="4">
                  <c:v>0.79475600000000002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D93-4C71-B39D-E9498F1C7522}"/>
            </c:ext>
          </c:extLst>
        </c:ser>
        <c:ser>
          <c:idx val="4"/>
          <c:order val="4"/>
          <c:tx>
            <c:strRef>
              <c:f>Sheet1!$H$18</c:f>
              <c:strCache>
                <c:ptCount val="1"/>
                <c:pt idx="0">
                  <c:v>binary2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Sheet1!$I$13:$M$13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Sheet1!$I$18:$M$18</c:f>
              <c:numCache>
                <c:formatCode>0.0000_ </c:formatCode>
                <c:ptCount val="5"/>
                <c:pt idx="0">
                  <c:v>0.86279099999999997</c:v>
                </c:pt>
                <c:pt idx="1">
                  <c:v>0.79850699999999997</c:v>
                </c:pt>
                <c:pt idx="2">
                  <c:v>0.663412</c:v>
                </c:pt>
                <c:pt idx="3">
                  <c:v>0.831731</c:v>
                </c:pt>
                <c:pt idx="4">
                  <c:v>0.90123799999999998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93-4C71-B39D-E9498F1C7522}"/>
            </c:ext>
          </c:extLst>
        </c:ser>
        <c:ser>
          <c:idx val="5"/>
          <c:order val="5"/>
          <c:tx>
            <c:strRef>
              <c:f>Sheet1!$H$19</c:f>
              <c:strCache>
                <c:ptCount val="1"/>
                <c:pt idx="0">
                  <c:v>five-encodings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Sheet1!$I$13:$M$13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Sheet1!$I$19:$M$19</c:f>
              <c:numCache>
                <c:formatCode>0.0000_ </c:formatCode>
                <c:ptCount val="5"/>
                <c:pt idx="0">
                  <c:v>0.89534899999999995</c:v>
                </c:pt>
                <c:pt idx="1">
                  <c:v>0.80721399999999999</c:v>
                </c:pt>
                <c:pt idx="2">
                  <c:v>0.70659300000000003</c:v>
                </c:pt>
                <c:pt idx="3">
                  <c:v>0.85276399999999997</c:v>
                </c:pt>
                <c:pt idx="4">
                  <c:v>0.91633100000000001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D93-4C71-B39D-E9498F1C75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8212424"/>
        <c:axId val="928221064"/>
      </c:barChart>
      <c:catAx>
        <c:axId val="928212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8221064"/>
        <c:crosses val="autoZero"/>
        <c:auto val="1"/>
        <c:lblAlgn val="ctr"/>
        <c:lblOffset val="100"/>
        <c:noMultiLvlLbl val="0"/>
      </c:catAx>
      <c:valAx>
        <c:axId val="928221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score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821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Comparison of Dual Feature Encodings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Sheet1!$H$24</c:f>
              <c:strCache>
                <c:ptCount val="1"/>
                <c:pt idx="0">
                  <c:v>onehot-blosum62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Sheet1!$I$23:$M$23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Sheet1!$I$24:$M$24</c:f>
              <c:numCache>
                <c:formatCode>0.0000_);[Red]\(0.0000\)</c:formatCode>
                <c:ptCount val="5"/>
                <c:pt idx="0">
                  <c:v>0.88372099999999998</c:v>
                </c:pt>
                <c:pt idx="1">
                  <c:v>0.81343299999999996</c:v>
                </c:pt>
                <c:pt idx="2">
                  <c:v>0.69984100000000005</c:v>
                </c:pt>
                <c:pt idx="3">
                  <c:v>0.84975999999999996</c:v>
                </c:pt>
                <c:pt idx="4">
                  <c:v>0.91508199999999995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28-4C95-AC4D-51AA50C77C7F}"/>
            </c:ext>
          </c:extLst>
        </c:ser>
        <c:ser>
          <c:idx val="1"/>
          <c:order val="1"/>
          <c:tx>
            <c:strRef>
              <c:f>Sheet1!$H$25</c:f>
              <c:strCache>
                <c:ptCount val="1"/>
                <c:pt idx="0">
                  <c:v>onehot_zscale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Sheet1!$I$23:$M$23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Sheet1!$I$25:$M$25</c:f>
              <c:numCache>
                <c:formatCode>0.0000_);[Red]\(0.0000\)</c:formatCode>
                <c:ptCount val="5"/>
                <c:pt idx="0">
                  <c:v>0.87325600000000003</c:v>
                </c:pt>
                <c:pt idx="1">
                  <c:v>0.82089599999999996</c:v>
                </c:pt>
                <c:pt idx="2">
                  <c:v>0.69575600000000004</c:v>
                </c:pt>
                <c:pt idx="3">
                  <c:v>0.84795699999999996</c:v>
                </c:pt>
                <c:pt idx="4">
                  <c:v>0.913358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28-4C95-AC4D-51AA50C77C7F}"/>
            </c:ext>
          </c:extLst>
        </c:ser>
        <c:ser>
          <c:idx val="2"/>
          <c:order val="2"/>
          <c:tx>
            <c:strRef>
              <c:f>Sheet1!$H$26</c:f>
              <c:strCache>
                <c:ptCount val="1"/>
                <c:pt idx="0">
                  <c:v>onehot-binary1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Sheet1!$I$23:$M$23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Sheet1!$I$26:$M$26</c:f>
              <c:numCache>
                <c:formatCode>0.0000_);[Red]\(0.0000\)</c:formatCode>
                <c:ptCount val="5"/>
                <c:pt idx="0">
                  <c:v>0.86162799999999995</c:v>
                </c:pt>
                <c:pt idx="1">
                  <c:v>0.82213899999999995</c:v>
                </c:pt>
                <c:pt idx="2">
                  <c:v>0.68471899999999997</c:v>
                </c:pt>
                <c:pt idx="3">
                  <c:v>0.84254799999999996</c:v>
                </c:pt>
                <c:pt idx="4">
                  <c:v>0.91214700000000004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28-4C95-AC4D-51AA50C77C7F}"/>
            </c:ext>
          </c:extLst>
        </c:ser>
        <c:ser>
          <c:idx val="3"/>
          <c:order val="3"/>
          <c:tx>
            <c:strRef>
              <c:f>Sheet1!$H$27</c:f>
              <c:strCache>
                <c:ptCount val="1"/>
                <c:pt idx="0">
                  <c:v>onehot-binary2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Sheet1!$I$23:$M$23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Sheet1!$I$27:$M$27</c:f>
              <c:numCache>
                <c:formatCode>0.0000_);[Red]\(0.0000\)</c:formatCode>
                <c:ptCount val="5"/>
                <c:pt idx="0">
                  <c:v>0.83488399999999996</c:v>
                </c:pt>
                <c:pt idx="1">
                  <c:v>0.82835800000000004</c:v>
                </c:pt>
                <c:pt idx="2">
                  <c:v>0.66314200000000001</c:v>
                </c:pt>
                <c:pt idx="3">
                  <c:v>0.831731</c:v>
                </c:pt>
                <c:pt idx="4">
                  <c:v>0.90732999999999997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28-4C95-AC4D-51AA50C77C7F}"/>
            </c:ext>
          </c:extLst>
        </c:ser>
        <c:ser>
          <c:idx val="4"/>
          <c:order val="4"/>
          <c:tx>
            <c:strRef>
              <c:f>Sheet1!$H$28</c:f>
              <c:strCache>
                <c:ptCount val="1"/>
                <c:pt idx="0">
                  <c:v>blosum62-zscale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Sheet1!$I$23:$M$23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Sheet1!$I$28:$M$28</c:f>
              <c:numCache>
                <c:formatCode>0.0000_);[Red]\(0.0000\)</c:formatCode>
                <c:ptCount val="5"/>
                <c:pt idx="0">
                  <c:v>0.84651200000000004</c:v>
                </c:pt>
                <c:pt idx="1">
                  <c:v>0.83706499999999995</c:v>
                </c:pt>
                <c:pt idx="2">
                  <c:v>0.68354899999999996</c:v>
                </c:pt>
                <c:pt idx="3">
                  <c:v>0.841947</c:v>
                </c:pt>
                <c:pt idx="4">
                  <c:v>0.910242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28-4C95-AC4D-51AA50C77C7F}"/>
            </c:ext>
          </c:extLst>
        </c:ser>
        <c:ser>
          <c:idx val="5"/>
          <c:order val="5"/>
          <c:tx>
            <c:strRef>
              <c:f>Sheet1!$H$29</c:f>
              <c:strCache>
                <c:ptCount val="1"/>
                <c:pt idx="0">
                  <c:v>blosum62-binary1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Sheet1!$I$23:$M$23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Sheet1!$I$29:$M$29</c:f>
              <c:numCache>
                <c:formatCode>0.0000_);[Red]\(0.0000\)</c:formatCode>
                <c:ptCount val="5"/>
                <c:pt idx="0">
                  <c:v>0.87092999999999998</c:v>
                </c:pt>
                <c:pt idx="1">
                  <c:v>0.80099500000000001</c:v>
                </c:pt>
                <c:pt idx="2">
                  <c:v>0.67443900000000001</c:v>
                </c:pt>
                <c:pt idx="3">
                  <c:v>0.83713899999999997</c:v>
                </c:pt>
                <c:pt idx="4">
                  <c:v>0.90790499999999996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28-4C95-AC4D-51AA50C77C7F}"/>
            </c:ext>
          </c:extLst>
        </c:ser>
        <c:ser>
          <c:idx val="6"/>
          <c:order val="6"/>
          <c:tx>
            <c:strRef>
              <c:f>Sheet1!$H$30</c:f>
              <c:strCache>
                <c:ptCount val="1"/>
                <c:pt idx="0">
                  <c:v>blosum62-binary2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Sheet1!$I$23:$M$23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Sheet1!$I$30:$M$30</c:f>
              <c:numCache>
                <c:formatCode>0.0000_);[Red]\(0.0000\)</c:formatCode>
                <c:ptCount val="5"/>
                <c:pt idx="0">
                  <c:v>0.84092999999999996</c:v>
                </c:pt>
                <c:pt idx="1">
                  <c:v>0.84204000000000001</c:v>
                </c:pt>
                <c:pt idx="2">
                  <c:v>0.68250999999999995</c:v>
                </c:pt>
                <c:pt idx="3">
                  <c:v>0.84134600000000004</c:v>
                </c:pt>
                <c:pt idx="4">
                  <c:v>0.90976100000000004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28-4C95-AC4D-51AA50C77C7F}"/>
            </c:ext>
          </c:extLst>
        </c:ser>
        <c:ser>
          <c:idx val="7"/>
          <c:order val="7"/>
          <c:tx>
            <c:strRef>
              <c:f>Sheet1!$H$31</c:f>
              <c:strCache>
                <c:ptCount val="1"/>
                <c:pt idx="0">
                  <c:v>zscale-binary1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Sheet1!$I$23:$M$23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Sheet1!$I$31:$M$31</c:f>
              <c:numCache>
                <c:formatCode>0.0000_);[Red]\(0.0000\)</c:formatCode>
                <c:ptCount val="5"/>
                <c:pt idx="0">
                  <c:v>0.85465100000000005</c:v>
                </c:pt>
                <c:pt idx="1">
                  <c:v>0.83333299999999999</c:v>
                </c:pt>
                <c:pt idx="2">
                  <c:v>0.688276</c:v>
                </c:pt>
                <c:pt idx="3">
                  <c:v>0.84435099999999996</c:v>
                </c:pt>
                <c:pt idx="4">
                  <c:v>0.90835600000000005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828-4C95-AC4D-51AA50C77C7F}"/>
            </c:ext>
          </c:extLst>
        </c:ser>
        <c:ser>
          <c:idx val="8"/>
          <c:order val="8"/>
          <c:tx>
            <c:strRef>
              <c:f>Sheet1!$H$32</c:f>
              <c:strCache>
                <c:ptCount val="1"/>
                <c:pt idx="0">
                  <c:v>zscale-binary2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Sheet1!$I$23:$M$23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Sheet1!$I$32:$M$32</c:f>
              <c:numCache>
                <c:formatCode>0.0000_);[Red]\(0.0000\)</c:formatCode>
                <c:ptCount val="5"/>
                <c:pt idx="0">
                  <c:v>0.88023300000000004</c:v>
                </c:pt>
                <c:pt idx="1">
                  <c:v>0.776119</c:v>
                </c:pt>
                <c:pt idx="2">
                  <c:v>0.66126700000000005</c:v>
                </c:pt>
                <c:pt idx="3">
                  <c:v>0.829928</c:v>
                </c:pt>
                <c:pt idx="4">
                  <c:v>0.90521200000000002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28-4C95-AC4D-51AA50C77C7F}"/>
            </c:ext>
          </c:extLst>
        </c:ser>
        <c:ser>
          <c:idx val="9"/>
          <c:order val="9"/>
          <c:tx>
            <c:strRef>
              <c:f>Sheet1!$H$33</c:f>
              <c:strCache>
                <c:ptCount val="1"/>
                <c:pt idx="0">
                  <c:v>binary1-binary2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Sheet1!$I$23:$M$23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Sheet1!$I$33:$M$33</c:f>
              <c:numCache>
                <c:formatCode>0.0000_);[Red]\(0.0000\)</c:formatCode>
                <c:ptCount val="5"/>
                <c:pt idx="0">
                  <c:v>0.81976700000000002</c:v>
                </c:pt>
                <c:pt idx="1">
                  <c:v>0.84950199999999998</c:v>
                </c:pt>
                <c:pt idx="2">
                  <c:v>0.66890799999999995</c:v>
                </c:pt>
                <c:pt idx="3">
                  <c:v>0.83413499999999996</c:v>
                </c:pt>
                <c:pt idx="4">
                  <c:v>0.90639499999999995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828-4C95-AC4D-51AA50C77C7F}"/>
            </c:ext>
          </c:extLst>
        </c:ser>
        <c:ser>
          <c:idx val="10"/>
          <c:order val="10"/>
          <c:tx>
            <c:strRef>
              <c:f>Sheet1!$H$34</c:f>
              <c:strCache>
                <c:ptCount val="1"/>
                <c:pt idx="0">
                  <c:v>five-encodings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Sheet1!$I$23:$M$23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Sheet1!$I$34:$M$34</c:f>
              <c:numCache>
                <c:formatCode>0.0000_);[Red]\(0.0000\)</c:formatCode>
                <c:ptCount val="5"/>
                <c:pt idx="0">
                  <c:v>0.89534899999999995</c:v>
                </c:pt>
                <c:pt idx="1">
                  <c:v>0.80721399999999999</c:v>
                </c:pt>
                <c:pt idx="2">
                  <c:v>0.70659300000000003</c:v>
                </c:pt>
                <c:pt idx="3">
                  <c:v>0.85276399999999997</c:v>
                </c:pt>
                <c:pt idx="4">
                  <c:v>0.91633100000000001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828-4C95-AC4D-51AA50C77C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6604560"/>
        <c:axId val="806607080"/>
      </c:barChart>
      <c:catAx>
        <c:axId val="80660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6607080"/>
        <c:crosses val="autoZero"/>
        <c:auto val="1"/>
        <c:lblAlgn val="ctr"/>
        <c:lblOffset val="100"/>
        <c:noMultiLvlLbl val="0"/>
      </c:catAx>
      <c:valAx>
        <c:axId val="806607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score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00_);[Red]\(0.00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660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Comparison of Triple Feature Encodings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630883280016782"/>
          <c:y val="0.18001866190842569"/>
          <c:w val="0.56534431946290886"/>
          <c:h val="0.724185360405832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Sheet1!$H$39</c:f>
              <c:strCache>
                <c:ptCount val="1"/>
                <c:pt idx="0">
                  <c:v>onehot-blosum62-zscale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Sheet1!$I$38:$M$38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Sheet1!$I$39:$M$39</c:f>
              <c:numCache>
                <c:formatCode>0.0000_);[Red]\(0.0000\)</c:formatCode>
                <c:ptCount val="5"/>
                <c:pt idx="0">
                  <c:v>0.84883699999999995</c:v>
                </c:pt>
                <c:pt idx="1">
                  <c:v>0.83333299999999999</c:v>
                </c:pt>
                <c:pt idx="2">
                  <c:v>0.68228900000000003</c:v>
                </c:pt>
                <c:pt idx="3">
                  <c:v>0.84134600000000004</c:v>
                </c:pt>
                <c:pt idx="4">
                  <c:v>0.91240500000000002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DF-4A06-A317-A85B64E7FE55}"/>
            </c:ext>
          </c:extLst>
        </c:ser>
        <c:ser>
          <c:idx val="1"/>
          <c:order val="1"/>
          <c:tx>
            <c:strRef>
              <c:f>Sheet1!$H$40</c:f>
              <c:strCache>
                <c:ptCount val="1"/>
                <c:pt idx="0">
                  <c:v>onehot-blosum62-binary1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Sheet1!$I$38:$M$38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Sheet1!$I$40:$M$40</c:f>
              <c:numCache>
                <c:formatCode>0.0000_);[Red]\(0.0000\)</c:formatCode>
                <c:ptCount val="5"/>
                <c:pt idx="0">
                  <c:v>0.67790700000000004</c:v>
                </c:pt>
                <c:pt idx="1">
                  <c:v>0.91417899999999996</c:v>
                </c:pt>
                <c:pt idx="2">
                  <c:v>0.606105</c:v>
                </c:pt>
                <c:pt idx="3">
                  <c:v>0.79206699999999997</c:v>
                </c:pt>
                <c:pt idx="4">
                  <c:v>0.91244800000000004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DF-4A06-A317-A85B64E7FE55}"/>
            </c:ext>
          </c:extLst>
        </c:ser>
        <c:ser>
          <c:idx val="2"/>
          <c:order val="2"/>
          <c:tx>
            <c:strRef>
              <c:f>Sheet1!$H$41</c:f>
              <c:strCache>
                <c:ptCount val="1"/>
                <c:pt idx="0">
                  <c:v>onehot-blosum62-binary2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Sheet1!$I$38:$M$38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Sheet1!$I$41:$M$41</c:f>
              <c:numCache>
                <c:formatCode>0.0000_);[Red]\(0.0000\)</c:formatCode>
                <c:ptCount val="5"/>
                <c:pt idx="0">
                  <c:v>0.86627900000000002</c:v>
                </c:pt>
                <c:pt idx="1">
                  <c:v>0.809701</c:v>
                </c:pt>
                <c:pt idx="2">
                  <c:v>0.67773300000000003</c:v>
                </c:pt>
                <c:pt idx="3">
                  <c:v>0.84894199999999997</c:v>
                </c:pt>
                <c:pt idx="4">
                  <c:v>0.91006299999999996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DF-4A06-A317-A85B64E7FE55}"/>
            </c:ext>
          </c:extLst>
        </c:ser>
        <c:ser>
          <c:idx val="3"/>
          <c:order val="3"/>
          <c:tx>
            <c:strRef>
              <c:f>Sheet1!$H$42</c:f>
              <c:strCache>
                <c:ptCount val="1"/>
                <c:pt idx="0">
                  <c:v>onehot-zscale-binary1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Sheet1!$I$38:$M$38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Sheet1!$I$42:$M$42</c:f>
              <c:numCache>
                <c:formatCode>0.0000_);[Red]\(0.0000\)</c:formatCode>
                <c:ptCount val="5"/>
                <c:pt idx="0">
                  <c:v>0.83255800000000002</c:v>
                </c:pt>
                <c:pt idx="1">
                  <c:v>0.85199000000000003</c:v>
                </c:pt>
                <c:pt idx="2">
                  <c:v>0.68416500000000002</c:v>
                </c:pt>
                <c:pt idx="3">
                  <c:v>0.841947</c:v>
                </c:pt>
                <c:pt idx="4">
                  <c:v>0.91764999999999997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DF-4A06-A317-A85B64E7FE55}"/>
            </c:ext>
          </c:extLst>
        </c:ser>
        <c:ser>
          <c:idx val="4"/>
          <c:order val="4"/>
          <c:tx>
            <c:strRef>
              <c:f>Sheet1!$H$43</c:f>
              <c:strCache>
                <c:ptCount val="1"/>
                <c:pt idx="0">
                  <c:v>onehot-zscale-binary2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Sheet1!$I$38:$M$38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Sheet1!$I$43:$M$43</c:f>
              <c:numCache>
                <c:formatCode>0.0000_);[Red]\(0.0000\)</c:formatCode>
                <c:ptCount val="5"/>
                <c:pt idx="0">
                  <c:v>0.85697699999999999</c:v>
                </c:pt>
                <c:pt idx="1">
                  <c:v>0.83830800000000005</c:v>
                </c:pt>
                <c:pt idx="2">
                  <c:v>0.69550699999999999</c:v>
                </c:pt>
                <c:pt idx="3">
                  <c:v>0.84795699999999996</c:v>
                </c:pt>
                <c:pt idx="4">
                  <c:v>0.918929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DF-4A06-A317-A85B64E7FE55}"/>
            </c:ext>
          </c:extLst>
        </c:ser>
        <c:ser>
          <c:idx val="5"/>
          <c:order val="5"/>
          <c:tx>
            <c:strRef>
              <c:f>Sheet1!$H$44</c:f>
              <c:strCache>
                <c:ptCount val="1"/>
                <c:pt idx="0">
                  <c:v>onehot-binary1-binary2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Sheet1!$I$38:$M$38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Sheet1!$I$44:$M$44</c:f>
              <c:numCache>
                <c:formatCode>0.0000_);[Red]\(0.0000\)</c:formatCode>
                <c:ptCount val="5"/>
                <c:pt idx="0">
                  <c:v>0.85814000000000001</c:v>
                </c:pt>
                <c:pt idx="1">
                  <c:v>0.81840800000000002</c:v>
                </c:pt>
                <c:pt idx="2">
                  <c:v>0.67748900000000001</c:v>
                </c:pt>
                <c:pt idx="3">
                  <c:v>0.83894199999999997</c:v>
                </c:pt>
                <c:pt idx="4">
                  <c:v>0.91157900000000003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9DF-4A06-A317-A85B64E7FE55}"/>
            </c:ext>
          </c:extLst>
        </c:ser>
        <c:ser>
          <c:idx val="6"/>
          <c:order val="6"/>
          <c:tx>
            <c:strRef>
              <c:f>Sheet1!$H$45</c:f>
              <c:strCache>
                <c:ptCount val="1"/>
                <c:pt idx="0">
                  <c:v>blosum62-zscale-binary1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Sheet1!$I$38:$M$38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Sheet1!$I$45:$M$45</c:f>
              <c:numCache>
                <c:formatCode>0.0000_);[Red]\(0.0000\)</c:formatCode>
                <c:ptCount val="5"/>
                <c:pt idx="0">
                  <c:v>0.88023300000000004</c:v>
                </c:pt>
                <c:pt idx="1">
                  <c:v>0.79726399999999997</c:v>
                </c:pt>
                <c:pt idx="2">
                  <c:v>0.68093199999999998</c:v>
                </c:pt>
                <c:pt idx="3">
                  <c:v>0.840144</c:v>
                </c:pt>
                <c:pt idx="4">
                  <c:v>0.91025699999999998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9DF-4A06-A317-A85B64E7FE55}"/>
            </c:ext>
          </c:extLst>
        </c:ser>
        <c:ser>
          <c:idx val="7"/>
          <c:order val="7"/>
          <c:tx>
            <c:strRef>
              <c:f>Sheet1!$H$46</c:f>
              <c:strCache>
                <c:ptCount val="1"/>
                <c:pt idx="0">
                  <c:v>blosum62-zscale-binary2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Sheet1!$I$38:$M$38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Sheet1!$I$46:$M$46</c:f>
              <c:numCache>
                <c:formatCode>0.0000_);[Red]\(0.0000\)</c:formatCode>
                <c:ptCount val="5"/>
                <c:pt idx="0">
                  <c:v>0.85348800000000002</c:v>
                </c:pt>
                <c:pt idx="1">
                  <c:v>0.824627</c:v>
                </c:pt>
                <c:pt idx="2">
                  <c:v>0.67863799999999996</c:v>
                </c:pt>
                <c:pt idx="3">
                  <c:v>0.83954300000000004</c:v>
                </c:pt>
                <c:pt idx="4">
                  <c:v>0.91273700000000002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9DF-4A06-A317-A85B64E7FE55}"/>
            </c:ext>
          </c:extLst>
        </c:ser>
        <c:ser>
          <c:idx val="8"/>
          <c:order val="8"/>
          <c:tx>
            <c:strRef>
              <c:f>Sheet1!$H$47</c:f>
              <c:strCache>
                <c:ptCount val="1"/>
                <c:pt idx="0">
                  <c:v>blosum62-binary1-binary2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Sheet1!$I$38:$M$38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Sheet1!$I$47:$M$47</c:f>
              <c:numCache>
                <c:formatCode>0.0000_);[Red]\(0.0000\)</c:formatCode>
                <c:ptCount val="5"/>
                <c:pt idx="0">
                  <c:v>0.86162799999999995</c:v>
                </c:pt>
                <c:pt idx="1">
                  <c:v>0.82213899999999995</c:v>
                </c:pt>
                <c:pt idx="2">
                  <c:v>0.68471899999999997</c:v>
                </c:pt>
                <c:pt idx="3">
                  <c:v>0.84254799999999996</c:v>
                </c:pt>
                <c:pt idx="4">
                  <c:v>0.91522899999999996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9DF-4A06-A317-A85B64E7FE55}"/>
            </c:ext>
          </c:extLst>
        </c:ser>
        <c:ser>
          <c:idx val="9"/>
          <c:order val="9"/>
          <c:tx>
            <c:strRef>
              <c:f>Sheet1!$H$48</c:f>
              <c:strCache>
                <c:ptCount val="1"/>
                <c:pt idx="0">
                  <c:v>zscale-binary1-binary2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Sheet1!$I$38:$M$38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Sheet1!$I$48:$M$48</c:f>
              <c:numCache>
                <c:formatCode>0.0000_);[Red]\(0.0000\)</c:formatCode>
                <c:ptCount val="5"/>
                <c:pt idx="0">
                  <c:v>0.851163</c:v>
                </c:pt>
                <c:pt idx="1">
                  <c:v>0.82338299999999998</c:v>
                </c:pt>
                <c:pt idx="2">
                  <c:v>0.67502399999999996</c:v>
                </c:pt>
                <c:pt idx="3">
                  <c:v>0.83774000000000004</c:v>
                </c:pt>
                <c:pt idx="4">
                  <c:v>0.91288499999999995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9DF-4A06-A317-A85B64E7FE55}"/>
            </c:ext>
          </c:extLst>
        </c:ser>
        <c:ser>
          <c:idx val="10"/>
          <c:order val="10"/>
          <c:tx>
            <c:strRef>
              <c:f>Sheet1!$H$49</c:f>
              <c:strCache>
                <c:ptCount val="1"/>
                <c:pt idx="0">
                  <c:v>five-encodings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Sheet1!$I$38:$M$38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Sheet1!$I$49:$M$49</c:f>
              <c:numCache>
                <c:formatCode>0.0000_);[Red]\(0.0000\)</c:formatCode>
                <c:ptCount val="5"/>
                <c:pt idx="0">
                  <c:v>0.89534899999999995</c:v>
                </c:pt>
                <c:pt idx="1">
                  <c:v>0.80721399999999999</c:v>
                </c:pt>
                <c:pt idx="2">
                  <c:v>0.70659300000000003</c:v>
                </c:pt>
                <c:pt idx="3">
                  <c:v>0.85276399999999997</c:v>
                </c:pt>
                <c:pt idx="4">
                  <c:v>0.91633100000000001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9DF-4A06-A317-A85B64E7FE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3183512"/>
        <c:axId val="473182432"/>
      </c:barChart>
      <c:catAx>
        <c:axId val="473183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182432"/>
        <c:crosses val="autoZero"/>
        <c:auto val="1"/>
        <c:lblAlgn val="ctr"/>
        <c:lblOffset val="100"/>
        <c:noMultiLvlLbl val="0"/>
      </c:catAx>
      <c:valAx>
        <c:axId val="47318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score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00_);[Red]\(0.00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3183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959572696073815"/>
          <c:y val="0.14173921449533888"/>
          <c:w val="0.26370293882071327"/>
          <c:h val="0.837392546223591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Comparison of Quadruple Feature Encodings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252059439743042"/>
          <c:y val="0.1798939952450542"/>
          <c:w val="0.5074184504441368"/>
          <c:h val="0.724376367773972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Sheet1!$H$54</c:f>
              <c:strCache>
                <c:ptCount val="1"/>
                <c:pt idx="0">
                  <c:v>onehot-blosum62-binary1-binary2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Sheet1!$I$53:$M$53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Sheet1!$I$54:$M$54</c:f>
              <c:numCache>
                <c:formatCode>0.0000_ </c:formatCode>
                <c:ptCount val="5"/>
                <c:pt idx="0">
                  <c:v>0.85930200000000001</c:v>
                </c:pt>
                <c:pt idx="1">
                  <c:v>0.82587100000000002</c:v>
                </c:pt>
                <c:pt idx="2">
                  <c:v>0.68588000000000005</c:v>
                </c:pt>
                <c:pt idx="3">
                  <c:v>0.84314900000000004</c:v>
                </c:pt>
                <c:pt idx="4">
                  <c:v>0.91370300000000004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A0-4564-9C85-0958D0A9629A}"/>
            </c:ext>
          </c:extLst>
        </c:ser>
        <c:ser>
          <c:idx val="1"/>
          <c:order val="1"/>
          <c:tx>
            <c:strRef>
              <c:f>Sheet1!$H$55</c:f>
              <c:strCache>
                <c:ptCount val="1"/>
                <c:pt idx="0">
                  <c:v>blosum62-zscale-binary1-binary2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Sheet1!$I$53:$M$53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Sheet1!$I$55:$M$55</c:f>
              <c:numCache>
                <c:formatCode>0.0000_ </c:formatCode>
                <c:ptCount val="5"/>
                <c:pt idx="0">
                  <c:v>0.86046500000000004</c:v>
                </c:pt>
                <c:pt idx="1">
                  <c:v>0.83084599999999997</c:v>
                </c:pt>
                <c:pt idx="2">
                  <c:v>0.69188799999999995</c:v>
                </c:pt>
                <c:pt idx="3">
                  <c:v>0.84615399999999996</c:v>
                </c:pt>
                <c:pt idx="4">
                  <c:v>0.911408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A0-4564-9C85-0958D0A9629A}"/>
            </c:ext>
          </c:extLst>
        </c:ser>
        <c:ser>
          <c:idx val="2"/>
          <c:order val="2"/>
          <c:tx>
            <c:strRef>
              <c:f>Sheet1!$H$56</c:f>
              <c:strCache>
                <c:ptCount val="1"/>
                <c:pt idx="0">
                  <c:v>onehot-zscale-binary1-binary2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Sheet1!$I$53:$M$53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Sheet1!$I$56:$M$56</c:f>
              <c:numCache>
                <c:formatCode>0.0000_ </c:formatCode>
                <c:ptCount val="5"/>
                <c:pt idx="0">
                  <c:v>0.86860499999999996</c:v>
                </c:pt>
                <c:pt idx="1">
                  <c:v>0.80845800000000001</c:v>
                </c:pt>
                <c:pt idx="2">
                  <c:v>0.67901800000000001</c:v>
                </c:pt>
                <c:pt idx="3">
                  <c:v>0.83954300000000004</c:v>
                </c:pt>
                <c:pt idx="4">
                  <c:v>0.91240900000000003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A0-4564-9C85-0958D0A9629A}"/>
            </c:ext>
          </c:extLst>
        </c:ser>
        <c:ser>
          <c:idx val="3"/>
          <c:order val="3"/>
          <c:tx>
            <c:strRef>
              <c:f>Sheet1!$H$57</c:f>
              <c:strCache>
                <c:ptCount val="1"/>
                <c:pt idx="0">
                  <c:v>onehot-blosum62-zscale-binary1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Sheet1!$I$53:$M$53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Sheet1!$I$57:$M$57</c:f>
              <c:numCache>
                <c:formatCode>0.0000_ </c:formatCode>
                <c:ptCount val="5"/>
                <c:pt idx="0">
                  <c:v>0.88604700000000003</c:v>
                </c:pt>
                <c:pt idx="1">
                  <c:v>0.80721399999999999</c:v>
                </c:pt>
                <c:pt idx="2">
                  <c:v>0.69651200000000002</c:v>
                </c:pt>
                <c:pt idx="3">
                  <c:v>0.84795699999999996</c:v>
                </c:pt>
                <c:pt idx="4">
                  <c:v>0.91396200000000005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A0-4564-9C85-0958D0A9629A}"/>
            </c:ext>
          </c:extLst>
        </c:ser>
        <c:ser>
          <c:idx val="4"/>
          <c:order val="4"/>
          <c:tx>
            <c:strRef>
              <c:f>Sheet1!$H$58</c:f>
              <c:strCache>
                <c:ptCount val="1"/>
                <c:pt idx="0">
                  <c:v>onehot-blosum62-zscale-binary2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Sheet1!$I$53:$M$53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Sheet1!$I$58:$M$58</c:f>
              <c:numCache>
                <c:formatCode>0.0000_ </c:formatCode>
                <c:ptCount val="5"/>
                <c:pt idx="0">
                  <c:v>0.86162799999999995</c:v>
                </c:pt>
                <c:pt idx="1">
                  <c:v>0.83084599999999997</c:v>
                </c:pt>
                <c:pt idx="2">
                  <c:v>0.69309600000000005</c:v>
                </c:pt>
                <c:pt idx="3">
                  <c:v>0.84675500000000004</c:v>
                </c:pt>
                <c:pt idx="4">
                  <c:v>0.91271100000000005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A0-4564-9C85-0958D0A9629A}"/>
            </c:ext>
          </c:extLst>
        </c:ser>
        <c:ser>
          <c:idx val="5"/>
          <c:order val="5"/>
          <c:tx>
            <c:strRef>
              <c:f>Sheet1!$H$59</c:f>
              <c:strCache>
                <c:ptCount val="1"/>
                <c:pt idx="0">
                  <c:v>five-encodings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Sheet1!$I$53:$M$53</c:f>
              <c:strCache>
                <c:ptCount val="5"/>
                <c:pt idx="0">
                  <c:v>SN</c:v>
                </c:pt>
                <c:pt idx="1">
                  <c:v>SP</c:v>
                </c:pt>
                <c:pt idx="2">
                  <c:v>MCC</c:v>
                </c:pt>
                <c:pt idx="3">
                  <c:v>ACC</c:v>
                </c:pt>
                <c:pt idx="4">
                  <c:v>AUC</c:v>
                </c:pt>
              </c:strCache>
            </c:strRef>
          </c:cat>
          <c:val>
            <c:numRef>
              <c:f>Sheet1!$I$59:$M$59</c:f>
              <c:numCache>
                <c:formatCode>0.0000_ </c:formatCode>
                <c:ptCount val="5"/>
                <c:pt idx="0">
                  <c:v>0.89534899999999995</c:v>
                </c:pt>
                <c:pt idx="1">
                  <c:v>0.80721399999999999</c:v>
                </c:pt>
                <c:pt idx="2">
                  <c:v>0.70659300000000003</c:v>
                </c:pt>
                <c:pt idx="3">
                  <c:v>0.85276399999999997</c:v>
                </c:pt>
                <c:pt idx="4">
                  <c:v>0.91633100000000001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A0-4564-9C85-0958D0A962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6545768"/>
        <c:axId val="936546128"/>
      </c:barChart>
      <c:catAx>
        <c:axId val="936545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6546128"/>
        <c:crosses val="autoZero"/>
        <c:auto val="1"/>
        <c:lblAlgn val="ctr"/>
        <c:lblOffset val="100"/>
        <c:noMultiLvlLbl val="0"/>
      </c:catAx>
      <c:valAx>
        <c:axId val="93654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score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6545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845A6-E6FB-4442-91F2-9095B767518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28102-93BE-4606-9452-4E7915D0D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91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28102-93BE-4606-9452-4E7915D0D6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20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5E679-4D62-36CD-5D34-E8403E451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2AA56D-1AA0-B1DE-3A90-7C4D33610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438D7-5A56-F71A-5FAF-898293E7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296-90AA-4CC9-AE98-B1CEE0DC4ED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D6D8F-574F-FA8B-0AF8-4AF2BF3B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9FE77-23A0-DBDA-0CB0-1ED9D7D6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5DA-A8F4-4B47-B3B9-AFC73920A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8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39658-0E92-1A90-6943-83D0225C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15A022-36AF-BF55-AC68-67AC88AF9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31616-11FD-C8C5-A786-01F2AE78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296-90AA-4CC9-AE98-B1CEE0DC4ED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7E17F-8C17-3BB2-3900-E68CE294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D05E0-D848-CA10-A335-70731C86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5DA-A8F4-4B47-B3B9-AFC73920A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2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EDB1E3-694C-089A-6908-0A07B938F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F38D5B-B41F-9B73-8B3D-C586CC9AB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A35D5-96FE-8631-9DC8-E2BF1285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296-90AA-4CC9-AE98-B1CEE0DC4ED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93A14-3346-5968-9D90-FC0C0FB2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6B840-BFCB-8607-98B0-B3054482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5DA-A8F4-4B47-B3B9-AFC73920A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6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1A6EF-87E4-091F-3A6E-D6A5C276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90F84-1386-D623-B3E0-D64C50D39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43289-B177-80A1-EBFF-EB9F0CAF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296-90AA-4CC9-AE98-B1CEE0DC4ED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845A8-740A-F8BD-801F-02EF1F51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49219-CE71-4FCC-1778-DFA1AB72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5DA-A8F4-4B47-B3B9-AFC73920A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7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57528-F403-78A3-402D-A89AFA89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005414-1EC5-E75F-8678-C578844A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2F6DE-85C0-CE98-986D-BDB2EE63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296-90AA-4CC9-AE98-B1CEE0DC4ED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50DBC-82C0-903F-1CE5-0198CEA1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43A45-4270-A80B-5B2B-723F7550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5DA-A8F4-4B47-B3B9-AFC73920A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2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58073-CAD8-365A-2839-371A6093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3FB42-762E-D3A6-E055-999F9E017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8E22CA-19D0-73E6-D586-336A35DEF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384CAB-9756-B412-FB01-1546F4A0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296-90AA-4CC9-AE98-B1CEE0DC4ED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D2AF9-3EFD-2A1A-86F2-8F2040DE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36FDE6-565E-D4B7-7EE9-07F9905B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5DA-A8F4-4B47-B3B9-AFC73920A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89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6765C-DD4F-22DE-F7F8-B34A7AB5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79AC3-CAEA-783A-9F9B-CC8F659E7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1BFCCA-A5CF-6A89-FFAB-3711B3E31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783748-F8D6-1B8B-FCC9-1B1C24F4F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4BCFF6-D280-0CCF-F4AA-B5F55E81A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60AEB3-B9F5-8895-98F1-4330DCA6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296-90AA-4CC9-AE98-B1CEE0DC4ED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1A7035-5BD3-668F-5CAD-B81DC122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EFE9C0-3AA6-6BEC-2145-379B0EC4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5DA-A8F4-4B47-B3B9-AFC73920A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63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1ED71-8C38-851A-8D0D-614F0C5B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C4FDC3-25CF-05B8-8EEE-5A2AA7D2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296-90AA-4CC9-AE98-B1CEE0DC4ED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B6F65B-519C-14D8-D186-2A3516CE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8222D1-CB77-C1EE-4B33-80406497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5DA-A8F4-4B47-B3B9-AFC73920A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47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B91B6A-7AD2-A1A0-C73A-6C350ED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296-90AA-4CC9-AE98-B1CEE0DC4ED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2B9734-0D61-CC6C-3398-62DBE8E8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4223FA-9BEE-FF74-F4D8-0B2D9007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5DA-A8F4-4B47-B3B9-AFC73920A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39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71B7-97C5-CB0C-4612-91865B24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0E0F1-5402-644A-00BE-937CC9DC2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298C97-A405-D440-4C03-B089A1BAF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6DA031-F64D-A214-7E82-1BAEA2D3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296-90AA-4CC9-AE98-B1CEE0DC4ED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D8B776-0589-DE0F-442F-5565D02E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E3B3B-596C-45B6-DCB9-F20C5D64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5DA-A8F4-4B47-B3B9-AFC73920A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11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29880-1618-5468-7A5E-BA6B2AA7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7A30A4-57A2-4E80-B5EB-6D5D2EC5E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B9DE53-5C9F-4AA9-16C3-3E87FFC95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1C1EB-CE2C-6F81-DD1B-1576C2E8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296-90AA-4CC9-AE98-B1CEE0DC4ED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1AB291-AA07-FD97-6B59-CE1FEDB5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39D799-F8D5-D308-03CA-7360A1C9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5DA-A8F4-4B47-B3B9-AFC73920A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2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FCF01F-8264-5BED-EC94-FE87EF21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CC9D22-D0FD-B47F-C355-18716E25C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4879E-BDCB-A735-1223-4750F7CA5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13296-90AA-4CC9-AE98-B1CEE0DC4ED3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7D1DD-8A26-ECAD-6371-4DA2BB97D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F2E8B-F444-958B-619D-3A0516597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825DA-A8F4-4B47-B3B9-AFC73920A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15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EA0EA934-F63C-AB40-F9FC-1CA7A850AE84}"/>
              </a:ext>
            </a:extLst>
          </p:cNvPr>
          <p:cNvSpPr/>
          <p:nvPr/>
        </p:nvSpPr>
        <p:spPr>
          <a:xfrm>
            <a:off x="650238" y="2184563"/>
            <a:ext cx="104140" cy="11486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3BB03E8C-F0B6-9C59-7056-FFB4B4ACBBB6}"/>
              </a:ext>
            </a:extLst>
          </p:cNvPr>
          <p:cNvSpPr/>
          <p:nvPr/>
        </p:nvSpPr>
        <p:spPr>
          <a:xfrm>
            <a:off x="704631" y="2077614"/>
            <a:ext cx="114300" cy="1143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E9D488FA-8C6C-813E-2334-E7251CB282AD}"/>
              </a:ext>
            </a:extLst>
          </p:cNvPr>
          <p:cNvSpPr/>
          <p:nvPr/>
        </p:nvSpPr>
        <p:spPr>
          <a:xfrm>
            <a:off x="766861" y="1963724"/>
            <a:ext cx="104140" cy="11486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33BC7092-1F79-FE5F-30F9-CA2854297D6A}"/>
              </a:ext>
            </a:extLst>
          </p:cNvPr>
          <p:cNvSpPr/>
          <p:nvPr/>
        </p:nvSpPr>
        <p:spPr>
          <a:xfrm>
            <a:off x="727931" y="1500486"/>
            <a:ext cx="104140" cy="11486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1D215BB1-8369-A809-7A95-C66D495147E1}"/>
              </a:ext>
            </a:extLst>
          </p:cNvPr>
          <p:cNvSpPr/>
          <p:nvPr/>
        </p:nvSpPr>
        <p:spPr>
          <a:xfrm>
            <a:off x="709711" y="1622277"/>
            <a:ext cx="104140" cy="1143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B590785D-2CD8-AAE2-6D75-BB51A81A2777}"/>
              </a:ext>
            </a:extLst>
          </p:cNvPr>
          <p:cNvSpPr/>
          <p:nvPr/>
        </p:nvSpPr>
        <p:spPr>
          <a:xfrm>
            <a:off x="764680" y="1720706"/>
            <a:ext cx="109220" cy="1143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A311439B-3FBA-D853-A144-EF5317D7CC2F}"/>
              </a:ext>
            </a:extLst>
          </p:cNvPr>
          <p:cNvSpPr/>
          <p:nvPr/>
        </p:nvSpPr>
        <p:spPr>
          <a:xfrm>
            <a:off x="782070" y="1834801"/>
            <a:ext cx="114300" cy="12657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FC14E788-A240-F46B-928F-D5960E30E8F2}"/>
              </a:ext>
            </a:extLst>
          </p:cNvPr>
          <p:cNvSpPr/>
          <p:nvPr/>
        </p:nvSpPr>
        <p:spPr>
          <a:xfrm>
            <a:off x="761781" y="1368772"/>
            <a:ext cx="139700" cy="12657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CE85EB49-61B8-F1D4-3CCC-841C220242F0}"/>
              </a:ext>
            </a:extLst>
          </p:cNvPr>
          <p:cNvSpPr/>
          <p:nvPr/>
        </p:nvSpPr>
        <p:spPr>
          <a:xfrm>
            <a:off x="856818" y="1255446"/>
            <a:ext cx="133985" cy="12657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563BA4F3-ABE5-63D5-B26A-4F677A1A558D}"/>
              </a:ext>
            </a:extLst>
          </p:cNvPr>
          <p:cNvSpPr/>
          <p:nvPr/>
        </p:nvSpPr>
        <p:spPr>
          <a:xfrm>
            <a:off x="928771" y="1117217"/>
            <a:ext cx="139700" cy="138852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37791C9B-60E6-7F86-2C72-5934B7EBD014}"/>
              </a:ext>
            </a:extLst>
          </p:cNvPr>
          <p:cNvSpPr txBox="1"/>
          <p:nvPr/>
        </p:nvSpPr>
        <p:spPr>
          <a:xfrm>
            <a:off x="1985415" y="3111615"/>
            <a:ext cx="116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encoding</a:t>
            </a:r>
            <a:endParaRPr lang="zh-CN" altLang="en-US" dirty="0"/>
          </a:p>
        </p:txBody>
      </p:sp>
      <p:sp>
        <p:nvSpPr>
          <p:cNvPr id="144" name="箭头: 下 143">
            <a:extLst>
              <a:ext uri="{FF2B5EF4-FFF2-40B4-BE49-F238E27FC236}">
                <a16:creationId xmlns:a16="http://schemas.microsoft.com/office/drawing/2014/main" id="{C1FA2F7B-5FC0-7D8F-2AD1-974D9CEBDE04}"/>
              </a:ext>
            </a:extLst>
          </p:cNvPr>
          <p:cNvSpPr/>
          <p:nvPr/>
        </p:nvSpPr>
        <p:spPr>
          <a:xfrm rot="16200000">
            <a:off x="3349628" y="1516984"/>
            <a:ext cx="342665" cy="494009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箭头: 下 144">
            <a:extLst>
              <a:ext uri="{FF2B5EF4-FFF2-40B4-BE49-F238E27FC236}">
                <a16:creationId xmlns:a16="http://schemas.microsoft.com/office/drawing/2014/main" id="{906B1809-E7D1-DAFF-E089-B3B00C27E243}"/>
              </a:ext>
            </a:extLst>
          </p:cNvPr>
          <p:cNvSpPr/>
          <p:nvPr/>
        </p:nvSpPr>
        <p:spPr>
          <a:xfrm rot="16200000">
            <a:off x="1517439" y="1562384"/>
            <a:ext cx="269885" cy="401525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18A8AB8A-B6AE-DA51-A038-6D0589D11F83}"/>
              </a:ext>
            </a:extLst>
          </p:cNvPr>
          <p:cNvSpPr txBox="1"/>
          <p:nvPr/>
        </p:nvSpPr>
        <p:spPr>
          <a:xfrm>
            <a:off x="3900920" y="2634825"/>
            <a:ext cx="148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Conv1 block</a:t>
            </a:r>
            <a:endParaRPr lang="zh-CN" altLang="en-US" dirty="0"/>
          </a:p>
        </p:txBody>
      </p:sp>
      <p:sp>
        <p:nvSpPr>
          <p:cNvPr id="166" name="箭头: 右 165">
            <a:extLst>
              <a:ext uri="{FF2B5EF4-FFF2-40B4-BE49-F238E27FC236}">
                <a16:creationId xmlns:a16="http://schemas.microsoft.com/office/drawing/2014/main" id="{C3D2DE8A-F8F8-FF38-88EE-384FD2A4F7CF}"/>
              </a:ext>
            </a:extLst>
          </p:cNvPr>
          <p:cNvSpPr/>
          <p:nvPr/>
        </p:nvSpPr>
        <p:spPr>
          <a:xfrm rot="20199867">
            <a:off x="5623038" y="1052857"/>
            <a:ext cx="397603" cy="15480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DAA91264-C188-AF7F-6C69-DB9FF8E9C5CB}"/>
              </a:ext>
            </a:extLst>
          </p:cNvPr>
          <p:cNvSpPr txBox="1"/>
          <p:nvPr/>
        </p:nvSpPr>
        <p:spPr>
          <a:xfrm>
            <a:off x="5773408" y="3141355"/>
            <a:ext cx="148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Conv2 block</a:t>
            </a:r>
            <a:endParaRPr lang="zh-CN" altLang="en-US" dirty="0"/>
          </a:p>
        </p:txBody>
      </p:sp>
      <p:sp>
        <p:nvSpPr>
          <p:cNvPr id="169" name="箭头: 右 168">
            <a:extLst>
              <a:ext uri="{FF2B5EF4-FFF2-40B4-BE49-F238E27FC236}">
                <a16:creationId xmlns:a16="http://schemas.microsoft.com/office/drawing/2014/main" id="{5CF5EB47-6C3B-6649-1700-2E1150DE6AA4}"/>
              </a:ext>
            </a:extLst>
          </p:cNvPr>
          <p:cNvSpPr/>
          <p:nvPr/>
        </p:nvSpPr>
        <p:spPr>
          <a:xfrm>
            <a:off x="5597880" y="1523508"/>
            <a:ext cx="392068" cy="16842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箭头: 右 170">
            <a:extLst>
              <a:ext uri="{FF2B5EF4-FFF2-40B4-BE49-F238E27FC236}">
                <a16:creationId xmlns:a16="http://schemas.microsoft.com/office/drawing/2014/main" id="{A21C187D-74AC-632F-BFE0-062B0390C47E}"/>
              </a:ext>
            </a:extLst>
          </p:cNvPr>
          <p:cNvSpPr/>
          <p:nvPr/>
        </p:nvSpPr>
        <p:spPr>
          <a:xfrm rot="1869197">
            <a:off x="5605292" y="1990332"/>
            <a:ext cx="402980" cy="16703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E63B205E-B762-E17C-AE8F-C32F055A559C}"/>
              </a:ext>
            </a:extLst>
          </p:cNvPr>
          <p:cNvCxnSpPr>
            <a:cxnSpLocks/>
          </p:cNvCxnSpPr>
          <p:nvPr/>
        </p:nvCxnSpPr>
        <p:spPr>
          <a:xfrm>
            <a:off x="6997430" y="976722"/>
            <a:ext cx="594097" cy="25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DDB01AF6-AEDB-CC6A-D59D-B62423F6D4E5}"/>
              </a:ext>
            </a:extLst>
          </p:cNvPr>
          <p:cNvCxnSpPr>
            <a:cxnSpLocks/>
          </p:cNvCxnSpPr>
          <p:nvPr/>
        </p:nvCxnSpPr>
        <p:spPr>
          <a:xfrm>
            <a:off x="6918780" y="1593443"/>
            <a:ext cx="6844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750D60D6-562E-F0E8-174A-2D2C82828391}"/>
              </a:ext>
            </a:extLst>
          </p:cNvPr>
          <p:cNvCxnSpPr>
            <a:cxnSpLocks/>
          </p:cNvCxnSpPr>
          <p:nvPr/>
        </p:nvCxnSpPr>
        <p:spPr>
          <a:xfrm flipV="1">
            <a:off x="6961068" y="2064291"/>
            <a:ext cx="626050" cy="405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388ED181-E997-1F16-02A0-1BA4133F40B4}"/>
              </a:ext>
            </a:extLst>
          </p:cNvPr>
          <p:cNvSpPr/>
          <p:nvPr/>
        </p:nvSpPr>
        <p:spPr>
          <a:xfrm>
            <a:off x="7627707" y="1108543"/>
            <a:ext cx="175184" cy="17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837B14A-D40D-B71A-5D3C-2A273C034559}"/>
              </a:ext>
            </a:extLst>
          </p:cNvPr>
          <p:cNvSpPr/>
          <p:nvPr/>
        </p:nvSpPr>
        <p:spPr>
          <a:xfrm>
            <a:off x="7627390" y="1455685"/>
            <a:ext cx="175184" cy="186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EC98B9C-4510-CA40-11FA-2A83CCD81D9E}"/>
              </a:ext>
            </a:extLst>
          </p:cNvPr>
          <p:cNvSpPr/>
          <p:nvPr/>
        </p:nvSpPr>
        <p:spPr>
          <a:xfrm>
            <a:off x="7625230" y="1864744"/>
            <a:ext cx="175184" cy="186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~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50663F4-0750-CB44-A645-983E59B28D0C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7932131" y="1268394"/>
            <a:ext cx="792759" cy="141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A243C55-70C6-9166-377C-AF68557FC171}"/>
              </a:ext>
            </a:extLst>
          </p:cNvPr>
          <p:cNvCxnSpPr>
            <a:cxnSpLocks/>
            <a:stCxn id="271" idx="3"/>
            <a:endCxn id="69" idx="2"/>
          </p:cNvCxnSpPr>
          <p:nvPr/>
        </p:nvCxnSpPr>
        <p:spPr>
          <a:xfrm flipV="1">
            <a:off x="7882825" y="1525720"/>
            <a:ext cx="798142" cy="123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963AECE-C381-C0BE-1C89-3D7B1867D9F0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7912455" y="1641551"/>
            <a:ext cx="812435" cy="33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汇总连接 68">
            <a:extLst>
              <a:ext uri="{FF2B5EF4-FFF2-40B4-BE49-F238E27FC236}">
                <a16:creationId xmlns:a16="http://schemas.microsoft.com/office/drawing/2014/main" id="{0CE87344-3BEC-CAE0-C773-04A1DE9C9EC3}"/>
              </a:ext>
            </a:extLst>
          </p:cNvPr>
          <p:cNvSpPr/>
          <p:nvPr/>
        </p:nvSpPr>
        <p:spPr>
          <a:xfrm>
            <a:off x="8680967" y="1361909"/>
            <a:ext cx="299924" cy="327621"/>
          </a:xfrm>
          <a:prstGeom prst="flowChartSummingJuncti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E7DEEE6-9978-6231-3682-14B551893622}"/>
              </a:ext>
            </a:extLst>
          </p:cNvPr>
          <p:cNvSpPr/>
          <p:nvPr/>
        </p:nvSpPr>
        <p:spPr>
          <a:xfrm>
            <a:off x="5619813" y="4009880"/>
            <a:ext cx="2755234" cy="2052783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72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箭头: 直角上 76">
            <a:extLst>
              <a:ext uri="{FF2B5EF4-FFF2-40B4-BE49-F238E27FC236}">
                <a16:creationId xmlns:a16="http://schemas.microsoft.com/office/drawing/2014/main" id="{AAE6BC76-61EA-814E-CC3D-6F9102B60414}"/>
              </a:ext>
            </a:extLst>
          </p:cNvPr>
          <p:cNvSpPr/>
          <p:nvPr/>
        </p:nvSpPr>
        <p:spPr>
          <a:xfrm rot="5400000">
            <a:off x="3833853" y="3812094"/>
            <a:ext cx="1676704" cy="725709"/>
          </a:xfrm>
          <a:prstGeom prst="bentUpArrow">
            <a:avLst>
              <a:gd name="adj1" fmla="val 26684"/>
              <a:gd name="adj2" fmla="val 25000"/>
              <a:gd name="adj3" fmla="val 25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F435990-5583-F6D3-ECD4-8616F574CE7D}"/>
              </a:ext>
            </a:extLst>
          </p:cNvPr>
          <p:cNvSpPr/>
          <p:nvPr/>
        </p:nvSpPr>
        <p:spPr>
          <a:xfrm>
            <a:off x="5866940" y="4310454"/>
            <a:ext cx="234637" cy="23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9DF4E64-3552-04EB-70CA-93943B42D815}"/>
              </a:ext>
            </a:extLst>
          </p:cNvPr>
          <p:cNvCxnSpPr>
            <a:cxnSpLocks/>
          </p:cNvCxnSpPr>
          <p:nvPr/>
        </p:nvCxnSpPr>
        <p:spPr>
          <a:xfrm>
            <a:off x="5636770" y="4426426"/>
            <a:ext cx="230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427BAB8B-A80B-C038-6EBF-80AB69AD5574}"/>
              </a:ext>
            </a:extLst>
          </p:cNvPr>
          <p:cNvSpPr/>
          <p:nvPr/>
        </p:nvSpPr>
        <p:spPr>
          <a:xfrm>
            <a:off x="5876849" y="4913522"/>
            <a:ext cx="234637" cy="23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64445BB-8BA7-4A52-7A26-66F92FC2AE83}"/>
              </a:ext>
            </a:extLst>
          </p:cNvPr>
          <p:cNvCxnSpPr>
            <a:cxnSpLocks/>
          </p:cNvCxnSpPr>
          <p:nvPr/>
        </p:nvCxnSpPr>
        <p:spPr>
          <a:xfrm>
            <a:off x="5636770" y="5029494"/>
            <a:ext cx="230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D92B56D4-5585-B917-ED9F-38E41AE1F9BC}"/>
              </a:ext>
            </a:extLst>
          </p:cNvPr>
          <p:cNvSpPr/>
          <p:nvPr/>
        </p:nvSpPr>
        <p:spPr>
          <a:xfrm>
            <a:off x="5866940" y="5596274"/>
            <a:ext cx="230170" cy="231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ACDB61E6-CE23-231C-489E-9D030D70D689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5636770" y="5712246"/>
            <a:ext cx="230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02B2C2ED-82E0-FC53-7C54-81C9804D7F21}"/>
              </a:ext>
            </a:extLst>
          </p:cNvPr>
          <p:cNvSpPr/>
          <p:nvPr/>
        </p:nvSpPr>
        <p:spPr>
          <a:xfrm>
            <a:off x="6514653" y="4310454"/>
            <a:ext cx="234637" cy="23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068F276-694C-5831-5662-0BE2CD7748B8}"/>
              </a:ext>
            </a:extLst>
          </p:cNvPr>
          <p:cNvCxnSpPr>
            <a:cxnSpLocks/>
            <a:stCxn id="78" idx="6"/>
            <a:endCxn id="109" idx="2"/>
          </p:cNvCxnSpPr>
          <p:nvPr/>
        </p:nvCxnSpPr>
        <p:spPr>
          <a:xfrm>
            <a:off x="6101577" y="4426427"/>
            <a:ext cx="41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19F39932-3928-DE6D-06A7-BFDC22B212E8}"/>
              </a:ext>
            </a:extLst>
          </p:cNvPr>
          <p:cNvSpPr/>
          <p:nvPr/>
        </p:nvSpPr>
        <p:spPr>
          <a:xfrm>
            <a:off x="6514653" y="4941390"/>
            <a:ext cx="234637" cy="23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D4F1EBAB-C94C-3C1D-4FD4-7E8ED6BD4721}"/>
              </a:ext>
            </a:extLst>
          </p:cNvPr>
          <p:cNvSpPr/>
          <p:nvPr/>
        </p:nvSpPr>
        <p:spPr>
          <a:xfrm>
            <a:off x="6514653" y="5596273"/>
            <a:ext cx="234637" cy="23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5FFFF70-7AE0-D79F-2DC6-101A8229E4C9}"/>
              </a:ext>
            </a:extLst>
          </p:cNvPr>
          <p:cNvCxnSpPr>
            <a:cxnSpLocks/>
            <a:stCxn id="86" idx="6"/>
          </p:cNvCxnSpPr>
          <p:nvPr/>
        </p:nvCxnSpPr>
        <p:spPr>
          <a:xfrm flipV="1">
            <a:off x="6111486" y="5029494"/>
            <a:ext cx="4031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44187FE-D01A-2231-ED8D-886AD3885A54}"/>
              </a:ext>
            </a:extLst>
          </p:cNvPr>
          <p:cNvCxnSpPr>
            <a:stCxn id="102" idx="6"/>
            <a:endCxn id="113" idx="2"/>
          </p:cNvCxnSpPr>
          <p:nvPr/>
        </p:nvCxnSpPr>
        <p:spPr>
          <a:xfrm>
            <a:off x="6097110" y="5712246"/>
            <a:ext cx="417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AFF4C1AB-E094-C405-0B2A-F67E01B40994}"/>
              </a:ext>
            </a:extLst>
          </p:cNvPr>
          <p:cNvSpPr/>
          <p:nvPr/>
        </p:nvSpPr>
        <p:spPr>
          <a:xfrm>
            <a:off x="7108258" y="4324970"/>
            <a:ext cx="234637" cy="23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66479009-6DBA-4695-402F-708CCF943EC5}"/>
              </a:ext>
            </a:extLst>
          </p:cNvPr>
          <p:cNvSpPr/>
          <p:nvPr/>
        </p:nvSpPr>
        <p:spPr>
          <a:xfrm>
            <a:off x="7119665" y="4955460"/>
            <a:ext cx="234637" cy="23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E9DF41CC-DCEF-D4B0-2750-574C36989315}"/>
              </a:ext>
            </a:extLst>
          </p:cNvPr>
          <p:cNvSpPr/>
          <p:nvPr/>
        </p:nvSpPr>
        <p:spPr>
          <a:xfrm>
            <a:off x="7149839" y="5616440"/>
            <a:ext cx="198028" cy="213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1C9947C7-23C2-62C1-9BFA-4BE5C5E7B55E}"/>
              </a:ext>
            </a:extLst>
          </p:cNvPr>
          <p:cNvSpPr/>
          <p:nvPr/>
        </p:nvSpPr>
        <p:spPr>
          <a:xfrm>
            <a:off x="7800036" y="4334545"/>
            <a:ext cx="234637" cy="23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86F79EBD-9198-5124-B23D-4C13C9573BEA}"/>
              </a:ext>
            </a:extLst>
          </p:cNvPr>
          <p:cNvSpPr/>
          <p:nvPr/>
        </p:nvSpPr>
        <p:spPr>
          <a:xfrm>
            <a:off x="7817017" y="4960683"/>
            <a:ext cx="234637" cy="23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E7AFDE3E-120D-C309-36F3-5AEFDA964BF2}"/>
              </a:ext>
            </a:extLst>
          </p:cNvPr>
          <p:cNvSpPr/>
          <p:nvPr/>
        </p:nvSpPr>
        <p:spPr>
          <a:xfrm>
            <a:off x="7804502" y="5616045"/>
            <a:ext cx="230171" cy="231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3DD48A72-B300-7C92-3FF5-340057EA517A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6631972" y="4018979"/>
            <a:ext cx="0" cy="29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DF85AF6E-1D17-EC6D-6794-72F65A3855C7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7225577" y="4006456"/>
            <a:ext cx="0" cy="31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5A469CA-A6FA-EDC5-7F91-CB5299EC9C77}"/>
              </a:ext>
            </a:extLst>
          </p:cNvPr>
          <p:cNvCxnSpPr>
            <a:cxnSpLocks/>
            <a:stCxn id="122" idx="6"/>
            <a:endCxn id="127" idx="2"/>
          </p:cNvCxnSpPr>
          <p:nvPr/>
        </p:nvCxnSpPr>
        <p:spPr>
          <a:xfrm>
            <a:off x="7342895" y="4440943"/>
            <a:ext cx="457141" cy="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2E72C7C-ABE7-3530-3917-5742D3A239A8}"/>
              </a:ext>
            </a:extLst>
          </p:cNvPr>
          <p:cNvCxnSpPr>
            <a:cxnSpLocks/>
            <a:stCxn id="123" idx="6"/>
            <a:endCxn id="128" idx="2"/>
          </p:cNvCxnSpPr>
          <p:nvPr/>
        </p:nvCxnSpPr>
        <p:spPr>
          <a:xfrm>
            <a:off x="7354302" y="5071433"/>
            <a:ext cx="462715" cy="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DA3FA8B-66D1-FF4D-1436-F02D27B87F4E}"/>
              </a:ext>
            </a:extLst>
          </p:cNvPr>
          <p:cNvCxnSpPr>
            <a:cxnSpLocks/>
            <a:stCxn id="125" idx="6"/>
            <a:endCxn id="129" idx="2"/>
          </p:cNvCxnSpPr>
          <p:nvPr/>
        </p:nvCxnSpPr>
        <p:spPr>
          <a:xfrm>
            <a:off x="7347867" y="5723268"/>
            <a:ext cx="456635" cy="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2C7AB9AA-E46D-5273-5C87-035584E58018}"/>
              </a:ext>
            </a:extLst>
          </p:cNvPr>
          <p:cNvCxnSpPr>
            <a:cxnSpLocks/>
            <a:stCxn id="127" idx="6"/>
          </p:cNvCxnSpPr>
          <p:nvPr/>
        </p:nvCxnSpPr>
        <p:spPr>
          <a:xfrm>
            <a:off x="8034673" y="4450518"/>
            <a:ext cx="339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B88A8610-0BA0-3017-262E-73CF15E4DC28}"/>
              </a:ext>
            </a:extLst>
          </p:cNvPr>
          <p:cNvCxnSpPr>
            <a:cxnSpLocks/>
            <a:stCxn id="128" idx="6"/>
          </p:cNvCxnSpPr>
          <p:nvPr/>
        </p:nvCxnSpPr>
        <p:spPr>
          <a:xfrm flipV="1">
            <a:off x="8051654" y="5050310"/>
            <a:ext cx="389845" cy="26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3BB61EBF-73E9-83CA-B7FD-0B332EC50E17}"/>
              </a:ext>
            </a:extLst>
          </p:cNvPr>
          <p:cNvCxnSpPr/>
          <p:nvPr/>
        </p:nvCxnSpPr>
        <p:spPr>
          <a:xfrm flipV="1">
            <a:off x="8034673" y="5722132"/>
            <a:ext cx="339201" cy="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连接符: 曲线 188">
            <a:extLst>
              <a:ext uri="{FF2B5EF4-FFF2-40B4-BE49-F238E27FC236}">
                <a16:creationId xmlns:a16="http://schemas.microsoft.com/office/drawing/2014/main" id="{9430AB85-B5A2-94C0-F55F-062A23892D4D}"/>
              </a:ext>
            </a:extLst>
          </p:cNvPr>
          <p:cNvCxnSpPr>
            <a:stCxn id="78" idx="7"/>
            <a:endCxn id="122" idx="0"/>
          </p:cNvCxnSpPr>
          <p:nvPr/>
        </p:nvCxnSpPr>
        <p:spPr>
          <a:xfrm rot="5400000" flipH="1" flipV="1">
            <a:off x="6636670" y="3755515"/>
            <a:ext cx="19452" cy="1158362"/>
          </a:xfrm>
          <a:prstGeom prst="curvedConnector3">
            <a:avLst>
              <a:gd name="adj1" fmla="val 10997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CCF9B359-054E-C3E3-BB50-1A314DC300CD}"/>
              </a:ext>
            </a:extLst>
          </p:cNvPr>
          <p:cNvCxnSpPr>
            <a:cxnSpLocks/>
            <a:stCxn id="109" idx="5"/>
            <a:endCxn id="127" idx="3"/>
          </p:cNvCxnSpPr>
          <p:nvPr/>
        </p:nvCxnSpPr>
        <p:spPr>
          <a:xfrm rot="16200000" flipH="1">
            <a:off x="7262618" y="3960741"/>
            <a:ext cx="24091" cy="1119470"/>
          </a:xfrm>
          <a:prstGeom prst="curvedConnector3">
            <a:avLst>
              <a:gd name="adj1" fmla="val 1189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连接符: 曲线 194">
            <a:extLst>
              <a:ext uri="{FF2B5EF4-FFF2-40B4-BE49-F238E27FC236}">
                <a16:creationId xmlns:a16="http://schemas.microsoft.com/office/drawing/2014/main" id="{6C9F828E-816D-94EB-33A8-5FCC0293C8C5}"/>
              </a:ext>
            </a:extLst>
          </p:cNvPr>
          <p:cNvCxnSpPr>
            <a:cxnSpLocks/>
            <a:stCxn id="86" idx="0"/>
            <a:endCxn id="123" idx="0"/>
          </p:cNvCxnSpPr>
          <p:nvPr/>
        </p:nvCxnSpPr>
        <p:spPr>
          <a:xfrm rot="16200000" flipH="1">
            <a:off x="6594607" y="4313083"/>
            <a:ext cx="41938" cy="1242816"/>
          </a:xfrm>
          <a:prstGeom prst="curvedConnector3">
            <a:avLst>
              <a:gd name="adj1" fmla="val -545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连接符: 曲线 197">
            <a:extLst>
              <a:ext uri="{FF2B5EF4-FFF2-40B4-BE49-F238E27FC236}">
                <a16:creationId xmlns:a16="http://schemas.microsoft.com/office/drawing/2014/main" id="{69ABDA5A-61C3-A1FB-1CBC-D3E0B39D61B1}"/>
              </a:ext>
            </a:extLst>
          </p:cNvPr>
          <p:cNvCxnSpPr>
            <a:cxnSpLocks/>
            <a:stCxn id="102" idx="0"/>
            <a:endCxn id="125" idx="0"/>
          </p:cNvCxnSpPr>
          <p:nvPr/>
        </p:nvCxnSpPr>
        <p:spPr>
          <a:xfrm rot="16200000" flipH="1">
            <a:off x="6605356" y="4972943"/>
            <a:ext cx="20166" cy="1266828"/>
          </a:xfrm>
          <a:prstGeom prst="curvedConnector3">
            <a:avLst>
              <a:gd name="adj1" fmla="val -1133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连接符: 曲线 201">
            <a:extLst>
              <a:ext uri="{FF2B5EF4-FFF2-40B4-BE49-F238E27FC236}">
                <a16:creationId xmlns:a16="http://schemas.microsoft.com/office/drawing/2014/main" id="{6377F672-EDA4-CD05-6F45-BF288A7F3169}"/>
              </a:ext>
            </a:extLst>
          </p:cNvPr>
          <p:cNvCxnSpPr>
            <a:cxnSpLocks/>
            <a:stCxn id="112" idx="5"/>
            <a:endCxn id="128" idx="4"/>
          </p:cNvCxnSpPr>
          <p:nvPr/>
        </p:nvCxnSpPr>
        <p:spPr>
          <a:xfrm rot="16200000" flipH="1">
            <a:off x="7298002" y="4556293"/>
            <a:ext cx="53261" cy="1219408"/>
          </a:xfrm>
          <a:prstGeom prst="curvedConnector3">
            <a:avLst>
              <a:gd name="adj1" fmla="val 529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连接符: 曲线 205">
            <a:extLst>
              <a:ext uri="{FF2B5EF4-FFF2-40B4-BE49-F238E27FC236}">
                <a16:creationId xmlns:a16="http://schemas.microsoft.com/office/drawing/2014/main" id="{FBBAE3CD-06A6-48BB-9EB0-E84EBAA73328}"/>
              </a:ext>
            </a:extLst>
          </p:cNvPr>
          <p:cNvCxnSpPr>
            <a:cxnSpLocks/>
            <a:stCxn id="113" idx="5"/>
            <a:endCxn id="129" idx="4"/>
          </p:cNvCxnSpPr>
          <p:nvPr/>
        </p:nvCxnSpPr>
        <p:spPr>
          <a:xfrm rot="16200000" flipH="1">
            <a:off x="7290388" y="5218790"/>
            <a:ext cx="53740" cy="1204660"/>
          </a:xfrm>
          <a:prstGeom prst="curvedConnector3">
            <a:avLst>
              <a:gd name="adj1" fmla="val 5253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8E983AA7-CC59-D5B1-926A-8B0857684AF0}"/>
              </a:ext>
            </a:extLst>
          </p:cNvPr>
          <p:cNvCxnSpPr>
            <a:cxnSpLocks/>
            <a:stCxn id="109" idx="4"/>
            <a:endCxn id="112" idx="0"/>
          </p:cNvCxnSpPr>
          <p:nvPr/>
        </p:nvCxnSpPr>
        <p:spPr>
          <a:xfrm>
            <a:off x="6631972" y="4542399"/>
            <a:ext cx="0" cy="39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A22EBE0E-F1EA-EFBA-B4A3-41F80A9DCA2A}"/>
              </a:ext>
            </a:extLst>
          </p:cNvPr>
          <p:cNvCxnSpPr>
            <a:stCxn id="122" idx="4"/>
            <a:endCxn id="123" idx="0"/>
          </p:cNvCxnSpPr>
          <p:nvPr/>
        </p:nvCxnSpPr>
        <p:spPr>
          <a:xfrm>
            <a:off x="7225577" y="4556915"/>
            <a:ext cx="11407" cy="39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CE0B9E36-BFD0-4063-8875-7D9BDC96C749}"/>
              </a:ext>
            </a:extLst>
          </p:cNvPr>
          <p:cNvCxnSpPr>
            <a:stCxn id="112" idx="4"/>
            <a:endCxn id="113" idx="0"/>
          </p:cNvCxnSpPr>
          <p:nvPr/>
        </p:nvCxnSpPr>
        <p:spPr>
          <a:xfrm>
            <a:off x="6631972" y="5173335"/>
            <a:ext cx="0" cy="42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D23EDCF0-FE25-D8E2-38E2-ACB162FBB9AA}"/>
              </a:ext>
            </a:extLst>
          </p:cNvPr>
          <p:cNvCxnSpPr>
            <a:cxnSpLocks/>
            <a:stCxn id="123" idx="4"/>
            <a:endCxn id="125" idx="0"/>
          </p:cNvCxnSpPr>
          <p:nvPr/>
        </p:nvCxnSpPr>
        <p:spPr>
          <a:xfrm>
            <a:off x="7236984" y="5187405"/>
            <a:ext cx="11869" cy="42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30CD847A-3636-3147-684F-CCD38F828FF5}"/>
              </a:ext>
            </a:extLst>
          </p:cNvPr>
          <p:cNvCxnSpPr>
            <a:stCxn id="113" idx="4"/>
          </p:cNvCxnSpPr>
          <p:nvPr/>
        </p:nvCxnSpPr>
        <p:spPr>
          <a:xfrm flipH="1">
            <a:off x="6615439" y="5828218"/>
            <a:ext cx="16533" cy="24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E487B8E8-F96C-5482-B3F1-E4DB123B165C}"/>
              </a:ext>
            </a:extLst>
          </p:cNvPr>
          <p:cNvCxnSpPr>
            <a:endCxn id="125" idx="4"/>
          </p:cNvCxnSpPr>
          <p:nvPr/>
        </p:nvCxnSpPr>
        <p:spPr>
          <a:xfrm flipV="1">
            <a:off x="7236983" y="5830096"/>
            <a:ext cx="11870" cy="24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D7D83A7F-EBE2-A976-22F9-A2F684FBD2CC}"/>
              </a:ext>
            </a:extLst>
          </p:cNvPr>
          <p:cNvCxnSpPr>
            <a:cxnSpLocks/>
            <a:stCxn id="73" idx="3"/>
            <a:endCxn id="241" idx="4"/>
          </p:cNvCxnSpPr>
          <p:nvPr/>
        </p:nvCxnSpPr>
        <p:spPr>
          <a:xfrm flipV="1">
            <a:off x="8375047" y="1690670"/>
            <a:ext cx="1505582" cy="3345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221D8A5E-3B73-8DA7-6F6D-C45129021A66}"/>
              </a:ext>
            </a:extLst>
          </p:cNvPr>
          <p:cNvCxnSpPr>
            <a:cxnSpLocks/>
            <a:stCxn id="69" idx="6"/>
            <a:endCxn id="241" idx="2"/>
          </p:cNvCxnSpPr>
          <p:nvPr/>
        </p:nvCxnSpPr>
        <p:spPr>
          <a:xfrm flipV="1">
            <a:off x="8980891" y="1495348"/>
            <a:ext cx="728940" cy="3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流程图: 或者 240">
            <a:extLst>
              <a:ext uri="{FF2B5EF4-FFF2-40B4-BE49-F238E27FC236}">
                <a16:creationId xmlns:a16="http://schemas.microsoft.com/office/drawing/2014/main" id="{446547D7-587B-BABE-8980-E4D290AC03A7}"/>
              </a:ext>
            </a:extLst>
          </p:cNvPr>
          <p:cNvSpPr/>
          <p:nvPr/>
        </p:nvSpPr>
        <p:spPr>
          <a:xfrm>
            <a:off x="9709831" y="1300026"/>
            <a:ext cx="341596" cy="390644"/>
          </a:xfrm>
          <a:prstGeom prst="flowChar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FA49A8D8-4432-5876-0563-B96E0084C59D}"/>
              </a:ext>
            </a:extLst>
          </p:cNvPr>
          <p:cNvSpPr txBox="1"/>
          <p:nvPr/>
        </p:nvSpPr>
        <p:spPr>
          <a:xfrm>
            <a:off x="6595884" y="615060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BiGRU</a:t>
            </a:r>
            <a:endParaRPr lang="zh-CN" altLang="en-US" dirty="0"/>
          </a:p>
        </p:txBody>
      </p:sp>
      <p:sp>
        <p:nvSpPr>
          <p:cNvPr id="244" name="椭圆 243">
            <a:extLst>
              <a:ext uri="{FF2B5EF4-FFF2-40B4-BE49-F238E27FC236}">
                <a16:creationId xmlns:a16="http://schemas.microsoft.com/office/drawing/2014/main" id="{E3E21425-DBCB-74F6-E23C-A279242179A9}"/>
              </a:ext>
            </a:extLst>
          </p:cNvPr>
          <p:cNvSpPr/>
          <p:nvPr/>
        </p:nvSpPr>
        <p:spPr>
          <a:xfrm>
            <a:off x="10636641" y="849063"/>
            <a:ext cx="216090" cy="20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椭圆 244">
            <a:extLst>
              <a:ext uri="{FF2B5EF4-FFF2-40B4-BE49-F238E27FC236}">
                <a16:creationId xmlns:a16="http://schemas.microsoft.com/office/drawing/2014/main" id="{BFBECD52-2898-428E-A96F-CA8E75F9E3AC}"/>
              </a:ext>
            </a:extLst>
          </p:cNvPr>
          <p:cNvSpPr/>
          <p:nvPr/>
        </p:nvSpPr>
        <p:spPr>
          <a:xfrm>
            <a:off x="10647977" y="1331984"/>
            <a:ext cx="216090" cy="200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8268FEF1-B191-91CF-1096-9CB84DC2FE9C}"/>
              </a:ext>
            </a:extLst>
          </p:cNvPr>
          <p:cNvSpPr txBox="1"/>
          <p:nvPr/>
        </p:nvSpPr>
        <p:spPr>
          <a:xfrm>
            <a:off x="10272592" y="1688264"/>
            <a:ext cx="800219" cy="3630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dirty="0"/>
              <a:t>…</a:t>
            </a:r>
            <a:endParaRPr lang="zh-CN" altLang="en-US" sz="4000" dirty="0"/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8EDA9CAD-DEF0-0663-E8D1-FD042D6E793D}"/>
              </a:ext>
            </a:extLst>
          </p:cNvPr>
          <p:cNvSpPr/>
          <p:nvPr/>
        </p:nvSpPr>
        <p:spPr>
          <a:xfrm>
            <a:off x="10622797" y="2213711"/>
            <a:ext cx="216090" cy="200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D321BA20-280A-A897-AED3-ABE3CD63D773}"/>
              </a:ext>
            </a:extLst>
          </p:cNvPr>
          <p:cNvSpPr/>
          <p:nvPr/>
        </p:nvSpPr>
        <p:spPr>
          <a:xfrm>
            <a:off x="10636641" y="2737317"/>
            <a:ext cx="216090" cy="200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AB9D5423-C9F9-6CD6-EC5C-D2A9B549EF0D}"/>
              </a:ext>
            </a:extLst>
          </p:cNvPr>
          <p:cNvCxnSpPr>
            <a:cxnSpLocks/>
            <a:stCxn id="241" idx="6"/>
            <a:endCxn id="244" idx="2"/>
          </p:cNvCxnSpPr>
          <p:nvPr/>
        </p:nvCxnSpPr>
        <p:spPr>
          <a:xfrm flipV="1">
            <a:off x="10051427" y="950736"/>
            <a:ext cx="585214" cy="54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B2149C9A-06B4-64BA-F222-614508269990}"/>
              </a:ext>
            </a:extLst>
          </p:cNvPr>
          <p:cNvCxnSpPr>
            <a:cxnSpLocks/>
            <a:stCxn id="241" idx="6"/>
            <a:endCxn id="250" idx="2"/>
          </p:cNvCxnSpPr>
          <p:nvPr/>
        </p:nvCxnSpPr>
        <p:spPr>
          <a:xfrm>
            <a:off x="10051427" y="1495348"/>
            <a:ext cx="571370" cy="818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77F68441-53E0-2F67-FE2B-72FD222B713A}"/>
              </a:ext>
            </a:extLst>
          </p:cNvPr>
          <p:cNvCxnSpPr>
            <a:cxnSpLocks/>
            <a:stCxn id="241" idx="6"/>
            <a:endCxn id="251" idx="2"/>
          </p:cNvCxnSpPr>
          <p:nvPr/>
        </p:nvCxnSpPr>
        <p:spPr>
          <a:xfrm>
            <a:off x="10051427" y="1495348"/>
            <a:ext cx="585214" cy="1342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椭圆 260">
            <a:extLst>
              <a:ext uri="{FF2B5EF4-FFF2-40B4-BE49-F238E27FC236}">
                <a16:creationId xmlns:a16="http://schemas.microsoft.com/office/drawing/2014/main" id="{27DBF9BB-7A75-5C3A-7DD6-EE819C992E86}"/>
              </a:ext>
            </a:extLst>
          </p:cNvPr>
          <p:cNvSpPr/>
          <p:nvPr/>
        </p:nvSpPr>
        <p:spPr>
          <a:xfrm>
            <a:off x="11738584" y="1158746"/>
            <a:ext cx="253260" cy="2557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DDB6AABE-A014-71FF-F3FF-D965346CB4CE}"/>
              </a:ext>
            </a:extLst>
          </p:cNvPr>
          <p:cNvSpPr/>
          <p:nvPr/>
        </p:nvSpPr>
        <p:spPr>
          <a:xfrm>
            <a:off x="11738584" y="1914056"/>
            <a:ext cx="247055" cy="2600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C9E39982-3A8E-0CBA-A27C-C9DAA417AB43}"/>
              </a:ext>
            </a:extLst>
          </p:cNvPr>
          <p:cNvCxnSpPr>
            <a:cxnSpLocks/>
            <a:stCxn id="244" idx="6"/>
            <a:endCxn id="261" idx="2"/>
          </p:cNvCxnSpPr>
          <p:nvPr/>
        </p:nvCxnSpPr>
        <p:spPr>
          <a:xfrm>
            <a:off x="10852731" y="950736"/>
            <a:ext cx="885853" cy="33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F45EDDDE-ABF5-561C-D028-179B29858B99}"/>
              </a:ext>
            </a:extLst>
          </p:cNvPr>
          <p:cNvCxnSpPr>
            <a:cxnSpLocks/>
            <a:stCxn id="244" idx="5"/>
            <a:endCxn id="262" idx="1"/>
          </p:cNvCxnSpPr>
          <p:nvPr/>
        </p:nvCxnSpPr>
        <p:spPr>
          <a:xfrm>
            <a:off x="10821085" y="1022630"/>
            <a:ext cx="953679" cy="92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E1109D6B-9EB1-1B1F-3D99-69BB610DB2A5}"/>
              </a:ext>
            </a:extLst>
          </p:cNvPr>
          <p:cNvCxnSpPr>
            <a:cxnSpLocks/>
            <a:stCxn id="245" idx="6"/>
            <a:endCxn id="261" idx="2"/>
          </p:cNvCxnSpPr>
          <p:nvPr/>
        </p:nvCxnSpPr>
        <p:spPr>
          <a:xfrm flipV="1">
            <a:off x="10864067" y="1286596"/>
            <a:ext cx="874517" cy="145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C0BA5FF5-98E9-A831-EFFC-5144E390BE49}"/>
              </a:ext>
            </a:extLst>
          </p:cNvPr>
          <p:cNvCxnSpPr>
            <a:cxnSpLocks/>
            <a:stCxn id="245" idx="6"/>
            <a:endCxn id="262" idx="1"/>
          </p:cNvCxnSpPr>
          <p:nvPr/>
        </p:nvCxnSpPr>
        <p:spPr>
          <a:xfrm>
            <a:off x="10864067" y="1432060"/>
            <a:ext cx="910697" cy="52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5A39F1F3-11F6-873C-DA70-8A4DCF3CBA7C}"/>
              </a:ext>
            </a:extLst>
          </p:cNvPr>
          <p:cNvCxnSpPr>
            <a:cxnSpLocks/>
            <a:stCxn id="250" idx="7"/>
            <a:endCxn id="261" idx="2"/>
          </p:cNvCxnSpPr>
          <p:nvPr/>
        </p:nvCxnSpPr>
        <p:spPr>
          <a:xfrm flipV="1">
            <a:off x="10807241" y="1286596"/>
            <a:ext cx="931343" cy="956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31593DE0-1322-F9E6-CF57-E97F22666399}"/>
              </a:ext>
            </a:extLst>
          </p:cNvPr>
          <p:cNvCxnSpPr>
            <a:cxnSpLocks/>
            <a:stCxn id="250" idx="7"/>
            <a:endCxn id="262" idx="2"/>
          </p:cNvCxnSpPr>
          <p:nvPr/>
        </p:nvCxnSpPr>
        <p:spPr>
          <a:xfrm flipV="1">
            <a:off x="10807241" y="2044068"/>
            <a:ext cx="931343" cy="198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6B0CCF49-DC2F-7CB9-A16D-F3BEF5112EC2}"/>
              </a:ext>
            </a:extLst>
          </p:cNvPr>
          <p:cNvCxnSpPr>
            <a:cxnSpLocks/>
            <a:stCxn id="251" idx="7"/>
            <a:endCxn id="261" idx="2"/>
          </p:cNvCxnSpPr>
          <p:nvPr/>
        </p:nvCxnSpPr>
        <p:spPr>
          <a:xfrm flipV="1">
            <a:off x="10821085" y="1286596"/>
            <a:ext cx="917499" cy="148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176CE784-5764-5AAD-82D2-641A1E45EC04}"/>
              </a:ext>
            </a:extLst>
          </p:cNvPr>
          <p:cNvCxnSpPr>
            <a:cxnSpLocks/>
            <a:stCxn id="251" idx="7"/>
            <a:endCxn id="262" idx="2"/>
          </p:cNvCxnSpPr>
          <p:nvPr/>
        </p:nvCxnSpPr>
        <p:spPr>
          <a:xfrm flipV="1">
            <a:off x="10821085" y="2044068"/>
            <a:ext cx="917499" cy="722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文本框 279">
            <a:extLst>
              <a:ext uri="{FF2B5EF4-FFF2-40B4-BE49-F238E27FC236}">
                <a16:creationId xmlns:a16="http://schemas.microsoft.com/office/drawing/2014/main" id="{3CA23F50-F6D6-4423-02CE-AC4FF8BBBE64}"/>
              </a:ext>
            </a:extLst>
          </p:cNvPr>
          <p:cNvSpPr txBox="1"/>
          <p:nvPr/>
        </p:nvSpPr>
        <p:spPr>
          <a:xfrm>
            <a:off x="10363514" y="3187521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Fully </a:t>
            </a:r>
          </a:p>
          <a:p>
            <a:r>
              <a:rPr lang="en-US" altLang="zh-CN" dirty="0"/>
              <a:t>Connected</a:t>
            </a:r>
            <a:endParaRPr lang="zh-CN" altLang="en-US" dirty="0"/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040225B5-0B8A-C665-9AE2-D863274821BD}"/>
              </a:ext>
            </a:extLst>
          </p:cNvPr>
          <p:cNvSpPr txBox="1"/>
          <p:nvPr/>
        </p:nvSpPr>
        <p:spPr>
          <a:xfrm>
            <a:off x="11319415" y="235463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DF7566A3-E0AF-2C3F-0661-C5C9AF6B9FEE}"/>
              </a:ext>
            </a:extLst>
          </p:cNvPr>
          <p:cNvCxnSpPr>
            <a:cxnSpLocks/>
            <a:stCxn id="241" idx="6"/>
            <a:endCxn id="245" idx="2"/>
          </p:cNvCxnSpPr>
          <p:nvPr/>
        </p:nvCxnSpPr>
        <p:spPr>
          <a:xfrm flipV="1">
            <a:off x="10051427" y="1432060"/>
            <a:ext cx="596550" cy="63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B67FE23-BDC1-3839-C947-EBCE47C01C42}"/>
              </a:ext>
            </a:extLst>
          </p:cNvPr>
          <p:cNvSpPr txBox="1"/>
          <p:nvPr/>
        </p:nvSpPr>
        <p:spPr>
          <a:xfrm>
            <a:off x="276405" y="2413863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Protein </a:t>
            </a:r>
          </a:p>
          <a:p>
            <a:r>
              <a:rPr lang="en-US" altLang="zh-CN" dirty="0"/>
              <a:t>sequence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A7B1BCF-019F-37A3-CE5B-F811A7224FDA}"/>
              </a:ext>
            </a:extLst>
          </p:cNvPr>
          <p:cNvSpPr txBox="1"/>
          <p:nvPr/>
        </p:nvSpPr>
        <p:spPr>
          <a:xfrm>
            <a:off x="7194032" y="825002"/>
            <a:ext cx="410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c1</a:t>
            </a:r>
            <a:endParaRPr lang="zh-CN" altLang="en-US" sz="1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6A336FD-1564-9E84-F8BC-B81E01A22A36}"/>
              </a:ext>
            </a:extLst>
          </p:cNvPr>
          <p:cNvSpPr txBox="1"/>
          <p:nvPr/>
        </p:nvSpPr>
        <p:spPr>
          <a:xfrm>
            <a:off x="7183776" y="1222756"/>
            <a:ext cx="385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c2</a:t>
            </a:r>
            <a:endParaRPr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E9C6D1-37C7-DA80-B491-0612BF43D05B}"/>
              </a:ext>
            </a:extLst>
          </p:cNvPr>
          <p:cNvSpPr txBox="1"/>
          <p:nvPr/>
        </p:nvSpPr>
        <p:spPr>
          <a:xfrm>
            <a:off x="7221418" y="1790516"/>
            <a:ext cx="385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c3</a:t>
            </a:r>
            <a:endParaRPr lang="zh-CN" altLang="en-US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1513792-AF83-F725-74E8-EC8B08F9B3A2}"/>
              </a:ext>
            </a:extLst>
          </p:cNvPr>
          <p:cNvSpPr txBox="1"/>
          <p:nvPr/>
        </p:nvSpPr>
        <p:spPr>
          <a:xfrm>
            <a:off x="8030809" y="1018673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g1</a:t>
            </a:r>
            <a:endParaRPr lang="zh-CN" altLang="en-US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BDAEDA-6C8E-A778-635B-EE3EE66595F7}"/>
              </a:ext>
            </a:extLst>
          </p:cNvPr>
          <p:cNvSpPr txBox="1"/>
          <p:nvPr/>
        </p:nvSpPr>
        <p:spPr>
          <a:xfrm>
            <a:off x="8027848" y="1329888"/>
            <a:ext cx="439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g2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44CDDE9-4D14-7E03-1708-FA2CD058AF2B}"/>
              </a:ext>
            </a:extLst>
          </p:cNvPr>
          <p:cNvSpPr txBox="1"/>
          <p:nvPr/>
        </p:nvSpPr>
        <p:spPr>
          <a:xfrm>
            <a:off x="8051880" y="1575502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g3</a:t>
            </a:r>
            <a:endParaRPr lang="zh-CN" altLang="en-US" sz="1600" dirty="0"/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3EC6C445-2178-1819-849C-CC37AD561ADB}"/>
              </a:ext>
            </a:extLst>
          </p:cNvPr>
          <p:cNvSpPr txBox="1"/>
          <p:nvPr/>
        </p:nvSpPr>
        <p:spPr>
          <a:xfrm>
            <a:off x="7677138" y="256813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gating</a:t>
            </a:r>
            <a:endParaRPr lang="zh-CN" altLang="en-US" dirty="0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A0E79988-09E6-B9B1-F865-1A51252DD0AC}"/>
              </a:ext>
            </a:extLst>
          </p:cNvPr>
          <p:cNvSpPr/>
          <p:nvPr/>
        </p:nvSpPr>
        <p:spPr>
          <a:xfrm>
            <a:off x="7593043" y="1028904"/>
            <a:ext cx="289782" cy="1239799"/>
          </a:xfrm>
          <a:prstGeom prst="rect">
            <a:avLst/>
          </a:prstGeom>
          <a:solidFill>
            <a:schemeClr val="accent6">
              <a:lumMod val="20000"/>
              <a:lumOff val="80000"/>
              <a:alpha val="3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CF3CFD3F-E4B4-1FE2-4B59-4B0686A5CD89}"/>
              </a:ext>
            </a:extLst>
          </p:cNvPr>
          <p:cNvCxnSpPr/>
          <p:nvPr/>
        </p:nvCxnSpPr>
        <p:spPr>
          <a:xfrm>
            <a:off x="1780648" y="4191719"/>
            <a:ext cx="718712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22E85E5-0951-0B21-DEBB-42828010F43B}"/>
              </a:ext>
            </a:extLst>
          </p:cNvPr>
          <p:cNvCxnSpPr>
            <a:cxnSpLocks/>
          </p:cNvCxnSpPr>
          <p:nvPr/>
        </p:nvCxnSpPr>
        <p:spPr>
          <a:xfrm>
            <a:off x="1780648" y="4332689"/>
            <a:ext cx="718712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71853510-2153-6E99-91D8-F58C2FDE12D4}"/>
              </a:ext>
            </a:extLst>
          </p:cNvPr>
          <p:cNvCxnSpPr/>
          <p:nvPr/>
        </p:nvCxnSpPr>
        <p:spPr>
          <a:xfrm>
            <a:off x="1794831" y="4480032"/>
            <a:ext cx="698606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6BA60602-25DB-57F4-26BB-091FF2A4B519}"/>
              </a:ext>
            </a:extLst>
          </p:cNvPr>
          <p:cNvCxnSpPr>
            <a:cxnSpLocks/>
          </p:cNvCxnSpPr>
          <p:nvPr/>
        </p:nvCxnSpPr>
        <p:spPr>
          <a:xfrm flipV="1">
            <a:off x="1780648" y="4623519"/>
            <a:ext cx="718712" cy="1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EBC718A3-C69E-0CE6-6B19-B08AF4CA8B96}"/>
              </a:ext>
            </a:extLst>
          </p:cNvPr>
          <p:cNvCxnSpPr/>
          <p:nvPr/>
        </p:nvCxnSpPr>
        <p:spPr>
          <a:xfrm>
            <a:off x="1914633" y="4045640"/>
            <a:ext cx="0" cy="715039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425857BA-9C42-B77D-EB28-51D06DD76C94}"/>
              </a:ext>
            </a:extLst>
          </p:cNvPr>
          <p:cNvCxnSpPr>
            <a:cxnSpLocks/>
          </p:cNvCxnSpPr>
          <p:nvPr/>
        </p:nvCxnSpPr>
        <p:spPr>
          <a:xfrm>
            <a:off x="2066344" y="4041859"/>
            <a:ext cx="0" cy="71882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F26C20C3-5791-953B-5F92-70B59B641854}"/>
              </a:ext>
            </a:extLst>
          </p:cNvPr>
          <p:cNvCxnSpPr>
            <a:cxnSpLocks/>
          </p:cNvCxnSpPr>
          <p:nvPr/>
        </p:nvCxnSpPr>
        <p:spPr>
          <a:xfrm>
            <a:off x="2226406" y="4032318"/>
            <a:ext cx="0" cy="737899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78876714-2BD5-FF62-42B8-BDE6229885B6}"/>
              </a:ext>
            </a:extLst>
          </p:cNvPr>
          <p:cNvCxnSpPr>
            <a:cxnSpLocks/>
          </p:cNvCxnSpPr>
          <p:nvPr/>
        </p:nvCxnSpPr>
        <p:spPr>
          <a:xfrm>
            <a:off x="2357120" y="4041859"/>
            <a:ext cx="0" cy="718819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2" name="图片 331">
            <a:extLst>
              <a:ext uri="{FF2B5EF4-FFF2-40B4-BE49-F238E27FC236}">
                <a16:creationId xmlns:a16="http://schemas.microsoft.com/office/drawing/2014/main" id="{7B46947B-65D8-43BA-2455-40B61AF2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742" y="506674"/>
            <a:ext cx="600643" cy="610543"/>
          </a:xfrm>
          <a:prstGeom prst="rect">
            <a:avLst/>
          </a:prstGeom>
        </p:spPr>
      </p:pic>
      <p:pic>
        <p:nvPicPr>
          <p:cNvPr id="336" name="图片 335">
            <a:extLst>
              <a:ext uri="{FF2B5EF4-FFF2-40B4-BE49-F238E27FC236}">
                <a16:creationId xmlns:a16="http://schemas.microsoft.com/office/drawing/2014/main" id="{1C6787E6-C629-F9B7-167F-BE49C8FEE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847" y="1340694"/>
            <a:ext cx="676286" cy="647870"/>
          </a:xfrm>
          <a:prstGeom prst="rect">
            <a:avLst/>
          </a:prstGeom>
        </p:spPr>
      </p:pic>
      <p:pic>
        <p:nvPicPr>
          <p:cNvPr id="338" name="图片 337">
            <a:extLst>
              <a:ext uri="{FF2B5EF4-FFF2-40B4-BE49-F238E27FC236}">
                <a16:creationId xmlns:a16="http://schemas.microsoft.com/office/drawing/2014/main" id="{6E6473AB-2BBF-7A9C-F4B2-75CC52B3A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829" y="2123423"/>
            <a:ext cx="709584" cy="697557"/>
          </a:xfrm>
          <a:prstGeom prst="rect">
            <a:avLst/>
          </a:prstGeom>
        </p:spPr>
      </p:pic>
      <p:pic>
        <p:nvPicPr>
          <p:cNvPr id="370" name="图片 369">
            <a:extLst>
              <a:ext uri="{FF2B5EF4-FFF2-40B4-BE49-F238E27FC236}">
                <a16:creationId xmlns:a16="http://schemas.microsoft.com/office/drawing/2014/main" id="{F346CA25-C2ED-AB85-5367-5E5168270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944" y="601871"/>
            <a:ext cx="617273" cy="2314221"/>
          </a:xfrm>
          <a:prstGeom prst="rect">
            <a:avLst/>
          </a:prstGeom>
        </p:spPr>
      </p:pic>
      <p:pic>
        <p:nvPicPr>
          <p:cNvPr id="372" name="图片 371">
            <a:extLst>
              <a:ext uri="{FF2B5EF4-FFF2-40B4-BE49-F238E27FC236}">
                <a16:creationId xmlns:a16="http://schemas.microsoft.com/office/drawing/2014/main" id="{202AB471-9CFD-D989-B296-38AC189A4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0189" y="883295"/>
            <a:ext cx="1470787" cy="1516511"/>
          </a:xfrm>
          <a:prstGeom prst="rect">
            <a:avLst/>
          </a:prstGeom>
        </p:spPr>
      </p:pic>
      <p:sp>
        <p:nvSpPr>
          <p:cNvPr id="252" name="矩形 251">
            <a:extLst>
              <a:ext uri="{FF2B5EF4-FFF2-40B4-BE49-F238E27FC236}">
                <a16:creationId xmlns:a16="http://schemas.microsoft.com/office/drawing/2014/main" id="{5C9F9422-72C0-4F3A-3BC8-9050AA52690F}"/>
              </a:ext>
            </a:extLst>
          </p:cNvPr>
          <p:cNvSpPr/>
          <p:nvPr/>
        </p:nvSpPr>
        <p:spPr>
          <a:xfrm>
            <a:off x="7183776" y="760736"/>
            <a:ext cx="2093513" cy="1695036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71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7D256C5E-67F9-4BD0-030D-D52546FD5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13238"/>
              </p:ext>
            </p:extLst>
          </p:nvPr>
        </p:nvGraphicFramePr>
        <p:xfrm>
          <a:off x="273995" y="74813"/>
          <a:ext cx="4573905" cy="274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8B63B80D-16C5-1A5F-4D52-B722EAAE00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657295"/>
              </p:ext>
            </p:extLst>
          </p:nvPr>
        </p:nvGraphicFramePr>
        <p:xfrm>
          <a:off x="5565290" y="74813"/>
          <a:ext cx="4568190" cy="3146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4D685F02-A1EC-F7E2-2B8F-D1B3CDF9E9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7537165"/>
              </p:ext>
            </p:extLst>
          </p:nvPr>
        </p:nvGraphicFramePr>
        <p:xfrm>
          <a:off x="663353" y="3711203"/>
          <a:ext cx="4568190" cy="3146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3710EF50-B08C-AC7D-FB9C-8672865828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7245511"/>
              </p:ext>
            </p:extLst>
          </p:nvPr>
        </p:nvGraphicFramePr>
        <p:xfrm>
          <a:off x="5383323" y="3909767"/>
          <a:ext cx="4573905" cy="2748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850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D3786D-59FC-383D-7427-BBA14A27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88" y="128595"/>
            <a:ext cx="4442845" cy="22557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47AFBF-7691-D04E-994B-E8348FC78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273" y="3543607"/>
            <a:ext cx="4305673" cy="21337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4F462E-7B6E-DC5A-0A8B-31377F9FC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02" y="0"/>
            <a:ext cx="2240474" cy="56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8040A2A-F493-CBCE-6971-CDABBFBBA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984" y="594466"/>
            <a:ext cx="7011008" cy="27678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8945282-A07F-BB46-D8E9-E4C9B67DE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103" y="4015439"/>
            <a:ext cx="7513971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5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53BB37-1C58-06CF-D85E-E313638AB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023"/>
            <a:ext cx="5906012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4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2FC5D0A-213F-08CC-D656-AEF3EBE77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91020"/>
              </p:ext>
            </p:extLst>
          </p:nvPr>
        </p:nvGraphicFramePr>
        <p:xfrm>
          <a:off x="1859281" y="719666"/>
          <a:ext cx="157479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400">
                  <a:extLst>
                    <a:ext uri="{9D8B030D-6E8A-4147-A177-3AD203B41FA5}">
                      <a16:colId xmlns:a16="http://schemas.microsoft.com/office/drawing/2014/main" val="2444652903"/>
                    </a:ext>
                  </a:extLst>
                </a:gridCol>
                <a:gridCol w="284450">
                  <a:extLst>
                    <a:ext uri="{9D8B030D-6E8A-4147-A177-3AD203B41FA5}">
                      <a16:colId xmlns:a16="http://schemas.microsoft.com/office/drawing/2014/main" val="208303690"/>
                    </a:ext>
                  </a:extLst>
                </a:gridCol>
                <a:gridCol w="313316">
                  <a:extLst>
                    <a:ext uri="{9D8B030D-6E8A-4147-A177-3AD203B41FA5}">
                      <a16:colId xmlns:a16="http://schemas.microsoft.com/office/drawing/2014/main" val="3361196866"/>
                    </a:ext>
                  </a:extLst>
                </a:gridCol>
                <a:gridCol w="313316">
                  <a:extLst>
                    <a:ext uri="{9D8B030D-6E8A-4147-A177-3AD203B41FA5}">
                      <a16:colId xmlns:a16="http://schemas.microsoft.com/office/drawing/2014/main" val="1432116359"/>
                    </a:ext>
                  </a:extLst>
                </a:gridCol>
                <a:gridCol w="313316">
                  <a:extLst>
                    <a:ext uri="{9D8B030D-6E8A-4147-A177-3AD203B41FA5}">
                      <a16:colId xmlns:a16="http://schemas.microsoft.com/office/drawing/2014/main" val="333754151"/>
                    </a:ext>
                  </a:extLst>
                </a:gridCol>
              </a:tblGrid>
              <a:tr h="23977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659204"/>
                  </a:ext>
                </a:extLst>
              </a:tr>
              <a:tr h="2397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97610"/>
                  </a:ext>
                </a:extLst>
              </a:tr>
              <a:tr h="2397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743465"/>
                  </a:ext>
                </a:extLst>
              </a:tr>
              <a:tr h="2397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686501"/>
                  </a:ext>
                </a:extLst>
              </a:tr>
              <a:tr h="2397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559985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E9E783D6-B412-7E3B-04FA-AFE807CD22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98" t="6808" r="12998" b="7288"/>
          <a:stretch/>
        </p:blipFill>
        <p:spPr>
          <a:xfrm>
            <a:off x="5496561" y="1918546"/>
            <a:ext cx="1727200" cy="16857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2D9894-FAD6-2F94-8CFF-69838EF04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98" t="6808" r="12998" b="7288"/>
          <a:stretch/>
        </p:blipFill>
        <p:spPr>
          <a:xfrm>
            <a:off x="8971281" y="5272118"/>
            <a:ext cx="1727200" cy="16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6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7F3C8E-7675-392C-23AE-638FD615A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24" y="3279598"/>
            <a:ext cx="3376051" cy="33760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2AE733-8827-C553-4CB6-5A7FF3708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824" y="3279599"/>
            <a:ext cx="3376051" cy="33760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96D9D0-CD82-1097-E3B3-7E9284D42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24" y="52948"/>
            <a:ext cx="3376051" cy="33760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DAB1D1A-BFB7-5220-D123-46289553D7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824" y="52947"/>
            <a:ext cx="3376051" cy="33760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42278D3-570F-111B-F6B7-6282E43658C3}"/>
              </a:ext>
            </a:extLst>
          </p:cNvPr>
          <p:cNvSpPr txBox="1"/>
          <p:nvPr/>
        </p:nvSpPr>
        <p:spPr>
          <a:xfrm>
            <a:off x="1705552" y="30110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C9212A-5763-1981-6D18-C15373D449FE}"/>
              </a:ext>
            </a:extLst>
          </p:cNvPr>
          <p:cNvSpPr txBox="1"/>
          <p:nvPr/>
        </p:nvSpPr>
        <p:spPr>
          <a:xfrm>
            <a:off x="5413747" y="3011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78736E-0CC6-98C3-52D1-39F5BF23C46D}"/>
              </a:ext>
            </a:extLst>
          </p:cNvPr>
          <p:cNvSpPr txBox="1"/>
          <p:nvPr/>
        </p:nvSpPr>
        <p:spPr>
          <a:xfrm>
            <a:off x="1707956" y="36771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DA33AA8-6D41-EF4F-0804-BBBEB0E2F939}"/>
              </a:ext>
            </a:extLst>
          </p:cNvPr>
          <p:cNvSpPr txBox="1"/>
          <p:nvPr/>
        </p:nvSpPr>
        <p:spPr>
          <a:xfrm>
            <a:off x="5398518" y="36771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0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948AC28F-90BF-DBBD-409C-33A510C84804}"/>
              </a:ext>
            </a:extLst>
          </p:cNvPr>
          <p:cNvSpPr/>
          <p:nvPr/>
        </p:nvSpPr>
        <p:spPr>
          <a:xfrm>
            <a:off x="1549466" y="4354068"/>
            <a:ext cx="104140" cy="11486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4210C0D2-DD5C-680F-B7D5-102E447E9165}"/>
              </a:ext>
            </a:extLst>
          </p:cNvPr>
          <p:cNvSpPr/>
          <p:nvPr/>
        </p:nvSpPr>
        <p:spPr>
          <a:xfrm>
            <a:off x="1589531" y="4265565"/>
            <a:ext cx="114300" cy="1143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7C533F6C-D0D6-798A-5BFF-54EE3660AF34}"/>
              </a:ext>
            </a:extLst>
          </p:cNvPr>
          <p:cNvSpPr/>
          <p:nvPr/>
        </p:nvSpPr>
        <p:spPr>
          <a:xfrm>
            <a:off x="1628461" y="4159405"/>
            <a:ext cx="104140" cy="11486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64913383-771E-0B0B-F183-EA5E9EFE18B9}"/>
              </a:ext>
            </a:extLst>
          </p:cNvPr>
          <p:cNvSpPr/>
          <p:nvPr/>
        </p:nvSpPr>
        <p:spPr>
          <a:xfrm>
            <a:off x="1516379" y="3699201"/>
            <a:ext cx="104140" cy="11486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E00BE328-B589-6B77-3069-AA2210B97614}"/>
              </a:ext>
            </a:extLst>
          </p:cNvPr>
          <p:cNvSpPr/>
          <p:nvPr/>
        </p:nvSpPr>
        <p:spPr>
          <a:xfrm>
            <a:off x="1589531" y="3814065"/>
            <a:ext cx="104140" cy="1143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955CB692-E7DD-C3A0-A483-C95DB9396F81}"/>
              </a:ext>
            </a:extLst>
          </p:cNvPr>
          <p:cNvSpPr/>
          <p:nvPr/>
        </p:nvSpPr>
        <p:spPr>
          <a:xfrm>
            <a:off x="1633967" y="3927948"/>
            <a:ext cx="109220" cy="1143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8D9B264F-8002-AF09-C42B-9DB2E83E1B5A}"/>
              </a:ext>
            </a:extLst>
          </p:cNvPr>
          <p:cNvSpPr/>
          <p:nvPr/>
        </p:nvSpPr>
        <p:spPr>
          <a:xfrm>
            <a:off x="1680531" y="4038178"/>
            <a:ext cx="114300" cy="12657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89A8CD62-9FFB-CC6A-6598-20CE4C3AA3EA}"/>
              </a:ext>
            </a:extLst>
          </p:cNvPr>
          <p:cNvSpPr/>
          <p:nvPr/>
        </p:nvSpPr>
        <p:spPr>
          <a:xfrm>
            <a:off x="1488761" y="3571969"/>
            <a:ext cx="139700" cy="12657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49563A8A-4770-052C-20B9-9D1C682A84B6}"/>
              </a:ext>
            </a:extLst>
          </p:cNvPr>
          <p:cNvSpPr/>
          <p:nvPr/>
        </p:nvSpPr>
        <p:spPr>
          <a:xfrm>
            <a:off x="1540875" y="3445065"/>
            <a:ext cx="133985" cy="12657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FD4DFF3A-6BB0-49D2-8580-2195C91D7743}"/>
              </a:ext>
            </a:extLst>
          </p:cNvPr>
          <p:cNvSpPr/>
          <p:nvPr/>
        </p:nvSpPr>
        <p:spPr>
          <a:xfrm>
            <a:off x="1618727" y="3304795"/>
            <a:ext cx="139700" cy="138852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0CDA1CF5-3DE2-38F2-3DB9-763BF42D48EA}"/>
              </a:ext>
            </a:extLst>
          </p:cNvPr>
          <p:cNvSpPr/>
          <p:nvPr/>
        </p:nvSpPr>
        <p:spPr>
          <a:xfrm>
            <a:off x="1944624" y="3698545"/>
            <a:ext cx="394462" cy="229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F9496E5-04BA-DDDB-9017-D82EAB6B8115}"/>
              </a:ext>
            </a:extLst>
          </p:cNvPr>
          <p:cNvSpPr/>
          <p:nvPr/>
        </p:nvSpPr>
        <p:spPr>
          <a:xfrm>
            <a:off x="2505456" y="3428999"/>
            <a:ext cx="731520" cy="7304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EE9FF6A-F030-2BD1-9C55-5CA09A1B8FB2}"/>
              </a:ext>
            </a:extLst>
          </p:cNvPr>
          <p:cNvCxnSpPr>
            <a:cxnSpLocks/>
          </p:cNvCxnSpPr>
          <p:nvPr/>
        </p:nvCxnSpPr>
        <p:spPr>
          <a:xfrm>
            <a:off x="2505456" y="3571641"/>
            <a:ext cx="73152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4081707-5D97-A44E-3EB3-65B5DE9F73A5}"/>
              </a:ext>
            </a:extLst>
          </p:cNvPr>
          <p:cNvCxnSpPr>
            <a:cxnSpLocks/>
          </p:cNvCxnSpPr>
          <p:nvPr/>
        </p:nvCxnSpPr>
        <p:spPr>
          <a:xfrm>
            <a:off x="2505456" y="3718002"/>
            <a:ext cx="73152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439FACB-E2F4-AD0F-4A1B-7D4FA9220600}"/>
              </a:ext>
            </a:extLst>
          </p:cNvPr>
          <p:cNvCxnSpPr/>
          <p:nvPr/>
        </p:nvCxnSpPr>
        <p:spPr>
          <a:xfrm>
            <a:off x="2505456" y="3857463"/>
            <a:ext cx="73152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FB43AA8-A224-065F-F0B4-06700BDAB6BA}"/>
              </a:ext>
            </a:extLst>
          </p:cNvPr>
          <p:cNvCxnSpPr>
            <a:cxnSpLocks/>
          </p:cNvCxnSpPr>
          <p:nvPr/>
        </p:nvCxnSpPr>
        <p:spPr>
          <a:xfrm>
            <a:off x="2505456" y="4002405"/>
            <a:ext cx="73152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02DECD6E-9253-31D9-EA55-B5DAAD1F55B3}"/>
              </a:ext>
            </a:extLst>
          </p:cNvPr>
          <p:cNvCxnSpPr/>
          <p:nvPr/>
        </p:nvCxnSpPr>
        <p:spPr>
          <a:xfrm>
            <a:off x="2642235" y="3429000"/>
            <a:ext cx="0" cy="73040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4BD0ACD-265E-E530-5062-3152D2D854D8}"/>
              </a:ext>
            </a:extLst>
          </p:cNvPr>
          <p:cNvCxnSpPr>
            <a:cxnSpLocks/>
          </p:cNvCxnSpPr>
          <p:nvPr/>
        </p:nvCxnSpPr>
        <p:spPr>
          <a:xfrm>
            <a:off x="2787396" y="3428999"/>
            <a:ext cx="0" cy="73040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29773E37-D1BD-E32C-48D6-FD722B7BACF6}"/>
              </a:ext>
            </a:extLst>
          </p:cNvPr>
          <p:cNvCxnSpPr>
            <a:cxnSpLocks/>
          </p:cNvCxnSpPr>
          <p:nvPr/>
        </p:nvCxnSpPr>
        <p:spPr>
          <a:xfrm>
            <a:off x="2927985" y="3429000"/>
            <a:ext cx="0" cy="71575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F6EBAB75-64DE-9144-59CA-0BED1D883DBC}"/>
              </a:ext>
            </a:extLst>
          </p:cNvPr>
          <p:cNvCxnSpPr/>
          <p:nvPr/>
        </p:nvCxnSpPr>
        <p:spPr>
          <a:xfrm>
            <a:off x="3070860" y="3429000"/>
            <a:ext cx="0" cy="73040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0901E501-0DEF-DEB2-34B6-1D0279FBCB03}"/>
              </a:ext>
            </a:extLst>
          </p:cNvPr>
          <p:cNvSpPr/>
          <p:nvPr/>
        </p:nvSpPr>
        <p:spPr>
          <a:xfrm>
            <a:off x="2505456" y="4159405"/>
            <a:ext cx="731520" cy="7304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78762AB6-A328-131F-9519-56868BC1A456}"/>
              </a:ext>
            </a:extLst>
          </p:cNvPr>
          <p:cNvCxnSpPr/>
          <p:nvPr/>
        </p:nvCxnSpPr>
        <p:spPr>
          <a:xfrm>
            <a:off x="2505456" y="4293870"/>
            <a:ext cx="73152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39D5E95C-CDA2-E46D-33BF-8018DF854847}"/>
              </a:ext>
            </a:extLst>
          </p:cNvPr>
          <p:cNvCxnSpPr>
            <a:cxnSpLocks/>
          </p:cNvCxnSpPr>
          <p:nvPr/>
        </p:nvCxnSpPr>
        <p:spPr>
          <a:xfrm>
            <a:off x="2505456" y="4442692"/>
            <a:ext cx="73152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A1E3008D-925A-5387-A26A-0992CB955B12}"/>
              </a:ext>
            </a:extLst>
          </p:cNvPr>
          <p:cNvCxnSpPr>
            <a:cxnSpLocks/>
          </p:cNvCxnSpPr>
          <p:nvPr/>
        </p:nvCxnSpPr>
        <p:spPr>
          <a:xfrm>
            <a:off x="2505456" y="4583662"/>
            <a:ext cx="73152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EA44EC79-FDC2-2604-FBF7-2DD00CFF647F}"/>
              </a:ext>
            </a:extLst>
          </p:cNvPr>
          <p:cNvCxnSpPr/>
          <p:nvPr/>
        </p:nvCxnSpPr>
        <p:spPr>
          <a:xfrm>
            <a:off x="2505456" y="4726305"/>
            <a:ext cx="73152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DE76BE9-4EDE-C66B-D1B2-EEEC1BEE826D}"/>
              </a:ext>
            </a:extLst>
          </p:cNvPr>
          <p:cNvCxnSpPr/>
          <p:nvPr/>
        </p:nvCxnSpPr>
        <p:spPr>
          <a:xfrm>
            <a:off x="2642235" y="4144757"/>
            <a:ext cx="0" cy="745052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9E9DBA0-EBD5-3D41-EFF1-6DC276635BEB}"/>
              </a:ext>
            </a:extLst>
          </p:cNvPr>
          <p:cNvCxnSpPr>
            <a:cxnSpLocks/>
          </p:cNvCxnSpPr>
          <p:nvPr/>
        </p:nvCxnSpPr>
        <p:spPr>
          <a:xfrm>
            <a:off x="2787777" y="4159404"/>
            <a:ext cx="0" cy="730404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EB9B2429-6712-58F2-9214-5A7FC3321B72}"/>
              </a:ext>
            </a:extLst>
          </p:cNvPr>
          <p:cNvCxnSpPr>
            <a:cxnSpLocks/>
          </p:cNvCxnSpPr>
          <p:nvPr/>
        </p:nvCxnSpPr>
        <p:spPr>
          <a:xfrm>
            <a:off x="2927985" y="4159404"/>
            <a:ext cx="0" cy="730404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B6F4E0C-4D61-5635-F282-A7D8EBDFE811}"/>
              </a:ext>
            </a:extLst>
          </p:cNvPr>
          <p:cNvCxnSpPr/>
          <p:nvPr/>
        </p:nvCxnSpPr>
        <p:spPr>
          <a:xfrm>
            <a:off x="3070860" y="4159404"/>
            <a:ext cx="0" cy="730404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5E94862A-8A81-32F1-7263-34B3F36E9ABE}"/>
              </a:ext>
            </a:extLst>
          </p:cNvPr>
          <p:cNvSpPr/>
          <p:nvPr/>
        </p:nvSpPr>
        <p:spPr>
          <a:xfrm>
            <a:off x="2505456" y="2710815"/>
            <a:ext cx="731520" cy="7120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DEDFCBB-2CF9-8FC8-894A-AD66C08F3A12}"/>
              </a:ext>
            </a:extLst>
          </p:cNvPr>
          <p:cNvCxnSpPr/>
          <p:nvPr/>
        </p:nvCxnSpPr>
        <p:spPr>
          <a:xfrm>
            <a:off x="2489835" y="2853690"/>
            <a:ext cx="74714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03FB67DC-0D6D-E0D9-EA0B-B80A87EE860F}"/>
              </a:ext>
            </a:extLst>
          </p:cNvPr>
          <p:cNvCxnSpPr>
            <a:cxnSpLocks/>
          </p:cNvCxnSpPr>
          <p:nvPr/>
        </p:nvCxnSpPr>
        <p:spPr>
          <a:xfrm>
            <a:off x="2505456" y="3002048"/>
            <a:ext cx="73152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F96ACAA7-08BB-4C63-DEE8-E8043BD37063}"/>
              </a:ext>
            </a:extLst>
          </p:cNvPr>
          <p:cNvCxnSpPr/>
          <p:nvPr/>
        </p:nvCxnSpPr>
        <p:spPr>
          <a:xfrm>
            <a:off x="2489835" y="3145155"/>
            <a:ext cx="74714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F62F0C12-7E22-677C-3ED4-88F158777727}"/>
              </a:ext>
            </a:extLst>
          </p:cNvPr>
          <p:cNvCxnSpPr/>
          <p:nvPr/>
        </p:nvCxnSpPr>
        <p:spPr>
          <a:xfrm>
            <a:off x="2505456" y="3280410"/>
            <a:ext cx="73152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F0E0FA7-FFF4-E02C-663B-E6C1C96505EE}"/>
              </a:ext>
            </a:extLst>
          </p:cNvPr>
          <p:cNvCxnSpPr/>
          <p:nvPr/>
        </p:nvCxnSpPr>
        <p:spPr>
          <a:xfrm>
            <a:off x="2642235" y="2710816"/>
            <a:ext cx="0" cy="71200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867D1FCA-615C-96E9-5202-6FEC14554475}"/>
              </a:ext>
            </a:extLst>
          </p:cNvPr>
          <p:cNvCxnSpPr>
            <a:cxnSpLocks/>
          </p:cNvCxnSpPr>
          <p:nvPr/>
        </p:nvCxnSpPr>
        <p:spPr>
          <a:xfrm>
            <a:off x="2787777" y="2710814"/>
            <a:ext cx="0" cy="712006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3596873E-3C8E-2DB9-EDB7-6F4212B8166D}"/>
              </a:ext>
            </a:extLst>
          </p:cNvPr>
          <p:cNvCxnSpPr/>
          <p:nvPr/>
        </p:nvCxnSpPr>
        <p:spPr>
          <a:xfrm>
            <a:off x="2927985" y="2710815"/>
            <a:ext cx="0" cy="71818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1F18A9E9-80D8-E085-97C4-0B8F0F9DB485}"/>
              </a:ext>
            </a:extLst>
          </p:cNvPr>
          <p:cNvCxnSpPr/>
          <p:nvPr/>
        </p:nvCxnSpPr>
        <p:spPr>
          <a:xfrm>
            <a:off x="3070860" y="2710814"/>
            <a:ext cx="0" cy="718186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EEBCF83A-297F-C3C9-1DF0-F1702636C779}"/>
              </a:ext>
            </a:extLst>
          </p:cNvPr>
          <p:cNvSpPr/>
          <p:nvPr/>
        </p:nvSpPr>
        <p:spPr>
          <a:xfrm>
            <a:off x="2505456" y="1996440"/>
            <a:ext cx="731521" cy="7081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3ADCB5AD-CCAA-6603-D042-97F5D5D895E9}"/>
              </a:ext>
            </a:extLst>
          </p:cNvPr>
          <p:cNvCxnSpPr/>
          <p:nvPr/>
        </p:nvCxnSpPr>
        <p:spPr>
          <a:xfrm>
            <a:off x="2489835" y="2127885"/>
            <a:ext cx="747141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5326EB04-D4D5-FDEB-BC5B-30B3839B913A}"/>
              </a:ext>
            </a:extLst>
          </p:cNvPr>
          <p:cNvCxnSpPr>
            <a:cxnSpLocks/>
          </p:cNvCxnSpPr>
          <p:nvPr/>
        </p:nvCxnSpPr>
        <p:spPr>
          <a:xfrm>
            <a:off x="2505456" y="2278148"/>
            <a:ext cx="731521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15924480-DAE4-9FE3-C36F-5590134DEB90}"/>
              </a:ext>
            </a:extLst>
          </p:cNvPr>
          <p:cNvCxnSpPr>
            <a:cxnSpLocks/>
          </p:cNvCxnSpPr>
          <p:nvPr/>
        </p:nvCxnSpPr>
        <p:spPr>
          <a:xfrm>
            <a:off x="2497644" y="2422928"/>
            <a:ext cx="731521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583A7D9C-EB7B-9B4F-8C61-A39429628305}"/>
              </a:ext>
            </a:extLst>
          </p:cNvPr>
          <p:cNvCxnSpPr/>
          <p:nvPr/>
        </p:nvCxnSpPr>
        <p:spPr>
          <a:xfrm>
            <a:off x="2505456" y="2571750"/>
            <a:ext cx="73152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BD2BD6B9-A1AA-7391-8D0D-A4177367FA66}"/>
              </a:ext>
            </a:extLst>
          </p:cNvPr>
          <p:cNvCxnSpPr/>
          <p:nvPr/>
        </p:nvCxnSpPr>
        <p:spPr>
          <a:xfrm>
            <a:off x="2642235" y="1996440"/>
            <a:ext cx="0" cy="72390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213A8265-D0AC-3C45-6E49-B821E63B8945}"/>
              </a:ext>
            </a:extLst>
          </p:cNvPr>
          <p:cNvCxnSpPr>
            <a:cxnSpLocks/>
          </p:cNvCxnSpPr>
          <p:nvPr/>
        </p:nvCxnSpPr>
        <p:spPr>
          <a:xfrm>
            <a:off x="2787396" y="2004292"/>
            <a:ext cx="0" cy="708196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002F7F9C-1CC7-C9B1-FFC3-A03932BDA8C3}"/>
              </a:ext>
            </a:extLst>
          </p:cNvPr>
          <p:cNvCxnSpPr>
            <a:cxnSpLocks/>
          </p:cNvCxnSpPr>
          <p:nvPr/>
        </p:nvCxnSpPr>
        <p:spPr>
          <a:xfrm>
            <a:off x="2934082" y="2004292"/>
            <a:ext cx="0" cy="708196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D9A5D40F-E416-C930-735B-12922C2A3134}"/>
              </a:ext>
            </a:extLst>
          </p:cNvPr>
          <p:cNvCxnSpPr/>
          <p:nvPr/>
        </p:nvCxnSpPr>
        <p:spPr>
          <a:xfrm>
            <a:off x="3070860" y="1996440"/>
            <a:ext cx="0" cy="708196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C8559FDC-5030-F7BF-6EA1-8DEC6202B60B}"/>
              </a:ext>
            </a:extLst>
          </p:cNvPr>
          <p:cNvSpPr/>
          <p:nvPr/>
        </p:nvSpPr>
        <p:spPr>
          <a:xfrm>
            <a:off x="2505075" y="4889808"/>
            <a:ext cx="731505" cy="7058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57F67FE7-E2CE-757F-7928-069733A0C38B}"/>
              </a:ext>
            </a:extLst>
          </p:cNvPr>
          <p:cNvCxnSpPr/>
          <p:nvPr/>
        </p:nvCxnSpPr>
        <p:spPr>
          <a:xfrm>
            <a:off x="2497644" y="5019040"/>
            <a:ext cx="738936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9F6DCC14-5506-6DAB-F7F9-4EA3F65721D6}"/>
              </a:ext>
            </a:extLst>
          </p:cNvPr>
          <p:cNvCxnSpPr>
            <a:cxnSpLocks/>
          </p:cNvCxnSpPr>
          <p:nvPr/>
        </p:nvCxnSpPr>
        <p:spPr>
          <a:xfrm>
            <a:off x="2505075" y="5161434"/>
            <a:ext cx="731505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CD8C1C27-2F03-E319-719B-DA4CBA79DA2F}"/>
              </a:ext>
            </a:extLst>
          </p:cNvPr>
          <p:cNvCxnSpPr>
            <a:cxnSpLocks/>
          </p:cNvCxnSpPr>
          <p:nvPr/>
        </p:nvCxnSpPr>
        <p:spPr>
          <a:xfrm>
            <a:off x="2497644" y="5301134"/>
            <a:ext cx="731505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EA13EBFB-37C5-0427-000D-096C05601231}"/>
              </a:ext>
            </a:extLst>
          </p:cNvPr>
          <p:cNvCxnSpPr/>
          <p:nvPr/>
        </p:nvCxnSpPr>
        <p:spPr>
          <a:xfrm>
            <a:off x="2497644" y="5445760"/>
            <a:ext cx="731521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B858542F-CB76-4A99-8B3C-AFF19769EE8F}"/>
              </a:ext>
            </a:extLst>
          </p:cNvPr>
          <p:cNvCxnSpPr/>
          <p:nvPr/>
        </p:nvCxnSpPr>
        <p:spPr>
          <a:xfrm>
            <a:off x="2642235" y="4889808"/>
            <a:ext cx="0" cy="705812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D593E23A-4C60-C295-E01E-C74AC285A3F9}"/>
              </a:ext>
            </a:extLst>
          </p:cNvPr>
          <p:cNvCxnSpPr>
            <a:cxnSpLocks/>
          </p:cNvCxnSpPr>
          <p:nvPr/>
        </p:nvCxnSpPr>
        <p:spPr>
          <a:xfrm flipH="1">
            <a:off x="2790164" y="4889807"/>
            <a:ext cx="388" cy="70581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2F09FE9E-60B7-0A58-AF67-431B5AF50E4D}"/>
              </a:ext>
            </a:extLst>
          </p:cNvPr>
          <p:cNvCxnSpPr>
            <a:cxnSpLocks/>
          </p:cNvCxnSpPr>
          <p:nvPr/>
        </p:nvCxnSpPr>
        <p:spPr>
          <a:xfrm flipH="1">
            <a:off x="2920554" y="4889807"/>
            <a:ext cx="388" cy="70581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F3DD4CA7-15A8-2731-25F9-1B724EE94E2F}"/>
              </a:ext>
            </a:extLst>
          </p:cNvPr>
          <p:cNvCxnSpPr/>
          <p:nvPr/>
        </p:nvCxnSpPr>
        <p:spPr>
          <a:xfrm>
            <a:off x="3070464" y="4889807"/>
            <a:ext cx="0" cy="70581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箭头: 右 144">
            <a:extLst>
              <a:ext uri="{FF2B5EF4-FFF2-40B4-BE49-F238E27FC236}">
                <a16:creationId xmlns:a16="http://schemas.microsoft.com/office/drawing/2014/main" id="{10C0ADC0-3C52-6AEF-E8C6-F527A1175949}"/>
              </a:ext>
            </a:extLst>
          </p:cNvPr>
          <p:cNvSpPr/>
          <p:nvPr/>
        </p:nvSpPr>
        <p:spPr>
          <a:xfrm>
            <a:off x="3343780" y="3717480"/>
            <a:ext cx="394462" cy="229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1BEED615-70D0-54D9-527D-829F8A693EC7}"/>
              </a:ext>
            </a:extLst>
          </p:cNvPr>
          <p:cNvSpPr/>
          <p:nvPr/>
        </p:nvSpPr>
        <p:spPr>
          <a:xfrm>
            <a:off x="4657344" y="2704636"/>
            <a:ext cx="1438649" cy="1440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45F5C9B3-E182-C199-C596-331529717686}"/>
              </a:ext>
            </a:extLst>
          </p:cNvPr>
          <p:cNvCxnSpPr>
            <a:stCxn id="170" idx="1"/>
            <a:endCxn id="170" idx="3"/>
          </p:cNvCxnSpPr>
          <p:nvPr/>
        </p:nvCxnSpPr>
        <p:spPr>
          <a:xfrm>
            <a:off x="4657344" y="3424696"/>
            <a:ext cx="1438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3BE70FD4-342E-5130-1CDC-3038EBDF2A6B}"/>
              </a:ext>
            </a:extLst>
          </p:cNvPr>
          <p:cNvCxnSpPr>
            <a:stCxn id="170" idx="0"/>
            <a:endCxn id="170" idx="2"/>
          </p:cNvCxnSpPr>
          <p:nvPr/>
        </p:nvCxnSpPr>
        <p:spPr>
          <a:xfrm>
            <a:off x="5376669" y="2704636"/>
            <a:ext cx="0" cy="1440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29B53815-C6C4-A65F-524E-C36D57E61D3D}"/>
              </a:ext>
            </a:extLst>
          </p:cNvPr>
          <p:cNvCxnSpPr/>
          <p:nvPr/>
        </p:nvCxnSpPr>
        <p:spPr>
          <a:xfrm>
            <a:off x="4657344" y="3074670"/>
            <a:ext cx="1438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1EDDDC59-0EFA-D224-4CA5-522F8314A6BB}"/>
              </a:ext>
            </a:extLst>
          </p:cNvPr>
          <p:cNvCxnSpPr/>
          <p:nvPr/>
        </p:nvCxnSpPr>
        <p:spPr>
          <a:xfrm>
            <a:off x="4657351" y="3718002"/>
            <a:ext cx="1438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2F840436-0565-C846-AD46-6BDA9235EFB2}"/>
              </a:ext>
            </a:extLst>
          </p:cNvPr>
          <p:cNvCxnSpPr>
            <a:cxnSpLocks/>
          </p:cNvCxnSpPr>
          <p:nvPr/>
        </p:nvCxnSpPr>
        <p:spPr>
          <a:xfrm>
            <a:off x="5010150" y="2720340"/>
            <a:ext cx="0" cy="1435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0EDD648E-E147-86A4-C983-6D1478B1A52D}"/>
              </a:ext>
            </a:extLst>
          </p:cNvPr>
          <p:cNvCxnSpPr/>
          <p:nvPr/>
        </p:nvCxnSpPr>
        <p:spPr>
          <a:xfrm>
            <a:off x="5737860" y="2720340"/>
            <a:ext cx="0" cy="1444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2B230530-9987-9B5B-9232-31286EB3EF17}"/>
              </a:ext>
            </a:extLst>
          </p:cNvPr>
          <p:cNvSpPr/>
          <p:nvPr/>
        </p:nvSpPr>
        <p:spPr>
          <a:xfrm>
            <a:off x="4472163" y="2875162"/>
            <a:ext cx="1438649" cy="144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箭头: 右 215">
            <a:extLst>
              <a:ext uri="{FF2B5EF4-FFF2-40B4-BE49-F238E27FC236}">
                <a16:creationId xmlns:a16="http://schemas.microsoft.com/office/drawing/2014/main" id="{D5A61FD1-7AB3-1FBE-BA20-E27E3DDCC88B}"/>
              </a:ext>
            </a:extLst>
          </p:cNvPr>
          <p:cNvSpPr/>
          <p:nvPr/>
        </p:nvSpPr>
        <p:spPr>
          <a:xfrm rot="19256637">
            <a:off x="6240840" y="2901915"/>
            <a:ext cx="955853" cy="229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99F45F57-D801-BF19-1D83-B29C84823B4C}"/>
              </a:ext>
            </a:extLst>
          </p:cNvPr>
          <p:cNvSpPr/>
          <p:nvPr/>
        </p:nvSpPr>
        <p:spPr>
          <a:xfrm>
            <a:off x="7889741" y="928706"/>
            <a:ext cx="1303028" cy="12841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34EBE2D2-04D9-B475-0A9A-F6ED75C9A7C2}"/>
              </a:ext>
            </a:extLst>
          </p:cNvPr>
          <p:cNvCxnSpPr/>
          <p:nvPr/>
        </p:nvCxnSpPr>
        <p:spPr>
          <a:xfrm>
            <a:off x="7889741" y="1237488"/>
            <a:ext cx="1303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F1B09243-83F0-83D1-3C1C-29D45586BE83}"/>
              </a:ext>
            </a:extLst>
          </p:cNvPr>
          <p:cNvCxnSpPr>
            <a:stCxn id="217" idx="1"/>
            <a:endCxn id="217" idx="3"/>
          </p:cNvCxnSpPr>
          <p:nvPr/>
        </p:nvCxnSpPr>
        <p:spPr>
          <a:xfrm>
            <a:off x="7889741" y="1570777"/>
            <a:ext cx="1303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C59549A1-2DB7-D8FF-5C2C-D3A9993DC0C0}"/>
              </a:ext>
            </a:extLst>
          </p:cNvPr>
          <p:cNvCxnSpPr/>
          <p:nvPr/>
        </p:nvCxnSpPr>
        <p:spPr>
          <a:xfrm>
            <a:off x="7889741" y="1877568"/>
            <a:ext cx="1248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5EBE1AC6-5663-832E-872A-9169D6BEBE6B}"/>
              </a:ext>
            </a:extLst>
          </p:cNvPr>
          <p:cNvCxnSpPr/>
          <p:nvPr/>
        </p:nvCxnSpPr>
        <p:spPr>
          <a:xfrm>
            <a:off x="8211312" y="928706"/>
            <a:ext cx="0" cy="1284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18B1E8AF-89DB-15A0-051A-346B22A655DF}"/>
              </a:ext>
            </a:extLst>
          </p:cNvPr>
          <p:cNvCxnSpPr>
            <a:stCxn id="217" idx="0"/>
            <a:endCxn id="217" idx="2"/>
          </p:cNvCxnSpPr>
          <p:nvPr/>
        </p:nvCxnSpPr>
        <p:spPr>
          <a:xfrm>
            <a:off x="8541255" y="928706"/>
            <a:ext cx="0" cy="1284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D0868D45-522C-5D5C-DDE0-BEB5E0BBCD85}"/>
              </a:ext>
            </a:extLst>
          </p:cNvPr>
          <p:cNvCxnSpPr/>
          <p:nvPr/>
        </p:nvCxnSpPr>
        <p:spPr>
          <a:xfrm>
            <a:off x="8869680" y="928706"/>
            <a:ext cx="0" cy="1349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 229">
            <a:extLst>
              <a:ext uri="{FF2B5EF4-FFF2-40B4-BE49-F238E27FC236}">
                <a16:creationId xmlns:a16="http://schemas.microsoft.com/office/drawing/2014/main" id="{8AE67E88-D4FB-52DA-F135-87CC20C5E470}"/>
              </a:ext>
            </a:extLst>
          </p:cNvPr>
          <p:cNvSpPr/>
          <p:nvPr/>
        </p:nvSpPr>
        <p:spPr>
          <a:xfrm>
            <a:off x="7606277" y="1046397"/>
            <a:ext cx="1438649" cy="14401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3647D7F8-436D-C047-12EA-44E0E757828A}"/>
              </a:ext>
            </a:extLst>
          </p:cNvPr>
          <p:cNvCxnSpPr/>
          <p:nvPr/>
        </p:nvCxnSpPr>
        <p:spPr>
          <a:xfrm>
            <a:off x="7586847" y="1365504"/>
            <a:ext cx="1435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DADDDFA9-29EB-538A-0F9B-59BB1C76038D}"/>
              </a:ext>
            </a:extLst>
          </p:cNvPr>
          <p:cNvCxnSpPr>
            <a:cxnSpLocks/>
            <a:stCxn id="230" idx="1"/>
            <a:endCxn id="230" idx="3"/>
          </p:cNvCxnSpPr>
          <p:nvPr/>
        </p:nvCxnSpPr>
        <p:spPr>
          <a:xfrm>
            <a:off x="7606277" y="1766457"/>
            <a:ext cx="143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73F0C46D-BD9F-0585-87DF-B50B34AA06BC}"/>
              </a:ext>
            </a:extLst>
          </p:cNvPr>
          <p:cNvCxnSpPr/>
          <p:nvPr/>
        </p:nvCxnSpPr>
        <p:spPr>
          <a:xfrm>
            <a:off x="7606277" y="2127885"/>
            <a:ext cx="1415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8A95C7DD-3B88-7E57-8566-CF5240879EB4}"/>
              </a:ext>
            </a:extLst>
          </p:cNvPr>
          <p:cNvCxnSpPr/>
          <p:nvPr/>
        </p:nvCxnSpPr>
        <p:spPr>
          <a:xfrm>
            <a:off x="7936992" y="1046397"/>
            <a:ext cx="0" cy="144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FD82677A-3777-EC33-4A73-F033187D1318}"/>
              </a:ext>
            </a:extLst>
          </p:cNvPr>
          <p:cNvCxnSpPr>
            <a:stCxn id="230" idx="0"/>
            <a:endCxn id="230" idx="2"/>
          </p:cNvCxnSpPr>
          <p:nvPr/>
        </p:nvCxnSpPr>
        <p:spPr>
          <a:xfrm>
            <a:off x="8325602" y="1046397"/>
            <a:ext cx="0" cy="144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458C108E-2A1D-F1A7-3DC4-9FFD4FDAC110}"/>
              </a:ext>
            </a:extLst>
          </p:cNvPr>
          <p:cNvCxnSpPr/>
          <p:nvPr/>
        </p:nvCxnSpPr>
        <p:spPr>
          <a:xfrm>
            <a:off x="8692896" y="1046397"/>
            <a:ext cx="0" cy="144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A3237E6E-1167-941D-7627-DD1542F6881B}"/>
              </a:ext>
            </a:extLst>
          </p:cNvPr>
          <p:cNvSpPr/>
          <p:nvPr/>
        </p:nvSpPr>
        <p:spPr>
          <a:xfrm>
            <a:off x="7448667" y="1186295"/>
            <a:ext cx="1438649" cy="14401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74DCF77B-984C-CF63-7245-53E3D4315D3F}"/>
              </a:ext>
            </a:extLst>
          </p:cNvPr>
          <p:cNvCxnSpPr/>
          <p:nvPr/>
        </p:nvCxnSpPr>
        <p:spPr>
          <a:xfrm>
            <a:off x="7445626" y="1525438"/>
            <a:ext cx="1424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2BF202AB-A59E-FB52-765C-22F6938326F9}"/>
              </a:ext>
            </a:extLst>
          </p:cNvPr>
          <p:cNvCxnSpPr>
            <a:stCxn id="245" idx="1"/>
            <a:endCxn id="245" idx="3"/>
          </p:cNvCxnSpPr>
          <p:nvPr/>
        </p:nvCxnSpPr>
        <p:spPr>
          <a:xfrm>
            <a:off x="7448667" y="1906355"/>
            <a:ext cx="143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6F534DB5-9FFF-AC3E-6CC8-87E5AE14D07C}"/>
              </a:ext>
            </a:extLst>
          </p:cNvPr>
          <p:cNvCxnSpPr/>
          <p:nvPr/>
        </p:nvCxnSpPr>
        <p:spPr>
          <a:xfrm>
            <a:off x="7445626" y="2278148"/>
            <a:ext cx="1441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CCD1EC52-B4BF-4BF2-0715-E7741A75E1F7}"/>
              </a:ext>
            </a:extLst>
          </p:cNvPr>
          <p:cNvCxnSpPr>
            <a:cxnSpLocks/>
          </p:cNvCxnSpPr>
          <p:nvPr/>
        </p:nvCxnSpPr>
        <p:spPr>
          <a:xfrm>
            <a:off x="7815072" y="1186295"/>
            <a:ext cx="0" cy="144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FD504EBD-AB18-652E-5E5E-A4976C93973A}"/>
              </a:ext>
            </a:extLst>
          </p:cNvPr>
          <p:cNvCxnSpPr>
            <a:stCxn id="245" idx="0"/>
            <a:endCxn id="245" idx="2"/>
          </p:cNvCxnSpPr>
          <p:nvPr/>
        </p:nvCxnSpPr>
        <p:spPr>
          <a:xfrm>
            <a:off x="8167992" y="1186295"/>
            <a:ext cx="0" cy="144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0434C619-57B8-DE2E-73F4-00736C4C62E7}"/>
              </a:ext>
            </a:extLst>
          </p:cNvPr>
          <p:cNvCxnSpPr>
            <a:cxnSpLocks/>
          </p:cNvCxnSpPr>
          <p:nvPr/>
        </p:nvCxnSpPr>
        <p:spPr>
          <a:xfrm>
            <a:off x="8541255" y="1186295"/>
            <a:ext cx="0" cy="144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>
            <a:extLst>
              <a:ext uri="{FF2B5EF4-FFF2-40B4-BE49-F238E27FC236}">
                <a16:creationId xmlns:a16="http://schemas.microsoft.com/office/drawing/2014/main" id="{6D999DF5-9621-30E4-A6CB-683B0B421CD1}"/>
              </a:ext>
            </a:extLst>
          </p:cNvPr>
          <p:cNvSpPr/>
          <p:nvPr/>
        </p:nvSpPr>
        <p:spPr>
          <a:xfrm>
            <a:off x="7754120" y="2924228"/>
            <a:ext cx="1438649" cy="1440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7D7C7954-CD4D-A0F1-2360-8BD72C640D34}"/>
              </a:ext>
            </a:extLst>
          </p:cNvPr>
          <p:cNvCxnSpPr>
            <a:cxnSpLocks/>
          </p:cNvCxnSpPr>
          <p:nvPr/>
        </p:nvCxnSpPr>
        <p:spPr>
          <a:xfrm>
            <a:off x="7754112" y="3280410"/>
            <a:ext cx="1438657" cy="1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278BBE25-7478-4F7C-34CB-E1C05242F4BB}"/>
              </a:ext>
            </a:extLst>
          </p:cNvPr>
          <p:cNvCxnSpPr>
            <a:stCxn id="260" idx="1"/>
            <a:endCxn id="260" idx="3"/>
          </p:cNvCxnSpPr>
          <p:nvPr/>
        </p:nvCxnSpPr>
        <p:spPr>
          <a:xfrm>
            <a:off x="7754120" y="3644288"/>
            <a:ext cx="143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4FBB19FA-8F59-D063-EE07-154D0F657500}"/>
              </a:ext>
            </a:extLst>
          </p:cNvPr>
          <p:cNvCxnSpPr>
            <a:cxnSpLocks/>
          </p:cNvCxnSpPr>
          <p:nvPr/>
        </p:nvCxnSpPr>
        <p:spPr>
          <a:xfrm>
            <a:off x="7784592" y="4002405"/>
            <a:ext cx="1408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244445BE-8432-D5C7-6FBF-E0E2629DC174}"/>
              </a:ext>
            </a:extLst>
          </p:cNvPr>
          <p:cNvCxnSpPr>
            <a:cxnSpLocks/>
          </p:cNvCxnSpPr>
          <p:nvPr/>
        </p:nvCxnSpPr>
        <p:spPr>
          <a:xfrm>
            <a:off x="8108885" y="2936013"/>
            <a:ext cx="0" cy="1418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524CB6BC-D162-00EC-52C6-97C8278573D4}"/>
              </a:ext>
            </a:extLst>
          </p:cNvPr>
          <p:cNvCxnSpPr>
            <a:cxnSpLocks/>
            <a:stCxn id="260" idx="0"/>
            <a:endCxn id="260" idx="2"/>
          </p:cNvCxnSpPr>
          <p:nvPr/>
        </p:nvCxnSpPr>
        <p:spPr>
          <a:xfrm>
            <a:off x="8473445" y="2924228"/>
            <a:ext cx="0" cy="144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300C9492-2B99-F0FF-38E0-767F90EC29AA}"/>
              </a:ext>
            </a:extLst>
          </p:cNvPr>
          <p:cNvCxnSpPr/>
          <p:nvPr/>
        </p:nvCxnSpPr>
        <p:spPr>
          <a:xfrm>
            <a:off x="8869680" y="2924228"/>
            <a:ext cx="0" cy="142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矩形 277">
            <a:extLst>
              <a:ext uri="{FF2B5EF4-FFF2-40B4-BE49-F238E27FC236}">
                <a16:creationId xmlns:a16="http://schemas.microsoft.com/office/drawing/2014/main" id="{DB164024-97DB-5CA5-92AE-50649C9F88AC}"/>
              </a:ext>
            </a:extLst>
          </p:cNvPr>
          <p:cNvSpPr/>
          <p:nvPr/>
        </p:nvSpPr>
        <p:spPr>
          <a:xfrm>
            <a:off x="7585138" y="3084486"/>
            <a:ext cx="1438649" cy="1440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0" name="直接连接符 279">
            <a:extLst>
              <a:ext uri="{FF2B5EF4-FFF2-40B4-BE49-F238E27FC236}">
                <a16:creationId xmlns:a16="http://schemas.microsoft.com/office/drawing/2014/main" id="{28FEA092-3B68-D959-B963-86C4F7C084B3}"/>
              </a:ext>
            </a:extLst>
          </p:cNvPr>
          <p:cNvCxnSpPr/>
          <p:nvPr/>
        </p:nvCxnSpPr>
        <p:spPr>
          <a:xfrm flipV="1">
            <a:off x="7594853" y="3432854"/>
            <a:ext cx="1438649" cy="16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C3119E5D-2DBC-F01F-EE0E-69E4030CBB79}"/>
              </a:ext>
            </a:extLst>
          </p:cNvPr>
          <p:cNvCxnSpPr>
            <a:stCxn id="278" idx="1"/>
            <a:endCxn id="278" idx="3"/>
          </p:cNvCxnSpPr>
          <p:nvPr/>
        </p:nvCxnSpPr>
        <p:spPr>
          <a:xfrm>
            <a:off x="7585138" y="3804546"/>
            <a:ext cx="143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1BD81452-77A9-9F5C-A248-A43331F68E37}"/>
              </a:ext>
            </a:extLst>
          </p:cNvPr>
          <p:cNvCxnSpPr/>
          <p:nvPr/>
        </p:nvCxnSpPr>
        <p:spPr>
          <a:xfrm>
            <a:off x="7606277" y="4144756"/>
            <a:ext cx="143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758E9C73-ECBD-4942-57D4-6D8D13EB35DA}"/>
              </a:ext>
            </a:extLst>
          </p:cNvPr>
          <p:cNvCxnSpPr/>
          <p:nvPr/>
        </p:nvCxnSpPr>
        <p:spPr>
          <a:xfrm>
            <a:off x="7936992" y="3084486"/>
            <a:ext cx="0" cy="1432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>
            <a:extLst>
              <a:ext uri="{FF2B5EF4-FFF2-40B4-BE49-F238E27FC236}">
                <a16:creationId xmlns:a16="http://schemas.microsoft.com/office/drawing/2014/main" id="{5B53ECEA-7576-A2DD-90B6-D216826D8963}"/>
              </a:ext>
            </a:extLst>
          </p:cNvPr>
          <p:cNvCxnSpPr>
            <a:stCxn id="278" idx="0"/>
            <a:endCxn id="278" idx="2"/>
          </p:cNvCxnSpPr>
          <p:nvPr/>
        </p:nvCxnSpPr>
        <p:spPr>
          <a:xfrm>
            <a:off x="8304463" y="3084486"/>
            <a:ext cx="0" cy="144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>
            <a:extLst>
              <a:ext uri="{FF2B5EF4-FFF2-40B4-BE49-F238E27FC236}">
                <a16:creationId xmlns:a16="http://schemas.microsoft.com/office/drawing/2014/main" id="{36C7F95E-3B10-5DA8-6266-D472C89D56B6}"/>
              </a:ext>
            </a:extLst>
          </p:cNvPr>
          <p:cNvCxnSpPr/>
          <p:nvPr/>
        </p:nvCxnSpPr>
        <p:spPr>
          <a:xfrm>
            <a:off x="8692896" y="3084486"/>
            <a:ext cx="0" cy="1432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 292">
            <a:extLst>
              <a:ext uri="{FF2B5EF4-FFF2-40B4-BE49-F238E27FC236}">
                <a16:creationId xmlns:a16="http://schemas.microsoft.com/office/drawing/2014/main" id="{7804C712-8979-47CF-26D9-352F678B354B}"/>
              </a:ext>
            </a:extLst>
          </p:cNvPr>
          <p:cNvSpPr/>
          <p:nvPr/>
        </p:nvSpPr>
        <p:spPr>
          <a:xfrm>
            <a:off x="7445626" y="3239226"/>
            <a:ext cx="1438649" cy="1440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CBAD4AEA-62C3-EE4F-CF63-1DA44A9FFEBD}"/>
              </a:ext>
            </a:extLst>
          </p:cNvPr>
          <p:cNvCxnSpPr>
            <a:cxnSpLocks/>
          </p:cNvCxnSpPr>
          <p:nvPr/>
        </p:nvCxnSpPr>
        <p:spPr>
          <a:xfrm>
            <a:off x="7445626" y="3628154"/>
            <a:ext cx="1424054" cy="1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0D71936B-B9A3-FF91-92F8-B5935ED17A51}"/>
              </a:ext>
            </a:extLst>
          </p:cNvPr>
          <p:cNvCxnSpPr>
            <a:stCxn id="293" idx="1"/>
            <a:endCxn id="293" idx="3"/>
          </p:cNvCxnSpPr>
          <p:nvPr/>
        </p:nvCxnSpPr>
        <p:spPr>
          <a:xfrm>
            <a:off x="7445626" y="3959286"/>
            <a:ext cx="143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>
            <a:extLst>
              <a:ext uri="{FF2B5EF4-FFF2-40B4-BE49-F238E27FC236}">
                <a16:creationId xmlns:a16="http://schemas.microsoft.com/office/drawing/2014/main" id="{2BCBBF51-F879-6170-FDB8-BC800D1B6EDE}"/>
              </a:ext>
            </a:extLst>
          </p:cNvPr>
          <p:cNvCxnSpPr/>
          <p:nvPr/>
        </p:nvCxnSpPr>
        <p:spPr>
          <a:xfrm>
            <a:off x="7445626" y="4338649"/>
            <a:ext cx="1424054" cy="1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A7029F98-2062-FEFD-A092-A7E8F12EEC66}"/>
              </a:ext>
            </a:extLst>
          </p:cNvPr>
          <p:cNvCxnSpPr/>
          <p:nvPr/>
        </p:nvCxnSpPr>
        <p:spPr>
          <a:xfrm flipH="1">
            <a:off x="7798680" y="3256210"/>
            <a:ext cx="20574" cy="1406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>
            <a:extLst>
              <a:ext uri="{FF2B5EF4-FFF2-40B4-BE49-F238E27FC236}">
                <a16:creationId xmlns:a16="http://schemas.microsoft.com/office/drawing/2014/main" id="{04BA61AD-43FA-6612-67D9-3169EABF6D4F}"/>
              </a:ext>
            </a:extLst>
          </p:cNvPr>
          <p:cNvCxnSpPr>
            <a:stCxn id="293" idx="0"/>
            <a:endCxn id="293" idx="2"/>
          </p:cNvCxnSpPr>
          <p:nvPr/>
        </p:nvCxnSpPr>
        <p:spPr>
          <a:xfrm>
            <a:off x="8164951" y="3239226"/>
            <a:ext cx="0" cy="144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8FB36762-B68A-B898-2DA8-C9AD96F5E6F4}"/>
              </a:ext>
            </a:extLst>
          </p:cNvPr>
          <p:cNvCxnSpPr/>
          <p:nvPr/>
        </p:nvCxnSpPr>
        <p:spPr>
          <a:xfrm>
            <a:off x="8541255" y="3245729"/>
            <a:ext cx="0" cy="1406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箭头: 右 306">
            <a:extLst>
              <a:ext uri="{FF2B5EF4-FFF2-40B4-BE49-F238E27FC236}">
                <a16:creationId xmlns:a16="http://schemas.microsoft.com/office/drawing/2014/main" id="{903AAE6D-A65D-915C-C889-7E566F69AA2F}"/>
              </a:ext>
            </a:extLst>
          </p:cNvPr>
          <p:cNvSpPr/>
          <p:nvPr/>
        </p:nvSpPr>
        <p:spPr>
          <a:xfrm>
            <a:off x="6309534" y="3650816"/>
            <a:ext cx="827101" cy="206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箭头: 右 307">
            <a:extLst>
              <a:ext uri="{FF2B5EF4-FFF2-40B4-BE49-F238E27FC236}">
                <a16:creationId xmlns:a16="http://schemas.microsoft.com/office/drawing/2014/main" id="{B9A3F46B-3052-4F0F-AFE6-1F38271A5D1B}"/>
              </a:ext>
            </a:extLst>
          </p:cNvPr>
          <p:cNvSpPr/>
          <p:nvPr/>
        </p:nvSpPr>
        <p:spPr>
          <a:xfrm rot="2493469">
            <a:off x="6229468" y="4439975"/>
            <a:ext cx="1119846" cy="237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B9846764-CAAA-6F2D-B07B-80FE294ED98E}"/>
              </a:ext>
            </a:extLst>
          </p:cNvPr>
          <p:cNvSpPr/>
          <p:nvPr/>
        </p:nvSpPr>
        <p:spPr>
          <a:xfrm>
            <a:off x="7742687" y="5031243"/>
            <a:ext cx="1438649" cy="1440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2" name="直接连接符 311">
            <a:extLst>
              <a:ext uri="{FF2B5EF4-FFF2-40B4-BE49-F238E27FC236}">
                <a16:creationId xmlns:a16="http://schemas.microsoft.com/office/drawing/2014/main" id="{C9C90AF7-AB29-D83E-630B-EC3F8D149710}"/>
              </a:ext>
            </a:extLst>
          </p:cNvPr>
          <p:cNvCxnSpPr>
            <a:cxnSpLocks/>
          </p:cNvCxnSpPr>
          <p:nvPr/>
        </p:nvCxnSpPr>
        <p:spPr>
          <a:xfrm>
            <a:off x="7754112" y="5394960"/>
            <a:ext cx="1383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>
            <a:extLst>
              <a:ext uri="{FF2B5EF4-FFF2-40B4-BE49-F238E27FC236}">
                <a16:creationId xmlns:a16="http://schemas.microsoft.com/office/drawing/2014/main" id="{485A3DDF-53D4-489E-7762-8008AED6DB10}"/>
              </a:ext>
            </a:extLst>
          </p:cNvPr>
          <p:cNvCxnSpPr>
            <a:stCxn id="310" idx="1"/>
            <a:endCxn id="310" idx="3"/>
          </p:cNvCxnSpPr>
          <p:nvPr/>
        </p:nvCxnSpPr>
        <p:spPr>
          <a:xfrm>
            <a:off x="7742687" y="5751303"/>
            <a:ext cx="143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>
            <a:extLst>
              <a:ext uri="{FF2B5EF4-FFF2-40B4-BE49-F238E27FC236}">
                <a16:creationId xmlns:a16="http://schemas.microsoft.com/office/drawing/2014/main" id="{36102A38-2B02-DF28-E5CC-0165192C6295}"/>
              </a:ext>
            </a:extLst>
          </p:cNvPr>
          <p:cNvCxnSpPr/>
          <p:nvPr/>
        </p:nvCxnSpPr>
        <p:spPr>
          <a:xfrm>
            <a:off x="7742687" y="6096000"/>
            <a:ext cx="143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>
            <a:extLst>
              <a:ext uri="{FF2B5EF4-FFF2-40B4-BE49-F238E27FC236}">
                <a16:creationId xmlns:a16="http://schemas.microsoft.com/office/drawing/2014/main" id="{036EE3E3-D384-152B-EFF2-C3D99F91549D}"/>
              </a:ext>
            </a:extLst>
          </p:cNvPr>
          <p:cNvCxnSpPr/>
          <p:nvPr/>
        </p:nvCxnSpPr>
        <p:spPr>
          <a:xfrm>
            <a:off x="8108885" y="5031243"/>
            <a:ext cx="0" cy="144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83DAA141-9C9F-A85A-30B2-E8BB1BF91B36}"/>
              </a:ext>
            </a:extLst>
          </p:cNvPr>
          <p:cNvCxnSpPr>
            <a:stCxn id="310" idx="0"/>
            <a:endCxn id="310" idx="2"/>
          </p:cNvCxnSpPr>
          <p:nvPr/>
        </p:nvCxnSpPr>
        <p:spPr>
          <a:xfrm>
            <a:off x="8462012" y="5031243"/>
            <a:ext cx="0" cy="144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>
            <a:extLst>
              <a:ext uri="{FF2B5EF4-FFF2-40B4-BE49-F238E27FC236}">
                <a16:creationId xmlns:a16="http://schemas.microsoft.com/office/drawing/2014/main" id="{4F9E7444-D892-95A6-E6F3-11BFF9BC12EB}"/>
              </a:ext>
            </a:extLst>
          </p:cNvPr>
          <p:cNvCxnSpPr/>
          <p:nvPr/>
        </p:nvCxnSpPr>
        <p:spPr>
          <a:xfrm>
            <a:off x="8814816" y="5019039"/>
            <a:ext cx="0" cy="1452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矩形 327">
            <a:extLst>
              <a:ext uri="{FF2B5EF4-FFF2-40B4-BE49-F238E27FC236}">
                <a16:creationId xmlns:a16="http://schemas.microsoft.com/office/drawing/2014/main" id="{23FE2DC0-B682-2EEB-BA08-03B6D82BA8D2}"/>
              </a:ext>
            </a:extLst>
          </p:cNvPr>
          <p:cNvSpPr/>
          <p:nvPr/>
        </p:nvSpPr>
        <p:spPr>
          <a:xfrm>
            <a:off x="7606277" y="5148431"/>
            <a:ext cx="1438649" cy="1440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0" name="直接连接符 329">
            <a:extLst>
              <a:ext uri="{FF2B5EF4-FFF2-40B4-BE49-F238E27FC236}">
                <a16:creationId xmlns:a16="http://schemas.microsoft.com/office/drawing/2014/main" id="{D5E11AF5-02D6-AE1D-672B-1123C4B922C9}"/>
              </a:ext>
            </a:extLst>
          </p:cNvPr>
          <p:cNvCxnSpPr/>
          <p:nvPr/>
        </p:nvCxnSpPr>
        <p:spPr>
          <a:xfrm>
            <a:off x="7581708" y="5595108"/>
            <a:ext cx="144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>
            <a:extLst>
              <a:ext uri="{FF2B5EF4-FFF2-40B4-BE49-F238E27FC236}">
                <a16:creationId xmlns:a16="http://schemas.microsoft.com/office/drawing/2014/main" id="{D85928FF-6BAB-E47F-C88D-ACDA69C98C8F}"/>
              </a:ext>
            </a:extLst>
          </p:cNvPr>
          <p:cNvCxnSpPr>
            <a:stCxn id="328" idx="1"/>
            <a:endCxn id="328" idx="3"/>
          </p:cNvCxnSpPr>
          <p:nvPr/>
        </p:nvCxnSpPr>
        <p:spPr>
          <a:xfrm>
            <a:off x="7606277" y="5868491"/>
            <a:ext cx="143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8D947A99-A84F-C78E-033F-7B557ECB37BC}"/>
              </a:ext>
            </a:extLst>
          </p:cNvPr>
          <p:cNvCxnSpPr/>
          <p:nvPr/>
        </p:nvCxnSpPr>
        <p:spPr>
          <a:xfrm>
            <a:off x="7576572" y="6303264"/>
            <a:ext cx="143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>
            <a:extLst>
              <a:ext uri="{FF2B5EF4-FFF2-40B4-BE49-F238E27FC236}">
                <a16:creationId xmlns:a16="http://schemas.microsoft.com/office/drawing/2014/main" id="{579F8C16-0547-58A8-0B07-408ECB0AB5A0}"/>
              </a:ext>
            </a:extLst>
          </p:cNvPr>
          <p:cNvCxnSpPr>
            <a:cxnSpLocks/>
          </p:cNvCxnSpPr>
          <p:nvPr/>
        </p:nvCxnSpPr>
        <p:spPr>
          <a:xfrm>
            <a:off x="7936992" y="5161434"/>
            <a:ext cx="0" cy="1427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>
            <a:extLst>
              <a:ext uri="{FF2B5EF4-FFF2-40B4-BE49-F238E27FC236}">
                <a16:creationId xmlns:a16="http://schemas.microsoft.com/office/drawing/2014/main" id="{B9393B88-229B-5CD1-86C9-135B1A0B8B54}"/>
              </a:ext>
            </a:extLst>
          </p:cNvPr>
          <p:cNvCxnSpPr>
            <a:stCxn id="328" idx="0"/>
            <a:endCxn id="328" idx="2"/>
          </p:cNvCxnSpPr>
          <p:nvPr/>
        </p:nvCxnSpPr>
        <p:spPr>
          <a:xfrm>
            <a:off x="8325602" y="5148431"/>
            <a:ext cx="0" cy="144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>
            <a:extLst>
              <a:ext uri="{FF2B5EF4-FFF2-40B4-BE49-F238E27FC236}">
                <a16:creationId xmlns:a16="http://schemas.microsoft.com/office/drawing/2014/main" id="{1DA3AB21-7F39-AD1A-4E26-E633099E41AF}"/>
              </a:ext>
            </a:extLst>
          </p:cNvPr>
          <p:cNvCxnSpPr>
            <a:cxnSpLocks/>
          </p:cNvCxnSpPr>
          <p:nvPr/>
        </p:nvCxnSpPr>
        <p:spPr>
          <a:xfrm>
            <a:off x="8692896" y="5161434"/>
            <a:ext cx="0" cy="1487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矩形 340">
            <a:extLst>
              <a:ext uri="{FF2B5EF4-FFF2-40B4-BE49-F238E27FC236}">
                <a16:creationId xmlns:a16="http://schemas.microsoft.com/office/drawing/2014/main" id="{552ED56D-CCD1-10A4-B4DB-4D5D2232DC43}"/>
              </a:ext>
            </a:extLst>
          </p:cNvPr>
          <p:cNvSpPr/>
          <p:nvPr/>
        </p:nvSpPr>
        <p:spPr>
          <a:xfrm>
            <a:off x="7440162" y="5301134"/>
            <a:ext cx="1438649" cy="1440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43" name="直接连接符 342">
            <a:extLst>
              <a:ext uri="{FF2B5EF4-FFF2-40B4-BE49-F238E27FC236}">
                <a16:creationId xmlns:a16="http://schemas.microsoft.com/office/drawing/2014/main" id="{1B40F6A8-0EDA-5FB8-2770-1EACD3419052}"/>
              </a:ext>
            </a:extLst>
          </p:cNvPr>
          <p:cNvCxnSpPr/>
          <p:nvPr/>
        </p:nvCxnSpPr>
        <p:spPr>
          <a:xfrm>
            <a:off x="7410457" y="5671705"/>
            <a:ext cx="1459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>
            <a:extLst>
              <a:ext uri="{FF2B5EF4-FFF2-40B4-BE49-F238E27FC236}">
                <a16:creationId xmlns:a16="http://schemas.microsoft.com/office/drawing/2014/main" id="{67325D2E-6009-4F58-B2C1-611942152265}"/>
              </a:ext>
            </a:extLst>
          </p:cNvPr>
          <p:cNvCxnSpPr>
            <a:stCxn id="341" idx="1"/>
            <a:endCxn id="341" idx="3"/>
          </p:cNvCxnSpPr>
          <p:nvPr/>
        </p:nvCxnSpPr>
        <p:spPr>
          <a:xfrm>
            <a:off x="7440162" y="6021194"/>
            <a:ext cx="143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AE20F5E4-FABF-D5E7-434F-025E1CFC28C7}"/>
              </a:ext>
            </a:extLst>
          </p:cNvPr>
          <p:cNvCxnSpPr/>
          <p:nvPr/>
        </p:nvCxnSpPr>
        <p:spPr>
          <a:xfrm>
            <a:off x="7410457" y="6412992"/>
            <a:ext cx="14043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>
            <a:extLst>
              <a:ext uri="{FF2B5EF4-FFF2-40B4-BE49-F238E27FC236}">
                <a16:creationId xmlns:a16="http://schemas.microsoft.com/office/drawing/2014/main" id="{0723446B-ED89-2808-8878-08F0CEF5E39F}"/>
              </a:ext>
            </a:extLst>
          </p:cNvPr>
          <p:cNvCxnSpPr>
            <a:cxnSpLocks/>
          </p:cNvCxnSpPr>
          <p:nvPr/>
        </p:nvCxnSpPr>
        <p:spPr>
          <a:xfrm flipH="1">
            <a:off x="7742687" y="5332562"/>
            <a:ext cx="13072" cy="1408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>
            <a:extLst>
              <a:ext uri="{FF2B5EF4-FFF2-40B4-BE49-F238E27FC236}">
                <a16:creationId xmlns:a16="http://schemas.microsoft.com/office/drawing/2014/main" id="{9CEFB250-B43E-0E16-9D47-1AF37851C13A}"/>
              </a:ext>
            </a:extLst>
          </p:cNvPr>
          <p:cNvCxnSpPr>
            <a:stCxn id="341" idx="0"/>
            <a:endCxn id="341" idx="2"/>
          </p:cNvCxnSpPr>
          <p:nvPr/>
        </p:nvCxnSpPr>
        <p:spPr>
          <a:xfrm>
            <a:off x="8159487" y="5301134"/>
            <a:ext cx="0" cy="144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>
            <a:extLst>
              <a:ext uri="{FF2B5EF4-FFF2-40B4-BE49-F238E27FC236}">
                <a16:creationId xmlns:a16="http://schemas.microsoft.com/office/drawing/2014/main" id="{94F2E819-42E7-8C6A-A837-2423DD49D733}"/>
              </a:ext>
            </a:extLst>
          </p:cNvPr>
          <p:cNvCxnSpPr>
            <a:cxnSpLocks/>
          </p:cNvCxnSpPr>
          <p:nvPr/>
        </p:nvCxnSpPr>
        <p:spPr>
          <a:xfrm flipH="1">
            <a:off x="8513822" y="5325425"/>
            <a:ext cx="9154" cy="1415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>
            <a:extLst>
              <a:ext uri="{FF2B5EF4-FFF2-40B4-BE49-F238E27FC236}">
                <a16:creationId xmlns:a16="http://schemas.microsoft.com/office/drawing/2014/main" id="{F42AAA52-DAD9-2E47-88C1-9A2D491CD375}"/>
              </a:ext>
            </a:extLst>
          </p:cNvPr>
          <p:cNvCxnSpPr>
            <a:stCxn id="185" idx="1"/>
            <a:endCxn id="185" idx="3"/>
          </p:cNvCxnSpPr>
          <p:nvPr/>
        </p:nvCxnSpPr>
        <p:spPr>
          <a:xfrm>
            <a:off x="4472163" y="3595222"/>
            <a:ext cx="143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>
            <a:extLst>
              <a:ext uri="{FF2B5EF4-FFF2-40B4-BE49-F238E27FC236}">
                <a16:creationId xmlns:a16="http://schemas.microsoft.com/office/drawing/2014/main" id="{361DC41C-E70A-A714-CA96-830A966D5136}"/>
              </a:ext>
            </a:extLst>
          </p:cNvPr>
          <p:cNvCxnSpPr/>
          <p:nvPr/>
        </p:nvCxnSpPr>
        <p:spPr>
          <a:xfrm flipV="1">
            <a:off x="4457569" y="3985098"/>
            <a:ext cx="1428960" cy="1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>
            <a:extLst>
              <a:ext uri="{FF2B5EF4-FFF2-40B4-BE49-F238E27FC236}">
                <a16:creationId xmlns:a16="http://schemas.microsoft.com/office/drawing/2014/main" id="{7EB08BB6-D62F-3BEB-CA1D-6E8C01D6DE9A}"/>
              </a:ext>
            </a:extLst>
          </p:cNvPr>
          <p:cNvCxnSpPr/>
          <p:nvPr/>
        </p:nvCxnSpPr>
        <p:spPr>
          <a:xfrm>
            <a:off x="4823459" y="2881000"/>
            <a:ext cx="0" cy="140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>
            <a:extLst>
              <a:ext uri="{FF2B5EF4-FFF2-40B4-BE49-F238E27FC236}">
                <a16:creationId xmlns:a16="http://schemas.microsoft.com/office/drawing/2014/main" id="{8A53294A-FC1B-C4C1-352E-FF1008416807}"/>
              </a:ext>
            </a:extLst>
          </p:cNvPr>
          <p:cNvCxnSpPr>
            <a:cxnSpLocks/>
          </p:cNvCxnSpPr>
          <p:nvPr/>
        </p:nvCxnSpPr>
        <p:spPr>
          <a:xfrm flipH="1">
            <a:off x="5572247" y="2924228"/>
            <a:ext cx="8421" cy="1369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>
            <a:extLst>
              <a:ext uri="{FF2B5EF4-FFF2-40B4-BE49-F238E27FC236}">
                <a16:creationId xmlns:a16="http://schemas.microsoft.com/office/drawing/2014/main" id="{B5A73C19-44A0-57BF-FBA0-AA485894B51E}"/>
              </a:ext>
            </a:extLst>
          </p:cNvPr>
          <p:cNvCxnSpPr/>
          <p:nvPr/>
        </p:nvCxnSpPr>
        <p:spPr>
          <a:xfrm flipV="1">
            <a:off x="4457569" y="3239226"/>
            <a:ext cx="1428960" cy="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>
            <a:extLst>
              <a:ext uri="{FF2B5EF4-FFF2-40B4-BE49-F238E27FC236}">
                <a16:creationId xmlns:a16="http://schemas.microsoft.com/office/drawing/2014/main" id="{81D717AC-5F8F-B585-D71A-B3B522D48BED}"/>
              </a:ext>
            </a:extLst>
          </p:cNvPr>
          <p:cNvCxnSpPr>
            <a:stCxn id="185" idx="0"/>
            <a:endCxn id="185" idx="2"/>
          </p:cNvCxnSpPr>
          <p:nvPr/>
        </p:nvCxnSpPr>
        <p:spPr>
          <a:xfrm>
            <a:off x="5191488" y="2875162"/>
            <a:ext cx="0" cy="144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矩形 392">
            <a:extLst>
              <a:ext uri="{FF2B5EF4-FFF2-40B4-BE49-F238E27FC236}">
                <a16:creationId xmlns:a16="http://schemas.microsoft.com/office/drawing/2014/main" id="{01CD7D64-2BB4-D74B-8A52-D9048076A1B0}"/>
              </a:ext>
            </a:extLst>
          </p:cNvPr>
          <p:cNvSpPr/>
          <p:nvPr/>
        </p:nvSpPr>
        <p:spPr>
          <a:xfrm>
            <a:off x="4264475" y="3118614"/>
            <a:ext cx="1438649" cy="1440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5" name="直接连接符 394">
            <a:extLst>
              <a:ext uri="{FF2B5EF4-FFF2-40B4-BE49-F238E27FC236}">
                <a16:creationId xmlns:a16="http://schemas.microsoft.com/office/drawing/2014/main" id="{23BC94ED-58E5-0B0F-F979-CB81A643C99F}"/>
              </a:ext>
            </a:extLst>
          </p:cNvPr>
          <p:cNvCxnSpPr/>
          <p:nvPr/>
        </p:nvCxnSpPr>
        <p:spPr>
          <a:xfrm>
            <a:off x="4264475" y="3503890"/>
            <a:ext cx="143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>
            <a:extLst>
              <a:ext uri="{FF2B5EF4-FFF2-40B4-BE49-F238E27FC236}">
                <a16:creationId xmlns:a16="http://schemas.microsoft.com/office/drawing/2014/main" id="{9F5C689D-8543-A06C-E431-99421AD38C4E}"/>
              </a:ext>
            </a:extLst>
          </p:cNvPr>
          <p:cNvCxnSpPr>
            <a:stCxn id="393" idx="1"/>
            <a:endCxn id="393" idx="3"/>
          </p:cNvCxnSpPr>
          <p:nvPr/>
        </p:nvCxnSpPr>
        <p:spPr>
          <a:xfrm>
            <a:off x="4264475" y="3838674"/>
            <a:ext cx="1438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>
            <a:extLst>
              <a:ext uri="{FF2B5EF4-FFF2-40B4-BE49-F238E27FC236}">
                <a16:creationId xmlns:a16="http://schemas.microsoft.com/office/drawing/2014/main" id="{D687188F-5798-0E0E-8FDF-FD3A24B1B891}"/>
              </a:ext>
            </a:extLst>
          </p:cNvPr>
          <p:cNvCxnSpPr>
            <a:cxnSpLocks/>
          </p:cNvCxnSpPr>
          <p:nvPr/>
        </p:nvCxnSpPr>
        <p:spPr>
          <a:xfrm>
            <a:off x="4276530" y="4173368"/>
            <a:ext cx="1426538" cy="21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>
            <a:extLst>
              <a:ext uri="{FF2B5EF4-FFF2-40B4-BE49-F238E27FC236}">
                <a16:creationId xmlns:a16="http://schemas.microsoft.com/office/drawing/2014/main" id="{54E2E3BA-FFB7-5DB0-5707-21D00AE56935}"/>
              </a:ext>
            </a:extLst>
          </p:cNvPr>
          <p:cNvCxnSpPr/>
          <p:nvPr/>
        </p:nvCxnSpPr>
        <p:spPr>
          <a:xfrm>
            <a:off x="4657344" y="3118614"/>
            <a:ext cx="0" cy="1405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>
            <a:extLst>
              <a:ext uri="{FF2B5EF4-FFF2-40B4-BE49-F238E27FC236}">
                <a16:creationId xmlns:a16="http://schemas.microsoft.com/office/drawing/2014/main" id="{BA19589B-EFF5-0DC0-6322-596328E82B4C}"/>
              </a:ext>
            </a:extLst>
          </p:cNvPr>
          <p:cNvCxnSpPr>
            <a:stCxn id="393" idx="0"/>
            <a:endCxn id="393" idx="2"/>
          </p:cNvCxnSpPr>
          <p:nvPr/>
        </p:nvCxnSpPr>
        <p:spPr>
          <a:xfrm>
            <a:off x="4983800" y="3118614"/>
            <a:ext cx="0" cy="144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>
            <a:extLst>
              <a:ext uri="{FF2B5EF4-FFF2-40B4-BE49-F238E27FC236}">
                <a16:creationId xmlns:a16="http://schemas.microsoft.com/office/drawing/2014/main" id="{3559C8DD-B895-BDA7-51D9-FDAB23F7FAD9}"/>
              </a:ext>
            </a:extLst>
          </p:cNvPr>
          <p:cNvCxnSpPr/>
          <p:nvPr/>
        </p:nvCxnSpPr>
        <p:spPr>
          <a:xfrm>
            <a:off x="5376668" y="3145155"/>
            <a:ext cx="0" cy="1438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25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7D256C5E-67F9-4BD0-030D-D52546FD5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563142"/>
              </p:ext>
            </p:extLst>
          </p:nvPr>
        </p:nvGraphicFramePr>
        <p:xfrm>
          <a:off x="522878" y="568683"/>
          <a:ext cx="5361747" cy="2748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B63B80D-16C5-1A5F-4D52-B722EAAE00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108314"/>
              </p:ext>
            </p:extLst>
          </p:nvPr>
        </p:nvGraphicFramePr>
        <p:xfrm>
          <a:off x="6461558" y="457283"/>
          <a:ext cx="5373841" cy="2971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4D685F02-A1EC-F7E2-2B8F-D1B3CDF9E9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867847"/>
              </p:ext>
            </p:extLst>
          </p:nvPr>
        </p:nvGraphicFramePr>
        <p:xfrm>
          <a:off x="513931" y="3713159"/>
          <a:ext cx="5582069" cy="2748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3710EF50-B08C-AC7D-FB9C-8672865828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708205"/>
              </p:ext>
            </p:extLst>
          </p:nvPr>
        </p:nvGraphicFramePr>
        <p:xfrm>
          <a:off x="6461558" y="3711254"/>
          <a:ext cx="5730442" cy="2750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A5EC25B-A3DF-B59E-A5F6-24615A108F48}"/>
              </a:ext>
            </a:extLst>
          </p:cNvPr>
          <p:cNvSpPr txBox="1"/>
          <p:nvPr/>
        </p:nvSpPr>
        <p:spPr>
          <a:xfrm>
            <a:off x="358589" y="725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D156F1-917E-7201-161A-644730264C7C}"/>
              </a:ext>
            </a:extLst>
          </p:cNvPr>
          <p:cNvSpPr txBox="1"/>
          <p:nvPr/>
        </p:nvSpPr>
        <p:spPr>
          <a:xfrm>
            <a:off x="6016638" y="725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5B5EE5-1437-DE6B-E96D-A813A93A60FB}"/>
              </a:ext>
            </a:extLst>
          </p:cNvPr>
          <p:cNvSpPr txBox="1"/>
          <p:nvPr/>
        </p:nvSpPr>
        <p:spPr>
          <a:xfrm>
            <a:off x="358589" y="356164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EF9D70-45FB-433A-CAA5-07F545B1E850}"/>
              </a:ext>
            </a:extLst>
          </p:cNvPr>
          <p:cNvSpPr txBox="1"/>
          <p:nvPr/>
        </p:nvSpPr>
        <p:spPr>
          <a:xfrm>
            <a:off x="6016638" y="35616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2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88</Words>
  <Application>Microsoft Office PowerPoint</Application>
  <PresentationFormat>宽屏</PresentationFormat>
  <Paragraphs>54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juan</dc:creator>
  <cp:lastModifiedBy>juan</cp:lastModifiedBy>
  <cp:revision>13</cp:revision>
  <dcterms:created xsi:type="dcterms:W3CDTF">2023-04-29T01:58:08Z</dcterms:created>
  <dcterms:modified xsi:type="dcterms:W3CDTF">2024-07-06T12:24:10Z</dcterms:modified>
</cp:coreProperties>
</file>