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D3A21-AF04-0545-B58F-17C26BB5848C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DFD80-8028-8741-86C2-1E8DA1C129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788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DFD80-8028-8741-86C2-1E8DA1C1290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26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0987-499C-3AE4-C7B8-95B78E8F7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97290-0C75-B736-2186-85F419AF5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23308-6F1E-CDCE-B802-38301F99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24EA-0B94-4C9A-81C5-33DE4F03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F1DD-FFF2-5451-6508-F3032829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105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D5B8-B5A5-764B-E03A-350A1296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3379-B6F0-EB5B-28DA-052924BD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313E-1721-7EED-FCA4-7C94292F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D7D8-A8B7-C081-F6A2-AE15DB87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5920-E055-DD04-C9BE-5CD1B856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642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1D5F6-4E2E-ACFC-8115-409C62BD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41AF3-5A1B-FB9A-792D-262C2763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DE3BD-0BD4-CE93-A5AE-9AF200F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6719-DBFE-25AB-356A-28325DB8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242BE-B47E-E01C-F047-12AC59C6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808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8148-DA1B-8327-58EC-FEEF93A8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4F3F-7EE1-5D3A-91A7-5B10FF0F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7DD8-8790-7034-3971-C80AF532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C8E2-7128-9E5A-BBBE-D537C3AC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A30C-1771-ED22-13AC-2201ED5A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038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035C-2F99-8B80-1687-A8D99E0F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66511-BAF1-D9CF-70FE-1BE059DD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B3D8-5BDD-BF19-4075-5CA0AFF2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56C9-C052-953D-8F51-5DD2A708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F047-2B18-37DB-EDB9-511D7F5D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000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AEC7-2560-00BA-D1B6-1F7728F8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5D1B-BEC1-EC7B-131E-DD3CEDE4A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A2E4E-3E1A-D7FB-90CF-BC9F69635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871C-95FC-8BAB-7183-915C2C98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C0524-859B-573E-92D2-BC3034C7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620A-88E6-8A94-168D-09487C16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75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ED24-4B1D-CCF8-64FD-4857308F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7EF3-EBFC-5BD6-1FAA-59C10F59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3D987-F04A-FE8C-2006-8D065C88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EEA44-D139-5B2F-9FBA-5203751E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4E778-F69D-BB21-3927-0EE9C1CC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3D3AC-CAC1-246E-9C11-6937C5A8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5AA39-843B-DBF9-6076-3B0569B5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626CC-F403-97E3-2537-03CED330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56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8F4D-07A6-6E0B-EBD7-8A3057F6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9338B-5757-9ED9-57FB-518314BE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E6E1E-99DB-17AA-020B-C559B1D1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15A16-D43D-6404-C647-8539101F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518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1C25C-84A7-597E-4F1D-3A28677C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AB4BF-154E-0E6A-199B-15E5A834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239D0-8668-79DD-1DD8-B7BE0F8A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868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D723-248D-A62A-FDEF-1A350453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E48D-1E15-BDB6-1AD7-32C11727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7D667-40A8-67FA-A101-1D79C724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23E6F-725C-0907-EAF2-B39F7862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2E5DF-1E5D-EC73-A7F2-461C3CFA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3FD5-45E9-2B06-E994-2D78CF8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59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048-BA9F-D3A4-698D-7A973E14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D3B9-30BD-FDD5-CB0E-66F25994E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A7611-20FD-8603-2E8C-76E95735E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C40F-3B3A-19CF-CE76-3F351A2F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FF64-305D-4830-9203-A7C982E4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363F-AD60-EE28-4229-A70054B4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0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F6547-1571-BB8C-9201-2007DF08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9424-165D-F81D-555E-891F4E98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DC39-0048-FD57-7953-53C60B42D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D3DD-A4AF-DB41-A1B6-B8A7FE35BE7F}" type="datetimeFigureOut">
              <a:rPr lang="en-NL" smtClean="0"/>
              <a:t>10/07/2023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9E1E-3839-C26F-725B-2FD9525E5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3463-C6B2-E017-53E8-85039A378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29F5-64A3-2145-BAE2-B5CB9D2C4C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599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E5E858-A8D2-1E9D-729B-0CACEA711D1B}"/>
              </a:ext>
            </a:extLst>
          </p:cNvPr>
          <p:cNvSpPr/>
          <p:nvPr/>
        </p:nvSpPr>
        <p:spPr>
          <a:xfrm>
            <a:off x="116985" y="776852"/>
            <a:ext cx="2782400" cy="242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4*4 K1 Matrix of element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3EA17-2815-00B5-782E-A6C90FFD8CB6}"/>
              </a:ext>
            </a:extLst>
          </p:cNvPr>
          <p:cNvSpPr/>
          <p:nvPr/>
        </p:nvSpPr>
        <p:spPr>
          <a:xfrm>
            <a:off x="2818567" y="3429000"/>
            <a:ext cx="2782400" cy="2501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4*4 K2 Matrix of element 2</a:t>
            </a:r>
          </a:p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4B51D-1FB8-0047-420B-99C606799ED7}"/>
              </a:ext>
            </a:extLst>
          </p:cNvPr>
          <p:cNvSpPr/>
          <p:nvPr/>
        </p:nvSpPr>
        <p:spPr>
          <a:xfrm>
            <a:off x="6899989" y="677003"/>
            <a:ext cx="2837899" cy="242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4*4 K1 Matrix of element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E0188-9BBB-B276-9A0C-44347DD8CEC8}"/>
              </a:ext>
            </a:extLst>
          </p:cNvPr>
          <p:cNvSpPr/>
          <p:nvPr/>
        </p:nvSpPr>
        <p:spPr>
          <a:xfrm>
            <a:off x="9409600" y="2803633"/>
            <a:ext cx="2782400" cy="2501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4*4 K2 Matrix of element 2</a:t>
            </a:r>
          </a:p>
          <a:p>
            <a:pPr algn="ctr"/>
            <a:endParaRPr lang="en-NL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A5231E3-8688-D60D-A9B4-3F949EC69328}"/>
              </a:ext>
            </a:extLst>
          </p:cNvPr>
          <p:cNvSpPr/>
          <p:nvPr/>
        </p:nvSpPr>
        <p:spPr>
          <a:xfrm>
            <a:off x="5255172" y="2596055"/>
            <a:ext cx="1502980" cy="509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8D2C6-8CCE-BCB6-BC4D-2F6EEE7F9A6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9737888" y="2380906"/>
            <a:ext cx="788560" cy="4369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ame 15">
            <a:extLst>
              <a:ext uri="{FF2B5EF4-FFF2-40B4-BE49-F238E27FC236}">
                <a16:creationId xmlns:a16="http://schemas.microsoft.com/office/drawing/2014/main" id="{4634BEE9-6338-A9DD-8BAD-9A268E13338D}"/>
              </a:ext>
            </a:extLst>
          </p:cNvPr>
          <p:cNvSpPr/>
          <p:nvPr/>
        </p:nvSpPr>
        <p:spPr>
          <a:xfrm>
            <a:off x="9409600" y="2803633"/>
            <a:ext cx="344000" cy="302174"/>
          </a:xfrm>
          <a:prstGeom prst="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ED4F3-056A-4244-D277-3581579F9F28}"/>
              </a:ext>
            </a:extLst>
          </p:cNvPr>
          <p:cNvSpPr txBox="1"/>
          <p:nvPr/>
        </p:nvSpPr>
        <p:spPr>
          <a:xfrm>
            <a:off x="10526448" y="2057740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Overlap value = </a:t>
            </a:r>
          </a:p>
          <a:p>
            <a:r>
              <a:rPr lang="en-NL" dirty="0"/>
              <a:t>K1[3, 3]+K2[0,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B77E4-579B-2B27-ABE4-436F64D82116}"/>
              </a:ext>
            </a:extLst>
          </p:cNvPr>
          <p:cNvSpPr txBox="1"/>
          <p:nvPr/>
        </p:nvSpPr>
        <p:spPr>
          <a:xfrm>
            <a:off x="5397009" y="22267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Assembly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853E5ED-56D3-D890-4726-274EBCE32EF8}"/>
              </a:ext>
            </a:extLst>
          </p:cNvPr>
          <p:cNvSpPr/>
          <p:nvPr/>
        </p:nvSpPr>
        <p:spPr>
          <a:xfrm rot="16200000">
            <a:off x="9306910" y="3360281"/>
            <a:ext cx="609600" cy="5160579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3C2757-6106-4502-7B28-54E424D27D14}"/>
              </a:ext>
            </a:extLst>
          </p:cNvPr>
          <p:cNvSpPr txBox="1"/>
          <p:nvPr/>
        </p:nvSpPr>
        <p:spPr>
          <a:xfrm>
            <a:off x="9489234" y="6391380"/>
            <a:ext cx="18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7*7 Total K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6F3C03-56D6-1201-D23F-875908ABDBCA}"/>
              </a:ext>
            </a:extLst>
          </p:cNvPr>
          <p:cNvSpPr txBox="1"/>
          <p:nvPr/>
        </p:nvSpPr>
        <p:spPr>
          <a:xfrm>
            <a:off x="7933033" y="4054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8CAF4-9C36-3691-37A7-CEFBCD53E536}"/>
              </a:ext>
            </a:extLst>
          </p:cNvPr>
          <p:cNvSpPr txBox="1"/>
          <p:nvPr/>
        </p:nvSpPr>
        <p:spPr>
          <a:xfrm>
            <a:off x="10800800" y="1365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9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E5E858-A8D2-1E9D-729B-0CACEA711D1B}"/>
              </a:ext>
            </a:extLst>
          </p:cNvPr>
          <p:cNvSpPr/>
          <p:nvPr/>
        </p:nvSpPr>
        <p:spPr>
          <a:xfrm>
            <a:off x="1246536" y="742149"/>
            <a:ext cx="492615" cy="3001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3EA17-2815-00B5-782E-A6C90FFD8CB6}"/>
              </a:ext>
            </a:extLst>
          </p:cNvPr>
          <p:cNvSpPr/>
          <p:nvPr/>
        </p:nvSpPr>
        <p:spPr>
          <a:xfrm>
            <a:off x="2340714" y="3743909"/>
            <a:ext cx="492614" cy="2501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A5231E3-8688-D60D-A9B4-3F949EC69328}"/>
              </a:ext>
            </a:extLst>
          </p:cNvPr>
          <p:cNvSpPr/>
          <p:nvPr/>
        </p:nvSpPr>
        <p:spPr>
          <a:xfrm>
            <a:off x="3840291" y="2588491"/>
            <a:ext cx="1502980" cy="509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B77E4-579B-2B27-ABE4-436F64D82116}"/>
              </a:ext>
            </a:extLst>
          </p:cNvPr>
          <p:cNvSpPr txBox="1"/>
          <p:nvPr/>
        </p:nvSpPr>
        <p:spPr>
          <a:xfrm>
            <a:off x="3982128" y="221915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Assembly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853E5ED-56D3-D890-4726-274EBCE32EF8}"/>
              </a:ext>
            </a:extLst>
          </p:cNvPr>
          <p:cNvSpPr/>
          <p:nvPr/>
        </p:nvSpPr>
        <p:spPr>
          <a:xfrm>
            <a:off x="7151401" y="880026"/>
            <a:ext cx="609600" cy="5160579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3C2757-6106-4502-7B28-54E424D27D14}"/>
              </a:ext>
            </a:extLst>
          </p:cNvPr>
          <p:cNvSpPr txBox="1"/>
          <p:nvPr/>
        </p:nvSpPr>
        <p:spPr>
          <a:xfrm>
            <a:off x="5361026" y="3673692"/>
            <a:ext cx="18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7*1 Total F vector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C7DC1-A791-AD3F-48C3-E3151D9612B0}"/>
              </a:ext>
            </a:extLst>
          </p:cNvPr>
          <p:cNvSpPr txBox="1"/>
          <p:nvPr/>
        </p:nvSpPr>
        <p:spPr>
          <a:xfrm>
            <a:off x="130537" y="315310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4*1 F1 vector of element 1</a:t>
            </a:r>
          </a:p>
          <a:p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51E40-D35D-1D64-EAB9-CD2201F54A79}"/>
              </a:ext>
            </a:extLst>
          </p:cNvPr>
          <p:cNvSpPr txBox="1"/>
          <p:nvPr/>
        </p:nvSpPr>
        <p:spPr>
          <a:xfrm>
            <a:off x="878188" y="6234805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4*1 F2 vector of element 2</a:t>
            </a:r>
          </a:p>
          <a:p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048231-8F87-FBA2-CABF-28642CF0462E}"/>
              </a:ext>
            </a:extLst>
          </p:cNvPr>
          <p:cNvSpPr/>
          <p:nvPr/>
        </p:nvSpPr>
        <p:spPr>
          <a:xfrm>
            <a:off x="8160639" y="880026"/>
            <a:ext cx="492615" cy="3001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C935-D3F5-A834-87F6-166E67E3A5F6}"/>
              </a:ext>
            </a:extLst>
          </p:cNvPr>
          <p:cNvSpPr/>
          <p:nvPr/>
        </p:nvSpPr>
        <p:spPr>
          <a:xfrm>
            <a:off x="8160640" y="3508047"/>
            <a:ext cx="492614" cy="2501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28919-71C6-C54B-A29E-1B4FC2CC7F1C}"/>
              </a:ext>
            </a:extLst>
          </p:cNvPr>
          <p:cNvSpPr txBox="1"/>
          <p:nvPr/>
        </p:nvSpPr>
        <p:spPr>
          <a:xfrm>
            <a:off x="7044640" y="453187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4*1 F1 vector of element 1</a:t>
            </a:r>
          </a:p>
          <a:p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8940F-F319-2657-88E2-0546ECDC9659}"/>
              </a:ext>
            </a:extLst>
          </p:cNvPr>
          <p:cNvSpPr txBox="1"/>
          <p:nvPr/>
        </p:nvSpPr>
        <p:spPr>
          <a:xfrm>
            <a:off x="7792291" y="6372682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4*1 F2 vector of element 2</a:t>
            </a:r>
          </a:p>
          <a:p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8D2C6-8CCE-BCB6-BC4D-2F6EEE7F9A6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626493" y="3098243"/>
            <a:ext cx="788560" cy="4369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ame 15">
            <a:extLst>
              <a:ext uri="{FF2B5EF4-FFF2-40B4-BE49-F238E27FC236}">
                <a16:creationId xmlns:a16="http://schemas.microsoft.com/office/drawing/2014/main" id="{4634BEE9-6338-A9DD-8BAD-9A268E13338D}"/>
              </a:ext>
            </a:extLst>
          </p:cNvPr>
          <p:cNvSpPr/>
          <p:nvPr/>
        </p:nvSpPr>
        <p:spPr>
          <a:xfrm>
            <a:off x="8160638" y="3520970"/>
            <a:ext cx="481567" cy="337388"/>
          </a:xfrm>
          <a:prstGeom prst="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ED4F3-056A-4244-D277-3581579F9F28}"/>
              </a:ext>
            </a:extLst>
          </p:cNvPr>
          <p:cNvSpPr txBox="1"/>
          <p:nvPr/>
        </p:nvSpPr>
        <p:spPr>
          <a:xfrm>
            <a:off x="9415053" y="2775077"/>
            <a:ext cx="290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Overlap value = </a:t>
            </a:r>
          </a:p>
          <a:p>
            <a:r>
              <a:rPr lang="en-NL" dirty="0"/>
              <a:t>F1[3]+F2[0]</a:t>
            </a:r>
          </a:p>
        </p:txBody>
      </p:sp>
    </p:spTree>
    <p:extLst>
      <p:ext uri="{BB962C8B-B14F-4D97-AF65-F5344CB8AC3E}">
        <p14:creationId xmlns:p14="http://schemas.microsoft.com/office/powerpoint/2010/main" val="83038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煦森 秦</dc:creator>
  <cp:lastModifiedBy>煦森 秦</cp:lastModifiedBy>
  <cp:revision>1</cp:revision>
  <dcterms:created xsi:type="dcterms:W3CDTF">2023-07-10T15:03:04Z</dcterms:created>
  <dcterms:modified xsi:type="dcterms:W3CDTF">2023-07-10T15:26:25Z</dcterms:modified>
</cp:coreProperties>
</file>