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5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9"/>
  </p:notesMasterIdLst>
  <p:handoutMasterIdLst>
    <p:handoutMasterId r:id="rId60"/>
  </p:handoutMasterIdLst>
  <p:sldIdLst>
    <p:sldId id="256" r:id="rId3"/>
    <p:sldId id="388" r:id="rId4"/>
    <p:sldId id="266" r:id="rId5"/>
    <p:sldId id="333" r:id="rId6"/>
    <p:sldId id="331" r:id="rId7"/>
    <p:sldId id="332" r:id="rId8"/>
    <p:sldId id="334" r:id="rId9"/>
    <p:sldId id="268" r:id="rId10"/>
    <p:sldId id="269" r:id="rId11"/>
    <p:sldId id="305" r:id="rId12"/>
    <p:sldId id="350" r:id="rId13"/>
    <p:sldId id="336" r:id="rId14"/>
    <p:sldId id="337" r:id="rId15"/>
    <p:sldId id="338" r:id="rId16"/>
    <p:sldId id="339" r:id="rId17"/>
    <p:sldId id="341" r:id="rId18"/>
    <p:sldId id="321" r:id="rId19"/>
    <p:sldId id="344" r:id="rId20"/>
    <p:sldId id="345" r:id="rId21"/>
    <p:sldId id="343" r:id="rId22"/>
    <p:sldId id="267" r:id="rId23"/>
    <p:sldId id="347" r:id="rId24"/>
    <p:sldId id="349" r:id="rId25"/>
    <p:sldId id="348" r:id="rId26"/>
    <p:sldId id="367" r:id="rId27"/>
    <p:sldId id="346" r:id="rId28"/>
    <p:sldId id="354" r:id="rId29"/>
    <p:sldId id="357" r:id="rId30"/>
    <p:sldId id="358" r:id="rId31"/>
    <p:sldId id="356" r:id="rId32"/>
    <p:sldId id="360" r:id="rId33"/>
    <p:sldId id="353" r:id="rId34"/>
    <p:sldId id="364" r:id="rId35"/>
    <p:sldId id="365" r:id="rId36"/>
    <p:sldId id="366" r:id="rId37"/>
    <p:sldId id="370" r:id="rId38"/>
    <p:sldId id="371" r:id="rId39"/>
    <p:sldId id="372" r:id="rId40"/>
    <p:sldId id="376" r:id="rId41"/>
    <p:sldId id="375" r:id="rId42"/>
    <p:sldId id="378" r:id="rId43"/>
    <p:sldId id="380" r:id="rId44"/>
    <p:sldId id="377" r:id="rId45"/>
    <p:sldId id="379" r:id="rId46"/>
    <p:sldId id="382" r:id="rId47"/>
    <p:sldId id="384" r:id="rId48"/>
    <p:sldId id="383" r:id="rId49"/>
    <p:sldId id="385" r:id="rId50"/>
    <p:sldId id="387" r:id="rId51"/>
    <p:sldId id="389" r:id="rId52"/>
    <p:sldId id="391" r:id="rId53"/>
    <p:sldId id="390" r:id="rId54"/>
    <p:sldId id="361" r:id="rId55"/>
    <p:sldId id="362" r:id="rId56"/>
    <p:sldId id="363" r:id="rId57"/>
    <p:sldId id="381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C8A"/>
    <a:srgbClr val="2F387F"/>
    <a:srgbClr val="A14D33"/>
    <a:srgbClr val="00A6D6"/>
    <a:srgbClr val="972D83"/>
    <a:srgbClr val="4B3681"/>
    <a:srgbClr val="E1C400"/>
    <a:srgbClr val="008891"/>
    <a:srgbClr val="A5CA1A"/>
    <a:srgbClr val="6B8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9" autoAdjust="0"/>
    <p:restoredTop sz="85530" autoAdjust="0"/>
  </p:normalViewPr>
  <p:slideViewPr>
    <p:cSldViewPr snapToGrid="0" snapToObjects="1">
      <p:cViewPr varScale="1">
        <p:scale>
          <a:sx n="137" d="100"/>
          <a:sy n="137" d="100"/>
        </p:scale>
        <p:origin x="93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0BA13-799A-3F4E-97B3-DAF0BE8A6FC5}" type="doc">
      <dgm:prSet loTypeId="urn:microsoft.com/office/officeart/2005/8/layout/funnel1" loCatId="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EECD57C-B542-4342-BADD-6F54913E3C9E}">
      <dgm:prSet phldrT="[文本]"/>
      <dgm:spPr/>
      <dgm:t>
        <a:bodyPr/>
        <a:lstStyle/>
        <a:p>
          <a:r>
            <a:rPr lang="en-US" altLang="zh-CN" dirty="0"/>
            <a:t>Input_2</a:t>
          </a:r>
          <a:endParaRPr lang="zh-CN" altLang="en-US" dirty="0"/>
        </a:p>
      </dgm:t>
    </dgm:pt>
    <dgm:pt modelId="{67F837DB-C64A-A742-BD1B-6C90166FD23E}" type="parTrans" cxnId="{46B52B57-F4D3-9A4E-A6E9-5CF85DE57962}">
      <dgm:prSet/>
      <dgm:spPr/>
      <dgm:t>
        <a:bodyPr/>
        <a:lstStyle/>
        <a:p>
          <a:endParaRPr lang="zh-CN" altLang="en-US"/>
        </a:p>
      </dgm:t>
    </dgm:pt>
    <dgm:pt modelId="{832E63F8-052C-CC4B-883F-96A4903590AF}" type="sibTrans" cxnId="{46B52B57-F4D3-9A4E-A6E9-5CF85DE57962}">
      <dgm:prSet/>
      <dgm:spPr/>
      <dgm:t>
        <a:bodyPr/>
        <a:lstStyle/>
        <a:p>
          <a:endParaRPr lang="zh-CN" altLang="en-US"/>
        </a:p>
      </dgm:t>
    </dgm:pt>
    <dgm:pt modelId="{B3895DF5-D10A-054C-AD91-F11BB5D2F170}">
      <dgm:prSet phldrT="[文本]"/>
      <dgm:spPr/>
      <dgm:t>
        <a:bodyPr/>
        <a:lstStyle/>
        <a:p>
          <a:r>
            <a:rPr lang="en-US" altLang="zh-CN" dirty="0"/>
            <a:t>Input_1</a:t>
          </a:r>
          <a:endParaRPr lang="zh-CN" altLang="en-US" dirty="0"/>
        </a:p>
      </dgm:t>
    </dgm:pt>
    <dgm:pt modelId="{E3031399-5055-0D4B-AACA-51FF3AC5C58C}" type="parTrans" cxnId="{A007CA5C-FDE0-1444-9321-3859977C1E6F}">
      <dgm:prSet/>
      <dgm:spPr/>
      <dgm:t>
        <a:bodyPr/>
        <a:lstStyle/>
        <a:p>
          <a:endParaRPr lang="zh-CN" altLang="en-US"/>
        </a:p>
      </dgm:t>
    </dgm:pt>
    <dgm:pt modelId="{69D7B21E-EADA-F14C-B45B-275963E63C77}" type="sibTrans" cxnId="{A007CA5C-FDE0-1444-9321-3859977C1E6F}">
      <dgm:prSet/>
      <dgm:spPr/>
      <dgm:t>
        <a:bodyPr/>
        <a:lstStyle/>
        <a:p>
          <a:endParaRPr lang="zh-CN" altLang="en-US"/>
        </a:p>
      </dgm:t>
    </dgm:pt>
    <dgm:pt modelId="{A7D32D4F-0BFD-F940-9E7C-3ED96CD83A19}">
      <dgm:prSet phldrT="[文本]"/>
      <dgm:spPr/>
      <dgm:t>
        <a:bodyPr/>
        <a:lstStyle/>
        <a:p>
          <a:r>
            <a:rPr lang="en-US" altLang="zh-CN" dirty="0"/>
            <a:t>Input_3</a:t>
          </a:r>
          <a:endParaRPr lang="zh-CN" altLang="en-US" dirty="0"/>
        </a:p>
      </dgm:t>
    </dgm:pt>
    <dgm:pt modelId="{496E553D-6279-4343-B1B7-C3FBEB3560D5}" type="parTrans" cxnId="{01F25DF6-D6F4-A74B-A4CC-2D6C3F6CD2EC}">
      <dgm:prSet/>
      <dgm:spPr/>
      <dgm:t>
        <a:bodyPr/>
        <a:lstStyle/>
        <a:p>
          <a:endParaRPr lang="zh-CN" altLang="en-US"/>
        </a:p>
      </dgm:t>
    </dgm:pt>
    <dgm:pt modelId="{B13A316D-3C64-FD4C-97F7-9FDF1A3A874D}" type="sibTrans" cxnId="{01F25DF6-D6F4-A74B-A4CC-2D6C3F6CD2EC}">
      <dgm:prSet/>
      <dgm:spPr/>
      <dgm:t>
        <a:bodyPr/>
        <a:lstStyle/>
        <a:p>
          <a:endParaRPr lang="zh-CN" altLang="en-US"/>
        </a:p>
      </dgm:t>
    </dgm:pt>
    <dgm:pt modelId="{2ECDB76F-2667-994C-8657-6CA553BF8582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en-US" altLang="zh-CN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, C</a:t>
          </a:r>
          <a:r>
            <a:rPr lang="en-US" altLang="zh-CN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12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, C</a:t>
          </a:r>
          <a:r>
            <a:rPr lang="en-US" altLang="zh-CN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44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, E</a:t>
          </a:r>
          <a:r>
            <a:rPr lang="en-US" altLang="zh-CN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, E</a:t>
          </a:r>
          <a:r>
            <a:rPr lang="en-US" altLang="zh-CN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, E</a:t>
          </a:r>
          <a:r>
            <a:rPr lang="en-US" altLang="zh-CN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baseline="-25000" dirty="0"/>
        </a:p>
      </dgm:t>
    </dgm:pt>
    <dgm:pt modelId="{A7B3277D-A04F-9C46-B5EA-FD74F82A2AF3}" type="parTrans" cxnId="{4946D82D-C041-4547-BD4A-39C3ABBDF55F}">
      <dgm:prSet/>
      <dgm:spPr/>
      <dgm:t>
        <a:bodyPr/>
        <a:lstStyle/>
        <a:p>
          <a:endParaRPr lang="zh-CN" altLang="en-US"/>
        </a:p>
      </dgm:t>
    </dgm:pt>
    <dgm:pt modelId="{BC53E00A-DE50-4F4B-86DB-A48DA7ECAE91}" type="sibTrans" cxnId="{4946D82D-C041-4547-BD4A-39C3ABBDF55F}">
      <dgm:prSet/>
      <dgm:spPr/>
      <dgm:t>
        <a:bodyPr/>
        <a:lstStyle/>
        <a:p>
          <a:endParaRPr lang="zh-CN" altLang="en-US"/>
        </a:p>
      </dgm:t>
    </dgm:pt>
    <dgm:pt modelId="{D32C2B50-E5EB-7343-836B-F8CD48FDC9DE}" type="pres">
      <dgm:prSet presAssocID="{18A0BA13-799A-3F4E-97B3-DAF0BE8A6FC5}" presName="Name0" presStyleCnt="0">
        <dgm:presLayoutVars>
          <dgm:chMax val="4"/>
          <dgm:resizeHandles val="exact"/>
        </dgm:presLayoutVars>
      </dgm:prSet>
      <dgm:spPr/>
    </dgm:pt>
    <dgm:pt modelId="{A6C1AB2E-E7FA-8A4E-BEC7-8D87B2760C31}" type="pres">
      <dgm:prSet presAssocID="{18A0BA13-799A-3F4E-97B3-DAF0BE8A6FC5}" presName="ellipse" presStyleLbl="trBgShp" presStyleIdx="0" presStyleCnt="1"/>
      <dgm:spPr/>
    </dgm:pt>
    <dgm:pt modelId="{B3E3573B-907F-DA4F-B959-0449DD508232}" type="pres">
      <dgm:prSet presAssocID="{18A0BA13-799A-3F4E-97B3-DAF0BE8A6FC5}" presName="arrow1" presStyleLbl="fgShp" presStyleIdx="0" presStyleCnt="1"/>
      <dgm:spPr/>
    </dgm:pt>
    <dgm:pt modelId="{FA35F79B-1048-DE4B-826D-2BDDF7141D3E}" type="pres">
      <dgm:prSet presAssocID="{18A0BA13-799A-3F4E-97B3-DAF0BE8A6FC5}" presName="rectangle" presStyleLbl="revTx" presStyleIdx="0" presStyleCnt="1">
        <dgm:presLayoutVars>
          <dgm:bulletEnabled val="1"/>
        </dgm:presLayoutVars>
      </dgm:prSet>
      <dgm:spPr/>
    </dgm:pt>
    <dgm:pt modelId="{34FC3BBF-9F32-B94F-AB12-B670F52591D9}" type="pres">
      <dgm:prSet presAssocID="{B3895DF5-D10A-054C-AD91-F11BB5D2F170}" presName="item1" presStyleLbl="node1" presStyleIdx="0" presStyleCnt="3">
        <dgm:presLayoutVars>
          <dgm:bulletEnabled val="1"/>
        </dgm:presLayoutVars>
      </dgm:prSet>
      <dgm:spPr/>
    </dgm:pt>
    <dgm:pt modelId="{C6830ECC-C34B-E342-80CC-3D128E2E34DE}" type="pres">
      <dgm:prSet presAssocID="{A7D32D4F-0BFD-F940-9E7C-3ED96CD83A19}" presName="item2" presStyleLbl="node1" presStyleIdx="1" presStyleCnt="3">
        <dgm:presLayoutVars>
          <dgm:bulletEnabled val="1"/>
        </dgm:presLayoutVars>
      </dgm:prSet>
      <dgm:spPr/>
    </dgm:pt>
    <dgm:pt modelId="{9DC4D6A8-050A-214F-80D3-00E57F426B9C}" type="pres">
      <dgm:prSet presAssocID="{2ECDB76F-2667-994C-8657-6CA553BF8582}" presName="item3" presStyleLbl="node1" presStyleIdx="2" presStyleCnt="3">
        <dgm:presLayoutVars>
          <dgm:bulletEnabled val="1"/>
        </dgm:presLayoutVars>
      </dgm:prSet>
      <dgm:spPr/>
    </dgm:pt>
    <dgm:pt modelId="{C7E92BF3-CBB8-8041-8DCE-796364B22383}" type="pres">
      <dgm:prSet presAssocID="{18A0BA13-799A-3F4E-97B3-DAF0BE8A6FC5}" presName="funnel" presStyleLbl="trAlignAcc1" presStyleIdx="0" presStyleCnt="1"/>
      <dgm:spPr/>
    </dgm:pt>
  </dgm:ptLst>
  <dgm:cxnLst>
    <dgm:cxn modelId="{4946D82D-C041-4547-BD4A-39C3ABBDF55F}" srcId="{18A0BA13-799A-3F4E-97B3-DAF0BE8A6FC5}" destId="{2ECDB76F-2667-994C-8657-6CA553BF8582}" srcOrd="3" destOrd="0" parTransId="{A7B3277D-A04F-9C46-B5EA-FD74F82A2AF3}" sibTransId="{BC53E00A-DE50-4F4B-86DB-A48DA7ECAE91}"/>
    <dgm:cxn modelId="{B0FB0942-71B3-D848-A2D5-90F08D51B06F}" type="presOf" srcId="{A7D32D4F-0BFD-F940-9E7C-3ED96CD83A19}" destId="{34FC3BBF-9F32-B94F-AB12-B670F52591D9}" srcOrd="0" destOrd="0" presId="urn:microsoft.com/office/officeart/2005/8/layout/funnel1"/>
    <dgm:cxn modelId="{46B52B57-F4D3-9A4E-A6E9-5CF85DE57962}" srcId="{18A0BA13-799A-3F4E-97B3-DAF0BE8A6FC5}" destId="{2EECD57C-B542-4342-BADD-6F54913E3C9E}" srcOrd="0" destOrd="0" parTransId="{67F837DB-C64A-A742-BD1B-6C90166FD23E}" sibTransId="{832E63F8-052C-CC4B-883F-96A4903590AF}"/>
    <dgm:cxn modelId="{A007CA5C-FDE0-1444-9321-3859977C1E6F}" srcId="{18A0BA13-799A-3F4E-97B3-DAF0BE8A6FC5}" destId="{B3895DF5-D10A-054C-AD91-F11BB5D2F170}" srcOrd="1" destOrd="0" parTransId="{E3031399-5055-0D4B-AACA-51FF3AC5C58C}" sibTransId="{69D7B21E-EADA-F14C-B45B-275963E63C77}"/>
    <dgm:cxn modelId="{75959E73-F046-D446-959C-076761950934}" type="presOf" srcId="{2EECD57C-B542-4342-BADD-6F54913E3C9E}" destId="{9DC4D6A8-050A-214F-80D3-00E57F426B9C}" srcOrd="0" destOrd="0" presId="urn:microsoft.com/office/officeart/2005/8/layout/funnel1"/>
    <dgm:cxn modelId="{72D6518A-15C0-E04A-9540-DBCEF2D2C132}" type="presOf" srcId="{18A0BA13-799A-3F4E-97B3-DAF0BE8A6FC5}" destId="{D32C2B50-E5EB-7343-836B-F8CD48FDC9DE}" srcOrd="0" destOrd="0" presId="urn:microsoft.com/office/officeart/2005/8/layout/funnel1"/>
    <dgm:cxn modelId="{9C46F794-DD52-F442-BE9F-398717020BAD}" type="presOf" srcId="{2ECDB76F-2667-994C-8657-6CA553BF8582}" destId="{FA35F79B-1048-DE4B-826D-2BDDF7141D3E}" srcOrd="0" destOrd="0" presId="urn:microsoft.com/office/officeart/2005/8/layout/funnel1"/>
    <dgm:cxn modelId="{AFA649C7-E8AE-2749-A27A-AC905A220CCC}" type="presOf" srcId="{B3895DF5-D10A-054C-AD91-F11BB5D2F170}" destId="{C6830ECC-C34B-E342-80CC-3D128E2E34DE}" srcOrd="0" destOrd="0" presId="urn:microsoft.com/office/officeart/2005/8/layout/funnel1"/>
    <dgm:cxn modelId="{01F25DF6-D6F4-A74B-A4CC-2D6C3F6CD2EC}" srcId="{18A0BA13-799A-3F4E-97B3-DAF0BE8A6FC5}" destId="{A7D32D4F-0BFD-F940-9E7C-3ED96CD83A19}" srcOrd="2" destOrd="0" parTransId="{496E553D-6279-4343-B1B7-C3FBEB3560D5}" sibTransId="{B13A316D-3C64-FD4C-97F7-9FDF1A3A874D}"/>
    <dgm:cxn modelId="{B958A14D-5089-1745-BF89-81B0F3B83FCB}" type="presParOf" srcId="{D32C2B50-E5EB-7343-836B-F8CD48FDC9DE}" destId="{A6C1AB2E-E7FA-8A4E-BEC7-8D87B2760C31}" srcOrd="0" destOrd="0" presId="urn:microsoft.com/office/officeart/2005/8/layout/funnel1"/>
    <dgm:cxn modelId="{6B8753F2-9FF9-CA43-8D96-938771F99784}" type="presParOf" srcId="{D32C2B50-E5EB-7343-836B-F8CD48FDC9DE}" destId="{B3E3573B-907F-DA4F-B959-0449DD508232}" srcOrd="1" destOrd="0" presId="urn:microsoft.com/office/officeart/2005/8/layout/funnel1"/>
    <dgm:cxn modelId="{D1491160-5FA1-2A46-9D19-08165B94A792}" type="presParOf" srcId="{D32C2B50-E5EB-7343-836B-F8CD48FDC9DE}" destId="{FA35F79B-1048-DE4B-826D-2BDDF7141D3E}" srcOrd="2" destOrd="0" presId="urn:microsoft.com/office/officeart/2005/8/layout/funnel1"/>
    <dgm:cxn modelId="{5218AB96-5F94-CC4F-ABB8-599BABEEDB7C}" type="presParOf" srcId="{D32C2B50-E5EB-7343-836B-F8CD48FDC9DE}" destId="{34FC3BBF-9F32-B94F-AB12-B670F52591D9}" srcOrd="3" destOrd="0" presId="urn:microsoft.com/office/officeart/2005/8/layout/funnel1"/>
    <dgm:cxn modelId="{9876B0E8-AAD8-C34E-AC63-84B37118C2DB}" type="presParOf" srcId="{D32C2B50-E5EB-7343-836B-F8CD48FDC9DE}" destId="{C6830ECC-C34B-E342-80CC-3D128E2E34DE}" srcOrd="4" destOrd="0" presId="urn:microsoft.com/office/officeart/2005/8/layout/funnel1"/>
    <dgm:cxn modelId="{76E25953-5580-4643-BFCC-1EC75174F3BF}" type="presParOf" srcId="{D32C2B50-E5EB-7343-836B-F8CD48FDC9DE}" destId="{9DC4D6A8-050A-214F-80D3-00E57F426B9C}" srcOrd="5" destOrd="0" presId="urn:microsoft.com/office/officeart/2005/8/layout/funnel1"/>
    <dgm:cxn modelId="{C0F8BEF2-A1E7-D544-9324-086EECDEB33E}" type="presParOf" srcId="{D32C2B50-E5EB-7343-836B-F8CD48FDC9DE}" destId="{C7E92BF3-CBB8-8041-8DCE-796364B2238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A60B7A-0F20-544C-94A2-4162430CCDDD}" type="doc">
      <dgm:prSet loTypeId="urn:microsoft.com/office/officeart/2009/3/layout/CircleRelationship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B2D0E0EF-3B0B-6944-A5B8-D7F02F4FF6BE}">
      <dgm:prSet phldrT="[文本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altLang="zh-CN" sz="3600" dirty="0"/>
            <a:t>Population</a:t>
          </a:r>
          <a:endParaRPr lang="zh-CN" altLang="en-US" sz="1500" dirty="0"/>
        </a:p>
      </dgm:t>
    </dgm:pt>
    <dgm:pt modelId="{41B16108-A27D-4245-934B-AD415CB4523A}" type="parTrans" cxnId="{D0627F16-715B-954B-963C-BDA9201B01E2}">
      <dgm:prSet/>
      <dgm:spPr/>
      <dgm:t>
        <a:bodyPr/>
        <a:lstStyle/>
        <a:p>
          <a:endParaRPr lang="zh-CN" altLang="en-US"/>
        </a:p>
      </dgm:t>
    </dgm:pt>
    <dgm:pt modelId="{24149CFA-20E4-FE49-901A-65C65EBCED15}" type="sibTrans" cxnId="{D0627F16-715B-954B-963C-BDA9201B01E2}">
      <dgm:prSet/>
      <dgm:spPr/>
      <dgm:t>
        <a:bodyPr/>
        <a:lstStyle/>
        <a:p>
          <a:endParaRPr lang="zh-CN" altLang="en-US"/>
        </a:p>
      </dgm:t>
    </dgm:pt>
    <dgm:pt modelId="{41924568-AAC4-7E4F-9886-88ED980D1D51}">
      <dgm:prSet phldrT="[文本]"/>
      <dgm:spPr/>
      <dgm:t>
        <a:bodyPr/>
        <a:lstStyle/>
        <a:p>
          <a:r>
            <a:rPr lang="en-US" altLang="zh-CN" dirty="0"/>
            <a:t>Eliminated individuals</a:t>
          </a:r>
          <a:endParaRPr lang="zh-CN" altLang="en-US" dirty="0"/>
        </a:p>
      </dgm:t>
    </dgm:pt>
    <dgm:pt modelId="{27AAB047-6108-1C4F-89C1-2790DB697FD4}" type="parTrans" cxnId="{25E1FB9A-D60A-B149-96BC-3258970E7851}">
      <dgm:prSet/>
      <dgm:spPr/>
      <dgm:t>
        <a:bodyPr/>
        <a:lstStyle/>
        <a:p>
          <a:endParaRPr lang="zh-CN" altLang="en-US"/>
        </a:p>
      </dgm:t>
    </dgm:pt>
    <dgm:pt modelId="{326242B6-01A7-2443-AAC8-BD231752E886}" type="sibTrans" cxnId="{25E1FB9A-D60A-B149-96BC-3258970E7851}">
      <dgm:prSet/>
      <dgm:spPr/>
      <dgm:t>
        <a:bodyPr/>
        <a:lstStyle/>
        <a:p>
          <a:endParaRPr lang="zh-CN" altLang="en-US"/>
        </a:p>
      </dgm:t>
    </dgm:pt>
    <dgm:pt modelId="{6EEF0E8F-AB47-1A43-93E9-E3DF8D322E7E}">
      <dgm:prSet phldrT="[文本]"/>
      <dgm:spPr/>
      <dgm:t>
        <a:bodyPr/>
        <a:lstStyle/>
        <a:p>
          <a:r>
            <a:rPr lang="en-US" altLang="zh-CN" dirty="0"/>
            <a:t>Eliminated individuals</a:t>
          </a:r>
          <a:endParaRPr lang="zh-CN" altLang="en-US" dirty="0"/>
        </a:p>
      </dgm:t>
    </dgm:pt>
    <dgm:pt modelId="{E1974C69-280D-6D40-AE5E-06C20FA146B2}" type="parTrans" cxnId="{2E870C3A-7978-0448-A4A7-4067F2CB6ACF}">
      <dgm:prSet/>
      <dgm:spPr/>
      <dgm:t>
        <a:bodyPr/>
        <a:lstStyle/>
        <a:p>
          <a:endParaRPr lang="zh-CN" altLang="en-US"/>
        </a:p>
      </dgm:t>
    </dgm:pt>
    <dgm:pt modelId="{E6501208-90E5-BF4F-B381-2EEE933CC6BF}" type="sibTrans" cxnId="{2E870C3A-7978-0448-A4A7-4067F2CB6ACF}">
      <dgm:prSet/>
      <dgm:spPr/>
      <dgm:t>
        <a:bodyPr/>
        <a:lstStyle/>
        <a:p>
          <a:endParaRPr lang="zh-CN" altLang="en-US"/>
        </a:p>
      </dgm:t>
    </dgm:pt>
    <dgm:pt modelId="{79F273D6-F867-EF45-A431-E7AFAAB27168}">
      <dgm:prSet phldrT="[文本]"/>
      <dgm:spPr/>
      <dgm:t>
        <a:bodyPr/>
        <a:lstStyle/>
        <a:p>
          <a:r>
            <a:rPr lang="en-US" altLang="zh-CN" dirty="0"/>
            <a:t>Eliminated individuals</a:t>
          </a:r>
          <a:endParaRPr lang="zh-CN" altLang="en-US" dirty="0"/>
        </a:p>
      </dgm:t>
    </dgm:pt>
    <dgm:pt modelId="{1018E1F4-57A5-4543-8CFA-29BDF46A2E5C}" type="parTrans" cxnId="{BEA97EC6-B53F-6142-91D2-CA0CFBD74C2F}">
      <dgm:prSet/>
      <dgm:spPr/>
      <dgm:t>
        <a:bodyPr/>
        <a:lstStyle/>
        <a:p>
          <a:endParaRPr lang="zh-CN" altLang="en-US"/>
        </a:p>
      </dgm:t>
    </dgm:pt>
    <dgm:pt modelId="{478408EC-2D55-AC4B-A7F3-EDA737287127}" type="sibTrans" cxnId="{BEA97EC6-B53F-6142-91D2-CA0CFBD74C2F}">
      <dgm:prSet/>
      <dgm:spPr/>
      <dgm:t>
        <a:bodyPr/>
        <a:lstStyle/>
        <a:p>
          <a:endParaRPr lang="zh-CN" altLang="en-US"/>
        </a:p>
      </dgm:t>
    </dgm:pt>
    <dgm:pt modelId="{588521E3-7088-C643-AE43-7886739F9236}">
      <dgm:prSet phldrT="[文本]"/>
      <dgm:spPr/>
      <dgm:t>
        <a:bodyPr/>
        <a:lstStyle/>
        <a:p>
          <a:r>
            <a:rPr lang="en-US" altLang="zh-CN" dirty="0"/>
            <a:t>Eliminated individuals</a:t>
          </a:r>
          <a:endParaRPr lang="zh-CN" altLang="en-US" dirty="0"/>
        </a:p>
      </dgm:t>
    </dgm:pt>
    <dgm:pt modelId="{E98772ED-5FD0-B345-BC12-6CEB97461F7C}" type="parTrans" cxnId="{F4D6EFB6-AE92-2741-9F58-A640EF41B552}">
      <dgm:prSet/>
      <dgm:spPr/>
      <dgm:t>
        <a:bodyPr/>
        <a:lstStyle/>
        <a:p>
          <a:endParaRPr lang="zh-CN" altLang="en-US"/>
        </a:p>
      </dgm:t>
    </dgm:pt>
    <dgm:pt modelId="{CE73FD12-3430-0B41-BC7E-D6BC65123E91}" type="sibTrans" cxnId="{F4D6EFB6-AE92-2741-9F58-A640EF41B552}">
      <dgm:prSet/>
      <dgm:spPr/>
      <dgm:t>
        <a:bodyPr/>
        <a:lstStyle/>
        <a:p>
          <a:endParaRPr lang="zh-CN" altLang="en-US"/>
        </a:p>
      </dgm:t>
    </dgm:pt>
    <dgm:pt modelId="{558B7B82-FC0A-FC47-9556-3BA1E9EA7807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/>
            <a:t>Winning individuals</a:t>
          </a:r>
          <a:endParaRPr lang="zh-CN" altLang="en-US" dirty="0"/>
        </a:p>
      </dgm:t>
    </dgm:pt>
    <dgm:pt modelId="{4222D81F-C14F-5842-B7F2-0A14FBD400AE}" type="parTrans" cxnId="{E6F21B22-F89D-F544-9D98-A6310B104407}">
      <dgm:prSet/>
      <dgm:spPr/>
      <dgm:t>
        <a:bodyPr/>
        <a:lstStyle/>
        <a:p>
          <a:endParaRPr lang="zh-CN" altLang="en-US"/>
        </a:p>
      </dgm:t>
    </dgm:pt>
    <dgm:pt modelId="{473130D7-4296-FD4B-8616-D7C8507F727B}" type="sibTrans" cxnId="{E6F21B22-F89D-F544-9D98-A6310B104407}">
      <dgm:prSet/>
      <dgm:spPr/>
      <dgm:t>
        <a:bodyPr/>
        <a:lstStyle/>
        <a:p>
          <a:endParaRPr lang="zh-CN" altLang="en-US"/>
        </a:p>
      </dgm:t>
    </dgm:pt>
    <dgm:pt modelId="{28E7DF8A-88C5-A64F-964D-D8027551A129}" type="pres">
      <dgm:prSet presAssocID="{B5A60B7A-0F20-544C-94A2-4162430CCDDD}" presName="Name0" presStyleCnt="0">
        <dgm:presLayoutVars>
          <dgm:chMax val="1"/>
          <dgm:chPref val="1"/>
        </dgm:presLayoutVars>
      </dgm:prSet>
      <dgm:spPr/>
    </dgm:pt>
    <dgm:pt modelId="{EADD437F-B068-C243-9D55-295C4641E377}" type="pres">
      <dgm:prSet presAssocID="{B2D0E0EF-3B0B-6944-A5B8-D7F02F4FF6BE}" presName="Parent" presStyleLbl="node0" presStyleIdx="0" presStyleCnt="1" custScaleX="157530" custScaleY="80622" custLinFactNeighborX="4083" custLinFactNeighborY="7257">
        <dgm:presLayoutVars>
          <dgm:chMax val="5"/>
          <dgm:chPref val="5"/>
        </dgm:presLayoutVars>
      </dgm:prSet>
      <dgm:spPr/>
    </dgm:pt>
    <dgm:pt modelId="{AD18A8B8-0C93-6D42-9284-96CDD8C999A0}" type="pres">
      <dgm:prSet presAssocID="{B2D0E0EF-3B0B-6944-A5B8-D7F02F4FF6BE}" presName="Accent2" presStyleLbl="node1" presStyleIdx="0" presStyleCnt="19"/>
      <dgm:spPr/>
    </dgm:pt>
    <dgm:pt modelId="{492133C1-C718-574B-ACB1-0F0674F5D04E}" type="pres">
      <dgm:prSet presAssocID="{B2D0E0EF-3B0B-6944-A5B8-D7F02F4FF6BE}" presName="Accent3" presStyleLbl="node1" presStyleIdx="1" presStyleCnt="19" custLinFactX="148213" custLinFactNeighborX="200000" custLinFactNeighborY="-30322"/>
      <dgm:spPr>
        <a:solidFill>
          <a:srgbClr val="FF0000"/>
        </a:solidFill>
      </dgm:spPr>
    </dgm:pt>
    <dgm:pt modelId="{D4FD6CFF-3E07-024A-85E4-2B328661415A}" type="pres">
      <dgm:prSet presAssocID="{B2D0E0EF-3B0B-6944-A5B8-D7F02F4FF6BE}" presName="Accent4" presStyleLbl="node1" presStyleIdx="2" presStyleCnt="19"/>
      <dgm:spPr/>
    </dgm:pt>
    <dgm:pt modelId="{661B8A71-2E32-9A4D-B5B1-9BF203D30E4B}" type="pres">
      <dgm:prSet presAssocID="{B2D0E0EF-3B0B-6944-A5B8-D7F02F4FF6BE}" presName="Accent5" presStyleLbl="node1" presStyleIdx="3" presStyleCnt="19"/>
      <dgm:spPr/>
    </dgm:pt>
    <dgm:pt modelId="{4E86B4C6-832A-C94C-8348-481FCA8DEEB4}" type="pres">
      <dgm:prSet presAssocID="{B2D0E0EF-3B0B-6944-A5B8-D7F02F4FF6BE}" presName="Accent6" presStyleLbl="node1" presStyleIdx="4" presStyleCnt="19" custLinFactY="33961" custLinFactNeighborX="-18476" custLinFactNeighborY="100000"/>
      <dgm:spPr/>
    </dgm:pt>
    <dgm:pt modelId="{E4C63A34-9C96-C141-96DB-DEF7D23C2CC7}" type="pres">
      <dgm:prSet presAssocID="{41924568-AAC4-7E4F-9886-88ED980D1D51}" presName="Child1" presStyleLbl="node1" presStyleIdx="5" presStyleCnt="19">
        <dgm:presLayoutVars>
          <dgm:chMax val="0"/>
          <dgm:chPref val="0"/>
        </dgm:presLayoutVars>
      </dgm:prSet>
      <dgm:spPr/>
    </dgm:pt>
    <dgm:pt modelId="{C69781BF-2ACA-384D-BDAD-C5403742435F}" type="pres">
      <dgm:prSet presAssocID="{41924568-AAC4-7E4F-9886-88ED980D1D51}" presName="Accent7" presStyleCnt="0"/>
      <dgm:spPr/>
    </dgm:pt>
    <dgm:pt modelId="{D7D7C367-2CEF-164B-B77A-AB69B2C8232C}" type="pres">
      <dgm:prSet presAssocID="{41924568-AAC4-7E4F-9886-88ED980D1D51}" presName="AccentHold1" presStyleLbl="node1" presStyleIdx="6" presStyleCnt="19"/>
      <dgm:spPr/>
    </dgm:pt>
    <dgm:pt modelId="{B0EC35B4-AE9E-EE4F-8A5E-994B8374D28D}" type="pres">
      <dgm:prSet presAssocID="{41924568-AAC4-7E4F-9886-88ED980D1D51}" presName="Accent8" presStyleCnt="0"/>
      <dgm:spPr/>
    </dgm:pt>
    <dgm:pt modelId="{10AE602E-246F-B249-ABBF-6614253E7B67}" type="pres">
      <dgm:prSet presAssocID="{41924568-AAC4-7E4F-9886-88ED980D1D51}" presName="AccentHold2" presStyleLbl="node1" presStyleIdx="7" presStyleCnt="19"/>
      <dgm:spPr/>
    </dgm:pt>
    <dgm:pt modelId="{3D4D3B85-A3D9-644C-9CEE-C28DA477022E}" type="pres">
      <dgm:prSet presAssocID="{6EEF0E8F-AB47-1A43-93E9-E3DF8D322E7E}" presName="Child2" presStyleLbl="node1" presStyleIdx="8" presStyleCnt="19" custLinFactX="-100000" custLinFactNeighborX="-111563" custLinFactNeighborY="-34798">
        <dgm:presLayoutVars>
          <dgm:chMax val="0"/>
          <dgm:chPref val="0"/>
        </dgm:presLayoutVars>
      </dgm:prSet>
      <dgm:spPr/>
    </dgm:pt>
    <dgm:pt modelId="{3ADC0C73-AC1A-154D-9924-2995BEE58027}" type="pres">
      <dgm:prSet presAssocID="{6EEF0E8F-AB47-1A43-93E9-E3DF8D322E7E}" presName="Accent9" presStyleCnt="0"/>
      <dgm:spPr/>
    </dgm:pt>
    <dgm:pt modelId="{5C9BCB1C-FB24-C14D-997F-CDBEB76BBE8D}" type="pres">
      <dgm:prSet presAssocID="{6EEF0E8F-AB47-1A43-93E9-E3DF8D322E7E}" presName="AccentHold1" presStyleLbl="node1" presStyleIdx="9" presStyleCnt="19"/>
      <dgm:spPr/>
    </dgm:pt>
    <dgm:pt modelId="{297A9B64-9B05-DA44-9E3B-D2734ED3DFF0}" type="pres">
      <dgm:prSet presAssocID="{6EEF0E8F-AB47-1A43-93E9-E3DF8D322E7E}" presName="Accent10" presStyleCnt="0"/>
      <dgm:spPr/>
    </dgm:pt>
    <dgm:pt modelId="{CBED99A8-9B14-DD45-B83D-45E9ED66E584}" type="pres">
      <dgm:prSet presAssocID="{6EEF0E8F-AB47-1A43-93E9-E3DF8D322E7E}" presName="AccentHold2" presStyleLbl="node1" presStyleIdx="10" presStyleCnt="19"/>
      <dgm:spPr/>
    </dgm:pt>
    <dgm:pt modelId="{FB0E0584-B238-A048-B7EF-FB5AC44673C7}" type="pres">
      <dgm:prSet presAssocID="{6EEF0E8F-AB47-1A43-93E9-E3DF8D322E7E}" presName="Accent11" presStyleCnt="0"/>
      <dgm:spPr/>
    </dgm:pt>
    <dgm:pt modelId="{41547488-E302-314B-8163-9D07C4EC3832}" type="pres">
      <dgm:prSet presAssocID="{6EEF0E8F-AB47-1A43-93E9-E3DF8D322E7E}" presName="AccentHold3" presStyleLbl="node1" presStyleIdx="11" presStyleCnt="19"/>
      <dgm:spPr/>
    </dgm:pt>
    <dgm:pt modelId="{38F0D43C-54BA-6F49-8605-C2180644E429}" type="pres">
      <dgm:prSet presAssocID="{79F273D6-F867-EF45-A431-E7AFAAB27168}" presName="Child3" presStyleLbl="node1" presStyleIdx="12" presStyleCnt="19">
        <dgm:presLayoutVars>
          <dgm:chMax val="0"/>
          <dgm:chPref val="0"/>
        </dgm:presLayoutVars>
      </dgm:prSet>
      <dgm:spPr/>
    </dgm:pt>
    <dgm:pt modelId="{92D81F19-29EF-E344-B83F-2AC159370453}" type="pres">
      <dgm:prSet presAssocID="{79F273D6-F867-EF45-A431-E7AFAAB27168}" presName="Accent12" presStyleCnt="0"/>
      <dgm:spPr/>
    </dgm:pt>
    <dgm:pt modelId="{003C763E-084C-1C42-A1C1-D51C97F34E7B}" type="pres">
      <dgm:prSet presAssocID="{79F273D6-F867-EF45-A431-E7AFAAB27168}" presName="AccentHold1" presStyleLbl="node1" presStyleIdx="13" presStyleCnt="19"/>
      <dgm:spPr/>
    </dgm:pt>
    <dgm:pt modelId="{AD74F062-07FA-C04E-A5F2-B2375E9D6834}" type="pres">
      <dgm:prSet presAssocID="{588521E3-7088-C643-AE43-7886739F9236}" presName="Child4" presStyleLbl="node1" presStyleIdx="14" presStyleCnt="19">
        <dgm:presLayoutVars>
          <dgm:chMax val="0"/>
          <dgm:chPref val="0"/>
        </dgm:presLayoutVars>
      </dgm:prSet>
      <dgm:spPr/>
    </dgm:pt>
    <dgm:pt modelId="{3EA4A832-A43A-364D-B46A-6E009B78477B}" type="pres">
      <dgm:prSet presAssocID="{588521E3-7088-C643-AE43-7886739F9236}" presName="Accent13" presStyleCnt="0"/>
      <dgm:spPr/>
    </dgm:pt>
    <dgm:pt modelId="{8C9BB488-8588-3048-841B-7526CED73AE9}" type="pres">
      <dgm:prSet presAssocID="{588521E3-7088-C643-AE43-7886739F9236}" presName="AccentHold1" presStyleLbl="node1" presStyleIdx="15" presStyleCnt="19"/>
      <dgm:spPr/>
    </dgm:pt>
    <dgm:pt modelId="{3FF64515-186B-9847-826D-80D1B39A2833}" type="pres">
      <dgm:prSet presAssocID="{558B7B82-FC0A-FC47-9556-3BA1E9EA7807}" presName="Child5" presStyleLbl="node1" presStyleIdx="16" presStyleCnt="19" custLinFactX="81339" custLinFactNeighborX="100000" custLinFactNeighborY="74232">
        <dgm:presLayoutVars>
          <dgm:chMax val="0"/>
          <dgm:chPref val="0"/>
        </dgm:presLayoutVars>
      </dgm:prSet>
      <dgm:spPr/>
    </dgm:pt>
    <dgm:pt modelId="{546AFF78-13C6-AB4D-9E50-FC9BEBFD1A4F}" type="pres">
      <dgm:prSet presAssocID="{558B7B82-FC0A-FC47-9556-3BA1E9EA7807}" presName="Accent15" presStyleCnt="0"/>
      <dgm:spPr/>
    </dgm:pt>
    <dgm:pt modelId="{09542AB6-11D8-E34D-B24F-73D8B6E3EB3F}" type="pres">
      <dgm:prSet presAssocID="{558B7B82-FC0A-FC47-9556-3BA1E9EA7807}" presName="AccentHold2" presStyleLbl="node1" presStyleIdx="17" presStyleCnt="19"/>
      <dgm:spPr/>
    </dgm:pt>
    <dgm:pt modelId="{1F862C50-AF35-7A41-ADA9-A69EA86A4ED1}" type="pres">
      <dgm:prSet presAssocID="{558B7B82-FC0A-FC47-9556-3BA1E9EA7807}" presName="Accent16" presStyleCnt="0"/>
      <dgm:spPr/>
    </dgm:pt>
    <dgm:pt modelId="{0D497938-7B47-0542-8DA3-5FC1A7ED559D}" type="pres">
      <dgm:prSet presAssocID="{558B7B82-FC0A-FC47-9556-3BA1E9EA7807}" presName="AccentHold3" presStyleLbl="node1" presStyleIdx="18" presStyleCnt="19" custLinFactY="43200" custLinFactNeighborX="87759" custLinFactNeighborY="100000"/>
      <dgm:spPr>
        <a:solidFill>
          <a:srgbClr val="FF0000"/>
        </a:solidFill>
      </dgm:spPr>
    </dgm:pt>
  </dgm:ptLst>
  <dgm:cxnLst>
    <dgm:cxn modelId="{D0627F16-715B-954B-963C-BDA9201B01E2}" srcId="{B5A60B7A-0F20-544C-94A2-4162430CCDDD}" destId="{B2D0E0EF-3B0B-6944-A5B8-D7F02F4FF6BE}" srcOrd="0" destOrd="0" parTransId="{41B16108-A27D-4245-934B-AD415CB4523A}" sibTransId="{24149CFA-20E4-FE49-901A-65C65EBCED15}"/>
    <dgm:cxn modelId="{87B3D81E-F027-B048-9D68-11A7196B9CAC}" type="presOf" srcId="{6EEF0E8F-AB47-1A43-93E9-E3DF8D322E7E}" destId="{3D4D3B85-A3D9-644C-9CEE-C28DA477022E}" srcOrd="0" destOrd="0" presId="urn:microsoft.com/office/officeart/2009/3/layout/CircleRelationship"/>
    <dgm:cxn modelId="{E6F21B22-F89D-F544-9D98-A6310B104407}" srcId="{B2D0E0EF-3B0B-6944-A5B8-D7F02F4FF6BE}" destId="{558B7B82-FC0A-FC47-9556-3BA1E9EA7807}" srcOrd="4" destOrd="0" parTransId="{4222D81F-C14F-5842-B7F2-0A14FBD400AE}" sibTransId="{473130D7-4296-FD4B-8616-D7C8507F727B}"/>
    <dgm:cxn modelId="{2E870C3A-7978-0448-A4A7-4067F2CB6ACF}" srcId="{B2D0E0EF-3B0B-6944-A5B8-D7F02F4FF6BE}" destId="{6EEF0E8F-AB47-1A43-93E9-E3DF8D322E7E}" srcOrd="1" destOrd="0" parTransId="{E1974C69-280D-6D40-AE5E-06C20FA146B2}" sibTransId="{E6501208-90E5-BF4F-B381-2EEE933CC6BF}"/>
    <dgm:cxn modelId="{3A5A9C86-CAE2-2747-994C-0354293DB3B8}" type="presOf" srcId="{B2D0E0EF-3B0B-6944-A5B8-D7F02F4FF6BE}" destId="{EADD437F-B068-C243-9D55-295C4641E377}" srcOrd="0" destOrd="0" presId="urn:microsoft.com/office/officeart/2009/3/layout/CircleRelationship"/>
    <dgm:cxn modelId="{1B6E3C97-0D9A-4746-BCEB-ACA00CC6A2FE}" type="presOf" srcId="{588521E3-7088-C643-AE43-7886739F9236}" destId="{AD74F062-07FA-C04E-A5F2-B2375E9D6834}" srcOrd="0" destOrd="0" presId="urn:microsoft.com/office/officeart/2009/3/layout/CircleRelationship"/>
    <dgm:cxn modelId="{25E1FB9A-D60A-B149-96BC-3258970E7851}" srcId="{B2D0E0EF-3B0B-6944-A5B8-D7F02F4FF6BE}" destId="{41924568-AAC4-7E4F-9886-88ED980D1D51}" srcOrd="0" destOrd="0" parTransId="{27AAB047-6108-1C4F-89C1-2790DB697FD4}" sibTransId="{326242B6-01A7-2443-AAC8-BD231752E886}"/>
    <dgm:cxn modelId="{73D7C5A7-F5E7-FA44-B38D-BA2E568242EF}" type="presOf" srcId="{41924568-AAC4-7E4F-9886-88ED980D1D51}" destId="{E4C63A34-9C96-C141-96DB-DEF7D23C2CC7}" srcOrd="0" destOrd="0" presId="urn:microsoft.com/office/officeart/2009/3/layout/CircleRelationship"/>
    <dgm:cxn modelId="{020E99A9-F717-3E46-AEFF-A2F3A94522AA}" type="presOf" srcId="{B5A60B7A-0F20-544C-94A2-4162430CCDDD}" destId="{28E7DF8A-88C5-A64F-964D-D8027551A129}" srcOrd="0" destOrd="0" presId="urn:microsoft.com/office/officeart/2009/3/layout/CircleRelationship"/>
    <dgm:cxn modelId="{F4D6EFB6-AE92-2741-9F58-A640EF41B552}" srcId="{B2D0E0EF-3B0B-6944-A5B8-D7F02F4FF6BE}" destId="{588521E3-7088-C643-AE43-7886739F9236}" srcOrd="3" destOrd="0" parTransId="{E98772ED-5FD0-B345-BC12-6CEB97461F7C}" sibTransId="{CE73FD12-3430-0B41-BC7E-D6BC65123E91}"/>
    <dgm:cxn modelId="{6F1C0DC1-C14A-1C4A-93E4-9251A7B9837D}" type="presOf" srcId="{558B7B82-FC0A-FC47-9556-3BA1E9EA7807}" destId="{3FF64515-186B-9847-826D-80D1B39A2833}" srcOrd="0" destOrd="0" presId="urn:microsoft.com/office/officeart/2009/3/layout/CircleRelationship"/>
    <dgm:cxn modelId="{BEA97EC6-B53F-6142-91D2-CA0CFBD74C2F}" srcId="{B2D0E0EF-3B0B-6944-A5B8-D7F02F4FF6BE}" destId="{79F273D6-F867-EF45-A431-E7AFAAB27168}" srcOrd="2" destOrd="0" parTransId="{1018E1F4-57A5-4543-8CFA-29BDF46A2E5C}" sibTransId="{478408EC-2D55-AC4B-A7F3-EDA737287127}"/>
    <dgm:cxn modelId="{8DC0E9F3-2CC9-A344-A11B-97BDBD783A55}" type="presOf" srcId="{79F273D6-F867-EF45-A431-E7AFAAB27168}" destId="{38F0D43C-54BA-6F49-8605-C2180644E429}" srcOrd="0" destOrd="0" presId="urn:microsoft.com/office/officeart/2009/3/layout/CircleRelationship"/>
    <dgm:cxn modelId="{03515EDB-2236-954E-891C-355EBE739341}" type="presParOf" srcId="{28E7DF8A-88C5-A64F-964D-D8027551A129}" destId="{EADD437F-B068-C243-9D55-295C4641E377}" srcOrd="0" destOrd="0" presId="urn:microsoft.com/office/officeart/2009/3/layout/CircleRelationship"/>
    <dgm:cxn modelId="{0FF76A70-4C7E-8844-81E7-3AA1AFDAE0A5}" type="presParOf" srcId="{28E7DF8A-88C5-A64F-964D-D8027551A129}" destId="{AD18A8B8-0C93-6D42-9284-96CDD8C999A0}" srcOrd="1" destOrd="0" presId="urn:microsoft.com/office/officeart/2009/3/layout/CircleRelationship"/>
    <dgm:cxn modelId="{A50B9C0F-C7B4-9440-B5D8-C9B737E1F299}" type="presParOf" srcId="{28E7DF8A-88C5-A64F-964D-D8027551A129}" destId="{492133C1-C718-574B-ACB1-0F0674F5D04E}" srcOrd="2" destOrd="0" presId="urn:microsoft.com/office/officeart/2009/3/layout/CircleRelationship"/>
    <dgm:cxn modelId="{D80D8373-31B4-B744-BF43-EDB60A1B0068}" type="presParOf" srcId="{28E7DF8A-88C5-A64F-964D-D8027551A129}" destId="{D4FD6CFF-3E07-024A-85E4-2B328661415A}" srcOrd="3" destOrd="0" presId="urn:microsoft.com/office/officeart/2009/3/layout/CircleRelationship"/>
    <dgm:cxn modelId="{894D083F-6897-FA49-B7D4-F005DBB1124B}" type="presParOf" srcId="{28E7DF8A-88C5-A64F-964D-D8027551A129}" destId="{661B8A71-2E32-9A4D-B5B1-9BF203D30E4B}" srcOrd="4" destOrd="0" presId="urn:microsoft.com/office/officeart/2009/3/layout/CircleRelationship"/>
    <dgm:cxn modelId="{1DC2DC6B-79FE-9D41-B3FB-9F2025CA7D2D}" type="presParOf" srcId="{28E7DF8A-88C5-A64F-964D-D8027551A129}" destId="{4E86B4C6-832A-C94C-8348-481FCA8DEEB4}" srcOrd="5" destOrd="0" presId="urn:microsoft.com/office/officeart/2009/3/layout/CircleRelationship"/>
    <dgm:cxn modelId="{1882F5EE-AC49-D74D-9389-D64C56EBE56E}" type="presParOf" srcId="{28E7DF8A-88C5-A64F-964D-D8027551A129}" destId="{E4C63A34-9C96-C141-96DB-DEF7D23C2CC7}" srcOrd="6" destOrd="0" presId="urn:microsoft.com/office/officeart/2009/3/layout/CircleRelationship"/>
    <dgm:cxn modelId="{3B59AE7D-8D2A-C74D-876D-A38D282EC750}" type="presParOf" srcId="{28E7DF8A-88C5-A64F-964D-D8027551A129}" destId="{C69781BF-2ACA-384D-BDAD-C5403742435F}" srcOrd="7" destOrd="0" presId="urn:microsoft.com/office/officeart/2009/3/layout/CircleRelationship"/>
    <dgm:cxn modelId="{C693EE11-E91B-0147-A563-D6039F1938FB}" type="presParOf" srcId="{C69781BF-2ACA-384D-BDAD-C5403742435F}" destId="{D7D7C367-2CEF-164B-B77A-AB69B2C8232C}" srcOrd="0" destOrd="0" presId="urn:microsoft.com/office/officeart/2009/3/layout/CircleRelationship"/>
    <dgm:cxn modelId="{3CE8CE9C-1F15-4D4C-BBF8-AF8628DCF85C}" type="presParOf" srcId="{28E7DF8A-88C5-A64F-964D-D8027551A129}" destId="{B0EC35B4-AE9E-EE4F-8A5E-994B8374D28D}" srcOrd="8" destOrd="0" presId="urn:microsoft.com/office/officeart/2009/3/layout/CircleRelationship"/>
    <dgm:cxn modelId="{A1F21583-DF55-1045-A70C-CBE2E7EB9524}" type="presParOf" srcId="{B0EC35B4-AE9E-EE4F-8A5E-994B8374D28D}" destId="{10AE602E-246F-B249-ABBF-6614253E7B67}" srcOrd="0" destOrd="0" presId="urn:microsoft.com/office/officeart/2009/3/layout/CircleRelationship"/>
    <dgm:cxn modelId="{D50F9BF7-2D4C-EB42-A986-FFC21F98AFED}" type="presParOf" srcId="{28E7DF8A-88C5-A64F-964D-D8027551A129}" destId="{3D4D3B85-A3D9-644C-9CEE-C28DA477022E}" srcOrd="9" destOrd="0" presId="urn:microsoft.com/office/officeart/2009/3/layout/CircleRelationship"/>
    <dgm:cxn modelId="{4D1162F2-26ED-ED45-91FF-C907D8534E1A}" type="presParOf" srcId="{28E7DF8A-88C5-A64F-964D-D8027551A129}" destId="{3ADC0C73-AC1A-154D-9924-2995BEE58027}" srcOrd="10" destOrd="0" presId="urn:microsoft.com/office/officeart/2009/3/layout/CircleRelationship"/>
    <dgm:cxn modelId="{7D971F37-D573-7E4E-950E-09C778809978}" type="presParOf" srcId="{3ADC0C73-AC1A-154D-9924-2995BEE58027}" destId="{5C9BCB1C-FB24-C14D-997F-CDBEB76BBE8D}" srcOrd="0" destOrd="0" presId="urn:microsoft.com/office/officeart/2009/3/layout/CircleRelationship"/>
    <dgm:cxn modelId="{AD679E72-D8CC-E24E-AA31-9A5F542870F2}" type="presParOf" srcId="{28E7DF8A-88C5-A64F-964D-D8027551A129}" destId="{297A9B64-9B05-DA44-9E3B-D2734ED3DFF0}" srcOrd="11" destOrd="0" presId="urn:microsoft.com/office/officeart/2009/3/layout/CircleRelationship"/>
    <dgm:cxn modelId="{3237B744-3DB5-F148-972E-131A4FF4E7E3}" type="presParOf" srcId="{297A9B64-9B05-DA44-9E3B-D2734ED3DFF0}" destId="{CBED99A8-9B14-DD45-B83D-45E9ED66E584}" srcOrd="0" destOrd="0" presId="urn:microsoft.com/office/officeart/2009/3/layout/CircleRelationship"/>
    <dgm:cxn modelId="{A13DB64B-15DA-CF47-9AA6-BAA091E9EECE}" type="presParOf" srcId="{28E7DF8A-88C5-A64F-964D-D8027551A129}" destId="{FB0E0584-B238-A048-B7EF-FB5AC44673C7}" srcOrd="12" destOrd="0" presId="urn:microsoft.com/office/officeart/2009/3/layout/CircleRelationship"/>
    <dgm:cxn modelId="{F34D5966-910D-F144-ADF3-F2E709A9B328}" type="presParOf" srcId="{FB0E0584-B238-A048-B7EF-FB5AC44673C7}" destId="{41547488-E302-314B-8163-9D07C4EC3832}" srcOrd="0" destOrd="0" presId="urn:microsoft.com/office/officeart/2009/3/layout/CircleRelationship"/>
    <dgm:cxn modelId="{3A077843-354C-DA45-BFA7-E048C7562093}" type="presParOf" srcId="{28E7DF8A-88C5-A64F-964D-D8027551A129}" destId="{38F0D43C-54BA-6F49-8605-C2180644E429}" srcOrd="13" destOrd="0" presId="urn:microsoft.com/office/officeart/2009/3/layout/CircleRelationship"/>
    <dgm:cxn modelId="{B2EC3FAB-07BC-1541-872B-7DB42D9D16FE}" type="presParOf" srcId="{28E7DF8A-88C5-A64F-964D-D8027551A129}" destId="{92D81F19-29EF-E344-B83F-2AC159370453}" srcOrd="14" destOrd="0" presId="urn:microsoft.com/office/officeart/2009/3/layout/CircleRelationship"/>
    <dgm:cxn modelId="{AC88B882-7E3B-1243-92BD-EBD9DCB28AFD}" type="presParOf" srcId="{92D81F19-29EF-E344-B83F-2AC159370453}" destId="{003C763E-084C-1C42-A1C1-D51C97F34E7B}" srcOrd="0" destOrd="0" presId="urn:microsoft.com/office/officeart/2009/3/layout/CircleRelationship"/>
    <dgm:cxn modelId="{B3B40512-552E-CE49-B137-665AB4C910FE}" type="presParOf" srcId="{28E7DF8A-88C5-A64F-964D-D8027551A129}" destId="{AD74F062-07FA-C04E-A5F2-B2375E9D6834}" srcOrd="15" destOrd="0" presId="urn:microsoft.com/office/officeart/2009/3/layout/CircleRelationship"/>
    <dgm:cxn modelId="{5EDA9139-131A-D143-8E25-EC1FC0358C00}" type="presParOf" srcId="{28E7DF8A-88C5-A64F-964D-D8027551A129}" destId="{3EA4A832-A43A-364D-B46A-6E009B78477B}" srcOrd="16" destOrd="0" presId="urn:microsoft.com/office/officeart/2009/3/layout/CircleRelationship"/>
    <dgm:cxn modelId="{441408DB-5A32-ED41-B5CB-FE78222CBC55}" type="presParOf" srcId="{3EA4A832-A43A-364D-B46A-6E009B78477B}" destId="{8C9BB488-8588-3048-841B-7526CED73AE9}" srcOrd="0" destOrd="0" presId="urn:microsoft.com/office/officeart/2009/3/layout/CircleRelationship"/>
    <dgm:cxn modelId="{0926641B-46BF-4441-9834-5597496A646F}" type="presParOf" srcId="{28E7DF8A-88C5-A64F-964D-D8027551A129}" destId="{3FF64515-186B-9847-826D-80D1B39A2833}" srcOrd="17" destOrd="0" presId="urn:microsoft.com/office/officeart/2009/3/layout/CircleRelationship"/>
    <dgm:cxn modelId="{F4C79A60-4372-7349-81B2-E3B49660D7C3}" type="presParOf" srcId="{28E7DF8A-88C5-A64F-964D-D8027551A129}" destId="{546AFF78-13C6-AB4D-9E50-FC9BEBFD1A4F}" srcOrd="18" destOrd="0" presId="urn:microsoft.com/office/officeart/2009/3/layout/CircleRelationship"/>
    <dgm:cxn modelId="{05CA2385-45CC-C046-8E6A-CA42C7F9E8CF}" type="presParOf" srcId="{546AFF78-13C6-AB4D-9E50-FC9BEBFD1A4F}" destId="{09542AB6-11D8-E34D-B24F-73D8B6E3EB3F}" srcOrd="0" destOrd="0" presId="urn:microsoft.com/office/officeart/2009/3/layout/CircleRelationship"/>
    <dgm:cxn modelId="{65462EF3-D880-0B46-9654-45E36DAFD4D9}" type="presParOf" srcId="{28E7DF8A-88C5-A64F-964D-D8027551A129}" destId="{1F862C50-AF35-7A41-ADA9-A69EA86A4ED1}" srcOrd="19" destOrd="0" presId="urn:microsoft.com/office/officeart/2009/3/layout/CircleRelationship"/>
    <dgm:cxn modelId="{120EDAAA-68C2-C74C-B373-5077272EAE0B}" type="presParOf" srcId="{1F862C50-AF35-7A41-ADA9-A69EA86A4ED1}" destId="{0D497938-7B47-0542-8DA3-5FC1A7ED559D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86D3E1-C581-2645-A616-69F03BFC5A2D}" type="doc">
      <dgm:prSet loTypeId="urn:microsoft.com/office/officeart/2005/8/layout/lProcess2" loCatId="" qsTypeId="urn:microsoft.com/office/officeart/2005/8/quickstyle/3d3" qsCatId="3D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7BCFB243-CBA5-9D48-9AFC-ADDFC95B3C1A}">
      <dgm:prSet phldrT="[文本]"/>
      <dgm:spPr/>
      <dgm:t>
        <a:bodyPr/>
        <a:lstStyle/>
        <a:p>
          <a:r>
            <a:rPr lang="en-US" altLang="zh-CN" dirty="0"/>
            <a:t>Individual 1</a:t>
          </a:r>
          <a:endParaRPr lang="zh-CN" altLang="en-US" dirty="0"/>
        </a:p>
      </dgm:t>
    </dgm:pt>
    <dgm:pt modelId="{9EB0F493-ED09-E54C-933F-45F67A98520D}" type="par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26C24C37-9D56-F341-8A7E-BE76403417A9}" type="sib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0985D21C-B4ED-CB46-8168-DC265DFE6985}">
      <dgm:prSet/>
      <dgm:spPr>
        <a:solidFill>
          <a:schemeClr val="bg1"/>
        </a:solidFill>
      </dgm:spPr>
      <dgm:t>
        <a:bodyPr/>
        <a:lstStyle/>
        <a:p>
          <a:r>
            <a:rPr lang="nl-NL" b="0" dirty="0" err="1"/>
            <a:t>Pretty</a:t>
          </a:r>
          <a:r>
            <a:rPr lang="nl-NL" b="0" dirty="0"/>
            <a:t> </a:t>
          </a:r>
          <a:r>
            <a:rPr lang="nl-NL" b="0" dirty="0" err="1"/>
            <a:t>formula</a:t>
          </a:r>
          <a:r>
            <a:rPr lang="nl-NL" b="0" dirty="0"/>
            <a:t> 1</a:t>
          </a:r>
        </a:p>
      </dgm:t>
    </dgm:pt>
    <dgm:pt modelId="{1174D2CF-85AB-E04B-A7E4-0344A13FB7E8}" type="par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3DA46706-8982-1C45-AE26-453BE2906753}" type="sib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4742376E-3FB8-8549-B477-5C6188B533D7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Energy/Atom 1</a:t>
          </a:r>
        </a:p>
      </dgm:t>
    </dgm:pt>
    <dgm:pt modelId="{86E9205D-6AA9-4247-8751-390E6F7AA112}" type="par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078E2EDF-0C06-454C-833F-0694386F5D5E}" type="sib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A1F472B5-10D7-7E46-89DC-C348792BBC5F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Volume/Atom 1</a:t>
          </a:r>
        </a:p>
      </dgm:t>
    </dgm:pt>
    <dgm:pt modelId="{CF861076-7E2F-D04D-92EF-AF0C6CC1CFE9}" type="par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46C674B4-11AF-1E45-B870-7F0AB417EF36}" type="sib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6A6128F0-B751-754E-B5E6-23B86015C6B8}">
      <dgm:prSet/>
      <dgm:spPr>
        <a:solidFill>
          <a:schemeClr val="bg1"/>
        </a:solidFill>
      </dgm:spPr>
      <dgm:t>
        <a:bodyPr/>
        <a:lstStyle/>
        <a:p>
          <a:r>
            <a:rPr lang="nl-NL" b="0" dirty="0" err="1"/>
            <a:t>Symbol</a:t>
          </a:r>
          <a:r>
            <a:rPr lang="nl-NL" b="0" dirty="0"/>
            <a:t> 1</a:t>
          </a:r>
        </a:p>
      </dgm:t>
    </dgm:pt>
    <dgm:pt modelId="{CEB36909-858A-D44A-B653-5AB59FFD0C2F}" type="par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CC6F10EB-5914-F442-BFEC-09EF8C08F6AB}" type="sib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26613BFB-CF32-8645-A849-D068FFA94A80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Hall 1</a:t>
          </a:r>
        </a:p>
      </dgm:t>
    </dgm:pt>
    <dgm:pt modelId="{67EE8048-D5E3-524A-A6B6-5AD0BE8476F2}" type="par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0A9B999A-D3BE-294B-A28F-6536F278FC85}" type="sib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740FC96E-D3FB-3148-ACA2-4EA6140DA9BD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Point </a:t>
          </a:r>
          <a:r>
            <a:rPr lang="nl-NL" b="0" dirty="0" err="1"/>
            <a:t>group</a:t>
          </a:r>
          <a:r>
            <a:rPr lang="nl-NL" b="0" dirty="0"/>
            <a:t> 1</a:t>
          </a:r>
        </a:p>
      </dgm:t>
    </dgm:pt>
    <dgm:pt modelId="{8CD8C8C4-0F53-3740-93A6-C5E1703F2DCF}" type="par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70C8BDBF-1D67-B943-AA77-755BC9A2C9E7}" type="sib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A3FE3D21-E4AF-8749-A1C8-F0BF81F38FA2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Crystal system 1</a:t>
          </a:r>
        </a:p>
      </dgm:t>
    </dgm:pt>
    <dgm:pt modelId="{A3B2939D-00D9-4443-A5DF-96965C794914}" type="par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43FEFD76-8933-DE4A-90D4-D647DD92A849}" type="sib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8285D376-DF6F-654B-A184-C5BEAE31C549}">
      <dgm:prSet/>
      <dgm:spPr>
        <a:solidFill>
          <a:schemeClr val="bg1"/>
        </a:solidFill>
      </dgm:spPr>
      <dgm:t>
        <a:bodyPr/>
        <a:lstStyle/>
        <a:p>
          <a:r>
            <a:rPr lang="nl-NL" b="0" dirty="0" err="1"/>
            <a:t>Formation</a:t>
          </a:r>
          <a:r>
            <a:rPr lang="nl-NL" b="0" dirty="0"/>
            <a:t> energy/Atom 1 </a:t>
          </a:r>
        </a:p>
      </dgm:t>
    </dgm:pt>
    <dgm:pt modelId="{B2FBFC28-5D31-234F-B613-FDDE07FC7107}" type="par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64DF9347-A4B5-8040-946A-59F3AB422C3E}" type="sib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9A6C41C9-8DDC-4E49-A49E-72793CC135FC}">
      <dgm:prSet/>
      <dgm:spPr>
        <a:solidFill>
          <a:schemeClr val="bg1"/>
        </a:solidFill>
      </dgm:spPr>
      <dgm:t>
        <a:bodyPr/>
        <a:lstStyle/>
        <a:p>
          <a:r>
            <a:rPr lang="nl-NL" b="0" dirty="0" err="1"/>
            <a:t>Density</a:t>
          </a:r>
          <a:r>
            <a:rPr lang="nl-NL" b="0" dirty="0"/>
            <a:t> 1 </a:t>
          </a:r>
        </a:p>
      </dgm:t>
    </dgm:pt>
    <dgm:pt modelId="{2E4A4A4C-BCA2-8F40-9ED2-E0A7BF9A1D5D}" type="par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4CE2BA1A-BFC0-C449-8FF6-5AFE1491C676}" type="sib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D9D14A2B-8D56-EE46-9F5E-44131450735C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Oxide type 1</a:t>
          </a:r>
        </a:p>
      </dgm:t>
    </dgm:pt>
    <dgm:pt modelId="{62E2F9C9-D508-AD4C-849A-6B32DE86E657}" type="par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FFB267D7-0DA2-5740-BD89-DD29B5792ACE}" type="sib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CF439C04-B8A9-C549-977E-19BA4907FF72}">
      <dgm:prSet/>
      <dgm:spPr>
        <a:solidFill>
          <a:schemeClr val="bg1"/>
        </a:solidFill>
      </dgm:spPr>
      <dgm:t>
        <a:bodyPr/>
        <a:lstStyle/>
        <a:p>
          <a:r>
            <a:rPr lang="nl-NL" b="0" dirty="0" err="1"/>
            <a:t>Number</a:t>
          </a:r>
          <a:r>
            <a:rPr lang="nl-NL" b="0" dirty="0"/>
            <a:t> of </a:t>
          </a:r>
          <a:r>
            <a:rPr lang="nl-NL" b="0" dirty="0" err="1"/>
            <a:t>Atoms</a:t>
          </a:r>
          <a:r>
            <a:rPr lang="nl-NL" b="0" dirty="0"/>
            <a:t> 1</a:t>
          </a:r>
        </a:p>
      </dgm:t>
    </dgm:pt>
    <dgm:pt modelId="{15C681DE-188C-DA4A-A88C-A74EEEEB72D8}" type="par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788036C1-3C05-5147-B856-A835403E2583}" type="sib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AF651021-AEC9-8047-A8C4-132E743DD7CE}" type="pres">
      <dgm:prSet presAssocID="{A186D3E1-C581-2645-A616-69F03BFC5A2D}" presName="theList" presStyleCnt="0">
        <dgm:presLayoutVars>
          <dgm:dir/>
          <dgm:animLvl val="lvl"/>
          <dgm:resizeHandles val="exact"/>
        </dgm:presLayoutVars>
      </dgm:prSet>
      <dgm:spPr/>
    </dgm:pt>
    <dgm:pt modelId="{9E3A43CD-580C-DD49-A17C-1658A7916D49}" type="pres">
      <dgm:prSet presAssocID="{7BCFB243-CBA5-9D48-9AFC-ADDFC95B3C1A}" presName="compNode" presStyleCnt="0"/>
      <dgm:spPr/>
    </dgm:pt>
    <dgm:pt modelId="{EB111D54-A9E7-0846-996F-878C4D716C2C}" type="pres">
      <dgm:prSet presAssocID="{7BCFB243-CBA5-9D48-9AFC-ADDFC95B3C1A}" presName="aNode" presStyleLbl="bgShp" presStyleIdx="0" presStyleCnt="1" custScaleX="79809"/>
      <dgm:spPr/>
    </dgm:pt>
    <dgm:pt modelId="{11095EF9-44D7-8949-BE6D-A4CBDA1CCF5D}" type="pres">
      <dgm:prSet presAssocID="{7BCFB243-CBA5-9D48-9AFC-ADDFC95B3C1A}" presName="textNode" presStyleLbl="bgShp" presStyleIdx="0" presStyleCnt="1"/>
      <dgm:spPr/>
    </dgm:pt>
    <dgm:pt modelId="{36F12107-D842-C64F-800B-EB547D9F13FB}" type="pres">
      <dgm:prSet presAssocID="{7BCFB243-CBA5-9D48-9AFC-ADDFC95B3C1A}" presName="compChildNode" presStyleCnt="0"/>
      <dgm:spPr/>
    </dgm:pt>
    <dgm:pt modelId="{381DAEF2-6F28-2B4E-938A-8E1BEF1D980D}" type="pres">
      <dgm:prSet presAssocID="{7BCFB243-CBA5-9D48-9AFC-ADDFC95B3C1A}" presName="theInnerList" presStyleCnt="0"/>
      <dgm:spPr/>
    </dgm:pt>
    <dgm:pt modelId="{9AAAC498-0E79-3A4B-A36A-50C7CB5702C9}" type="pres">
      <dgm:prSet presAssocID="{0985D21C-B4ED-CB46-8168-DC265DFE6985}" presName="childNode" presStyleLbl="node1" presStyleIdx="0" presStyleCnt="11">
        <dgm:presLayoutVars>
          <dgm:bulletEnabled val="1"/>
        </dgm:presLayoutVars>
      </dgm:prSet>
      <dgm:spPr/>
    </dgm:pt>
    <dgm:pt modelId="{69DDE786-776F-AD49-BA89-589BC04A1548}" type="pres">
      <dgm:prSet presAssocID="{0985D21C-B4ED-CB46-8168-DC265DFE6985}" presName="aSpace2" presStyleCnt="0"/>
      <dgm:spPr/>
    </dgm:pt>
    <dgm:pt modelId="{0645024E-16E7-A040-8F4A-D0E170DE25E8}" type="pres">
      <dgm:prSet presAssocID="{4742376E-3FB8-8549-B477-5C6188B533D7}" presName="childNode" presStyleLbl="node1" presStyleIdx="1" presStyleCnt="11">
        <dgm:presLayoutVars>
          <dgm:bulletEnabled val="1"/>
        </dgm:presLayoutVars>
      </dgm:prSet>
      <dgm:spPr/>
    </dgm:pt>
    <dgm:pt modelId="{4D23E87D-2D1D-4449-9AAD-919AE8D453A8}" type="pres">
      <dgm:prSet presAssocID="{4742376E-3FB8-8549-B477-5C6188B533D7}" presName="aSpace2" presStyleCnt="0"/>
      <dgm:spPr/>
    </dgm:pt>
    <dgm:pt modelId="{2F4E6948-C23E-AC44-8F20-09A3A2FB6BBF}" type="pres">
      <dgm:prSet presAssocID="{A1F472B5-10D7-7E46-89DC-C348792BBC5F}" presName="childNode" presStyleLbl="node1" presStyleIdx="2" presStyleCnt="11">
        <dgm:presLayoutVars>
          <dgm:bulletEnabled val="1"/>
        </dgm:presLayoutVars>
      </dgm:prSet>
      <dgm:spPr/>
    </dgm:pt>
    <dgm:pt modelId="{AA90D7A8-B896-EF4F-857D-B139F22A0440}" type="pres">
      <dgm:prSet presAssocID="{A1F472B5-10D7-7E46-89DC-C348792BBC5F}" presName="aSpace2" presStyleCnt="0"/>
      <dgm:spPr/>
    </dgm:pt>
    <dgm:pt modelId="{300270AD-B87C-824C-9214-3A6A2E58755A}" type="pres">
      <dgm:prSet presAssocID="{6A6128F0-B751-754E-B5E6-23B86015C6B8}" presName="childNode" presStyleLbl="node1" presStyleIdx="3" presStyleCnt="11">
        <dgm:presLayoutVars>
          <dgm:bulletEnabled val="1"/>
        </dgm:presLayoutVars>
      </dgm:prSet>
      <dgm:spPr/>
    </dgm:pt>
    <dgm:pt modelId="{936797A7-ECF4-9546-9955-26E10F05A301}" type="pres">
      <dgm:prSet presAssocID="{6A6128F0-B751-754E-B5E6-23B86015C6B8}" presName="aSpace2" presStyleCnt="0"/>
      <dgm:spPr/>
    </dgm:pt>
    <dgm:pt modelId="{27C3CCC3-9027-DB4F-A22B-F755FB79CFBD}" type="pres">
      <dgm:prSet presAssocID="{26613BFB-CF32-8645-A849-D068FFA94A80}" presName="childNode" presStyleLbl="node1" presStyleIdx="4" presStyleCnt="11">
        <dgm:presLayoutVars>
          <dgm:bulletEnabled val="1"/>
        </dgm:presLayoutVars>
      </dgm:prSet>
      <dgm:spPr/>
    </dgm:pt>
    <dgm:pt modelId="{BFFADFBC-F769-A54F-8EC9-B10190648C3D}" type="pres">
      <dgm:prSet presAssocID="{26613BFB-CF32-8645-A849-D068FFA94A80}" presName="aSpace2" presStyleCnt="0"/>
      <dgm:spPr/>
    </dgm:pt>
    <dgm:pt modelId="{D3F541F9-5EF2-F44C-8A59-8506DA0457E4}" type="pres">
      <dgm:prSet presAssocID="{740FC96E-D3FB-3148-ACA2-4EA6140DA9BD}" presName="childNode" presStyleLbl="node1" presStyleIdx="5" presStyleCnt="11">
        <dgm:presLayoutVars>
          <dgm:bulletEnabled val="1"/>
        </dgm:presLayoutVars>
      </dgm:prSet>
      <dgm:spPr/>
    </dgm:pt>
    <dgm:pt modelId="{54E64E79-3B4D-564A-A112-2E5E3216F427}" type="pres">
      <dgm:prSet presAssocID="{740FC96E-D3FB-3148-ACA2-4EA6140DA9BD}" presName="aSpace2" presStyleCnt="0"/>
      <dgm:spPr/>
    </dgm:pt>
    <dgm:pt modelId="{CF55424B-344E-684C-96E4-2D899A343AD6}" type="pres">
      <dgm:prSet presAssocID="{A3FE3D21-E4AF-8749-A1C8-F0BF81F38FA2}" presName="childNode" presStyleLbl="node1" presStyleIdx="6" presStyleCnt="11">
        <dgm:presLayoutVars>
          <dgm:bulletEnabled val="1"/>
        </dgm:presLayoutVars>
      </dgm:prSet>
      <dgm:spPr/>
    </dgm:pt>
    <dgm:pt modelId="{2688F072-4743-0C44-BC20-49BC3FA25C33}" type="pres">
      <dgm:prSet presAssocID="{A3FE3D21-E4AF-8749-A1C8-F0BF81F38FA2}" presName="aSpace2" presStyleCnt="0"/>
      <dgm:spPr/>
    </dgm:pt>
    <dgm:pt modelId="{D7274511-A595-6B43-98CC-178A90ACEE42}" type="pres">
      <dgm:prSet presAssocID="{8285D376-DF6F-654B-A184-C5BEAE31C549}" presName="childNode" presStyleLbl="node1" presStyleIdx="7" presStyleCnt="11">
        <dgm:presLayoutVars>
          <dgm:bulletEnabled val="1"/>
        </dgm:presLayoutVars>
      </dgm:prSet>
      <dgm:spPr/>
    </dgm:pt>
    <dgm:pt modelId="{D01978D5-587B-D141-AA31-A6971E8C7FC8}" type="pres">
      <dgm:prSet presAssocID="{8285D376-DF6F-654B-A184-C5BEAE31C549}" presName="aSpace2" presStyleCnt="0"/>
      <dgm:spPr/>
    </dgm:pt>
    <dgm:pt modelId="{ECC2FC11-0046-1045-A69A-495D0E3E60D3}" type="pres">
      <dgm:prSet presAssocID="{9A6C41C9-8DDC-4E49-A49E-72793CC135FC}" presName="childNode" presStyleLbl="node1" presStyleIdx="8" presStyleCnt="11">
        <dgm:presLayoutVars>
          <dgm:bulletEnabled val="1"/>
        </dgm:presLayoutVars>
      </dgm:prSet>
      <dgm:spPr/>
    </dgm:pt>
    <dgm:pt modelId="{87AF8CC3-3D8F-E24F-8847-76F1358A4BEE}" type="pres">
      <dgm:prSet presAssocID="{9A6C41C9-8DDC-4E49-A49E-72793CC135FC}" presName="aSpace2" presStyleCnt="0"/>
      <dgm:spPr/>
    </dgm:pt>
    <dgm:pt modelId="{959AC4B8-7DEE-2147-9CF5-63BD9CEC913F}" type="pres">
      <dgm:prSet presAssocID="{D9D14A2B-8D56-EE46-9F5E-44131450735C}" presName="childNode" presStyleLbl="node1" presStyleIdx="9" presStyleCnt="11">
        <dgm:presLayoutVars>
          <dgm:bulletEnabled val="1"/>
        </dgm:presLayoutVars>
      </dgm:prSet>
      <dgm:spPr/>
    </dgm:pt>
    <dgm:pt modelId="{B8890300-F806-1441-84DA-C033DC1E86D1}" type="pres">
      <dgm:prSet presAssocID="{D9D14A2B-8D56-EE46-9F5E-44131450735C}" presName="aSpace2" presStyleCnt="0"/>
      <dgm:spPr/>
    </dgm:pt>
    <dgm:pt modelId="{C8C2D872-023B-994A-952C-1036ABF5C9AF}" type="pres">
      <dgm:prSet presAssocID="{CF439C04-B8A9-C549-977E-19BA4907FF72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F8A86807-D406-1248-9D41-05EA1FAB3EDC}" srcId="{7BCFB243-CBA5-9D48-9AFC-ADDFC95B3C1A}" destId="{740FC96E-D3FB-3148-ACA2-4EA6140DA9BD}" srcOrd="5" destOrd="0" parTransId="{8CD8C8C4-0F53-3740-93A6-C5E1703F2DCF}" sibTransId="{70C8BDBF-1D67-B943-AA77-755BC9A2C9E7}"/>
    <dgm:cxn modelId="{61F75F13-6F9A-0A45-86E8-545D2777AECC}" srcId="{7BCFB243-CBA5-9D48-9AFC-ADDFC95B3C1A}" destId="{4742376E-3FB8-8549-B477-5C6188B533D7}" srcOrd="1" destOrd="0" parTransId="{86E9205D-6AA9-4247-8751-390E6F7AA112}" sibTransId="{078E2EDF-0C06-454C-833F-0694386F5D5E}"/>
    <dgm:cxn modelId="{DCF6951C-EE18-9848-BB01-44FC8882306F}" type="presOf" srcId="{7BCFB243-CBA5-9D48-9AFC-ADDFC95B3C1A}" destId="{11095EF9-44D7-8949-BE6D-A4CBDA1CCF5D}" srcOrd="1" destOrd="0" presId="urn:microsoft.com/office/officeart/2005/8/layout/lProcess2"/>
    <dgm:cxn modelId="{C703271E-60ED-3445-8FCB-3CB04C702E94}" srcId="{7BCFB243-CBA5-9D48-9AFC-ADDFC95B3C1A}" destId="{A3FE3D21-E4AF-8749-A1C8-F0BF81F38FA2}" srcOrd="6" destOrd="0" parTransId="{A3B2939D-00D9-4443-A5DF-96965C794914}" sibTransId="{43FEFD76-8933-DE4A-90D4-D647DD92A849}"/>
    <dgm:cxn modelId="{DF16D92A-D8EC-4E48-BB4E-0947EC84EB8E}" type="presOf" srcId="{D9D14A2B-8D56-EE46-9F5E-44131450735C}" destId="{959AC4B8-7DEE-2147-9CF5-63BD9CEC913F}" srcOrd="0" destOrd="0" presId="urn:microsoft.com/office/officeart/2005/8/layout/lProcess2"/>
    <dgm:cxn modelId="{A4C74030-3957-DF40-8F9A-54DAB0D116EA}" srcId="{7BCFB243-CBA5-9D48-9AFC-ADDFC95B3C1A}" destId="{0985D21C-B4ED-CB46-8168-DC265DFE6985}" srcOrd="0" destOrd="0" parTransId="{1174D2CF-85AB-E04B-A7E4-0344A13FB7E8}" sibTransId="{3DA46706-8982-1C45-AE26-453BE2906753}"/>
    <dgm:cxn modelId="{1F00513C-9D9D-5C4B-B04F-182D67EA90D6}" type="presOf" srcId="{CF439C04-B8A9-C549-977E-19BA4907FF72}" destId="{C8C2D872-023B-994A-952C-1036ABF5C9AF}" srcOrd="0" destOrd="0" presId="urn:microsoft.com/office/officeart/2005/8/layout/lProcess2"/>
    <dgm:cxn modelId="{BD22F540-37D4-1E44-A7C7-0D125ECE45BD}" type="presOf" srcId="{26613BFB-CF32-8645-A849-D068FFA94A80}" destId="{27C3CCC3-9027-DB4F-A22B-F755FB79CFBD}" srcOrd="0" destOrd="0" presId="urn:microsoft.com/office/officeart/2005/8/layout/lProcess2"/>
    <dgm:cxn modelId="{091A9A4A-76B7-0045-8E9D-86CC4E77508D}" type="presOf" srcId="{8285D376-DF6F-654B-A184-C5BEAE31C549}" destId="{D7274511-A595-6B43-98CC-178A90ACEE42}" srcOrd="0" destOrd="0" presId="urn:microsoft.com/office/officeart/2005/8/layout/lProcess2"/>
    <dgm:cxn modelId="{0340A15E-8AA4-2C4E-98E7-504BA0A59E03}" type="presOf" srcId="{7BCFB243-CBA5-9D48-9AFC-ADDFC95B3C1A}" destId="{EB111D54-A9E7-0846-996F-878C4D716C2C}" srcOrd="0" destOrd="0" presId="urn:microsoft.com/office/officeart/2005/8/layout/lProcess2"/>
    <dgm:cxn modelId="{CA582D61-24BA-3744-B359-BEC642C1B120}" type="presOf" srcId="{6A6128F0-B751-754E-B5E6-23B86015C6B8}" destId="{300270AD-B87C-824C-9214-3A6A2E58755A}" srcOrd="0" destOrd="0" presId="urn:microsoft.com/office/officeart/2005/8/layout/lProcess2"/>
    <dgm:cxn modelId="{6E529E65-6AD5-724B-B66D-9510A3FD0A9F}" srcId="{7BCFB243-CBA5-9D48-9AFC-ADDFC95B3C1A}" destId="{26613BFB-CF32-8645-A849-D068FFA94A80}" srcOrd="4" destOrd="0" parTransId="{67EE8048-D5E3-524A-A6B6-5AD0BE8476F2}" sibTransId="{0A9B999A-D3BE-294B-A28F-6536F278FC85}"/>
    <dgm:cxn modelId="{CC2EF765-A60B-5246-B31B-720427988FD1}" type="presOf" srcId="{4742376E-3FB8-8549-B477-5C6188B533D7}" destId="{0645024E-16E7-A040-8F4A-D0E170DE25E8}" srcOrd="0" destOrd="0" presId="urn:microsoft.com/office/officeart/2005/8/layout/lProcess2"/>
    <dgm:cxn modelId="{DC7DDE6E-0464-4746-87DF-89DB371B34F6}" srcId="{7BCFB243-CBA5-9D48-9AFC-ADDFC95B3C1A}" destId="{D9D14A2B-8D56-EE46-9F5E-44131450735C}" srcOrd="9" destOrd="0" parTransId="{62E2F9C9-D508-AD4C-849A-6B32DE86E657}" sibTransId="{FFB267D7-0DA2-5740-BD89-DD29B5792ACE}"/>
    <dgm:cxn modelId="{13B8677C-6331-7C43-AB4D-D70153CB5E14}" srcId="{7BCFB243-CBA5-9D48-9AFC-ADDFC95B3C1A}" destId="{9A6C41C9-8DDC-4E49-A49E-72793CC135FC}" srcOrd="8" destOrd="0" parTransId="{2E4A4A4C-BCA2-8F40-9ED2-E0A7BF9A1D5D}" sibTransId="{4CE2BA1A-BFC0-C449-8FF6-5AFE1491C676}"/>
    <dgm:cxn modelId="{48A5B781-3CB4-F640-98B9-B2854DCC4C3D}" type="presOf" srcId="{0985D21C-B4ED-CB46-8168-DC265DFE6985}" destId="{9AAAC498-0E79-3A4B-A36A-50C7CB5702C9}" srcOrd="0" destOrd="0" presId="urn:microsoft.com/office/officeart/2005/8/layout/lProcess2"/>
    <dgm:cxn modelId="{C84ACCA5-FB04-DE4C-A0DA-ADC97B2A05A8}" type="presOf" srcId="{A186D3E1-C581-2645-A616-69F03BFC5A2D}" destId="{AF651021-AEC9-8047-A8C4-132E743DD7CE}" srcOrd="0" destOrd="0" presId="urn:microsoft.com/office/officeart/2005/8/layout/lProcess2"/>
    <dgm:cxn modelId="{184762A9-4BAE-0046-B1B2-6C15A6B05ACD}" srcId="{7BCFB243-CBA5-9D48-9AFC-ADDFC95B3C1A}" destId="{A1F472B5-10D7-7E46-89DC-C348792BBC5F}" srcOrd="2" destOrd="0" parTransId="{CF861076-7E2F-D04D-92EF-AF0C6CC1CFE9}" sibTransId="{46C674B4-11AF-1E45-B870-7F0AB417EF36}"/>
    <dgm:cxn modelId="{8B1243AA-4A2B-4D4E-B42A-7040B9F374C0}" srcId="{7BCFB243-CBA5-9D48-9AFC-ADDFC95B3C1A}" destId="{CF439C04-B8A9-C549-977E-19BA4907FF72}" srcOrd="10" destOrd="0" parTransId="{15C681DE-188C-DA4A-A88C-A74EEEEB72D8}" sibTransId="{788036C1-3C05-5147-B856-A835403E2583}"/>
    <dgm:cxn modelId="{258F8CAE-DB97-984E-ABFC-FACCBBD590EF}" type="presOf" srcId="{A1F472B5-10D7-7E46-89DC-C348792BBC5F}" destId="{2F4E6948-C23E-AC44-8F20-09A3A2FB6BBF}" srcOrd="0" destOrd="0" presId="urn:microsoft.com/office/officeart/2005/8/layout/lProcess2"/>
    <dgm:cxn modelId="{C15A2BB6-9EFD-BC47-9C69-2FBD50773969}" srcId="{7BCFB243-CBA5-9D48-9AFC-ADDFC95B3C1A}" destId="{6A6128F0-B751-754E-B5E6-23B86015C6B8}" srcOrd="3" destOrd="0" parTransId="{CEB36909-858A-D44A-B653-5AB59FFD0C2F}" sibTransId="{CC6F10EB-5914-F442-BFEC-09EF8C08F6AB}"/>
    <dgm:cxn modelId="{5F5D02C9-7403-9049-9A45-8758B459DA74}" type="presOf" srcId="{9A6C41C9-8DDC-4E49-A49E-72793CC135FC}" destId="{ECC2FC11-0046-1045-A69A-495D0E3E60D3}" srcOrd="0" destOrd="0" presId="urn:microsoft.com/office/officeart/2005/8/layout/lProcess2"/>
    <dgm:cxn modelId="{C5862AD6-45F7-8248-8474-186DEBBA7123}" type="presOf" srcId="{740FC96E-D3FB-3148-ACA2-4EA6140DA9BD}" destId="{D3F541F9-5EF2-F44C-8A59-8506DA0457E4}" srcOrd="0" destOrd="0" presId="urn:microsoft.com/office/officeart/2005/8/layout/lProcess2"/>
    <dgm:cxn modelId="{24BB40D9-BFA9-204F-AC26-F3AEED97BCF2}" srcId="{A186D3E1-C581-2645-A616-69F03BFC5A2D}" destId="{7BCFB243-CBA5-9D48-9AFC-ADDFC95B3C1A}" srcOrd="0" destOrd="0" parTransId="{9EB0F493-ED09-E54C-933F-45F67A98520D}" sibTransId="{26C24C37-9D56-F341-8A7E-BE76403417A9}"/>
    <dgm:cxn modelId="{B18413E0-A9EC-C14B-8AF7-6A408A22681C}" srcId="{7BCFB243-CBA5-9D48-9AFC-ADDFC95B3C1A}" destId="{8285D376-DF6F-654B-A184-C5BEAE31C549}" srcOrd="7" destOrd="0" parTransId="{B2FBFC28-5D31-234F-B613-FDDE07FC7107}" sibTransId="{64DF9347-A4B5-8040-946A-59F3AB422C3E}"/>
    <dgm:cxn modelId="{149700E9-C1D0-2C42-8BA5-00CDAF76E712}" type="presOf" srcId="{A3FE3D21-E4AF-8749-A1C8-F0BF81F38FA2}" destId="{CF55424B-344E-684C-96E4-2D899A343AD6}" srcOrd="0" destOrd="0" presId="urn:microsoft.com/office/officeart/2005/8/layout/lProcess2"/>
    <dgm:cxn modelId="{6C468C95-3389-5E41-87BE-3FA52CFE8AD4}" type="presParOf" srcId="{AF651021-AEC9-8047-A8C4-132E743DD7CE}" destId="{9E3A43CD-580C-DD49-A17C-1658A7916D49}" srcOrd="0" destOrd="0" presId="urn:microsoft.com/office/officeart/2005/8/layout/lProcess2"/>
    <dgm:cxn modelId="{43304ADC-7A23-5C4B-B5E8-322FB3DF534F}" type="presParOf" srcId="{9E3A43CD-580C-DD49-A17C-1658A7916D49}" destId="{EB111D54-A9E7-0846-996F-878C4D716C2C}" srcOrd="0" destOrd="0" presId="urn:microsoft.com/office/officeart/2005/8/layout/lProcess2"/>
    <dgm:cxn modelId="{55924870-420D-034C-8C75-AF2FFD0576B1}" type="presParOf" srcId="{9E3A43CD-580C-DD49-A17C-1658A7916D49}" destId="{11095EF9-44D7-8949-BE6D-A4CBDA1CCF5D}" srcOrd="1" destOrd="0" presId="urn:microsoft.com/office/officeart/2005/8/layout/lProcess2"/>
    <dgm:cxn modelId="{3D28C0BC-74F3-D54F-BFFF-5C97380D8BBB}" type="presParOf" srcId="{9E3A43CD-580C-DD49-A17C-1658A7916D49}" destId="{36F12107-D842-C64F-800B-EB547D9F13FB}" srcOrd="2" destOrd="0" presId="urn:microsoft.com/office/officeart/2005/8/layout/lProcess2"/>
    <dgm:cxn modelId="{7EA23124-48F3-F44E-AFF2-0BC71954DA3D}" type="presParOf" srcId="{36F12107-D842-C64F-800B-EB547D9F13FB}" destId="{381DAEF2-6F28-2B4E-938A-8E1BEF1D980D}" srcOrd="0" destOrd="0" presId="urn:microsoft.com/office/officeart/2005/8/layout/lProcess2"/>
    <dgm:cxn modelId="{738B4261-6B1E-0A4A-946C-7FD784411D09}" type="presParOf" srcId="{381DAEF2-6F28-2B4E-938A-8E1BEF1D980D}" destId="{9AAAC498-0E79-3A4B-A36A-50C7CB5702C9}" srcOrd="0" destOrd="0" presId="urn:microsoft.com/office/officeart/2005/8/layout/lProcess2"/>
    <dgm:cxn modelId="{91D6803C-AD12-0F4E-9792-0F50B7CDF343}" type="presParOf" srcId="{381DAEF2-6F28-2B4E-938A-8E1BEF1D980D}" destId="{69DDE786-776F-AD49-BA89-589BC04A1548}" srcOrd="1" destOrd="0" presId="urn:microsoft.com/office/officeart/2005/8/layout/lProcess2"/>
    <dgm:cxn modelId="{70F7B4C8-E652-324D-9E7E-6C5F5A3765A8}" type="presParOf" srcId="{381DAEF2-6F28-2B4E-938A-8E1BEF1D980D}" destId="{0645024E-16E7-A040-8F4A-D0E170DE25E8}" srcOrd="2" destOrd="0" presId="urn:microsoft.com/office/officeart/2005/8/layout/lProcess2"/>
    <dgm:cxn modelId="{24BD8759-56DD-BE4C-9025-F84793BA1C79}" type="presParOf" srcId="{381DAEF2-6F28-2B4E-938A-8E1BEF1D980D}" destId="{4D23E87D-2D1D-4449-9AAD-919AE8D453A8}" srcOrd="3" destOrd="0" presId="urn:microsoft.com/office/officeart/2005/8/layout/lProcess2"/>
    <dgm:cxn modelId="{21DDC6F4-06F2-B840-98CC-BE2D99F8951A}" type="presParOf" srcId="{381DAEF2-6F28-2B4E-938A-8E1BEF1D980D}" destId="{2F4E6948-C23E-AC44-8F20-09A3A2FB6BBF}" srcOrd="4" destOrd="0" presId="urn:microsoft.com/office/officeart/2005/8/layout/lProcess2"/>
    <dgm:cxn modelId="{B5731458-89B5-FE4B-AF60-D790C4343C09}" type="presParOf" srcId="{381DAEF2-6F28-2B4E-938A-8E1BEF1D980D}" destId="{AA90D7A8-B896-EF4F-857D-B139F22A0440}" srcOrd="5" destOrd="0" presId="urn:microsoft.com/office/officeart/2005/8/layout/lProcess2"/>
    <dgm:cxn modelId="{8FAA0F64-D1DE-D54C-BF2B-3D22636A50A0}" type="presParOf" srcId="{381DAEF2-6F28-2B4E-938A-8E1BEF1D980D}" destId="{300270AD-B87C-824C-9214-3A6A2E58755A}" srcOrd="6" destOrd="0" presId="urn:microsoft.com/office/officeart/2005/8/layout/lProcess2"/>
    <dgm:cxn modelId="{1EE7072A-2D13-064B-9BE3-73379D7BD302}" type="presParOf" srcId="{381DAEF2-6F28-2B4E-938A-8E1BEF1D980D}" destId="{936797A7-ECF4-9546-9955-26E10F05A301}" srcOrd="7" destOrd="0" presId="urn:microsoft.com/office/officeart/2005/8/layout/lProcess2"/>
    <dgm:cxn modelId="{DC5C825E-31F6-3F47-A773-F9A9865BDB55}" type="presParOf" srcId="{381DAEF2-6F28-2B4E-938A-8E1BEF1D980D}" destId="{27C3CCC3-9027-DB4F-A22B-F755FB79CFBD}" srcOrd="8" destOrd="0" presId="urn:microsoft.com/office/officeart/2005/8/layout/lProcess2"/>
    <dgm:cxn modelId="{9DE19293-C4B3-1641-94CF-5C166F6467F0}" type="presParOf" srcId="{381DAEF2-6F28-2B4E-938A-8E1BEF1D980D}" destId="{BFFADFBC-F769-A54F-8EC9-B10190648C3D}" srcOrd="9" destOrd="0" presId="urn:microsoft.com/office/officeart/2005/8/layout/lProcess2"/>
    <dgm:cxn modelId="{1DDA3989-C41D-6747-B568-DC23273E3082}" type="presParOf" srcId="{381DAEF2-6F28-2B4E-938A-8E1BEF1D980D}" destId="{D3F541F9-5EF2-F44C-8A59-8506DA0457E4}" srcOrd="10" destOrd="0" presId="urn:microsoft.com/office/officeart/2005/8/layout/lProcess2"/>
    <dgm:cxn modelId="{10784574-02DE-0C41-8FF4-E69D7A1F06DC}" type="presParOf" srcId="{381DAEF2-6F28-2B4E-938A-8E1BEF1D980D}" destId="{54E64E79-3B4D-564A-A112-2E5E3216F427}" srcOrd="11" destOrd="0" presId="urn:microsoft.com/office/officeart/2005/8/layout/lProcess2"/>
    <dgm:cxn modelId="{41928D65-B9DF-5349-A92C-5BFABDF808D8}" type="presParOf" srcId="{381DAEF2-6F28-2B4E-938A-8E1BEF1D980D}" destId="{CF55424B-344E-684C-96E4-2D899A343AD6}" srcOrd="12" destOrd="0" presId="urn:microsoft.com/office/officeart/2005/8/layout/lProcess2"/>
    <dgm:cxn modelId="{6226AA4F-DB75-EA49-8491-F6B99851F492}" type="presParOf" srcId="{381DAEF2-6F28-2B4E-938A-8E1BEF1D980D}" destId="{2688F072-4743-0C44-BC20-49BC3FA25C33}" srcOrd="13" destOrd="0" presId="urn:microsoft.com/office/officeart/2005/8/layout/lProcess2"/>
    <dgm:cxn modelId="{56CD66AF-A360-8340-BD17-1FFD7BD00DD0}" type="presParOf" srcId="{381DAEF2-6F28-2B4E-938A-8E1BEF1D980D}" destId="{D7274511-A595-6B43-98CC-178A90ACEE42}" srcOrd="14" destOrd="0" presId="urn:microsoft.com/office/officeart/2005/8/layout/lProcess2"/>
    <dgm:cxn modelId="{B782A177-34A0-384A-ABDA-5D1D27D477D0}" type="presParOf" srcId="{381DAEF2-6F28-2B4E-938A-8E1BEF1D980D}" destId="{D01978D5-587B-D141-AA31-A6971E8C7FC8}" srcOrd="15" destOrd="0" presId="urn:microsoft.com/office/officeart/2005/8/layout/lProcess2"/>
    <dgm:cxn modelId="{5179CD00-C05C-D740-BA8E-2C8420A83861}" type="presParOf" srcId="{381DAEF2-6F28-2B4E-938A-8E1BEF1D980D}" destId="{ECC2FC11-0046-1045-A69A-495D0E3E60D3}" srcOrd="16" destOrd="0" presId="urn:microsoft.com/office/officeart/2005/8/layout/lProcess2"/>
    <dgm:cxn modelId="{DD9F7E50-0CAF-2145-8001-919EEE28B1B1}" type="presParOf" srcId="{381DAEF2-6F28-2B4E-938A-8E1BEF1D980D}" destId="{87AF8CC3-3D8F-E24F-8847-76F1358A4BEE}" srcOrd="17" destOrd="0" presId="urn:microsoft.com/office/officeart/2005/8/layout/lProcess2"/>
    <dgm:cxn modelId="{77F87833-6D33-5241-86FE-A5AD12EBF128}" type="presParOf" srcId="{381DAEF2-6F28-2B4E-938A-8E1BEF1D980D}" destId="{959AC4B8-7DEE-2147-9CF5-63BD9CEC913F}" srcOrd="18" destOrd="0" presId="urn:microsoft.com/office/officeart/2005/8/layout/lProcess2"/>
    <dgm:cxn modelId="{2EB03610-D1E5-A543-A3AB-82C7C1324D42}" type="presParOf" srcId="{381DAEF2-6F28-2B4E-938A-8E1BEF1D980D}" destId="{B8890300-F806-1441-84DA-C033DC1E86D1}" srcOrd="19" destOrd="0" presId="urn:microsoft.com/office/officeart/2005/8/layout/lProcess2"/>
    <dgm:cxn modelId="{7A3D7149-3BA5-F045-9860-179D3168EF98}" type="presParOf" srcId="{381DAEF2-6F28-2B4E-938A-8E1BEF1D980D}" destId="{C8C2D872-023B-994A-952C-1036ABF5C9AF}" srcOrd="2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186D3E1-C581-2645-A616-69F03BFC5A2D}" type="doc">
      <dgm:prSet loTypeId="urn:microsoft.com/office/officeart/2005/8/layout/lProcess2" loCatId="" qsTypeId="urn:microsoft.com/office/officeart/2005/8/quickstyle/3d3" qsCatId="3D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7BCFB243-CBA5-9D48-9AFC-ADDFC95B3C1A}">
      <dgm:prSet phldrT="[文本]"/>
      <dgm:spPr/>
      <dgm:t>
        <a:bodyPr/>
        <a:lstStyle/>
        <a:p>
          <a:r>
            <a:rPr lang="en-US" altLang="zh-CN" dirty="0"/>
            <a:t>Individual 1</a:t>
          </a:r>
          <a:endParaRPr lang="zh-CN" altLang="en-US" dirty="0"/>
        </a:p>
      </dgm:t>
    </dgm:pt>
    <dgm:pt modelId="{9EB0F493-ED09-E54C-933F-45F67A98520D}" type="par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26C24C37-9D56-F341-8A7E-BE76403417A9}" type="sib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0985D21C-B4ED-CB46-8168-DC265DFE6985}">
      <dgm:prSet/>
      <dgm:spPr>
        <a:solidFill>
          <a:schemeClr val="bg1"/>
        </a:solidFill>
      </dgm:spPr>
      <dgm:t>
        <a:bodyPr/>
        <a:lstStyle/>
        <a:p>
          <a:r>
            <a:rPr lang="nl-NL" b="0" dirty="0" err="1"/>
            <a:t>Pretty</a:t>
          </a:r>
          <a:r>
            <a:rPr lang="nl-NL" b="0" dirty="0"/>
            <a:t> </a:t>
          </a:r>
          <a:r>
            <a:rPr lang="nl-NL" b="0" dirty="0" err="1"/>
            <a:t>formula</a:t>
          </a:r>
          <a:r>
            <a:rPr lang="nl-NL" b="0" dirty="0"/>
            <a:t> 1</a:t>
          </a:r>
        </a:p>
      </dgm:t>
    </dgm:pt>
    <dgm:pt modelId="{1174D2CF-85AB-E04B-A7E4-0344A13FB7E8}" type="par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3DA46706-8982-1C45-AE26-453BE2906753}" type="sib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4742376E-3FB8-8549-B477-5C6188B533D7}">
      <dgm:prSet/>
      <dgm:spPr/>
      <dgm:t>
        <a:bodyPr/>
        <a:lstStyle/>
        <a:p>
          <a:r>
            <a:rPr lang="nl-NL" b="0" dirty="0"/>
            <a:t>Energy/Atom 1</a:t>
          </a:r>
        </a:p>
      </dgm:t>
    </dgm:pt>
    <dgm:pt modelId="{86E9205D-6AA9-4247-8751-390E6F7AA112}" type="par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078E2EDF-0C06-454C-833F-0694386F5D5E}" type="sib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A1F472B5-10D7-7E46-89DC-C348792BBC5F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Volume/Atom 1</a:t>
          </a:r>
        </a:p>
      </dgm:t>
    </dgm:pt>
    <dgm:pt modelId="{CF861076-7E2F-D04D-92EF-AF0C6CC1CFE9}" type="par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46C674B4-11AF-1E45-B870-7F0AB417EF36}" type="sib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6A6128F0-B751-754E-B5E6-23B86015C6B8}">
      <dgm:prSet/>
      <dgm:spPr>
        <a:solidFill>
          <a:schemeClr val="bg1"/>
        </a:solidFill>
      </dgm:spPr>
      <dgm:t>
        <a:bodyPr/>
        <a:lstStyle/>
        <a:p>
          <a:r>
            <a:rPr lang="nl-NL" b="0" dirty="0" err="1"/>
            <a:t>Symbol</a:t>
          </a:r>
          <a:r>
            <a:rPr lang="nl-NL" b="0" dirty="0"/>
            <a:t> 1</a:t>
          </a:r>
        </a:p>
      </dgm:t>
    </dgm:pt>
    <dgm:pt modelId="{CEB36909-858A-D44A-B653-5AB59FFD0C2F}" type="par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CC6F10EB-5914-F442-BFEC-09EF8C08F6AB}" type="sib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26613BFB-CF32-8645-A849-D068FFA94A80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Hall 1</a:t>
          </a:r>
        </a:p>
      </dgm:t>
    </dgm:pt>
    <dgm:pt modelId="{67EE8048-D5E3-524A-A6B6-5AD0BE8476F2}" type="par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0A9B999A-D3BE-294B-A28F-6536F278FC85}" type="sib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740FC96E-D3FB-3148-ACA2-4EA6140DA9BD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Point </a:t>
          </a:r>
          <a:r>
            <a:rPr lang="nl-NL" b="0" dirty="0" err="1"/>
            <a:t>group</a:t>
          </a:r>
          <a:r>
            <a:rPr lang="nl-NL" b="0" dirty="0"/>
            <a:t> 1</a:t>
          </a:r>
        </a:p>
      </dgm:t>
    </dgm:pt>
    <dgm:pt modelId="{8CD8C8C4-0F53-3740-93A6-C5E1703F2DCF}" type="par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70C8BDBF-1D67-B943-AA77-755BC9A2C9E7}" type="sib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A3FE3D21-E4AF-8749-A1C8-F0BF81F38FA2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Crystal system 1</a:t>
          </a:r>
        </a:p>
      </dgm:t>
    </dgm:pt>
    <dgm:pt modelId="{A3B2939D-00D9-4443-A5DF-96965C794914}" type="par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43FEFD76-8933-DE4A-90D4-D647DD92A849}" type="sib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8285D376-DF6F-654B-A184-C5BEAE31C549}">
      <dgm:prSet/>
      <dgm:spPr/>
      <dgm:t>
        <a:bodyPr/>
        <a:lstStyle/>
        <a:p>
          <a:r>
            <a:rPr lang="nl-NL" b="0" dirty="0" err="1"/>
            <a:t>Formation</a:t>
          </a:r>
          <a:r>
            <a:rPr lang="nl-NL" b="0" dirty="0"/>
            <a:t> energy/Atom 1 </a:t>
          </a:r>
        </a:p>
      </dgm:t>
    </dgm:pt>
    <dgm:pt modelId="{B2FBFC28-5D31-234F-B613-FDDE07FC7107}" type="par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64DF9347-A4B5-8040-946A-59F3AB422C3E}" type="sib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9A6C41C9-8DDC-4E49-A49E-72793CC135FC}">
      <dgm:prSet/>
      <dgm:spPr/>
      <dgm:t>
        <a:bodyPr/>
        <a:lstStyle/>
        <a:p>
          <a:r>
            <a:rPr lang="nl-NL" b="0" dirty="0" err="1"/>
            <a:t>Density</a:t>
          </a:r>
          <a:r>
            <a:rPr lang="nl-NL" b="0" dirty="0"/>
            <a:t> 1 </a:t>
          </a:r>
        </a:p>
      </dgm:t>
    </dgm:pt>
    <dgm:pt modelId="{2E4A4A4C-BCA2-8F40-9ED2-E0A7BF9A1D5D}" type="par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4CE2BA1A-BFC0-C449-8FF6-5AFE1491C676}" type="sib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D9D14A2B-8D56-EE46-9F5E-44131450735C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Oxide type 1</a:t>
          </a:r>
        </a:p>
      </dgm:t>
    </dgm:pt>
    <dgm:pt modelId="{62E2F9C9-D508-AD4C-849A-6B32DE86E657}" type="par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FFB267D7-0DA2-5740-BD89-DD29B5792ACE}" type="sib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CF439C04-B8A9-C549-977E-19BA4907FF72}">
      <dgm:prSet/>
      <dgm:spPr/>
      <dgm:t>
        <a:bodyPr/>
        <a:lstStyle/>
        <a:p>
          <a:r>
            <a:rPr lang="nl-NL" b="0" dirty="0" err="1"/>
            <a:t>Number</a:t>
          </a:r>
          <a:r>
            <a:rPr lang="nl-NL" b="0" dirty="0"/>
            <a:t> of </a:t>
          </a:r>
          <a:r>
            <a:rPr lang="nl-NL" b="0" dirty="0" err="1"/>
            <a:t>Atoms</a:t>
          </a:r>
          <a:r>
            <a:rPr lang="nl-NL" b="0" dirty="0"/>
            <a:t> 1</a:t>
          </a:r>
        </a:p>
      </dgm:t>
    </dgm:pt>
    <dgm:pt modelId="{15C681DE-188C-DA4A-A88C-A74EEEEB72D8}" type="par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788036C1-3C05-5147-B856-A835403E2583}" type="sib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AF651021-AEC9-8047-A8C4-132E743DD7CE}" type="pres">
      <dgm:prSet presAssocID="{A186D3E1-C581-2645-A616-69F03BFC5A2D}" presName="theList" presStyleCnt="0">
        <dgm:presLayoutVars>
          <dgm:dir/>
          <dgm:animLvl val="lvl"/>
          <dgm:resizeHandles val="exact"/>
        </dgm:presLayoutVars>
      </dgm:prSet>
      <dgm:spPr/>
    </dgm:pt>
    <dgm:pt modelId="{9E3A43CD-580C-DD49-A17C-1658A7916D49}" type="pres">
      <dgm:prSet presAssocID="{7BCFB243-CBA5-9D48-9AFC-ADDFC95B3C1A}" presName="compNode" presStyleCnt="0"/>
      <dgm:spPr/>
    </dgm:pt>
    <dgm:pt modelId="{EB111D54-A9E7-0846-996F-878C4D716C2C}" type="pres">
      <dgm:prSet presAssocID="{7BCFB243-CBA5-9D48-9AFC-ADDFC95B3C1A}" presName="aNode" presStyleLbl="bgShp" presStyleIdx="0" presStyleCnt="1" custScaleX="79809"/>
      <dgm:spPr/>
    </dgm:pt>
    <dgm:pt modelId="{11095EF9-44D7-8949-BE6D-A4CBDA1CCF5D}" type="pres">
      <dgm:prSet presAssocID="{7BCFB243-CBA5-9D48-9AFC-ADDFC95B3C1A}" presName="textNode" presStyleLbl="bgShp" presStyleIdx="0" presStyleCnt="1"/>
      <dgm:spPr/>
    </dgm:pt>
    <dgm:pt modelId="{36F12107-D842-C64F-800B-EB547D9F13FB}" type="pres">
      <dgm:prSet presAssocID="{7BCFB243-CBA5-9D48-9AFC-ADDFC95B3C1A}" presName="compChildNode" presStyleCnt="0"/>
      <dgm:spPr/>
    </dgm:pt>
    <dgm:pt modelId="{381DAEF2-6F28-2B4E-938A-8E1BEF1D980D}" type="pres">
      <dgm:prSet presAssocID="{7BCFB243-CBA5-9D48-9AFC-ADDFC95B3C1A}" presName="theInnerList" presStyleCnt="0"/>
      <dgm:spPr/>
    </dgm:pt>
    <dgm:pt modelId="{9AAAC498-0E79-3A4B-A36A-50C7CB5702C9}" type="pres">
      <dgm:prSet presAssocID="{0985D21C-B4ED-CB46-8168-DC265DFE6985}" presName="childNode" presStyleLbl="node1" presStyleIdx="0" presStyleCnt="11">
        <dgm:presLayoutVars>
          <dgm:bulletEnabled val="1"/>
        </dgm:presLayoutVars>
      </dgm:prSet>
      <dgm:spPr/>
    </dgm:pt>
    <dgm:pt modelId="{69DDE786-776F-AD49-BA89-589BC04A1548}" type="pres">
      <dgm:prSet presAssocID="{0985D21C-B4ED-CB46-8168-DC265DFE6985}" presName="aSpace2" presStyleCnt="0"/>
      <dgm:spPr/>
    </dgm:pt>
    <dgm:pt modelId="{0645024E-16E7-A040-8F4A-D0E170DE25E8}" type="pres">
      <dgm:prSet presAssocID="{4742376E-3FB8-8549-B477-5C6188B533D7}" presName="childNode" presStyleLbl="node1" presStyleIdx="1" presStyleCnt="11">
        <dgm:presLayoutVars>
          <dgm:bulletEnabled val="1"/>
        </dgm:presLayoutVars>
      </dgm:prSet>
      <dgm:spPr/>
    </dgm:pt>
    <dgm:pt modelId="{4D23E87D-2D1D-4449-9AAD-919AE8D453A8}" type="pres">
      <dgm:prSet presAssocID="{4742376E-3FB8-8549-B477-5C6188B533D7}" presName="aSpace2" presStyleCnt="0"/>
      <dgm:spPr/>
    </dgm:pt>
    <dgm:pt modelId="{2F4E6948-C23E-AC44-8F20-09A3A2FB6BBF}" type="pres">
      <dgm:prSet presAssocID="{A1F472B5-10D7-7E46-89DC-C348792BBC5F}" presName="childNode" presStyleLbl="node1" presStyleIdx="2" presStyleCnt="11">
        <dgm:presLayoutVars>
          <dgm:bulletEnabled val="1"/>
        </dgm:presLayoutVars>
      </dgm:prSet>
      <dgm:spPr/>
    </dgm:pt>
    <dgm:pt modelId="{AA90D7A8-B896-EF4F-857D-B139F22A0440}" type="pres">
      <dgm:prSet presAssocID="{A1F472B5-10D7-7E46-89DC-C348792BBC5F}" presName="aSpace2" presStyleCnt="0"/>
      <dgm:spPr/>
    </dgm:pt>
    <dgm:pt modelId="{300270AD-B87C-824C-9214-3A6A2E58755A}" type="pres">
      <dgm:prSet presAssocID="{6A6128F0-B751-754E-B5E6-23B86015C6B8}" presName="childNode" presStyleLbl="node1" presStyleIdx="3" presStyleCnt="11">
        <dgm:presLayoutVars>
          <dgm:bulletEnabled val="1"/>
        </dgm:presLayoutVars>
      </dgm:prSet>
      <dgm:spPr/>
    </dgm:pt>
    <dgm:pt modelId="{936797A7-ECF4-9546-9955-26E10F05A301}" type="pres">
      <dgm:prSet presAssocID="{6A6128F0-B751-754E-B5E6-23B86015C6B8}" presName="aSpace2" presStyleCnt="0"/>
      <dgm:spPr/>
    </dgm:pt>
    <dgm:pt modelId="{27C3CCC3-9027-DB4F-A22B-F755FB79CFBD}" type="pres">
      <dgm:prSet presAssocID="{26613BFB-CF32-8645-A849-D068FFA94A80}" presName="childNode" presStyleLbl="node1" presStyleIdx="4" presStyleCnt="11">
        <dgm:presLayoutVars>
          <dgm:bulletEnabled val="1"/>
        </dgm:presLayoutVars>
      </dgm:prSet>
      <dgm:spPr/>
    </dgm:pt>
    <dgm:pt modelId="{BFFADFBC-F769-A54F-8EC9-B10190648C3D}" type="pres">
      <dgm:prSet presAssocID="{26613BFB-CF32-8645-A849-D068FFA94A80}" presName="aSpace2" presStyleCnt="0"/>
      <dgm:spPr/>
    </dgm:pt>
    <dgm:pt modelId="{D3F541F9-5EF2-F44C-8A59-8506DA0457E4}" type="pres">
      <dgm:prSet presAssocID="{740FC96E-D3FB-3148-ACA2-4EA6140DA9BD}" presName="childNode" presStyleLbl="node1" presStyleIdx="5" presStyleCnt="11">
        <dgm:presLayoutVars>
          <dgm:bulletEnabled val="1"/>
        </dgm:presLayoutVars>
      </dgm:prSet>
      <dgm:spPr/>
    </dgm:pt>
    <dgm:pt modelId="{54E64E79-3B4D-564A-A112-2E5E3216F427}" type="pres">
      <dgm:prSet presAssocID="{740FC96E-D3FB-3148-ACA2-4EA6140DA9BD}" presName="aSpace2" presStyleCnt="0"/>
      <dgm:spPr/>
    </dgm:pt>
    <dgm:pt modelId="{CF55424B-344E-684C-96E4-2D899A343AD6}" type="pres">
      <dgm:prSet presAssocID="{A3FE3D21-E4AF-8749-A1C8-F0BF81F38FA2}" presName="childNode" presStyleLbl="node1" presStyleIdx="6" presStyleCnt="11">
        <dgm:presLayoutVars>
          <dgm:bulletEnabled val="1"/>
        </dgm:presLayoutVars>
      </dgm:prSet>
      <dgm:spPr/>
    </dgm:pt>
    <dgm:pt modelId="{2688F072-4743-0C44-BC20-49BC3FA25C33}" type="pres">
      <dgm:prSet presAssocID="{A3FE3D21-E4AF-8749-A1C8-F0BF81F38FA2}" presName="aSpace2" presStyleCnt="0"/>
      <dgm:spPr/>
    </dgm:pt>
    <dgm:pt modelId="{D7274511-A595-6B43-98CC-178A90ACEE42}" type="pres">
      <dgm:prSet presAssocID="{8285D376-DF6F-654B-A184-C5BEAE31C549}" presName="childNode" presStyleLbl="node1" presStyleIdx="7" presStyleCnt="11">
        <dgm:presLayoutVars>
          <dgm:bulletEnabled val="1"/>
        </dgm:presLayoutVars>
      </dgm:prSet>
      <dgm:spPr/>
    </dgm:pt>
    <dgm:pt modelId="{D01978D5-587B-D141-AA31-A6971E8C7FC8}" type="pres">
      <dgm:prSet presAssocID="{8285D376-DF6F-654B-A184-C5BEAE31C549}" presName="aSpace2" presStyleCnt="0"/>
      <dgm:spPr/>
    </dgm:pt>
    <dgm:pt modelId="{ECC2FC11-0046-1045-A69A-495D0E3E60D3}" type="pres">
      <dgm:prSet presAssocID="{9A6C41C9-8DDC-4E49-A49E-72793CC135FC}" presName="childNode" presStyleLbl="node1" presStyleIdx="8" presStyleCnt="11">
        <dgm:presLayoutVars>
          <dgm:bulletEnabled val="1"/>
        </dgm:presLayoutVars>
      </dgm:prSet>
      <dgm:spPr/>
    </dgm:pt>
    <dgm:pt modelId="{87AF8CC3-3D8F-E24F-8847-76F1358A4BEE}" type="pres">
      <dgm:prSet presAssocID="{9A6C41C9-8DDC-4E49-A49E-72793CC135FC}" presName="aSpace2" presStyleCnt="0"/>
      <dgm:spPr/>
    </dgm:pt>
    <dgm:pt modelId="{959AC4B8-7DEE-2147-9CF5-63BD9CEC913F}" type="pres">
      <dgm:prSet presAssocID="{D9D14A2B-8D56-EE46-9F5E-44131450735C}" presName="childNode" presStyleLbl="node1" presStyleIdx="9" presStyleCnt="11">
        <dgm:presLayoutVars>
          <dgm:bulletEnabled val="1"/>
        </dgm:presLayoutVars>
      </dgm:prSet>
      <dgm:spPr/>
    </dgm:pt>
    <dgm:pt modelId="{B8890300-F806-1441-84DA-C033DC1E86D1}" type="pres">
      <dgm:prSet presAssocID="{D9D14A2B-8D56-EE46-9F5E-44131450735C}" presName="aSpace2" presStyleCnt="0"/>
      <dgm:spPr/>
    </dgm:pt>
    <dgm:pt modelId="{C8C2D872-023B-994A-952C-1036ABF5C9AF}" type="pres">
      <dgm:prSet presAssocID="{CF439C04-B8A9-C549-977E-19BA4907FF72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F8A86807-D406-1248-9D41-05EA1FAB3EDC}" srcId="{7BCFB243-CBA5-9D48-9AFC-ADDFC95B3C1A}" destId="{740FC96E-D3FB-3148-ACA2-4EA6140DA9BD}" srcOrd="5" destOrd="0" parTransId="{8CD8C8C4-0F53-3740-93A6-C5E1703F2DCF}" sibTransId="{70C8BDBF-1D67-B943-AA77-755BC9A2C9E7}"/>
    <dgm:cxn modelId="{61F75F13-6F9A-0A45-86E8-545D2777AECC}" srcId="{7BCFB243-CBA5-9D48-9AFC-ADDFC95B3C1A}" destId="{4742376E-3FB8-8549-B477-5C6188B533D7}" srcOrd="1" destOrd="0" parTransId="{86E9205D-6AA9-4247-8751-390E6F7AA112}" sibTransId="{078E2EDF-0C06-454C-833F-0694386F5D5E}"/>
    <dgm:cxn modelId="{DCF6951C-EE18-9848-BB01-44FC8882306F}" type="presOf" srcId="{7BCFB243-CBA5-9D48-9AFC-ADDFC95B3C1A}" destId="{11095EF9-44D7-8949-BE6D-A4CBDA1CCF5D}" srcOrd="1" destOrd="0" presId="urn:microsoft.com/office/officeart/2005/8/layout/lProcess2"/>
    <dgm:cxn modelId="{C703271E-60ED-3445-8FCB-3CB04C702E94}" srcId="{7BCFB243-CBA5-9D48-9AFC-ADDFC95B3C1A}" destId="{A3FE3D21-E4AF-8749-A1C8-F0BF81F38FA2}" srcOrd="6" destOrd="0" parTransId="{A3B2939D-00D9-4443-A5DF-96965C794914}" sibTransId="{43FEFD76-8933-DE4A-90D4-D647DD92A849}"/>
    <dgm:cxn modelId="{DF16D92A-D8EC-4E48-BB4E-0947EC84EB8E}" type="presOf" srcId="{D9D14A2B-8D56-EE46-9F5E-44131450735C}" destId="{959AC4B8-7DEE-2147-9CF5-63BD9CEC913F}" srcOrd="0" destOrd="0" presId="urn:microsoft.com/office/officeart/2005/8/layout/lProcess2"/>
    <dgm:cxn modelId="{A4C74030-3957-DF40-8F9A-54DAB0D116EA}" srcId="{7BCFB243-CBA5-9D48-9AFC-ADDFC95B3C1A}" destId="{0985D21C-B4ED-CB46-8168-DC265DFE6985}" srcOrd="0" destOrd="0" parTransId="{1174D2CF-85AB-E04B-A7E4-0344A13FB7E8}" sibTransId="{3DA46706-8982-1C45-AE26-453BE2906753}"/>
    <dgm:cxn modelId="{1F00513C-9D9D-5C4B-B04F-182D67EA90D6}" type="presOf" srcId="{CF439C04-B8A9-C549-977E-19BA4907FF72}" destId="{C8C2D872-023B-994A-952C-1036ABF5C9AF}" srcOrd="0" destOrd="0" presId="urn:microsoft.com/office/officeart/2005/8/layout/lProcess2"/>
    <dgm:cxn modelId="{BD22F540-37D4-1E44-A7C7-0D125ECE45BD}" type="presOf" srcId="{26613BFB-CF32-8645-A849-D068FFA94A80}" destId="{27C3CCC3-9027-DB4F-A22B-F755FB79CFBD}" srcOrd="0" destOrd="0" presId="urn:microsoft.com/office/officeart/2005/8/layout/lProcess2"/>
    <dgm:cxn modelId="{091A9A4A-76B7-0045-8E9D-86CC4E77508D}" type="presOf" srcId="{8285D376-DF6F-654B-A184-C5BEAE31C549}" destId="{D7274511-A595-6B43-98CC-178A90ACEE42}" srcOrd="0" destOrd="0" presId="urn:microsoft.com/office/officeart/2005/8/layout/lProcess2"/>
    <dgm:cxn modelId="{0340A15E-8AA4-2C4E-98E7-504BA0A59E03}" type="presOf" srcId="{7BCFB243-CBA5-9D48-9AFC-ADDFC95B3C1A}" destId="{EB111D54-A9E7-0846-996F-878C4D716C2C}" srcOrd="0" destOrd="0" presId="urn:microsoft.com/office/officeart/2005/8/layout/lProcess2"/>
    <dgm:cxn modelId="{CA582D61-24BA-3744-B359-BEC642C1B120}" type="presOf" srcId="{6A6128F0-B751-754E-B5E6-23B86015C6B8}" destId="{300270AD-B87C-824C-9214-3A6A2E58755A}" srcOrd="0" destOrd="0" presId="urn:microsoft.com/office/officeart/2005/8/layout/lProcess2"/>
    <dgm:cxn modelId="{6E529E65-6AD5-724B-B66D-9510A3FD0A9F}" srcId="{7BCFB243-CBA5-9D48-9AFC-ADDFC95B3C1A}" destId="{26613BFB-CF32-8645-A849-D068FFA94A80}" srcOrd="4" destOrd="0" parTransId="{67EE8048-D5E3-524A-A6B6-5AD0BE8476F2}" sibTransId="{0A9B999A-D3BE-294B-A28F-6536F278FC85}"/>
    <dgm:cxn modelId="{CC2EF765-A60B-5246-B31B-720427988FD1}" type="presOf" srcId="{4742376E-3FB8-8549-B477-5C6188B533D7}" destId="{0645024E-16E7-A040-8F4A-D0E170DE25E8}" srcOrd="0" destOrd="0" presId="urn:microsoft.com/office/officeart/2005/8/layout/lProcess2"/>
    <dgm:cxn modelId="{DC7DDE6E-0464-4746-87DF-89DB371B34F6}" srcId="{7BCFB243-CBA5-9D48-9AFC-ADDFC95B3C1A}" destId="{D9D14A2B-8D56-EE46-9F5E-44131450735C}" srcOrd="9" destOrd="0" parTransId="{62E2F9C9-D508-AD4C-849A-6B32DE86E657}" sibTransId="{FFB267D7-0DA2-5740-BD89-DD29B5792ACE}"/>
    <dgm:cxn modelId="{13B8677C-6331-7C43-AB4D-D70153CB5E14}" srcId="{7BCFB243-CBA5-9D48-9AFC-ADDFC95B3C1A}" destId="{9A6C41C9-8DDC-4E49-A49E-72793CC135FC}" srcOrd="8" destOrd="0" parTransId="{2E4A4A4C-BCA2-8F40-9ED2-E0A7BF9A1D5D}" sibTransId="{4CE2BA1A-BFC0-C449-8FF6-5AFE1491C676}"/>
    <dgm:cxn modelId="{48A5B781-3CB4-F640-98B9-B2854DCC4C3D}" type="presOf" srcId="{0985D21C-B4ED-CB46-8168-DC265DFE6985}" destId="{9AAAC498-0E79-3A4B-A36A-50C7CB5702C9}" srcOrd="0" destOrd="0" presId="urn:microsoft.com/office/officeart/2005/8/layout/lProcess2"/>
    <dgm:cxn modelId="{C84ACCA5-FB04-DE4C-A0DA-ADC97B2A05A8}" type="presOf" srcId="{A186D3E1-C581-2645-A616-69F03BFC5A2D}" destId="{AF651021-AEC9-8047-A8C4-132E743DD7CE}" srcOrd="0" destOrd="0" presId="urn:microsoft.com/office/officeart/2005/8/layout/lProcess2"/>
    <dgm:cxn modelId="{184762A9-4BAE-0046-B1B2-6C15A6B05ACD}" srcId="{7BCFB243-CBA5-9D48-9AFC-ADDFC95B3C1A}" destId="{A1F472B5-10D7-7E46-89DC-C348792BBC5F}" srcOrd="2" destOrd="0" parTransId="{CF861076-7E2F-D04D-92EF-AF0C6CC1CFE9}" sibTransId="{46C674B4-11AF-1E45-B870-7F0AB417EF36}"/>
    <dgm:cxn modelId="{8B1243AA-4A2B-4D4E-B42A-7040B9F374C0}" srcId="{7BCFB243-CBA5-9D48-9AFC-ADDFC95B3C1A}" destId="{CF439C04-B8A9-C549-977E-19BA4907FF72}" srcOrd="10" destOrd="0" parTransId="{15C681DE-188C-DA4A-A88C-A74EEEEB72D8}" sibTransId="{788036C1-3C05-5147-B856-A835403E2583}"/>
    <dgm:cxn modelId="{258F8CAE-DB97-984E-ABFC-FACCBBD590EF}" type="presOf" srcId="{A1F472B5-10D7-7E46-89DC-C348792BBC5F}" destId="{2F4E6948-C23E-AC44-8F20-09A3A2FB6BBF}" srcOrd="0" destOrd="0" presId="urn:microsoft.com/office/officeart/2005/8/layout/lProcess2"/>
    <dgm:cxn modelId="{C15A2BB6-9EFD-BC47-9C69-2FBD50773969}" srcId="{7BCFB243-CBA5-9D48-9AFC-ADDFC95B3C1A}" destId="{6A6128F0-B751-754E-B5E6-23B86015C6B8}" srcOrd="3" destOrd="0" parTransId="{CEB36909-858A-D44A-B653-5AB59FFD0C2F}" sibTransId="{CC6F10EB-5914-F442-BFEC-09EF8C08F6AB}"/>
    <dgm:cxn modelId="{5F5D02C9-7403-9049-9A45-8758B459DA74}" type="presOf" srcId="{9A6C41C9-8DDC-4E49-A49E-72793CC135FC}" destId="{ECC2FC11-0046-1045-A69A-495D0E3E60D3}" srcOrd="0" destOrd="0" presId="urn:microsoft.com/office/officeart/2005/8/layout/lProcess2"/>
    <dgm:cxn modelId="{C5862AD6-45F7-8248-8474-186DEBBA7123}" type="presOf" srcId="{740FC96E-D3FB-3148-ACA2-4EA6140DA9BD}" destId="{D3F541F9-5EF2-F44C-8A59-8506DA0457E4}" srcOrd="0" destOrd="0" presId="urn:microsoft.com/office/officeart/2005/8/layout/lProcess2"/>
    <dgm:cxn modelId="{24BB40D9-BFA9-204F-AC26-F3AEED97BCF2}" srcId="{A186D3E1-C581-2645-A616-69F03BFC5A2D}" destId="{7BCFB243-CBA5-9D48-9AFC-ADDFC95B3C1A}" srcOrd="0" destOrd="0" parTransId="{9EB0F493-ED09-E54C-933F-45F67A98520D}" sibTransId="{26C24C37-9D56-F341-8A7E-BE76403417A9}"/>
    <dgm:cxn modelId="{B18413E0-A9EC-C14B-8AF7-6A408A22681C}" srcId="{7BCFB243-CBA5-9D48-9AFC-ADDFC95B3C1A}" destId="{8285D376-DF6F-654B-A184-C5BEAE31C549}" srcOrd="7" destOrd="0" parTransId="{B2FBFC28-5D31-234F-B613-FDDE07FC7107}" sibTransId="{64DF9347-A4B5-8040-946A-59F3AB422C3E}"/>
    <dgm:cxn modelId="{149700E9-C1D0-2C42-8BA5-00CDAF76E712}" type="presOf" srcId="{A3FE3D21-E4AF-8749-A1C8-F0BF81F38FA2}" destId="{CF55424B-344E-684C-96E4-2D899A343AD6}" srcOrd="0" destOrd="0" presId="urn:microsoft.com/office/officeart/2005/8/layout/lProcess2"/>
    <dgm:cxn modelId="{6C468C95-3389-5E41-87BE-3FA52CFE8AD4}" type="presParOf" srcId="{AF651021-AEC9-8047-A8C4-132E743DD7CE}" destId="{9E3A43CD-580C-DD49-A17C-1658A7916D49}" srcOrd="0" destOrd="0" presId="urn:microsoft.com/office/officeart/2005/8/layout/lProcess2"/>
    <dgm:cxn modelId="{43304ADC-7A23-5C4B-B5E8-322FB3DF534F}" type="presParOf" srcId="{9E3A43CD-580C-DD49-A17C-1658A7916D49}" destId="{EB111D54-A9E7-0846-996F-878C4D716C2C}" srcOrd="0" destOrd="0" presId="urn:microsoft.com/office/officeart/2005/8/layout/lProcess2"/>
    <dgm:cxn modelId="{55924870-420D-034C-8C75-AF2FFD0576B1}" type="presParOf" srcId="{9E3A43CD-580C-DD49-A17C-1658A7916D49}" destId="{11095EF9-44D7-8949-BE6D-A4CBDA1CCF5D}" srcOrd="1" destOrd="0" presId="urn:microsoft.com/office/officeart/2005/8/layout/lProcess2"/>
    <dgm:cxn modelId="{3D28C0BC-74F3-D54F-BFFF-5C97380D8BBB}" type="presParOf" srcId="{9E3A43CD-580C-DD49-A17C-1658A7916D49}" destId="{36F12107-D842-C64F-800B-EB547D9F13FB}" srcOrd="2" destOrd="0" presId="urn:microsoft.com/office/officeart/2005/8/layout/lProcess2"/>
    <dgm:cxn modelId="{7EA23124-48F3-F44E-AFF2-0BC71954DA3D}" type="presParOf" srcId="{36F12107-D842-C64F-800B-EB547D9F13FB}" destId="{381DAEF2-6F28-2B4E-938A-8E1BEF1D980D}" srcOrd="0" destOrd="0" presId="urn:microsoft.com/office/officeart/2005/8/layout/lProcess2"/>
    <dgm:cxn modelId="{738B4261-6B1E-0A4A-946C-7FD784411D09}" type="presParOf" srcId="{381DAEF2-6F28-2B4E-938A-8E1BEF1D980D}" destId="{9AAAC498-0E79-3A4B-A36A-50C7CB5702C9}" srcOrd="0" destOrd="0" presId="urn:microsoft.com/office/officeart/2005/8/layout/lProcess2"/>
    <dgm:cxn modelId="{91D6803C-AD12-0F4E-9792-0F50B7CDF343}" type="presParOf" srcId="{381DAEF2-6F28-2B4E-938A-8E1BEF1D980D}" destId="{69DDE786-776F-AD49-BA89-589BC04A1548}" srcOrd="1" destOrd="0" presId="urn:microsoft.com/office/officeart/2005/8/layout/lProcess2"/>
    <dgm:cxn modelId="{70F7B4C8-E652-324D-9E7E-6C5F5A3765A8}" type="presParOf" srcId="{381DAEF2-6F28-2B4E-938A-8E1BEF1D980D}" destId="{0645024E-16E7-A040-8F4A-D0E170DE25E8}" srcOrd="2" destOrd="0" presId="urn:microsoft.com/office/officeart/2005/8/layout/lProcess2"/>
    <dgm:cxn modelId="{24BD8759-56DD-BE4C-9025-F84793BA1C79}" type="presParOf" srcId="{381DAEF2-6F28-2B4E-938A-8E1BEF1D980D}" destId="{4D23E87D-2D1D-4449-9AAD-919AE8D453A8}" srcOrd="3" destOrd="0" presId="urn:microsoft.com/office/officeart/2005/8/layout/lProcess2"/>
    <dgm:cxn modelId="{21DDC6F4-06F2-B840-98CC-BE2D99F8951A}" type="presParOf" srcId="{381DAEF2-6F28-2B4E-938A-8E1BEF1D980D}" destId="{2F4E6948-C23E-AC44-8F20-09A3A2FB6BBF}" srcOrd="4" destOrd="0" presId="urn:microsoft.com/office/officeart/2005/8/layout/lProcess2"/>
    <dgm:cxn modelId="{B5731458-89B5-FE4B-AF60-D790C4343C09}" type="presParOf" srcId="{381DAEF2-6F28-2B4E-938A-8E1BEF1D980D}" destId="{AA90D7A8-B896-EF4F-857D-B139F22A0440}" srcOrd="5" destOrd="0" presId="urn:microsoft.com/office/officeart/2005/8/layout/lProcess2"/>
    <dgm:cxn modelId="{8FAA0F64-D1DE-D54C-BF2B-3D22636A50A0}" type="presParOf" srcId="{381DAEF2-6F28-2B4E-938A-8E1BEF1D980D}" destId="{300270AD-B87C-824C-9214-3A6A2E58755A}" srcOrd="6" destOrd="0" presId="urn:microsoft.com/office/officeart/2005/8/layout/lProcess2"/>
    <dgm:cxn modelId="{1EE7072A-2D13-064B-9BE3-73379D7BD302}" type="presParOf" srcId="{381DAEF2-6F28-2B4E-938A-8E1BEF1D980D}" destId="{936797A7-ECF4-9546-9955-26E10F05A301}" srcOrd="7" destOrd="0" presId="urn:microsoft.com/office/officeart/2005/8/layout/lProcess2"/>
    <dgm:cxn modelId="{DC5C825E-31F6-3F47-A773-F9A9865BDB55}" type="presParOf" srcId="{381DAEF2-6F28-2B4E-938A-8E1BEF1D980D}" destId="{27C3CCC3-9027-DB4F-A22B-F755FB79CFBD}" srcOrd="8" destOrd="0" presId="urn:microsoft.com/office/officeart/2005/8/layout/lProcess2"/>
    <dgm:cxn modelId="{9DE19293-C4B3-1641-94CF-5C166F6467F0}" type="presParOf" srcId="{381DAEF2-6F28-2B4E-938A-8E1BEF1D980D}" destId="{BFFADFBC-F769-A54F-8EC9-B10190648C3D}" srcOrd="9" destOrd="0" presId="urn:microsoft.com/office/officeart/2005/8/layout/lProcess2"/>
    <dgm:cxn modelId="{1DDA3989-C41D-6747-B568-DC23273E3082}" type="presParOf" srcId="{381DAEF2-6F28-2B4E-938A-8E1BEF1D980D}" destId="{D3F541F9-5EF2-F44C-8A59-8506DA0457E4}" srcOrd="10" destOrd="0" presId="urn:microsoft.com/office/officeart/2005/8/layout/lProcess2"/>
    <dgm:cxn modelId="{10784574-02DE-0C41-8FF4-E69D7A1F06DC}" type="presParOf" srcId="{381DAEF2-6F28-2B4E-938A-8E1BEF1D980D}" destId="{54E64E79-3B4D-564A-A112-2E5E3216F427}" srcOrd="11" destOrd="0" presId="urn:microsoft.com/office/officeart/2005/8/layout/lProcess2"/>
    <dgm:cxn modelId="{41928D65-B9DF-5349-A92C-5BFABDF808D8}" type="presParOf" srcId="{381DAEF2-6F28-2B4E-938A-8E1BEF1D980D}" destId="{CF55424B-344E-684C-96E4-2D899A343AD6}" srcOrd="12" destOrd="0" presId="urn:microsoft.com/office/officeart/2005/8/layout/lProcess2"/>
    <dgm:cxn modelId="{6226AA4F-DB75-EA49-8491-F6B99851F492}" type="presParOf" srcId="{381DAEF2-6F28-2B4E-938A-8E1BEF1D980D}" destId="{2688F072-4743-0C44-BC20-49BC3FA25C33}" srcOrd="13" destOrd="0" presId="urn:microsoft.com/office/officeart/2005/8/layout/lProcess2"/>
    <dgm:cxn modelId="{56CD66AF-A360-8340-BD17-1FFD7BD00DD0}" type="presParOf" srcId="{381DAEF2-6F28-2B4E-938A-8E1BEF1D980D}" destId="{D7274511-A595-6B43-98CC-178A90ACEE42}" srcOrd="14" destOrd="0" presId="urn:microsoft.com/office/officeart/2005/8/layout/lProcess2"/>
    <dgm:cxn modelId="{B782A177-34A0-384A-ABDA-5D1D27D477D0}" type="presParOf" srcId="{381DAEF2-6F28-2B4E-938A-8E1BEF1D980D}" destId="{D01978D5-587B-D141-AA31-A6971E8C7FC8}" srcOrd="15" destOrd="0" presId="urn:microsoft.com/office/officeart/2005/8/layout/lProcess2"/>
    <dgm:cxn modelId="{5179CD00-C05C-D740-BA8E-2C8420A83861}" type="presParOf" srcId="{381DAEF2-6F28-2B4E-938A-8E1BEF1D980D}" destId="{ECC2FC11-0046-1045-A69A-495D0E3E60D3}" srcOrd="16" destOrd="0" presId="urn:microsoft.com/office/officeart/2005/8/layout/lProcess2"/>
    <dgm:cxn modelId="{DD9F7E50-0CAF-2145-8001-919EEE28B1B1}" type="presParOf" srcId="{381DAEF2-6F28-2B4E-938A-8E1BEF1D980D}" destId="{87AF8CC3-3D8F-E24F-8847-76F1358A4BEE}" srcOrd="17" destOrd="0" presId="urn:microsoft.com/office/officeart/2005/8/layout/lProcess2"/>
    <dgm:cxn modelId="{77F87833-6D33-5241-86FE-A5AD12EBF128}" type="presParOf" srcId="{381DAEF2-6F28-2B4E-938A-8E1BEF1D980D}" destId="{959AC4B8-7DEE-2147-9CF5-63BD9CEC913F}" srcOrd="18" destOrd="0" presId="urn:microsoft.com/office/officeart/2005/8/layout/lProcess2"/>
    <dgm:cxn modelId="{2EB03610-D1E5-A543-A3AB-82C7C1324D42}" type="presParOf" srcId="{381DAEF2-6F28-2B4E-938A-8E1BEF1D980D}" destId="{B8890300-F806-1441-84DA-C033DC1E86D1}" srcOrd="19" destOrd="0" presId="urn:microsoft.com/office/officeart/2005/8/layout/lProcess2"/>
    <dgm:cxn modelId="{7A3D7149-3BA5-F045-9860-179D3168EF98}" type="presParOf" srcId="{381DAEF2-6F28-2B4E-938A-8E1BEF1D980D}" destId="{C8C2D872-023B-994A-952C-1036ABF5C9AF}" srcOrd="2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186D3E1-C581-2645-A616-69F03BFC5A2D}" type="doc">
      <dgm:prSet loTypeId="urn:microsoft.com/office/officeart/2005/8/layout/lProcess2" loCatId="" qsTypeId="urn:microsoft.com/office/officeart/2005/8/quickstyle/3d3" qsCatId="3D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7BCFB243-CBA5-9D48-9AFC-ADDFC95B3C1A}">
      <dgm:prSet phldrT="[文本]"/>
      <dgm:spPr/>
      <dgm:t>
        <a:bodyPr/>
        <a:lstStyle/>
        <a:p>
          <a:r>
            <a:rPr lang="en-US" altLang="zh-CN" dirty="0"/>
            <a:t>Individual 2</a:t>
          </a:r>
          <a:endParaRPr lang="zh-CN" altLang="en-US" dirty="0"/>
        </a:p>
      </dgm:t>
    </dgm:pt>
    <dgm:pt modelId="{9EB0F493-ED09-E54C-933F-45F67A98520D}" type="par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26C24C37-9D56-F341-8A7E-BE76403417A9}" type="sib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0985D21C-B4ED-CB46-8168-DC265DFE6985}">
      <dgm:prSet/>
      <dgm:spPr>
        <a:solidFill>
          <a:schemeClr val="bg1"/>
        </a:solidFill>
      </dgm:spPr>
      <dgm:t>
        <a:bodyPr/>
        <a:lstStyle/>
        <a:p>
          <a:r>
            <a:rPr lang="nl-NL" b="0" dirty="0" err="1"/>
            <a:t>Pretty</a:t>
          </a:r>
          <a:r>
            <a:rPr lang="nl-NL" b="0" dirty="0"/>
            <a:t> </a:t>
          </a:r>
          <a:r>
            <a:rPr lang="nl-NL" b="0" dirty="0" err="1"/>
            <a:t>formula</a:t>
          </a:r>
          <a:r>
            <a:rPr lang="nl-NL" b="0" dirty="0"/>
            <a:t> 2</a:t>
          </a:r>
        </a:p>
      </dgm:t>
    </dgm:pt>
    <dgm:pt modelId="{1174D2CF-85AB-E04B-A7E4-0344A13FB7E8}" type="par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3DA46706-8982-1C45-AE26-453BE2906753}" type="sib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4742376E-3FB8-8549-B477-5C6188B533D7}">
      <dgm:prSet/>
      <dgm:spPr/>
      <dgm:t>
        <a:bodyPr/>
        <a:lstStyle/>
        <a:p>
          <a:r>
            <a:rPr lang="nl-NL" b="0" dirty="0"/>
            <a:t>Energy/Atom 2</a:t>
          </a:r>
        </a:p>
      </dgm:t>
    </dgm:pt>
    <dgm:pt modelId="{86E9205D-6AA9-4247-8751-390E6F7AA112}" type="par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078E2EDF-0C06-454C-833F-0694386F5D5E}" type="sib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A1F472B5-10D7-7E46-89DC-C348792BBC5F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Volume/Atom 2</a:t>
          </a:r>
        </a:p>
      </dgm:t>
    </dgm:pt>
    <dgm:pt modelId="{CF861076-7E2F-D04D-92EF-AF0C6CC1CFE9}" type="par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46C674B4-11AF-1E45-B870-7F0AB417EF36}" type="sib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6A6128F0-B751-754E-B5E6-23B86015C6B8}">
      <dgm:prSet/>
      <dgm:spPr>
        <a:solidFill>
          <a:schemeClr val="bg1"/>
        </a:solidFill>
      </dgm:spPr>
      <dgm:t>
        <a:bodyPr/>
        <a:lstStyle/>
        <a:p>
          <a:r>
            <a:rPr lang="nl-NL" b="0" dirty="0" err="1"/>
            <a:t>Symbol</a:t>
          </a:r>
          <a:r>
            <a:rPr lang="nl-NL" b="0" dirty="0"/>
            <a:t> 2</a:t>
          </a:r>
        </a:p>
      </dgm:t>
    </dgm:pt>
    <dgm:pt modelId="{CEB36909-858A-D44A-B653-5AB59FFD0C2F}" type="par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CC6F10EB-5914-F442-BFEC-09EF8C08F6AB}" type="sib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26613BFB-CF32-8645-A849-D068FFA94A80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Hall 2</a:t>
          </a:r>
        </a:p>
      </dgm:t>
    </dgm:pt>
    <dgm:pt modelId="{67EE8048-D5E3-524A-A6B6-5AD0BE8476F2}" type="par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0A9B999A-D3BE-294B-A28F-6536F278FC85}" type="sib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740FC96E-D3FB-3148-ACA2-4EA6140DA9BD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Point </a:t>
          </a:r>
          <a:r>
            <a:rPr lang="nl-NL" b="0" dirty="0" err="1"/>
            <a:t>group</a:t>
          </a:r>
          <a:r>
            <a:rPr lang="nl-NL" b="0" dirty="0"/>
            <a:t> 2</a:t>
          </a:r>
        </a:p>
      </dgm:t>
    </dgm:pt>
    <dgm:pt modelId="{8CD8C8C4-0F53-3740-93A6-C5E1703F2DCF}" type="par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70C8BDBF-1D67-B943-AA77-755BC9A2C9E7}" type="sib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A3FE3D21-E4AF-8749-A1C8-F0BF81F38FA2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Crystal system 2</a:t>
          </a:r>
        </a:p>
      </dgm:t>
    </dgm:pt>
    <dgm:pt modelId="{A3B2939D-00D9-4443-A5DF-96965C794914}" type="par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43FEFD76-8933-DE4A-90D4-D647DD92A849}" type="sib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8285D376-DF6F-654B-A184-C5BEAE31C549}">
      <dgm:prSet/>
      <dgm:spPr/>
      <dgm:t>
        <a:bodyPr/>
        <a:lstStyle/>
        <a:p>
          <a:r>
            <a:rPr lang="nl-NL" b="0" dirty="0" err="1"/>
            <a:t>Formation</a:t>
          </a:r>
          <a:r>
            <a:rPr lang="nl-NL" b="0" dirty="0"/>
            <a:t> energy/Atom 2</a:t>
          </a:r>
        </a:p>
      </dgm:t>
    </dgm:pt>
    <dgm:pt modelId="{B2FBFC28-5D31-234F-B613-FDDE07FC7107}" type="par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64DF9347-A4B5-8040-946A-59F3AB422C3E}" type="sib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9A6C41C9-8DDC-4E49-A49E-72793CC135FC}">
      <dgm:prSet/>
      <dgm:spPr/>
      <dgm:t>
        <a:bodyPr/>
        <a:lstStyle/>
        <a:p>
          <a:r>
            <a:rPr lang="nl-NL" b="0" dirty="0" err="1"/>
            <a:t>Density</a:t>
          </a:r>
          <a:r>
            <a:rPr lang="nl-NL" b="0" dirty="0"/>
            <a:t> 2</a:t>
          </a:r>
        </a:p>
      </dgm:t>
    </dgm:pt>
    <dgm:pt modelId="{2E4A4A4C-BCA2-8F40-9ED2-E0A7BF9A1D5D}" type="par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4CE2BA1A-BFC0-C449-8FF6-5AFE1491C676}" type="sib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D9D14A2B-8D56-EE46-9F5E-44131450735C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Oxide type 2</a:t>
          </a:r>
        </a:p>
      </dgm:t>
    </dgm:pt>
    <dgm:pt modelId="{62E2F9C9-D508-AD4C-849A-6B32DE86E657}" type="par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FFB267D7-0DA2-5740-BD89-DD29B5792ACE}" type="sib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CF439C04-B8A9-C549-977E-19BA4907FF72}">
      <dgm:prSet/>
      <dgm:spPr/>
      <dgm:t>
        <a:bodyPr/>
        <a:lstStyle/>
        <a:p>
          <a:r>
            <a:rPr lang="nl-NL" b="0" dirty="0" err="1"/>
            <a:t>Number</a:t>
          </a:r>
          <a:r>
            <a:rPr lang="nl-NL" b="0" dirty="0"/>
            <a:t> of </a:t>
          </a:r>
          <a:r>
            <a:rPr lang="nl-NL" b="0" dirty="0" err="1"/>
            <a:t>Atoms</a:t>
          </a:r>
          <a:r>
            <a:rPr lang="nl-NL" b="0" dirty="0"/>
            <a:t> 2</a:t>
          </a:r>
        </a:p>
      </dgm:t>
    </dgm:pt>
    <dgm:pt modelId="{15C681DE-188C-DA4A-A88C-A74EEEEB72D8}" type="par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788036C1-3C05-5147-B856-A835403E2583}" type="sib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AF651021-AEC9-8047-A8C4-132E743DD7CE}" type="pres">
      <dgm:prSet presAssocID="{A186D3E1-C581-2645-A616-69F03BFC5A2D}" presName="theList" presStyleCnt="0">
        <dgm:presLayoutVars>
          <dgm:dir/>
          <dgm:animLvl val="lvl"/>
          <dgm:resizeHandles val="exact"/>
        </dgm:presLayoutVars>
      </dgm:prSet>
      <dgm:spPr/>
    </dgm:pt>
    <dgm:pt modelId="{9E3A43CD-580C-DD49-A17C-1658A7916D49}" type="pres">
      <dgm:prSet presAssocID="{7BCFB243-CBA5-9D48-9AFC-ADDFC95B3C1A}" presName="compNode" presStyleCnt="0"/>
      <dgm:spPr/>
    </dgm:pt>
    <dgm:pt modelId="{EB111D54-A9E7-0846-996F-878C4D716C2C}" type="pres">
      <dgm:prSet presAssocID="{7BCFB243-CBA5-9D48-9AFC-ADDFC95B3C1A}" presName="aNode" presStyleLbl="bgShp" presStyleIdx="0" presStyleCnt="1" custScaleX="79809" custLinFactNeighborX="-494"/>
      <dgm:spPr/>
    </dgm:pt>
    <dgm:pt modelId="{11095EF9-44D7-8949-BE6D-A4CBDA1CCF5D}" type="pres">
      <dgm:prSet presAssocID="{7BCFB243-CBA5-9D48-9AFC-ADDFC95B3C1A}" presName="textNode" presStyleLbl="bgShp" presStyleIdx="0" presStyleCnt="1"/>
      <dgm:spPr/>
    </dgm:pt>
    <dgm:pt modelId="{36F12107-D842-C64F-800B-EB547D9F13FB}" type="pres">
      <dgm:prSet presAssocID="{7BCFB243-CBA5-9D48-9AFC-ADDFC95B3C1A}" presName="compChildNode" presStyleCnt="0"/>
      <dgm:spPr/>
    </dgm:pt>
    <dgm:pt modelId="{381DAEF2-6F28-2B4E-938A-8E1BEF1D980D}" type="pres">
      <dgm:prSet presAssocID="{7BCFB243-CBA5-9D48-9AFC-ADDFC95B3C1A}" presName="theInnerList" presStyleCnt="0"/>
      <dgm:spPr/>
    </dgm:pt>
    <dgm:pt modelId="{9AAAC498-0E79-3A4B-A36A-50C7CB5702C9}" type="pres">
      <dgm:prSet presAssocID="{0985D21C-B4ED-CB46-8168-DC265DFE6985}" presName="childNode" presStyleLbl="node1" presStyleIdx="0" presStyleCnt="11">
        <dgm:presLayoutVars>
          <dgm:bulletEnabled val="1"/>
        </dgm:presLayoutVars>
      </dgm:prSet>
      <dgm:spPr/>
    </dgm:pt>
    <dgm:pt modelId="{69DDE786-776F-AD49-BA89-589BC04A1548}" type="pres">
      <dgm:prSet presAssocID="{0985D21C-B4ED-CB46-8168-DC265DFE6985}" presName="aSpace2" presStyleCnt="0"/>
      <dgm:spPr/>
    </dgm:pt>
    <dgm:pt modelId="{0645024E-16E7-A040-8F4A-D0E170DE25E8}" type="pres">
      <dgm:prSet presAssocID="{4742376E-3FB8-8549-B477-5C6188B533D7}" presName="childNode" presStyleLbl="node1" presStyleIdx="1" presStyleCnt="11">
        <dgm:presLayoutVars>
          <dgm:bulletEnabled val="1"/>
        </dgm:presLayoutVars>
      </dgm:prSet>
      <dgm:spPr/>
    </dgm:pt>
    <dgm:pt modelId="{4D23E87D-2D1D-4449-9AAD-919AE8D453A8}" type="pres">
      <dgm:prSet presAssocID="{4742376E-3FB8-8549-B477-5C6188B533D7}" presName="aSpace2" presStyleCnt="0"/>
      <dgm:spPr/>
    </dgm:pt>
    <dgm:pt modelId="{2F4E6948-C23E-AC44-8F20-09A3A2FB6BBF}" type="pres">
      <dgm:prSet presAssocID="{A1F472B5-10D7-7E46-89DC-C348792BBC5F}" presName="childNode" presStyleLbl="node1" presStyleIdx="2" presStyleCnt="11">
        <dgm:presLayoutVars>
          <dgm:bulletEnabled val="1"/>
        </dgm:presLayoutVars>
      </dgm:prSet>
      <dgm:spPr/>
    </dgm:pt>
    <dgm:pt modelId="{AA90D7A8-B896-EF4F-857D-B139F22A0440}" type="pres">
      <dgm:prSet presAssocID="{A1F472B5-10D7-7E46-89DC-C348792BBC5F}" presName="aSpace2" presStyleCnt="0"/>
      <dgm:spPr/>
    </dgm:pt>
    <dgm:pt modelId="{300270AD-B87C-824C-9214-3A6A2E58755A}" type="pres">
      <dgm:prSet presAssocID="{6A6128F0-B751-754E-B5E6-23B86015C6B8}" presName="childNode" presStyleLbl="node1" presStyleIdx="3" presStyleCnt="11">
        <dgm:presLayoutVars>
          <dgm:bulletEnabled val="1"/>
        </dgm:presLayoutVars>
      </dgm:prSet>
      <dgm:spPr/>
    </dgm:pt>
    <dgm:pt modelId="{936797A7-ECF4-9546-9955-26E10F05A301}" type="pres">
      <dgm:prSet presAssocID="{6A6128F0-B751-754E-B5E6-23B86015C6B8}" presName="aSpace2" presStyleCnt="0"/>
      <dgm:spPr/>
    </dgm:pt>
    <dgm:pt modelId="{27C3CCC3-9027-DB4F-A22B-F755FB79CFBD}" type="pres">
      <dgm:prSet presAssocID="{26613BFB-CF32-8645-A849-D068FFA94A80}" presName="childNode" presStyleLbl="node1" presStyleIdx="4" presStyleCnt="11">
        <dgm:presLayoutVars>
          <dgm:bulletEnabled val="1"/>
        </dgm:presLayoutVars>
      </dgm:prSet>
      <dgm:spPr/>
    </dgm:pt>
    <dgm:pt modelId="{BFFADFBC-F769-A54F-8EC9-B10190648C3D}" type="pres">
      <dgm:prSet presAssocID="{26613BFB-CF32-8645-A849-D068FFA94A80}" presName="aSpace2" presStyleCnt="0"/>
      <dgm:spPr/>
    </dgm:pt>
    <dgm:pt modelId="{D3F541F9-5EF2-F44C-8A59-8506DA0457E4}" type="pres">
      <dgm:prSet presAssocID="{740FC96E-D3FB-3148-ACA2-4EA6140DA9BD}" presName="childNode" presStyleLbl="node1" presStyleIdx="5" presStyleCnt="11">
        <dgm:presLayoutVars>
          <dgm:bulletEnabled val="1"/>
        </dgm:presLayoutVars>
      </dgm:prSet>
      <dgm:spPr/>
    </dgm:pt>
    <dgm:pt modelId="{54E64E79-3B4D-564A-A112-2E5E3216F427}" type="pres">
      <dgm:prSet presAssocID="{740FC96E-D3FB-3148-ACA2-4EA6140DA9BD}" presName="aSpace2" presStyleCnt="0"/>
      <dgm:spPr/>
    </dgm:pt>
    <dgm:pt modelId="{CF55424B-344E-684C-96E4-2D899A343AD6}" type="pres">
      <dgm:prSet presAssocID="{A3FE3D21-E4AF-8749-A1C8-F0BF81F38FA2}" presName="childNode" presStyleLbl="node1" presStyleIdx="6" presStyleCnt="11">
        <dgm:presLayoutVars>
          <dgm:bulletEnabled val="1"/>
        </dgm:presLayoutVars>
      </dgm:prSet>
      <dgm:spPr/>
    </dgm:pt>
    <dgm:pt modelId="{2688F072-4743-0C44-BC20-49BC3FA25C33}" type="pres">
      <dgm:prSet presAssocID="{A3FE3D21-E4AF-8749-A1C8-F0BF81F38FA2}" presName="aSpace2" presStyleCnt="0"/>
      <dgm:spPr/>
    </dgm:pt>
    <dgm:pt modelId="{D7274511-A595-6B43-98CC-178A90ACEE42}" type="pres">
      <dgm:prSet presAssocID="{8285D376-DF6F-654B-A184-C5BEAE31C549}" presName="childNode" presStyleLbl="node1" presStyleIdx="7" presStyleCnt="11">
        <dgm:presLayoutVars>
          <dgm:bulletEnabled val="1"/>
        </dgm:presLayoutVars>
      </dgm:prSet>
      <dgm:spPr/>
    </dgm:pt>
    <dgm:pt modelId="{D01978D5-587B-D141-AA31-A6971E8C7FC8}" type="pres">
      <dgm:prSet presAssocID="{8285D376-DF6F-654B-A184-C5BEAE31C549}" presName="aSpace2" presStyleCnt="0"/>
      <dgm:spPr/>
    </dgm:pt>
    <dgm:pt modelId="{ECC2FC11-0046-1045-A69A-495D0E3E60D3}" type="pres">
      <dgm:prSet presAssocID="{9A6C41C9-8DDC-4E49-A49E-72793CC135FC}" presName="childNode" presStyleLbl="node1" presStyleIdx="8" presStyleCnt="11">
        <dgm:presLayoutVars>
          <dgm:bulletEnabled val="1"/>
        </dgm:presLayoutVars>
      </dgm:prSet>
      <dgm:spPr/>
    </dgm:pt>
    <dgm:pt modelId="{87AF8CC3-3D8F-E24F-8847-76F1358A4BEE}" type="pres">
      <dgm:prSet presAssocID="{9A6C41C9-8DDC-4E49-A49E-72793CC135FC}" presName="aSpace2" presStyleCnt="0"/>
      <dgm:spPr/>
    </dgm:pt>
    <dgm:pt modelId="{959AC4B8-7DEE-2147-9CF5-63BD9CEC913F}" type="pres">
      <dgm:prSet presAssocID="{D9D14A2B-8D56-EE46-9F5E-44131450735C}" presName="childNode" presStyleLbl="node1" presStyleIdx="9" presStyleCnt="11">
        <dgm:presLayoutVars>
          <dgm:bulletEnabled val="1"/>
        </dgm:presLayoutVars>
      </dgm:prSet>
      <dgm:spPr/>
    </dgm:pt>
    <dgm:pt modelId="{B8890300-F806-1441-84DA-C033DC1E86D1}" type="pres">
      <dgm:prSet presAssocID="{D9D14A2B-8D56-EE46-9F5E-44131450735C}" presName="aSpace2" presStyleCnt="0"/>
      <dgm:spPr/>
    </dgm:pt>
    <dgm:pt modelId="{C8C2D872-023B-994A-952C-1036ABF5C9AF}" type="pres">
      <dgm:prSet presAssocID="{CF439C04-B8A9-C549-977E-19BA4907FF72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F8A86807-D406-1248-9D41-05EA1FAB3EDC}" srcId="{7BCFB243-CBA5-9D48-9AFC-ADDFC95B3C1A}" destId="{740FC96E-D3FB-3148-ACA2-4EA6140DA9BD}" srcOrd="5" destOrd="0" parTransId="{8CD8C8C4-0F53-3740-93A6-C5E1703F2DCF}" sibTransId="{70C8BDBF-1D67-B943-AA77-755BC9A2C9E7}"/>
    <dgm:cxn modelId="{61F75F13-6F9A-0A45-86E8-545D2777AECC}" srcId="{7BCFB243-CBA5-9D48-9AFC-ADDFC95B3C1A}" destId="{4742376E-3FB8-8549-B477-5C6188B533D7}" srcOrd="1" destOrd="0" parTransId="{86E9205D-6AA9-4247-8751-390E6F7AA112}" sibTransId="{078E2EDF-0C06-454C-833F-0694386F5D5E}"/>
    <dgm:cxn modelId="{DCF6951C-EE18-9848-BB01-44FC8882306F}" type="presOf" srcId="{7BCFB243-CBA5-9D48-9AFC-ADDFC95B3C1A}" destId="{11095EF9-44D7-8949-BE6D-A4CBDA1CCF5D}" srcOrd="1" destOrd="0" presId="urn:microsoft.com/office/officeart/2005/8/layout/lProcess2"/>
    <dgm:cxn modelId="{C703271E-60ED-3445-8FCB-3CB04C702E94}" srcId="{7BCFB243-CBA5-9D48-9AFC-ADDFC95B3C1A}" destId="{A3FE3D21-E4AF-8749-A1C8-F0BF81F38FA2}" srcOrd="6" destOrd="0" parTransId="{A3B2939D-00D9-4443-A5DF-96965C794914}" sibTransId="{43FEFD76-8933-DE4A-90D4-D647DD92A849}"/>
    <dgm:cxn modelId="{DF16D92A-D8EC-4E48-BB4E-0947EC84EB8E}" type="presOf" srcId="{D9D14A2B-8D56-EE46-9F5E-44131450735C}" destId="{959AC4B8-7DEE-2147-9CF5-63BD9CEC913F}" srcOrd="0" destOrd="0" presId="urn:microsoft.com/office/officeart/2005/8/layout/lProcess2"/>
    <dgm:cxn modelId="{A4C74030-3957-DF40-8F9A-54DAB0D116EA}" srcId="{7BCFB243-CBA5-9D48-9AFC-ADDFC95B3C1A}" destId="{0985D21C-B4ED-CB46-8168-DC265DFE6985}" srcOrd="0" destOrd="0" parTransId="{1174D2CF-85AB-E04B-A7E4-0344A13FB7E8}" sibTransId="{3DA46706-8982-1C45-AE26-453BE2906753}"/>
    <dgm:cxn modelId="{1F00513C-9D9D-5C4B-B04F-182D67EA90D6}" type="presOf" srcId="{CF439C04-B8A9-C549-977E-19BA4907FF72}" destId="{C8C2D872-023B-994A-952C-1036ABF5C9AF}" srcOrd="0" destOrd="0" presId="urn:microsoft.com/office/officeart/2005/8/layout/lProcess2"/>
    <dgm:cxn modelId="{BD22F540-37D4-1E44-A7C7-0D125ECE45BD}" type="presOf" srcId="{26613BFB-CF32-8645-A849-D068FFA94A80}" destId="{27C3CCC3-9027-DB4F-A22B-F755FB79CFBD}" srcOrd="0" destOrd="0" presId="urn:microsoft.com/office/officeart/2005/8/layout/lProcess2"/>
    <dgm:cxn modelId="{091A9A4A-76B7-0045-8E9D-86CC4E77508D}" type="presOf" srcId="{8285D376-DF6F-654B-A184-C5BEAE31C549}" destId="{D7274511-A595-6B43-98CC-178A90ACEE42}" srcOrd="0" destOrd="0" presId="urn:microsoft.com/office/officeart/2005/8/layout/lProcess2"/>
    <dgm:cxn modelId="{0340A15E-8AA4-2C4E-98E7-504BA0A59E03}" type="presOf" srcId="{7BCFB243-CBA5-9D48-9AFC-ADDFC95B3C1A}" destId="{EB111D54-A9E7-0846-996F-878C4D716C2C}" srcOrd="0" destOrd="0" presId="urn:microsoft.com/office/officeart/2005/8/layout/lProcess2"/>
    <dgm:cxn modelId="{CA582D61-24BA-3744-B359-BEC642C1B120}" type="presOf" srcId="{6A6128F0-B751-754E-B5E6-23B86015C6B8}" destId="{300270AD-B87C-824C-9214-3A6A2E58755A}" srcOrd="0" destOrd="0" presId="urn:microsoft.com/office/officeart/2005/8/layout/lProcess2"/>
    <dgm:cxn modelId="{6E529E65-6AD5-724B-B66D-9510A3FD0A9F}" srcId="{7BCFB243-CBA5-9D48-9AFC-ADDFC95B3C1A}" destId="{26613BFB-CF32-8645-A849-D068FFA94A80}" srcOrd="4" destOrd="0" parTransId="{67EE8048-D5E3-524A-A6B6-5AD0BE8476F2}" sibTransId="{0A9B999A-D3BE-294B-A28F-6536F278FC85}"/>
    <dgm:cxn modelId="{CC2EF765-A60B-5246-B31B-720427988FD1}" type="presOf" srcId="{4742376E-3FB8-8549-B477-5C6188B533D7}" destId="{0645024E-16E7-A040-8F4A-D0E170DE25E8}" srcOrd="0" destOrd="0" presId="urn:microsoft.com/office/officeart/2005/8/layout/lProcess2"/>
    <dgm:cxn modelId="{DC7DDE6E-0464-4746-87DF-89DB371B34F6}" srcId="{7BCFB243-CBA5-9D48-9AFC-ADDFC95B3C1A}" destId="{D9D14A2B-8D56-EE46-9F5E-44131450735C}" srcOrd="9" destOrd="0" parTransId="{62E2F9C9-D508-AD4C-849A-6B32DE86E657}" sibTransId="{FFB267D7-0DA2-5740-BD89-DD29B5792ACE}"/>
    <dgm:cxn modelId="{13B8677C-6331-7C43-AB4D-D70153CB5E14}" srcId="{7BCFB243-CBA5-9D48-9AFC-ADDFC95B3C1A}" destId="{9A6C41C9-8DDC-4E49-A49E-72793CC135FC}" srcOrd="8" destOrd="0" parTransId="{2E4A4A4C-BCA2-8F40-9ED2-E0A7BF9A1D5D}" sibTransId="{4CE2BA1A-BFC0-C449-8FF6-5AFE1491C676}"/>
    <dgm:cxn modelId="{48A5B781-3CB4-F640-98B9-B2854DCC4C3D}" type="presOf" srcId="{0985D21C-B4ED-CB46-8168-DC265DFE6985}" destId="{9AAAC498-0E79-3A4B-A36A-50C7CB5702C9}" srcOrd="0" destOrd="0" presId="urn:microsoft.com/office/officeart/2005/8/layout/lProcess2"/>
    <dgm:cxn modelId="{C84ACCA5-FB04-DE4C-A0DA-ADC97B2A05A8}" type="presOf" srcId="{A186D3E1-C581-2645-A616-69F03BFC5A2D}" destId="{AF651021-AEC9-8047-A8C4-132E743DD7CE}" srcOrd="0" destOrd="0" presId="urn:microsoft.com/office/officeart/2005/8/layout/lProcess2"/>
    <dgm:cxn modelId="{184762A9-4BAE-0046-B1B2-6C15A6B05ACD}" srcId="{7BCFB243-CBA5-9D48-9AFC-ADDFC95B3C1A}" destId="{A1F472B5-10D7-7E46-89DC-C348792BBC5F}" srcOrd="2" destOrd="0" parTransId="{CF861076-7E2F-D04D-92EF-AF0C6CC1CFE9}" sibTransId="{46C674B4-11AF-1E45-B870-7F0AB417EF36}"/>
    <dgm:cxn modelId="{8B1243AA-4A2B-4D4E-B42A-7040B9F374C0}" srcId="{7BCFB243-CBA5-9D48-9AFC-ADDFC95B3C1A}" destId="{CF439C04-B8A9-C549-977E-19BA4907FF72}" srcOrd="10" destOrd="0" parTransId="{15C681DE-188C-DA4A-A88C-A74EEEEB72D8}" sibTransId="{788036C1-3C05-5147-B856-A835403E2583}"/>
    <dgm:cxn modelId="{258F8CAE-DB97-984E-ABFC-FACCBBD590EF}" type="presOf" srcId="{A1F472B5-10D7-7E46-89DC-C348792BBC5F}" destId="{2F4E6948-C23E-AC44-8F20-09A3A2FB6BBF}" srcOrd="0" destOrd="0" presId="urn:microsoft.com/office/officeart/2005/8/layout/lProcess2"/>
    <dgm:cxn modelId="{C15A2BB6-9EFD-BC47-9C69-2FBD50773969}" srcId="{7BCFB243-CBA5-9D48-9AFC-ADDFC95B3C1A}" destId="{6A6128F0-B751-754E-B5E6-23B86015C6B8}" srcOrd="3" destOrd="0" parTransId="{CEB36909-858A-D44A-B653-5AB59FFD0C2F}" sibTransId="{CC6F10EB-5914-F442-BFEC-09EF8C08F6AB}"/>
    <dgm:cxn modelId="{5F5D02C9-7403-9049-9A45-8758B459DA74}" type="presOf" srcId="{9A6C41C9-8DDC-4E49-A49E-72793CC135FC}" destId="{ECC2FC11-0046-1045-A69A-495D0E3E60D3}" srcOrd="0" destOrd="0" presId="urn:microsoft.com/office/officeart/2005/8/layout/lProcess2"/>
    <dgm:cxn modelId="{C5862AD6-45F7-8248-8474-186DEBBA7123}" type="presOf" srcId="{740FC96E-D3FB-3148-ACA2-4EA6140DA9BD}" destId="{D3F541F9-5EF2-F44C-8A59-8506DA0457E4}" srcOrd="0" destOrd="0" presId="urn:microsoft.com/office/officeart/2005/8/layout/lProcess2"/>
    <dgm:cxn modelId="{24BB40D9-BFA9-204F-AC26-F3AEED97BCF2}" srcId="{A186D3E1-C581-2645-A616-69F03BFC5A2D}" destId="{7BCFB243-CBA5-9D48-9AFC-ADDFC95B3C1A}" srcOrd="0" destOrd="0" parTransId="{9EB0F493-ED09-E54C-933F-45F67A98520D}" sibTransId="{26C24C37-9D56-F341-8A7E-BE76403417A9}"/>
    <dgm:cxn modelId="{B18413E0-A9EC-C14B-8AF7-6A408A22681C}" srcId="{7BCFB243-CBA5-9D48-9AFC-ADDFC95B3C1A}" destId="{8285D376-DF6F-654B-A184-C5BEAE31C549}" srcOrd="7" destOrd="0" parTransId="{B2FBFC28-5D31-234F-B613-FDDE07FC7107}" sibTransId="{64DF9347-A4B5-8040-946A-59F3AB422C3E}"/>
    <dgm:cxn modelId="{149700E9-C1D0-2C42-8BA5-00CDAF76E712}" type="presOf" srcId="{A3FE3D21-E4AF-8749-A1C8-F0BF81F38FA2}" destId="{CF55424B-344E-684C-96E4-2D899A343AD6}" srcOrd="0" destOrd="0" presId="urn:microsoft.com/office/officeart/2005/8/layout/lProcess2"/>
    <dgm:cxn modelId="{6C468C95-3389-5E41-87BE-3FA52CFE8AD4}" type="presParOf" srcId="{AF651021-AEC9-8047-A8C4-132E743DD7CE}" destId="{9E3A43CD-580C-DD49-A17C-1658A7916D49}" srcOrd="0" destOrd="0" presId="urn:microsoft.com/office/officeart/2005/8/layout/lProcess2"/>
    <dgm:cxn modelId="{43304ADC-7A23-5C4B-B5E8-322FB3DF534F}" type="presParOf" srcId="{9E3A43CD-580C-DD49-A17C-1658A7916D49}" destId="{EB111D54-A9E7-0846-996F-878C4D716C2C}" srcOrd="0" destOrd="0" presId="urn:microsoft.com/office/officeart/2005/8/layout/lProcess2"/>
    <dgm:cxn modelId="{55924870-420D-034C-8C75-AF2FFD0576B1}" type="presParOf" srcId="{9E3A43CD-580C-DD49-A17C-1658A7916D49}" destId="{11095EF9-44D7-8949-BE6D-A4CBDA1CCF5D}" srcOrd="1" destOrd="0" presId="urn:microsoft.com/office/officeart/2005/8/layout/lProcess2"/>
    <dgm:cxn modelId="{3D28C0BC-74F3-D54F-BFFF-5C97380D8BBB}" type="presParOf" srcId="{9E3A43CD-580C-DD49-A17C-1658A7916D49}" destId="{36F12107-D842-C64F-800B-EB547D9F13FB}" srcOrd="2" destOrd="0" presId="urn:microsoft.com/office/officeart/2005/8/layout/lProcess2"/>
    <dgm:cxn modelId="{7EA23124-48F3-F44E-AFF2-0BC71954DA3D}" type="presParOf" srcId="{36F12107-D842-C64F-800B-EB547D9F13FB}" destId="{381DAEF2-6F28-2B4E-938A-8E1BEF1D980D}" srcOrd="0" destOrd="0" presId="urn:microsoft.com/office/officeart/2005/8/layout/lProcess2"/>
    <dgm:cxn modelId="{738B4261-6B1E-0A4A-946C-7FD784411D09}" type="presParOf" srcId="{381DAEF2-6F28-2B4E-938A-8E1BEF1D980D}" destId="{9AAAC498-0E79-3A4B-A36A-50C7CB5702C9}" srcOrd="0" destOrd="0" presId="urn:microsoft.com/office/officeart/2005/8/layout/lProcess2"/>
    <dgm:cxn modelId="{91D6803C-AD12-0F4E-9792-0F50B7CDF343}" type="presParOf" srcId="{381DAEF2-6F28-2B4E-938A-8E1BEF1D980D}" destId="{69DDE786-776F-AD49-BA89-589BC04A1548}" srcOrd="1" destOrd="0" presId="urn:microsoft.com/office/officeart/2005/8/layout/lProcess2"/>
    <dgm:cxn modelId="{70F7B4C8-E652-324D-9E7E-6C5F5A3765A8}" type="presParOf" srcId="{381DAEF2-6F28-2B4E-938A-8E1BEF1D980D}" destId="{0645024E-16E7-A040-8F4A-D0E170DE25E8}" srcOrd="2" destOrd="0" presId="urn:microsoft.com/office/officeart/2005/8/layout/lProcess2"/>
    <dgm:cxn modelId="{24BD8759-56DD-BE4C-9025-F84793BA1C79}" type="presParOf" srcId="{381DAEF2-6F28-2B4E-938A-8E1BEF1D980D}" destId="{4D23E87D-2D1D-4449-9AAD-919AE8D453A8}" srcOrd="3" destOrd="0" presId="urn:microsoft.com/office/officeart/2005/8/layout/lProcess2"/>
    <dgm:cxn modelId="{21DDC6F4-06F2-B840-98CC-BE2D99F8951A}" type="presParOf" srcId="{381DAEF2-6F28-2B4E-938A-8E1BEF1D980D}" destId="{2F4E6948-C23E-AC44-8F20-09A3A2FB6BBF}" srcOrd="4" destOrd="0" presId="urn:microsoft.com/office/officeart/2005/8/layout/lProcess2"/>
    <dgm:cxn modelId="{B5731458-89B5-FE4B-AF60-D790C4343C09}" type="presParOf" srcId="{381DAEF2-6F28-2B4E-938A-8E1BEF1D980D}" destId="{AA90D7A8-B896-EF4F-857D-B139F22A0440}" srcOrd="5" destOrd="0" presId="urn:microsoft.com/office/officeart/2005/8/layout/lProcess2"/>
    <dgm:cxn modelId="{8FAA0F64-D1DE-D54C-BF2B-3D22636A50A0}" type="presParOf" srcId="{381DAEF2-6F28-2B4E-938A-8E1BEF1D980D}" destId="{300270AD-B87C-824C-9214-3A6A2E58755A}" srcOrd="6" destOrd="0" presId="urn:microsoft.com/office/officeart/2005/8/layout/lProcess2"/>
    <dgm:cxn modelId="{1EE7072A-2D13-064B-9BE3-73379D7BD302}" type="presParOf" srcId="{381DAEF2-6F28-2B4E-938A-8E1BEF1D980D}" destId="{936797A7-ECF4-9546-9955-26E10F05A301}" srcOrd="7" destOrd="0" presId="urn:microsoft.com/office/officeart/2005/8/layout/lProcess2"/>
    <dgm:cxn modelId="{DC5C825E-31F6-3F47-A773-F9A9865BDB55}" type="presParOf" srcId="{381DAEF2-6F28-2B4E-938A-8E1BEF1D980D}" destId="{27C3CCC3-9027-DB4F-A22B-F755FB79CFBD}" srcOrd="8" destOrd="0" presId="urn:microsoft.com/office/officeart/2005/8/layout/lProcess2"/>
    <dgm:cxn modelId="{9DE19293-C4B3-1641-94CF-5C166F6467F0}" type="presParOf" srcId="{381DAEF2-6F28-2B4E-938A-8E1BEF1D980D}" destId="{BFFADFBC-F769-A54F-8EC9-B10190648C3D}" srcOrd="9" destOrd="0" presId="urn:microsoft.com/office/officeart/2005/8/layout/lProcess2"/>
    <dgm:cxn modelId="{1DDA3989-C41D-6747-B568-DC23273E3082}" type="presParOf" srcId="{381DAEF2-6F28-2B4E-938A-8E1BEF1D980D}" destId="{D3F541F9-5EF2-F44C-8A59-8506DA0457E4}" srcOrd="10" destOrd="0" presId="urn:microsoft.com/office/officeart/2005/8/layout/lProcess2"/>
    <dgm:cxn modelId="{10784574-02DE-0C41-8FF4-E69D7A1F06DC}" type="presParOf" srcId="{381DAEF2-6F28-2B4E-938A-8E1BEF1D980D}" destId="{54E64E79-3B4D-564A-A112-2E5E3216F427}" srcOrd="11" destOrd="0" presId="urn:microsoft.com/office/officeart/2005/8/layout/lProcess2"/>
    <dgm:cxn modelId="{41928D65-B9DF-5349-A92C-5BFABDF808D8}" type="presParOf" srcId="{381DAEF2-6F28-2B4E-938A-8E1BEF1D980D}" destId="{CF55424B-344E-684C-96E4-2D899A343AD6}" srcOrd="12" destOrd="0" presId="urn:microsoft.com/office/officeart/2005/8/layout/lProcess2"/>
    <dgm:cxn modelId="{6226AA4F-DB75-EA49-8491-F6B99851F492}" type="presParOf" srcId="{381DAEF2-6F28-2B4E-938A-8E1BEF1D980D}" destId="{2688F072-4743-0C44-BC20-49BC3FA25C33}" srcOrd="13" destOrd="0" presId="urn:microsoft.com/office/officeart/2005/8/layout/lProcess2"/>
    <dgm:cxn modelId="{56CD66AF-A360-8340-BD17-1FFD7BD00DD0}" type="presParOf" srcId="{381DAEF2-6F28-2B4E-938A-8E1BEF1D980D}" destId="{D7274511-A595-6B43-98CC-178A90ACEE42}" srcOrd="14" destOrd="0" presId="urn:microsoft.com/office/officeart/2005/8/layout/lProcess2"/>
    <dgm:cxn modelId="{B782A177-34A0-384A-ABDA-5D1D27D477D0}" type="presParOf" srcId="{381DAEF2-6F28-2B4E-938A-8E1BEF1D980D}" destId="{D01978D5-587B-D141-AA31-A6971E8C7FC8}" srcOrd="15" destOrd="0" presId="urn:microsoft.com/office/officeart/2005/8/layout/lProcess2"/>
    <dgm:cxn modelId="{5179CD00-C05C-D740-BA8E-2C8420A83861}" type="presParOf" srcId="{381DAEF2-6F28-2B4E-938A-8E1BEF1D980D}" destId="{ECC2FC11-0046-1045-A69A-495D0E3E60D3}" srcOrd="16" destOrd="0" presId="urn:microsoft.com/office/officeart/2005/8/layout/lProcess2"/>
    <dgm:cxn modelId="{DD9F7E50-0CAF-2145-8001-919EEE28B1B1}" type="presParOf" srcId="{381DAEF2-6F28-2B4E-938A-8E1BEF1D980D}" destId="{87AF8CC3-3D8F-E24F-8847-76F1358A4BEE}" srcOrd="17" destOrd="0" presId="urn:microsoft.com/office/officeart/2005/8/layout/lProcess2"/>
    <dgm:cxn modelId="{77F87833-6D33-5241-86FE-A5AD12EBF128}" type="presParOf" srcId="{381DAEF2-6F28-2B4E-938A-8E1BEF1D980D}" destId="{959AC4B8-7DEE-2147-9CF5-63BD9CEC913F}" srcOrd="18" destOrd="0" presId="urn:microsoft.com/office/officeart/2005/8/layout/lProcess2"/>
    <dgm:cxn modelId="{2EB03610-D1E5-A543-A3AB-82C7C1324D42}" type="presParOf" srcId="{381DAEF2-6F28-2B4E-938A-8E1BEF1D980D}" destId="{B8890300-F806-1441-84DA-C033DC1E86D1}" srcOrd="19" destOrd="0" presId="urn:microsoft.com/office/officeart/2005/8/layout/lProcess2"/>
    <dgm:cxn modelId="{7A3D7149-3BA5-F045-9860-179D3168EF98}" type="presParOf" srcId="{381DAEF2-6F28-2B4E-938A-8E1BEF1D980D}" destId="{C8C2D872-023B-994A-952C-1036ABF5C9AF}" srcOrd="2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186D3E1-C581-2645-A616-69F03BFC5A2D}" type="doc">
      <dgm:prSet loTypeId="urn:microsoft.com/office/officeart/2005/8/layout/lProcess2" loCatId="" qsTypeId="urn:microsoft.com/office/officeart/2005/8/quickstyle/3d3" qsCatId="3D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7BCFB243-CBA5-9D48-9AFC-ADDFC95B3C1A}">
      <dgm:prSet phldrT="[文本]"/>
      <dgm:spPr/>
      <dgm:t>
        <a:bodyPr/>
        <a:lstStyle/>
        <a:p>
          <a:r>
            <a:rPr lang="en-US" altLang="zh-CN" dirty="0" err="1"/>
            <a:t>Offsping</a:t>
          </a:r>
          <a:r>
            <a:rPr lang="en-US" altLang="zh-CN" dirty="0"/>
            <a:t> 1</a:t>
          </a:r>
          <a:endParaRPr lang="zh-CN" altLang="en-US" dirty="0"/>
        </a:p>
      </dgm:t>
    </dgm:pt>
    <dgm:pt modelId="{9EB0F493-ED09-E54C-933F-45F67A98520D}" type="par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26C24C37-9D56-F341-8A7E-BE76403417A9}" type="sib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0985D21C-B4ED-CB46-8168-DC265DFE6985}">
      <dgm:prSet/>
      <dgm:spPr/>
      <dgm:t>
        <a:bodyPr/>
        <a:lstStyle/>
        <a:p>
          <a:r>
            <a:rPr lang="nl-NL" b="0" dirty="0" err="1"/>
            <a:t>Pretty</a:t>
          </a:r>
          <a:r>
            <a:rPr lang="nl-NL" b="0" dirty="0"/>
            <a:t> </a:t>
          </a:r>
          <a:r>
            <a:rPr lang="nl-NL" b="0" dirty="0" err="1"/>
            <a:t>formula</a:t>
          </a:r>
          <a:r>
            <a:rPr lang="nl-NL" b="0" dirty="0"/>
            <a:t> 2</a:t>
          </a:r>
        </a:p>
      </dgm:t>
    </dgm:pt>
    <dgm:pt modelId="{1174D2CF-85AB-E04B-A7E4-0344A13FB7E8}" type="par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3DA46706-8982-1C45-AE26-453BE2906753}" type="sib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4742376E-3FB8-8549-B477-5C6188B533D7}">
      <dgm:prSet/>
      <dgm:spPr/>
      <dgm:t>
        <a:bodyPr/>
        <a:lstStyle/>
        <a:p>
          <a:r>
            <a:rPr lang="nl-NL" b="0" dirty="0"/>
            <a:t>Energy/Atom 1</a:t>
          </a:r>
        </a:p>
      </dgm:t>
    </dgm:pt>
    <dgm:pt modelId="{86E9205D-6AA9-4247-8751-390E6F7AA112}" type="par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078E2EDF-0C06-454C-833F-0694386F5D5E}" type="sib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A1F472B5-10D7-7E46-89DC-C348792BBC5F}">
      <dgm:prSet/>
      <dgm:spPr/>
      <dgm:t>
        <a:bodyPr/>
        <a:lstStyle/>
        <a:p>
          <a:r>
            <a:rPr lang="nl-NL" b="0" dirty="0"/>
            <a:t>Volume/Atom 1</a:t>
          </a:r>
        </a:p>
      </dgm:t>
    </dgm:pt>
    <dgm:pt modelId="{CF861076-7E2F-D04D-92EF-AF0C6CC1CFE9}" type="par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46C674B4-11AF-1E45-B870-7F0AB417EF36}" type="sib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6A6128F0-B751-754E-B5E6-23B86015C6B8}">
      <dgm:prSet/>
      <dgm:spPr/>
      <dgm:t>
        <a:bodyPr/>
        <a:lstStyle/>
        <a:p>
          <a:r>
            <a:rPr lang="nl-NL" b="0" dirty="0" err="1"/>
            <a:t>Symbol</a:t>
          </a:r>
          <a:r>
            <a:rPr lang="nl-NL" b="0" dirty="0"/>
            <a:t> 2</a:t>
          </a:r>
        </a:p>
      </dgm:t>
    </dgm:pt>
    <dgm:pt modelId="{CEB36909-858A-D44A-B653-5AB59FFD0C2F}" type="par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CC6F10EB-5914-F442-BFEC-09EF8C08F6AB}" type="sib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26613BFB-CF32-8645-A849-D068FFA94A80}">
      <dgm:prSet/>
      <dgm:spPr/>
      <dgm:t>
        <a:bodyPr/>
        <a:lstStyle/>
        <a:p>
          <a:r>
            <a:rPr lang="nl-NL" b="0" dirty="0"/>
            <a:t>Hall 2</a:t>
          </a:r>
        </a:p>
      </dgm:t>
    </dgm:pt>
    <dgm:pt modelId="{67EE8048-D5E3-524A-A6B6-5AD0BE8476F2}" type="par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0A9B999A-D3BE-294B-A28F-6536F278FC85}" type="sib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740FC96E-D3FB-3148-ACA2-4EA6140DA9BD}">
      <dgm:prSet/>
      <dgm:spPr/>
      <dgm:t>
        <a:bodyPr/>
        <a:lstStyle/>
        <a:p>
          <a:r>
            <a:rPr lang="nl-NL" b="0" dirty="0"/>
            <a:t>Point </a:t>
          </a:r>
          <a:r>
            <a:rPr lang="nl-NL" b="0" dirty="0" err="1"/>
            <a:t>group</a:t>
          </a:r>
          <a:r>
            <a:rPr lang="nl-NL" b="0" dirty="0"/>
            <a:t> 2</a:t>
          </a:r>
        </a:p>
      </dgm:t>
    </dgm:pt>
    <dgm:pt modelId="{8CD8C8C4-0F53-3740-93A6-C5E1703F2DCF}" type="par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70C8BDBF-1D67-B943-AA77-755BC9A2C9E7}" type="sib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A3FE3D21-E4AF-8749-A1C8-F0BF81F38FA2}">
      <dgm:prSet/>
      <dgm:spPr/>
      <dgm:t>
        <a:bodyPr/>
        <a:lstStyle/>
        <a:p>
          <a:r>
            <a:rPr lang="nl-NL" b="0" dirty="0"/>
            <a:t>Crystal system 2</a:t>
          </a:r>
        </a:p>
      </dgm:t>
    </dgm:pt>
    <dgm:pt modelId="{A3B2939D-00D9-4443-A5DF-96965C794914}" type="par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43FEFD76-8933-DE4A-90D4-D647DD92A849}" type="sib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8285D376-DF6F-654B-A184-C5BEAE31C549}">
      <dgm:prSet/>
      <dgm:spPr/>
      <dgm:t>
        <a:bodyPr/>
        <a:lstStyle/>
        <a:p>
          <a:r>
            <a:rPr lang="nl-NL" b="0" dirty="0" err="1"/>
            <a:t>Formation</a:t>
          </a:r>
          <a:r>
            <a:rPr lang="nl-NL" b="0" dirty="0"/>
            <a:t> energy/Atom 1</a:t>
          </a:r>
        </a:p>
      </dgm:t>
    </dgm:pt>
    <dgm:pt modelId="{B2FBFC28-5D31-234F-B613-FDDE07FC7107}" type="par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64DF9347-A4B5-8040-946A-59F3AB422C3E}" type="sib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9A6C41C9-8DDC-4E49-A49E-72793CC135FC}">
      <dgm:prSet/>
      <dgm:spPr/>
      <dgm:t>
        <a:bodyPr/>
        <a:lstStyle/>
        <a:p>
          <a:r>
            <a:rPr lang="nl-NL" b="0" dirty="0" err="1"/>
            <a:t>Density</a:t>
          </a:r>
          <a:r>
            <a:rPr lang="nl-NL" b="0" dirty="0"/>
            <a:t> 1 </a:t>
          </a:r>
        </a:p>
      </dgm:t>
    </dgm:pt>
    <dgm:pt modelId="{2E4A4A4C-BCA2-8F40-9ED2-E0A7BF9A1D5D}" type="par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4CE2BA1A-BFC0-C449-8FF6-5AFE1491C676}" type="sib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D9D14A2B-8D56-EE46-9F5E-44131450735C}">
      <dgm:prSet/>
      <dgm:spPr/>
      <dgm:t>
        <a:bodyPr/>
        <a:lstStyle/>
        <a:p>
          <a:r>
            <a:rPr lang="nl-NL" b="0" dirty="0"/>
            <a:t>Oxide type 2</a:t>
          </a:r>
        </a:p>
      </dgm:t>
    </dgm:pt>
    <dgm:pt modelId="{62E2F9C9-D508-AD4C-849A-6B32DE86E657}" type="par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FFB267D7-0DA2-5740-BD89-DD29B5792ACE}" type="sib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CF439C04-B8A9-C549-977E-19BA4907FF72}">
      <dgm:prSet/>
      <dgm:spPr/>
      <dgm:t>
        <a:bodyPr/>
        <a:lstStyle/>
        <a:p>
          <a:r>
            <a:rPr lang="nl-NL" b="0" dirty="0" err="1"/>
            <a:t>Number</a:t>
          </a:r>
          <a:r>
            <a:rPr lang="nl-NL" b="0" dirty="0"/>
            <a:t> of </a:t>
          </a:r>
          <a:r>
            <a:rPr lang="nl-NL" b="0" dirty="0" err="1"/>
            <a:t>Atoms</a:t>
          </a:r>
          <a:r>
            <a:rPr lang="nl-NL" b="0" dirty="0"/>
            <a:t> 1</a:t>
          </a:r>
        </a:p>
      </dgm:t>
    </dgm:pt>
    <dgm:pt modelId="{15C681DE-188C-DA4A-A88C-A74EEEEB72D8}" type="par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788036C1-3C05-5147-B856-A835403E2583}" type="sib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AF651021-AEC9-8047-A8C4-132E743DD7CE}" type="pres">
      <dgm:prSet presAssocID="{A186D3E1-C581-2645-A616-69F03BFC5A2D}" presName="theList" presStyleCnt="0">
        <dgm:presLayoutVars>
          <dgm:dir/>
          <dgm:animLvl val="lvl"/>
          <dgm:resizeHandles val="exact"/>
        </dgm:presLayoutVars>
      </dgm:prSet>
      <dgm:spPr/>
    </dgm:pt>
    <dgm:pt modelId="{9E3A43CD-580C-DD49-A17C-1658A7916D49}" type="pres">
      <dgm:prSet presAssocID="{7BCFB243-CBA5-9D48-9AFC-ADDFC95B3C1A}" presName="compNode" presStyleCnt="0"/>
      <dgm:spPr/>
    </dgm:pt>
    <dgm:pt modelId="{EB111D54-A9E7-0846-996F-878C4D716C2C}" type="pres">
      <dgm:prSet presAssocID="{7BCFB243-CBA5-9D48-9AFC-ADDFC95B3C1A}" presName="aNode" presStyleLbl="bgShp" presStyleIdx="0" presStyleCnt="1" custScaleX="79809"/>
      <dgm:spPr/>
    </dgm:pt>
    <dgm:pt modelId="{11095EF9-44D7-8949-BE6D-A4CBDA1CCF5D}" type="pres">
      <dgm:prSet presAssocID="{7BCFB243-CBA5-9D48-9AFC-ADDFC95B3C1A}" presName="textNode" presStyleLbl="bgShp" presStyleIdx="0" presStyleCnt="1"/>
      <dgm:spPr/>
    </dgm:pt>
    <dgm:pt modelId="{36F12107-D842-C64F-800B-EB547D9F13FB}" type="pres">
      <dgm:prSet presAssocID="{7BCFB243-CBA5-9D48-9AFC-ADDFC95B3C1A}" presName="compChildNode" presStyleCnt="0"/>
      <dgm:spPr/>
    </dgm:pt>
    <dgm:pt modelId="{381DAEF2-6F28-2B4E-938A-8E1BEF1D980D}" type="pres">
      <dgm:prSet presAssocID="{7BCFB243-CBA5-9D48-9AFC-ADDFC95B3C1A}" presName="theInnerList" presStyleCnt="0"/>
      <dgm:spPr/>
    </dgm:pt>
    <dgm:pt modelId="{9AAAC498-0E79-3A4B-A36A-50C7CB5702C9}" type="pres">
      <dgm:prSet presAssocID="{0985D21C-B4ED-CB46-8168-DC265DFE6985}" presName="childNode" presStyleLbl="node1" presStyleIdx="0" presStyleCnt="11">
        <dgm:presLayoutVars>
          <dgm:bulletEnabled val="1"/>
        </dgm:presLayoutVars>
      </dgm:prSet>
      <dgm:spPr/>
    </dgm:pt>
    <dgm:pt modelId="{69DDE786-776F-AD49-BA89-589BC04A1548}" type="pres">
      <dgm:prSet presAssocID="{0985D21C-B4ED-CB46-8168-DC265DFE6985}" presName="aSpace2" presStyleCnt="0"/>
      <dgm:spPr/>
    </dgm:pt>
    <dgm:pt modelId="{0645024E-16E7-A040-8F4A-D0E170DE25E8}" type="pres">
      <dgm:prSet presAssocID="{4742376E-3FB8-8549-B477-5C6188B533D7}" presName="childNode" presStyleLbl="node1" presStyleIdx="1" presStyleCnt="11">
        <dgm:presLayoutVars>
          <dgm:bulletEnabled val="1"/>
        </dgm:presLayoutVars>
      </dgm:prSet>
      <dgm:spPr/>
    </dgm:pt>
    <dgm:pt modelId="{4D23E87D-2D1D-4449-9AAD-919AE8D453A8}" type="pres">
      <dgm:prSet presAssocID="{4742376E-3FB8-8549-B477-5C6188B533D7}" presName="aSpace2" presStyleCnt="0"/>
      <dgm:spPr/>
    </dgm:pt>
    <dgm:pt modelId="{2F4E6948-C23E-AC44-8F20-09A3A2FB6BBF}" type="pres">
      <dgm:prSet presAssocID="{A1F472B5-10D7-7E46-89DC-C348792BBC5F}" presName="childNode" presStyleLbl="node1" presStyleIdx="2" presStyleCnt="11">
        <dgm:presLayoutVars>
          <dgm:bulletEnabled val="1"/>
        </dgm:presLayoutVars>
      </dgm:prSet>
      <dgm:spPr/>
    </dgm:pt>
    <dgm:pt modelId="{AA90D7A8-B896-EF4F-857D-B139F22A0440}" type="pres">
      <dgm:prSet presAssocID="{A1F472B5-10D7-7E46-89DC-C348792BBC5F}" presName="aSpace2" presStyleCnt="0"/>
      <dgm:spPr/>
    </dgm:pt>
    <dgm:pt modelId="{300270AD-B87C-824C-9214-3A6A2E58755A}" type="pres">
      <dgm:prSet presAssocID="{6A6128F0-B751-754E-B5E6-23B86015C6B8}" presName="childNode" presStyleLbl="node1" presStyleIdx="3" presStyleCnt="11">
        <dgm:presLayoutVars>
          <dgm:bulletEnabled val="1"/>
        </dgm:presLayoutVars>
      </dgm:prSet>
      <dgm:spPr/>
    </dgm:pt>
    <dgm:pt modelId="{936797A7-ECF4-9546-9955-26E10F05A301}" type="pres">
      <dgm:prSet presAssocID="{6A6128F0-B751-754E-B5E6-23B86015C6B8}" presName="aSpace2" presStyleCnt="0"/>
      <dgm:spPr/>
    </dgm:pt>
    <dgm:pt modelId="{27C3CCC3-9027-DB4F-A22B-F755FB79CFBD}" type="pres">
      <dgm:prSet presAssocID="{26613BFB-CF32-8645-A849-D068FFA94A80}" presName="childNode" presStyleLbl="node1" presStyleIdx="4" presStyleCnt="11">
        <dgm:presLayoutVars>
          <dgm:bulletEnabled val="1"/>
        </dgm:presLayoutVars>
      </dgm:prSet>
      <dgm:spPr/>
    </dgm:pt>
    <dgm:pt modelId="{BFFADFBC-F769-A54F-8EC9-B10190648C3D}" type="pres">
      <dgm:prSet presAssocID="{26613BFB-CF32-8645-A849-D068FFA94A80}" presName="aSpace2" presStyleCnt="0"/>
      <dgm:spPr/>
    </dgm:pt>
    <dgm:pt modelId="{D3F541F9-5EF2-F44C-8A59-8506DA0457E4}" type="pres">
      <dgm:prSet presAssocID="{740FC96E-D3FB-3148-ACA2-4EA6140DA9BD}" presName="childNode" presStyleLbl="node1" presStyleIdx="5" presStyleCnt="11">
        <dgm:presLayoutVars>
          <dgm:bulletEnabled val="1"/>
        </dgm:presLayoutVars>
      </dgm:prSet>
      <dgm:spPr/>
    </dgm:pt>
    <dgm:pt modelId="{54E64E79-3B4D-564A-A112-2E5E3216F427}" type="pres">
      <dgm:prSet presAssocID="{740FC96E-D3FB-3148-ACA2-4EA6140DA9BD}" presName="aSpace2" presStyleCnt="0"/>
      <dgm:spPr/>
    </dgm:pt>
    <dgm:pt modelId="{CF55424B-344E-684C-96E4-2D899A343AD6}" type="pres">
      <dgm:prSet presAssocID="{A3FE3D21-E4AF-8749-A1C8-F0BF81F38FA2}" presName="childNode" presStyleLbl="node1" presStyleIdx="6" presStyleCnt="11">
        <dgm:presLayoutVars>
          <dgm:bulletEnabled val="1"/>
        </dgm:presLayoutVars>
      </dgm:prSet>
      <dgm:spPr/>
    </dgm:pt>
    <dgm:pt modelId="{2688F072-4743-0C44-BC20-49BC3FA25C33}" type="pres">
      <dgm:prSet presAssocID="{A3FE3D21-E4AF-8749-A1C8-F0BF81F38FA2}" presName="aSpace2" presStyleCnt="0"/>
      <dgm:spPr/>
    </dgm:pt>
    <dgm:pt modelId="{D7274511-A595-6B43-98CC-178A90ACEE42}" type="pres">
      <dgm:prSet presAssocID="{8285D376-DF6F-654B-A184-C5BEAE31C549}" presName="childNode" presStyleLbl="node1" presStyleIdx="7" presStyleCnt="11">
        <dgm:presLayoutVars>
          <dgm:bulletEnabled val="1"/>
        </dgm:presLayoutVars>
      </dgm:prSet>
      <dgm:spPr/>
    </dgm:pt>
    <dgm:pt modelId="{D01978D5-587B-D141-AA31-A6971E8C7FC8}" type="pres">
      <dgm:prSet presAssocID="{8285D376-DF6F-654B-A184-C5BEAE31C549}" presName="aSpace2" presStyleCnt="0"/>
      <dgm:spPr/>
    </dgm:pt>
    <dgm:pt modelId="{ECC2FC11-0046-1045-A69A-495D0E3E60D3}" type="pres">
      <dgm:prSet presAssocID="{9A6C41C9-8DDC-4E49-A49E-72793CC135FC}" presName="childNode" presStyleLbl="node1" presStyleIdx="8" presStyleCnt="11">
        <dgm:presLayoutVars>
          <dgm:bulletEnabled val="1"/>
        </dgm:presLayoutVars>
      </dgm:prSet>
      <dgm:spPr/>
    </dgm:pt>
    <dgm:pt modelId="{87AF8CC3-3D8F-E24F-8847-76F1358A4BEE}" type="pres">
      <dgm:prSet presAssocID="{9A6C41C9-8DDC-4E49-A49E-72793CC135FC}" presName="aSpace2" presStyleCnt="0"/>
      <dgm:spPr/>
    </dgm:pt>
    <dgm:pt modelId="{959AC4B8-7DEE-2147-9CF5-63BD9CEC913F}" type="pres">
      <dgm:prSet presAssocID="{D9D14A2B-8D56-EE46-9F5E-44131450735C}" presName="childNode" presStyleLbl="node1" presStyleIdx="9" presStyleCnt="11">
        <dgm:presLayoutVars>
          <dgm:bulletEnabled val="1"/>
        </dgm:presLayoutVars>
      </dgm:prSet>
      <dgm:spPr/>
    </dgm:pt>
    <dgm:pt modelId="{B8890300-F806-1441-84DA-C033DC1E86D1}" type="pres">
      <dgm:prSet presAssocID="{D9D14A2B-8D56-EE46-9F5E-44131450735C}" presName="aSpace2" presStyleCnt="0"/>
      <dgm:spPr/>
    </dgm:pt>
    <dgm:pt modelId="{C8C2D872-023B-994A-952C-1036ABF5C9AF}" type="pres">
      <dgm:prSet presAssocID="{CF439C04-B8A9-C549-977E-19BA4907FF72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F8A86807-D406-1248-9D41-05EA1FAB3EDC}" srcId="{7BCFB243-CBA5-9D48-9AFC-ADDFC95B3C1A}" destId="{740FC96E-D3FB-3148-ACA2-4EA6140DA9BD}" srcOrd="5" destOrd="0" parTransId="{8CD8C8C4-0F53-3740-93A6-C5E1703F2DCF}" sibTransId="{70C8BDBF-1D67-B943-AA77-755BC9A2C9E7}"/>
    <dgm:cxn modelId="{61F75F13-6F9A-0A45-86E8-545D2777AECC}" srcId="{7BCFB243-CBA5-9D48-9AFC-ADDFC95B3C1A}" destId="{4742376E-3FB8-8549-B477-5C6188B533D7}" srcOrd="1" destOrd="0" parTransId="{86E9205D-6AA9-4247-8751-390E6F7AA112}" sibTransId="{078E2EDF-0C06-454C-833F-0694386F5D5E}"/>
    <dgm:cxn modelId="{DCF6951C-EE18-9848-BB01-44FC8882306F}" type="presOf" srcId="{7BCFB243-CBA5-9D48-9AFC-ADDFC95B3C1A}" destId="{11095EF9-44D7-8949-BE6D-A4CBDA1CCF5D}" srcOrd="1" destOrd="0" presId="urn:microsoft.com/office/officeart/2005/8/layout/lProcess2"/>
    <dgm:cxn modelId="{C703271E-60ED-3445-8FCB-3CB04C702E94}" srcId="{7BCFB243-CBA5-9D48-9AFC-ADDFC95B3C1A}" destId="{A3FE3D21-E4AF-8749-A1C8-F0BF81F38FA2}" srcOrd="6" destOrd="0" parTransId="{A3B2939D-00D9-4443-A5DF-96965C794914}" sibTransId="{43FEFD76-8933-DE4A-90D4-D647DD92A849}"/>
    <dgm:cxn modelId="{DF16D92A-D8EC-4E48-BB4E-0947EC84EB8E}" type="presOf" srcId="{D9D14A2B-8D56-EE46-9F5E-44131450735C}" destId="{959AC4B8-7DEE-2147-9CF5-63BD9CEC913F}" srcOrd="0" destOrd="0" presId="urn:microsoft.com/office/officeart/2005/8/layout/lProcess2"/>
    <dgm:cxn modelId="{A4C74030-3957-DF40-8F9A-54DAB0D116EA}" srcId="{7BCFB243-CBA5-9D48-9AFC-ADDFC95B3C1A}" destId="{0985D21C-B4ED-CB46-8168-DC265DFE6985}" srcOrd="0" destOrd="0" parTransId="{1174D2CF-85AB-E04B-A7E4-0344A13FB7E8}" sibTransId="{3DA46706-8982-1C45-AE26-453BE2906753}"/>
    <dgm:cxn modelId="{1F00513C-9D9D-5C4B-B04F-182D67EA90D6}" type="presOf" srcId="{CF439C04-B8A9-C549-977E-19BA4907FF72}" destId="{C8C2D872-023B-994A-952C-1036ABF5C9AF}" srcOrd="0" destOrd="0" presId="urn:microsoft.com/office/officeart/2005/8/layout/lProcess2"/>
    <dgm:cxn modelId="{BD22F540-37D4-1E44-A7C7-0D125ECE45BD}" type="presOf" srcId="{26613BFB-CF32-8645-A849-D068FFA94A80}" destId="{27C3CCC3-9027-DB4F-A22B-F755FB79CFBD}" srcOrd="0" destOrd="0" presId="urn:microsoft.com/office/officeart/2005/8/layout/lProcess2"/>
    <dgm:cxn modelId="{091A9A4A-76B7-0045-8E9D-86CC4E77508D}" type="presOf" srcId="{8285D376-DF6F-654B-A184-C5BEAE31C549}" destId="{D7274511-A595-6B43-98CC-178A90ACEE42}" srcOrd="0" destOrd="0" presId="urn:microsoft.com/office/officeart/2005/8/layout/lProcess2"/>
    <dgm:cxn modelId="{0340A15E-8AA4-2C4E-98E7-504BA0A59E03}" type="presOf" srcId="{7BCFB243-CBA5-9D48-9AFC-ADDFC95B3C1A}" destId="{EB111D54-A9E7-0846-996F-878C4D716C2C}" srcOrd="0" destOrd="0" presId="urn:microsoft.com/office/officeart/2005/8/layout/lProcess2"/>
    <dgm:cxn modelId="{CA582D61-24BA-3744-B359-BEC642C1B120}" type="presOf" srcId="{6A6128F0-B751-754E-B5E6-23B86015C6B8}" destId="{300270AD-B87C-824C-9214-3A6A2E58755A}" srcOrd="0" destOrd="0" presId="urn:microsoft.com/office/officeart/2005/8/layout/lProcess2"/>
    <dgm:cxn modelId="{6E529E65-6AD5-724B-B66D-9510A3FD0A9F}" srcId="{7BCFB243-CBA5-9D48-9AFC-ADDFC95B3C1A}" destId="{26613BFB-CF32-8645-A849-D068FFA94A80}" srcOrd="4" destOrd="0" parTransId="{67EE8048-D5E3-524A-A6B6-5AD0BE8476F2}" sibTransId="{0A9B999A-D3BE-294B-A28F-6536F278FC85}"/>
    <dgm:cxn modelId="{CC2EF765-A60B-5246-B31B-720427988FD1}" type="presOf" srcId="{4742376E-3FB8-8549-B477-5C6188B533D7}" destId="{0645024E-16E7-A040-8F4A-D0E170DE25E8}" srcOrd="0" destOrd="0" presId="urn:microsoft.com/office/officeart/2005/8/layout/lProcess2"/>
    <dgm:cxn modelId="{DC7DDE6E-0464-4746-87DF-89DB371B34F6}" srcId="{7BCFB243-CBA5-9D48-9AFC-ADDFC95B3C1A}" destId="{D9D14A2B-8D56-EE46-9F5E-44131450735C}" srcOrd="9" destOrd="0" parTransId="{62E2F9C9-D508-AD4C-849A-6B32DE86E657}" sibTransId="{FFB267D7-0DA2-5740-BD89-DD29B5792ACE}"/>
    <dgm:cxn modelId="{13B8677C-6331-7C43-AB4D-D70153CB5E14}" srcId="{7BCFB243-CBA5-9D48-9AFC-ADDFC95B3C1A}" destId="{9A6C41C9-8DDC-4E49-A49E-72793CC135FC}" srcOrd="8" destOrd="0" parTransId="{2E4A4A4C-BCA2-8F40-9ED2-E0A7BF9A1D5D}" sibTransId="{4CE2BA1A-BFC0-C449-8FF6-5AFE1491C676}"/>
    <dgm:cxn modelId="{48A5B781-3CB4-F640-98B9-B2854DCC4C3D}" type="presOf" srcId="{0985D21C-B4ED-CB46-8168-DC265DFE6985}" destId="{9AAAC498-0E79-3A4B-A36A-50C7CB5702C9}" srcOrd="0" destOrd="0" presId="urn:microsoft.com/office/officeart/2005/8/layout/lProcess2"/>
    <dgm:cxn modelId="{C84ACCA5-FB04-DE4C-A0DA-ADC97B2A05A8}" type="presOf" srcId="{A186D3E1-C581-2645-A616-69F03BFC5A2D}" destId="{AF651021-AEC9-8047-A8C4-132E743DD7CE}" srcOrd="0" destOrd="0" presId="urn:microsoft.com/office/officeart/2005/8/layout/lProcess2"/>
    <dgm:cxn modelId="{184762A9-4BAE-0046-B1B2-6C15A6B05ACD}" srcId="{7BCFB243-CBA5-9D48-9AFC-ADDFC95B3C1A}" destId="{A1F472B5-10D7-7E46-89DC-C348792BBC5F}" srcOrd="2" destOrd="0" parTransId="{CF861076-7E2F-D04D-92EF-AF0C6CC1CFE9}" sibTransId="{46C674B4-11AF-1E45-B870-7F0AB417EF36}"/>
    <dgm:cxn modelId="{8B1243AA-4A2B-4D4E-B42A-7040B9F374C0}" srcId="{7BCFB243-CBA5-9D48-9AFC-ADDFC95B3C1A}" destId="{CF439C04-B8A9-C549-977E-19BA4907FF72}" srcOrd="10" destOrd="0" parTransId="{15C681DE-188C-DA4A-A88C-A74EEEEB72D8}" sibTransId="{788036C1-3C05-5147-B856-A835403E2583}"/>
    <dgm:cxn modelId="{258F8CAE-DB97-984E-ABFC-FACCBBD590EF}" type="presOf" srcId="{A1F472B5-10D7-7E46-89DC-C348792BBC5F}" destId="{2F4E6948-C23E-AC44-8F20-09A3A2FB6BBF}" srcOrd="0" destOrd="0" presId="urn:microsoft.com/office/officeart/2005/8/layout/lProcess2"/>
    <dgm:cxn modelId="{C15A2BB6-9EFD-BC47-9C69-2FBD50773969}" srcId="{7BCFB243-CBA5-9D48-9AFC-ADDFC95B3C1A}" destId="{6A6128F0-B751-754E-B5E6-23B86015C6B8}" srcOrd="3" destOrd="0" parTransId="{CEB36909-858A-D44A-B653-5AB59FFD0C2F}" sibTransId="{CC6F10EB-5914-F442-BFEC-09EF8C08F6AB}"/>
    <dgm:cxn modelId="{5F5D02C9-7403-9049-9A45-8758B459DA74}" type="presOf" srcId="{9A6C41C9-8DDC-4E49-A49E-72793CC135FC}" destId="{ECC2FC11-0046-1045-A69A-495D0E3E60D3}" srcOrd="0" destOrd="0" presId="urn:microsoft.com/office/officeart/2005/8/layout/lProcess2"/>
    <dgm:cxn modelId="{C5862AD6-45F7-8248-8474-186DEBBA7123}" type="presOf" srcId="{740FC96E-D3FB-3148-ACA2-4EA6140DA9BD}" destId="{D3F541F9-5EF2-F44C-8A59-8506DA0457E4}" srcOrd="0" destOrd="0" presId="urn:microsoft.com/office/officeart/2005/8/layout/lProcess2"/>
    <dgm:cxn modelId="{24BB40D9-BFA9-204F-AC26-F3AEED97BCF2}" srcId="{A186D3E1-C581-2645-A616-69F03BFC5A2D}" destId="{7BCFB243-CBA5-9D48-9AFC-ADDFC95B3C1A}" srcOrd="0" destOrd="0" parTransId="{9EB0F493-ED09-E54C-933F-45F67A98520D}" sibTransId="{26C24C37-9D56-F341-8A7E-BE76403417A9}"/>
    <dgm:cxn modelId="{B18413E0-A9EC-C14B-8AF7-6A408A22681C}" srcId="{7BCFB243-CBA5-9D48-9AFC-ADDFC95B3C1A}" destId="{8285D376-DF6F-654B-A184-C5BEAE31C549}" srcOrd="7" destOrd="0" parTransId="{B2FBFC28-5D31-234F-B613-FDDE07FC7107}" sibTransId="{64DF9347-A4B5-8040-946A-59F3AB422C3E}"/>
    <dgm:cxn modelId="{149700E9-C1D0-2C42-8BA5-00CDAF76E712}" type="presOf" srcId="{A3FE3D21-E4AF-8749-A1C8-F0BF81F38FA2}" destId="{CF55424B-344E-684C-96E4-2D899A343AD6}" srcOrd="0" destOrd="0" presId="urn:microsoft.com/office/officeart/2005/8/layout/lProcess2"/>
    <dgm:cxn modelId="{6C468C95-3389-5E41-87BE-3FA52CFE8AD4}" type="presParOf" srcId="{AF651021-AEC9-8047-A8C4-132E743DD7CE}" destId="{9E3A43CD-580C-DD49-A17C-1658A7916D49}" srcOrd="0" destOrd="0" presId="urn:microsoft.com/office/officeart/2005/8/layout/lProcess2"/>
    <dgm:cxn modelId="{43304ADC-7A23-5C4B-B5E8-322FB3DF534F}" type="presParOf" srcId="{9E3A43CD-580C-DD49-A17C-1658A7916D49}" destId="{EB111D54-A9E7-0846-996F-878C4D716C2C}" srcOrd="0" destOrd="0" presId="urn:microsoft.com/office/officeart/2005/8/layout/lProcess2"/>
    <dgm:cxn modelId="{55924870-420D-034C-8C75-AF2FFD0576B1}" type="presParOf" srcId="{9E3A43CD-580C-DD49-A17C-1658A7916D49}" destId="{11095EF9-44D7-8949-BE6D-A4CBDA1CCF5D}" srcOrd="1" destOrd="0" presId="urn:microsoft.com/office/officeart/2005/8/layout/lProcess2"/>
    <dgm:cxn modelId="{3D28C0BC-74F3-D54F-BFFF-5C97380D8BBB}" type="presParOf" srcId="{9E3A43CD-580C-DD49-A17C-1658A7916D49}" destId="{36F12107-D842-C64F-800B-EB547D9F13FB}" srcOrd="2" destOrd="0" presId="urn:microsoft.com/office/officeart/2005/8/layout/lProcess2"/>
    <dgm:cxn modelId="{7EA23124-48F3-F44E-AFF2-0BC71954DA3D}" type="presParOf" srcId="{36F12107-D842-C64F-800B-EB547D9F13FB}" destId="{381DAEF2-6F28-2B4E-938A-8E1BEF1D980D}" srcOrd="0" destOrd="0" presId="urn:microsoft.com/office/officeart/2005/8/layout/lProcess2"/>
    <dgm:cxn modelId="{738B4261-6B1E-0A4A-946C-7FD784411D09}" type="presParOf" srcId="{381DAEF2-6F28-2B4E-938A-8E1BEF1D980D}" destId="{9AAAC498-0E79-3A4B-A36A-50C7CB5702C9}" srcOrd="0" destOrd="0" presId="urn:microsoft.com/office/officeart/2005/8/layout/lProcess2"/>
    <dgm:cxn modelId="{91D6803C-AD12-0F4E-9792-0F50B7CDF343}" type="presParOf" srcId="{381DAEF2-6F28-2B4E-938A-8E1BEF1D980D}" destId="{69DDE786-776F-AD49-BA89-589BC04A1548}" srcOrd="1" destOrd="0" presId="urn:microsoft.com/office/officeart/2005/8/layout/lProcess2"/>
    <dgm:cxn modelId="{70F7B4C8-E652-324D-9E7E-6C5F5A3765A8}" type="presParOf" srcId="{381DAEF2-6F28-2B4E-938A-8E1BEF1D980D}" destId="{0645024E-16E7-A040-8F4A-D0E170DE25E8}" srcOrd="2" destOrd="0" presId="urn:microsoft.com/office/officeart/2005/8/layout/lProcess2"/>
    <dgm:cxn modelId="{24BD8759-56DD-BE4C-9025-F84793BA1C79}" type="presParOf" srcId="{381DAEF2-6F28-2B4E-938A-8E1BEF1D980D}" destId="{4D23E87D-2D1D-4449-9AAD-919AE8D453A8}" srcOrd="3" destOrd="0" presId="urn:microsoft.com/office/officeart/2005/8/layout/lProcess2"/>
    <dgm:cxn modelId="{21DDC6F4-06F2-B840-98CC-BE2D99F8951A}" type="presParOf" srcId="{381DAEF2-6F28-2B4E-938A-8E1BEF1D980D}" destId="{2F4E6948-C23E-AC44-8F20-09A3A2FB6BBF}" srcOrd="4" destOrd="0" presId="urn:microsoft.com/office/officeart/2005/8/layout/lProcess2"/>
    <dgm:cxn modelId="{B5731458-89B5-FE4B-AF60-D790C4343C09}" type="presParOf" srcId="{381DAEF2-6F28-2B4E-938A-8E1BEF1D980D}" destId="{AA90D7A8-B896-EF4F-857D-B139F22A0440}" srcOrd="5" destOrd="0" presId="urn:microsoft.com/office/officeart/2005/8/layout/lProcess2"/>
    <dgm:cxn modelId="{8FAA0F64-D1DE-D54C-BF2B-3D22636A50A0}" type="presParOf" srcId="{381DAEF2-6F28-2B4E-938A-8E1BEF1D980D}" destId="{300270AD-B87C-824C-9214-3A6A2E58755A}" srcOrd="6" destOrd="0" presId="urn:microsoft.com/office/officeart/2005/8/layout/lProcess2"/>
    <dgm:cxn modelId="{1EE7072A-2D13-064B-9BE3-73379D7BD302}" type="presParOf" srcId="{381DAEF2-6F28-2B4E-938A-8E1BEF1D980D}" destId="{936797A7-ECF4-9546-9955-26E10F05A301}" srcOrd="7" destOrd="0" presId="urn:microsoft.com/office/officeart/2005/8/layout/lProcess2"/>
    <dgm:cxn modelId="{DC5C825E-31F6-3F47-A773-F9A9865BDB55}" type="presParOf" srcId="{381DAEF2-6F28-2B4E-938A-8E1BEF1D980D}" destId="{27C3CCC3-9027-DB4F-A22B-F755FB79CFBD}" srcOrd="8" destOrd="0" presId="urn:microsoft.com/office/officeart/2005/8/layout/lProcess2"/>
    <dgm:cxn modelId="{9DE19293-C4B3-1641-94CF-5C166F6467F0}" type="presParOf" srcId="{381DAEF2-6F28-2B4E-938A-8E1BEF1D980D}" destId="{BFFADFBC-F769-A54F-8EC9-B10190648C3D}" srcOrd="9" destOrd="0" presId="urn:microsoft.com/office/officeart/2005/8/layout/lProcess2"/>
    <dgm:cxn modelId="{1DDA3989-C41D-6747-B568-DC23273E3082}" type="presParOf" srcId="{381DAEF2-6F28-2B4E-938A-8E1BEF1D980D}" destId="{D3F541F9-5EF2-F44C-8A59-8506DA0457E4}" srcOrd="10" destOrd="0" presId="urn:microsoft.com/office/officeart/2005/8/layout/lProcess2"/>
    <dgm:cxn modelId="{10784574-02DE-0C41-8FF4-E69D7A1F06DC}" type="presParOf" srcId="{381DAEF2-6F28-2B4E-938A-8E1BEF1D980D}" destId="{54E64E79-3B4D-564A-A112-2E5E3216F427}" srcOrd="11" destOrd="0" presId="urn:microsoft.com/office/officeart/2005/8/layout/lProcess2"/>
    <dgm:cxn modelId="{41928D65-B9DF-5349-A92C-5BFABDF808D8}" type="presParOf" srcId="{381DAEF2-6F28-2B4E-938A-8E1BEF1D980D}" destId="{CF55424B-344E-684C-96E4-2D899A343AD6}" srcOrd="12" destOrd="0" presId="urn:microsoft.com/office/officeart/2005/8/layout/lProcess2"/>
    <dgm:cxn modelId="{6226AA4F-DB75-EA49-8491-F6B99851F492}" type="presParOf" srcId="{381DAEF2-6F28-2B4E-938A-8E1BEF1D980D}" destId="{2688F072-4743-0C44-BC20-49BC3FA25C33}" srcOrd="13" destOrd="0" presId="urn:microsoft.com/office/officeart/2005/8/layout/lProcess2"/>
    <dgm:cxn modelId="{56CD66AF-A360-8340-BD17-1FFD7BD00DD0}" type="presParOf" srcId="{381DAEF2-6F28-2B4E-938A-8E1BEF1D980D}" destId="{D7274511-A595-6B43-98CC-178A90ACEE42}" srcOrd="14" destOrd="0" presId="urn:microsoft.com/office/officeart/2005/8/layout/lProcess2"/>
    <dgm:cxn modelId="{B782A177-34A0-384A-ABDA-5D1D27D477D0}" type="presParOf" srcId="{381DAEF2-6F28-2B4E-938A-8E1BEF1D980D}" destId="{D01978D5-587B-D141-AA31-A6971E8C7FC8}" srcOrd="15" destOrd="0" presId="urn:microsoft.com/office/officeart/2005/8/layout/lProcess2"/>
    <dgm:cxn modelId="{5179CD00-C05C-D740-BA8E-2C8420A83861}" type="presParOf" srcId="{381DAEF2-6F28-2B4E-938A-8E1BEF1D980D}" destId="{ECC2FC11-0046-1045-A69A-495D0E3E60D3}" srcOrd="16" destOrd="0" presId="urn:microsoft.com/office/officeart/2005/8/layout/lProcess2"/>
    <dgm:cxn modelId="{DD9F7E50-0CAF-2145-8001-919EEE28B1B1}" type="presParOf" srcId="{381DAEF2-6F28-2B4E-938A-8E1BEF1D980D}" destId="{87AF8CC3-3D8F-E24F-8847-76F1358A4BEE}" srcOrd="17" destOrd="0" presId="urn:microsoft.com/office/officeart/2005/8/layout/lProcess2"/>
    <dgm:cxn modelId="{77F87833-6D33-5241-86FE-A5AD12EBF128}" type="presParOf" srcId="{381DAEF2-6F28-2B4E-938A-8E1BEF1D980D}" destId="{959AC4B8-7DEE-2147-9CF5-63BD9CEC913F}" srcOrd="18" destOrd="0" presId="urn:microsoft.com/office/officeart/2005/8/layout/lProcess2"/>
    <dgm:cxn modelId="{2EB03610-D1E5-A543-A3AB-82C7C1324D42}" type="presParOf" srcId="{381DAEF2-6F28-2B4E-938A-8E1BEF1D980D}" destId="{B8890300-F806-1441-84DA-C033DC1E86D1}" srcOrd="19" destOrd="0" presId="urn:microsoft.com/office/officeart/2005/8/layout/lProcess2"/>
    <dgm:cxn modelId="{7A3D7149-3BA5-F045-9860-179D3168EF98}" type="presParOf" srcId="{381DAEF2-6F28-2B4E-938A-8E1BEF1D980D}" destId="{C8C2D872-023B-994A-952C-1036ABF5C9AF}" srcOrd="2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186D3E1-C581-2645-A616-69F03BFC5A2D}" type="doc">
      <dgm:prSet loTypeId="urn:microsoft.com/office/officeart/2005/8/layout/lProcess2" loCatId="" qsTypeId="urn:microsoft.com/office/officeart/2005/8/quickstyle/3d3" qsCatId="3D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7BCFB243-CBA5-9D48-9AFC-ADDFC95B3C1A}">
      <dgm:prSet phldrT="[文本]"/>
      <dgm:spPr/>
      <dgm:t>
        <a:bodyPr/>
        <a:lstStyle/>
        <a:p>
          <a:r>
            <a:rPr lang="en-US" altLang="zh-CN" dirty="0"/>
            <a:t>Offspring 2</a:t>
          </a:r>
          <a:endParaRPr lang="zh-CN" altLang="en-US" dirty="0"/>
        </a:p>
      </dgm:t>
    </dgm:pt>
    <dgm:pt modelId="{9EB0F493-ED09-E54C-933F-45F67A98520D}" type="par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26C24C37-9D56-F341-8A7E-BE76403417A9}" type="sib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0985D21C-B4ED-CB46-8168-DC265DFE6985}">
      <dgm:prSet/>
      <dgm:spPr/>
      <dgm:t>
        <a:bodyPr/>
        <a:lstStyle/>
        <a:p>
          <a:r>
            <a:rPr lang="nl-NL" b="0" dirty="0" err="1"/>
            <a:t>Pretty</a:t>
          </a:r>
          <a:r>
            <a:rPr lang="nl-NL" b="0" dirty="0"/>
            <a:t> </a:t>
          </a:r>
          <a:r>
            <a:rPr lang="nl-NL" b="0" dirty="0" err="1"/>
            <a:t>formula</a:t>
          </a:r>
          <a:r>
            <a:rPr lang="nl-NL" b="0" dirty="0"/>
            <a:t> 1</a:t>
          </a:r>
        </a:p>
      </dgm:t>
    </dgm:pt>
    <dgm:pt modelId="{1174D2CF-85AB-E04B-A7E4-0344A13FB7E8}" type="par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3DA46706-8982-1C45-AE26-453BE2906753}" type="sib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4742376E-3FB8-8549-B477-5C6188B533D7}">
      <dgm:prSet/>
      <dgm:spPr/>
      <dgm:t>
        <a:bodyPr/>
        <a:lstStyle/>
        <a:p>
          <a:r>
            <a:rPr lang="nl-NL" b="0" dirty="0"/>
            <a:t>Energy/Atom 2</a:t>
          </a:r>
        </a:p>
      </dgm:t>
    </dgm:pt>
    <dgm:pt modelId="{86E9205D-6AA9-4247-8751-390E6F7AA112}" type="par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078E2EDF-0C06-454C-833F-0694386F5D5E}" type="sib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A1F472B5-10D7-7E46-89DC-C348792BBC5F}">
      <dgm:prSet/>
      <dgm:spPr/>
      <dgm:t>
        <a:bodyPr/>
        <a:lstStyle/>
        <a:p>
          <a:r>
            <a:rPr lang="nl-NL" b="0" dirty="0"/>
            <a:t>Volume/Atom 2</a:t>
          </a:r>
        </a:p>
      </dgm:t>
    </dgm:pt>
    <dgm:pt modelId="{CF861076-7E2F-D04D-92EF-AF0C6CC1CFE9}" type="par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46C674B4-11AF-1E45-B870-7F0AB417EF36}" type="sib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6A6128F0-B751-754E-B5E6-23B86015C6B8}">
      <dgm:prSet/>
      <dgm:spPr/>
      <dgm:t>
        <a:bodyPr/>
        <a:lstStyle/>
        <a:p>
          <a:r>
            <a:rPr lang="nl-NL" b="0" dirty="0" err="1"/>
            <a:t>Symbol</a:t>
          </a:r>
          <a:r>
            <a:rPr lang="nl-NL" b="0" dirty="0"/>
            <a:t> 1</a:t>
          </a:r>
        </a:p>
      </dgm:t>
    </dgm:pt>
    <dgm:pt modelId="{CEB36909-858A-D44A-B653-5AB59FFD0C2F}" type="par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CC6F10EB-5914-F442-BFEC-09EF8C08F6AB}" type="sib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26613BFB-CF32-8645-A849-D068FFA94A80}">
      <dgm:prSet/>
      <dgm:spPr/>
      <dgm:t>
        <a:bodyPr/>
        <a:lstStyle/>
        <a:p>
          <a:r>
            <a:rPr lang="nl-NL" b="0" dirty="0"/>
            <a:t>Hall 1</a:t>
          </a:r>
        </a:p>
      </dgm:t>
    </dgm:pt>
    <dgm:pt modelId="{67EE8048-D5E3-524A-A6B6-5AD0BE8476F2}" type="par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0A9B999A-D3BE-294B-A28F-6536F278FC85}" type="sib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740FC96E-D3FB-3148-ACA2-4EA6140DA9BD}">
      <dgm:prSet/>
      <dgm:spPr/>
      <dgm:t>
        <a:bodyPr/>
        <a:lstStyle/>
        <a:p>
          <a:r>
            <a:rPr lang="nl-NL" b="0" dirty="0"/>
            <a:t>Point </a:t>
          </a:r>
          <a:r>
            <a:rPr lang="nl-NL" b="0" dirty="0" err="1"/>
            <a:t>group</a:t>
          </a:r>
          <a:r>
            <a:rPr lang="nl-NL" b="0" dirty="0"/>
            <a:t> 1</a:t>
          </a:r>
        </a:p>
      </dgm:t>
    </dgm:pt>
    <dgm:pt modelId="{8CD8C8C4-0F53-3740-93A6-C5E1703F2DCF}" type="par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70C8BDBF-1D67-B943-AA77-755BC9A2C9E7}" type="sib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A3FE3D21-E4AF-8749-A1C8-F0BF81F38FA2}">
      <dgm:prSet/>
      <dgm:spPr/>
      <dgm:t>
        <a:bodyPr/>
        <a:lstStyle/>
        <a:p>
          <a:r>
            <a:rPr lang="nl-NL" b="0" dirty="0"/>
            <a:t>Crystal system 1</a:t>
          </a:r>
        </a:p>
      </dgm:t>
    </dgm:pt>
    <dgm:pt modelId="{A3B2939D-00D9-4443-A5DF-96965C794914}" type="par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43FEFD76-8933-DE4A-90D4-D647DD92A849}" type="sib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8285D376-DF6F-654B-A184-C5BEAE31C549}">
      <dgm:prSet/>
      <dgm:spPr/>
      <dgm:t>
        <a:bodyPr/>
        <a:lstStyle/>
        <a:p>
          <a:r>
            <a:rPr lang="nl-NL" b="0" dirty="0" err="1"/>
            <a:t>Formation</a:t>
          </a:r>
          <a:r>
            <a:rPr lang="nl-NL" b="0" dirty="0"/>
            <a:t> energy/Atom 2</a:t>
          </a:r>
        </a:p>
      </dgm:t>
    </dgm:pt>
    <dgm:pt modelId="{B2FBFC28-5D31-234F-B613-FDDE07FC7107}" type="par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64DF9347-A4B5-8040-946A-59F3AB422C3E}" type="sib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9A6C41C9-8DDC-4E49-A49E-72793CC135FC}">
      <dgm:prSet/>
      <dgm:spPr/>
      <dgm:t>
        <a:bodyPr/>
        <a:lstStyle/>
        <a:p>
          <a:r>
            <a:rPr lang="nl-NL" b="0" dirty="0" err="1"/>
            <a:t>Density</a:t>
          </a:r>
          <a:r>
            <a:rPr lang="nl-NL" b="0" dirty="0"/>
            <a:t> 2</a:t>
          </a:r>
        </a:p>
      </dgm:t>
    </dgm:pt>
    <dgm:pt modelId="{2E4A4A4C-BCA2-8F40-9ED2-E0A7BF9A1D5D}" type="par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4CE2BA1A-BFC0-C449-8FF6-5AFE1491C676}" type="sib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D9D14A2B-8D56-EE46-9F5E-44131450735C}">
      <dgm:prSet/>
      <dgm:spPr/>
      <dgm:t>
        <a:bodyPr/>
        <a:lstStyle/>
        <a:p>
          <a:r>
            <a:rPr lang="nl-NL" b="0" dirty="0"/>
            <a:t>Oxide type 1</a:t>
          </a:r>
        </a:p>
      </dgm:t>
    </dgm:pt>
    <dgm:pt modelId="{62E2F9C9-D508-AD4C-849A-6B32DE86E657}" type="par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FFB267D7-0DA2-5740-BD89-DD29B5792ACE}" type="sib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CF439C04-B8A9-C549-977E-19BA4907FF72}">
      <dgm:prSet/>
      <dgm:spPr/>
      <dgm:t>
        <a:bodyPr/>
        <a:lstStyle/>
        <a:p>
          <a:r>
            <a:rPr lang="nl-NL" b="0" dirty="0" err="1"/>
            <a:t>Number</a:t>
          </a:r>
          <a:r>
            <a:rPr lang="nl-NL" b="0" dirty="0"/>
            <a:t> of </a:t>
          </a:r>
          <a:r>
            <a:rPr lang="nl-NL" b="0" dirty="0" err="1"/>
            <a:t>Atoms</a:t>
          </a:r>
          <a:r>
            <a:rPr lang="nl-NL" b="0" dirty="0"/>
            <a:t> 2</a:t>
          </a:r>
        </a:p>
      </dgm:t>
    </dgm:pt>
    <dgm:pt modelId="{15C681DE-188C-DA4A-A88C-A74EEEEB72D8}" type="par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788036C1-3C05-5147-B856-A835403E2583}" type="sib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AF651021-AEC9-8047-A8C4-132E743DD7CE}" type="pres">
      <dgm:prSet presAssocID="{A186D3E1-C581-2645-A616-69F03BFC5A2D}" presName="theList" presStyleCnt="0">
        <dgm:presLayoutVars>
          <dgm:dir/>
          <dgm:animLvl val="lvl"/>
          <dgm:resizeHandles val="exact"/>
        </dgm:presLayoutVars>
      </dgm:prSet>
      <dgm:spPr/>
    </dgm:pt>
    <dgm:pt modelId="{9E3A43CD-580C-DD49-A17C-1658A7916D49}" type="pres">
      <dgm:prSet presAssocID="{7BCFB243-CBA5-9D48-9AFC-ADDFC95B3C1A}" presName="compNode" presStyleCnt="0"/>
      <dgm:spPr/>
    </dgm:pt>
    <dgm:pt modelId="{EB111D54-A9E7-0846-996F-878C4D716C2C}" type="pres">
      <dgm:prSet presAssocID="{7BCFB243-CBA5-9D48-9AFC-ADDFC95B3C1A}" presName="aNode" presStyleLbl="bgShp" presStyleIdx="0" presStyleCnt="1" custScaleX="79809" custLinFactNeighborX="-494"/>
      <dgm:spPr/>
    </dgm:pt>
    <dgm:pt modelId="{11095EF9-44D7-8949-BE6D-A4CBDA1CCF5D}" type="pres">
      <dgm:prSet presAssocID="{7BCFB243-CBA5-9D48-9AFC-ADDFC95B3C1A}" presName="textNode" presStyleLbl="bgShp" presStyleIdx="0" presStyleCnt="1"/>
      <dgm:spPr/>
    </dgm:pt>
    <dgm:pt modelId="{36F12107-D842-C64F-800B-EB547D9F13FB}" type="pres">
      <dgm:prSet presAssocID="{7BCFB243-CBA5-9D48-9AFC-ADDFC95B3C1A}" presName="compChildNode" presStyleCnt="0"/>
      <dgm:spPr/>
    </dgm:pt>
    <dgm:pt modelId="{381DAEF2-6F28-2B4E-938A-8E1BEF1D980D}" type="pres">
      <dgm:prSet presAssocID="{7BCFB243-CBA5-9D48-9AFC-ADDFC95B3C1A}" presName="theInnerList" presStyleCnt="0"/>
      <dgm:spPr/>
    </dgm:pt>
    <dgm:pt modelId="{9AAAC498-0E79-3A4B-A36A-50C7CB5702C9}" type="pres">
      <dgm:prSet presAssocID="{0985D21C-B4ED-CB46-8168-DC265DFE6985}" presName="childNode" presStyleLbl="node1" presStyleIdx="0" presStyleCnt="11">
        <dgm:presLayoutVars>
          <dgm:bulletEnabled val="1"/>
        </dgm:presLayoutVars>
      </dgm:prSet>
      <dgm:spPr/>
    </dgm:pt>
    <dgm:pt modelId="{69DDE786-776F-AD49-BA89-589BC04A1548}" type="pres">
      <dgm:prSet presAssocID="{0985D21C-B4ED-CB46-8168-DC265DFE6985}" presName="aSpace2" presStyleCnt="0"/>
      <dgm:spPr/>
    </dgm:pt>
    <dgm:pt modelId="{0645024E-16E7-A040-8F4A-D0E170DE25E8}" type="pres">
      <dgm:prSet presAssocID="{4742376E-3FB8-8549-B477-5C6188B533D7}" presName="childNode" presStyleLbl="node1" presStyleIdx="1" presStyleCnt="11">
        <dgm:presLayoutVars>
          <dgm:bulletEnabled val="1"/>
        </dgm:presLayoutVars>
      </dgm:prSet>
      <dgm:spPr/>
    </dgm:pt>
    <dgm:pt modelId="{4D23E87D-2D1D-4449-9AAD-919AE8D453A8}" type="pres">
      <dgm:prSet presAssocID="{4742376E-3FB8-8549-B477-5C6188B533D7}" presName="aSpace2" presStyleCnt="0"/>
      <dgm:spPr/>
    </dgm:pt>
    <dgm:pt modelId="{2F4E6948-C23E-AC44-8F20-09A3A2FB6BBF}" type="pres">
      <dgm:prSet presAssocID="{A1F472B5-10D7-7E46-89DC-C348792BBC5F}" presName="childNode" presStyleLbl="node1" presStyleIdx="2" presStyleCnt="11">
        <dgm:presLayoutVars>
          <dgm:bulletEnabled val="1"/>
        </dgm:presLayoutVars>
      </dgm:prSet>
      <dgm:spPr/>
    </dgm:pt>
    <dgm:pt modelId="{AA90D7A8-B896-EF4F-857D-B139F22A0440}" type="pres">
      <dgm:prSet presAssocID="{A1F472B5-10D7-7E46-89DC-C348792BBC5F}" presName="aSpace2" presStyleCnt="0"/>
      <dgm:spPr/>
    </dgm:pt>
    <dgm:pt modelId="{300270AD-B87C-824C-9214-3A6A2E58755A}" type="pres">
      <dgm:prSet presAssocID="{6A6128F0-B751-754E-B5E6-23B86015C6B8}" presName="childNode" presStyleLbl="node1" presStyleIdx="3" presStyleCnt="11">
        <dgm:presLayoutVars>
          <dgm:bulletEnabled val="1"/>
        </dgm:presLayoutVars>
      </dgm:prSet>
      <dgm:spPr/>
    </dgm:pt>
    <dgm:pt modelId="{936797A7-ECF4-9546-9955-26E10F05A301}" type="pres">
      <dgm:prSet presAssocID="{6A6128F0-B751-754E-B5E6-23B86015C6B8}" presName="aSpace2" presStyleCnt="0"/>
      <dgm:spPr/>
    </dgm:pt>
    <dgm:pt modelId="{27C3CCC3-9027-DB4F-A22B-F755FB79CFBD}" type="pres">
      <dgm:prSet presAssocID="{26613BFB-CF32-8645-A849-D068FFA94A80}" presName="childNode" presStyleLbl="node1" presStyleIdx="4" presStyleCnt="11">
        <dgm:presLayoutVars>
          <dgm:bulletEnabled val="1"/>
        </dgm:presLayoutVars>
      </dgm:prSet>
      <dgm:spPr/>
    </dgm:pt>
    <dgm:pt modelId="{BFFADFBC-F769-A54F-8EC9-B10190648C3D}" type="pres">
      <dgm:prSet presAssocID="{26613BFB-CF32-8645-A849-D068FFA94A80}" presName="aSpace2" presStyleCnt="0"/>
      <dgm:spPr/>
    </dgm:pt>
    <dgm:pt modelId="{D3F541F9-5EF2-F44C-8A59-8506DA0457E4}" type="pres">
      <dgm:prSet presAssocID="{740FC96E-D3FB-3148-ACA2-4EA6140DA9BD}" presName="childNode" presStyleLbl="node1" presStyleIdx="5" presStyleCnt="11">
        <dgm:presLayoutVars>
          <dgm:bulletEnabled val="1"/>
        </dgm:presLayoutVars>
      </dgm:prSet>
      <dgm:spPr/>
    </dgm:pt>
    <dgm:pt modelId="{54E64E79-3B4D-564A-A112-2E5E3216F427}" type="pres">
      <dgm:prSet presAssocID="{740FC96E-D3FB-3148-ACA2-4EA6140DA9BD}" presName="aSpace2" presStyleCnt="0"/>
      <dgm:spPr/>
    </dgm:pt>
    <dgm:pt modelId="{CF55424B-344E-684C-96E4-2D899A343AD6}" type="pres">
      <dgm:prSet presAssocID="{A3FE3D21-E4AF-8749-A1C8-F0BF81F38FA2}" presName="childNode" presStyleLbl="node1" presStyleIdx="6" presStyleCnt="11">
        <dgm:presLayoutVars>
          <dgm:bulletEnabled val="1"/>
        </dgm:presLayoutVars>
      </dgm:prSet>
      <dgm:spPr/>
    </dgm:pt>
    <dgm:pt modelId="{2688F072-4743-0C44-BC20-49BC3FA25C33}" type="pres">
      <dgm:prSet presAssocID="{A3FE3D21-E4AF-8749-A1C8-F0BF81F38FA2}" presName="aSpace2" presStyleCnt="0"/>
      <dgm:spPr/>
    </dgm:pt>
    <dgm:pt modelId="{D7274511-A595-6B43-98CC-178A90ACEE42}" type="pres">
      <dgm:prSet presAssocID="{8285D376-DF6F-654B-A184-C5BEAE31C549}" presName="childNode" presStyleLbl="node1" presStyleIdx="7" presStyleCnt="11">
        <dgm:presLayoutVars>
          <dgm:bulletEnabled val="1"/>
        </dgm:presLayoutVars>
      </dgm:prSet>
      <dgm:spPr/>
    </dgm:pt>
    <dgm:pt modelId="{D01978D5-587B-D141-AA31-A6971E8C7FC8}" type="pres">
      <dgm:prSet presAssocID="{8285D376-DF6F-654B-A184-C5BEAE31C549}" presName="aSpace2" presStyleCnt="0"/>
      <dgm:spPr/>
    </dgm:pt>
    <dgm:pt modelId="{ECC2FC11-0046-1045-A69A-495D0E3E60D3}" type="pres">
      <dgm:prSet presAssocID="{9A6C41C9-8DDC-4E49-A49E-72793CC135FC}" presName="childNode" presStyleLbl="node1" presStyleIdx="8" presStyleCnt="11">
        <dgm:presLayoutVars>
          <dgm:bulletEnabled val="1"/>
        </dgm:presLayoutVars>
      </dgm:prSet>
      <dgm:spPr/>
    </dgm:pt>
    <dgm:pt modelId="{87AF8CC3-3D8F-E24F-8847-76F1358A4BEE}" type="pres">
      <dgm:prSet presAssocID="{9A6C41C9-8DDC-4E49-A49E-72793CC135FC}" presName="aSpace2" presStyleCnt="0"/>
      <dgm:spPr/>
    </dgm:pt>
    <dgm:pt modelId="{959AC4B8-7DEE-2147-9CF5-63BD9CEC913F}" type="pres">
      <dgm:prSet presAssocID="{D9D14A2B-8D56-EE46-9F5E-44131450735C}" presName="childNode" presStyleLbl="node1" presStyleIdx="9" presStyleCnt="11">
        <dgm:presLayoutVars>
          <dgm:bulletEnabled val="1"/>
        </dgm:presLayoutVars>
      </dgm:prSet>
      <dgm:spPr/>
    </dgm:pt>
    <dgm:pt modelId="{B8890300-F806-1441-84DA-C033DC1E86D1}" type="pres">
      <dgm:prSet presAssocID="{D9D14A2B-8D56-EE46-9F5E-44131450735C}" presName="aSpace2" presStyleCnt="0"/>
      <dgm:spPr/>
    </dgm:pt>
    <dgm:pt modelId="{C8C2D872-023B-994A-952C-1036ABF5C9AF}" type="pres">
      <dgm:prSet presAssocID="{CF439C04-B8A9-C549-977E-19BA4907FF72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F8A86807-D406-1248-9D41-05EA1FAB3EDC}" srcId="{7BCFB243-CBA5-9D48-9AFC-ADDFC95B3C1A}" destId="{740FC96E-D3FB-3148-ACA2-4EA6140DA9BD}" srcOrd="5" destOrd="0" parTransId="{8CD8C8C4-0F53-3740-93A6-C5E1703F2DCF}" sibTransId="{70C8BDBF-1D67-B943-AA77-755BC9A2C9E7}"/>
    <dgm:cxn modelId="{61F75F13-6F9A-0A45-86E8-545D2777AECC}" srcId="{7BCFB243-CBA5-9D48-9AFC-ADDFC95B3C1A}" destId="{4742376E-3FB8-8549-B477-5C6188B533D7}" srcOrd="1" destOrd="0" parTransId="{86E9205D-6AA9-4247-8751-390E6F7AA112}" sibTransId="{078E2EDF-0C06-454C-833F-0694386F5D5E}"/>
    <dgm:cxn modelId="{DCF6951C-EE18-9848-BB01-44FC8882306F}" type="presOf" srcId="{7BCFB243-CBA5-9D48-9AFC-ADDFC95B3C1A}" destId="{11095EF9-44D7-8949-BE6D-A4CBDA1CCF5D}" srcOrd="1" destOrd="0" presId="urn:microsoft.com/office/officeart/2005/8/layout/lProcess2"/>
    <dgm:cxn modelId="{C703271E-60ED-3445-8FCB-3CB04C702E94}" srcId="{7BCFB243-CBA5-9D48-9AFC-ADDFC95B3C1A}" destId="{A3FE3D21-E4AF-8749-A1C8-F0BF81F38FA2}" srcOrd="6" destOrd="0" parTransId="{A3B2939D-00D9-4443-A5DF-96965C794914}" sibTransId="{43FEFD76-8933-DE4A-90D4-D647DD92A849}"/>
    <dgm:cxn modelId="{DF16D92A-D8EC-4E48-BB4E-0947EC84EB8E}" type="presOf" srcId="{D9D14A2B-8D56-EE46-9F5E-44131450735C}" destId="{959AC4B8-7DEE-2147-9CF5-63BD9CEC913F}" srcOrd="0" destOrd="0" presId="urn:microsoft.com/office/officeart/2005/8/layout/lProcess2"/>
    <dgm:cxn modelId="{A4C74030-3957-DF40-8F9A-54DAB0D116EA}" srcId="{7BCFB243-CBA5-9D48-9AFC-ADDFC95B3C1A}" destId="{0985D21C-B4ED-CB46-8168-DC265DFE6985}" srcOrd="0" destOrd="0" parTransId="{1174D2CF-85AB-E04B-A7E4-0344A13FB7E8}" sibTransId="{3DA46706-8982-1C45-AE26-453BE2906753}"/>
    <dgm:cxn modelId="{1F00513C-9D9D-5C4B-B04F-182D67EA90D6}" type="presOf" srcId="{CF439C04-B8A9-C549-977E-19BA4907FF72}" destId="{C8C2D872-023B-994A-952C-1036ABF5C9AF}" srcOrd="0" destOrd="0" presId="urn:microsoft.com/office/officeart/2005/8/layout/lProcess2"/>
    <dgm:cxn modelId="{BD22F540-37D4-1E44-A7C7-0D125ECE45BD}" type="presOf" srcId="{26613BFB-CF32-8645-A849-D068FFA94A80}" destId="{27C3CCC3-9027-DB4F-A22B-F755FB79CFBD}" srcOrd="0" destOrd="0" presId="urn:microsoft.com/office/officeart/2005/8/layout/lProcess2"/>
    <dgm:cxn modelId="{091A9A4A-76B7-0045-8E9D-86CC4E77508D}" type="presOf" srcId="{8285D376-DF6F-654B-A184-C5BEAE31C549}" destId="{D7274511-A595-6B43-98CC-178A90ACEE42}" srcOrd="0" destOrd="0" presId="urn:microsoft.com/office/officeart/2005/8/layout/lProcess2"/>
    <dgm:cxn modelId="{0340A15E-8AA4-2C4E-98E7-504BA0A59E03}" type="presOf" srcId="{7BCFB243-CBA5-9D48-9AFC-ADDFC95B3C1A}" destId="{EB111D54-A9E7-0846-996F-878C4D716C2C}" srcOrd="0" destOrd="0" presId="urn:microsoft.com/office/officeart/2005/8/layout/lProcess2"/>
    <dgm:cxn modelId="{CA582D61-24BA-3744-B359-BEC642C1B120}" type="presOf" srcId="{6A6128F0-B751-754E-B5E6-23B86015C6B8}" destId="{300270AD-B87C-824C-9214-3A6A2E58755A}" srcOrd="0" destOrd="0" presId="urn:microsoft.com/office/officeart/2005/8/layout/lProcess2"/>
    <dgm:cxn modelId="{6E529E65-6AD5-724B-B66D-9510A3FD0A9F}" srcId="{7BCFB243-CBA5-9D48-9AFC-ADDFC95B3C1A}" destId="{26613BFB-CF32-8645-A849-D068FFA94A80}" srcOrd="4" destOrd="0" parTransId="{67EE8048-D5E3-524A-A6B6-5AD0BE8476F2}" sibTransId="{0A9B999A-D3BE-294B-A28F-6536F278FC85}"/>
    <dgm:cxn modelId="{CC2EF765-A60B-5246-B31B-720427988FD1}" type="presOf" srcId="{4742376E-3FB8-8549-B477-5C6188B533D7}" destId="{0645024E-16E7-A040-8F4A-D0E170DE25E8}" srcOrd="0" destOrd="0" presId="urn:microsoft.com/office/officeart/2005/8/layout/lProcess2"/>
    <dgm:cxn modelId="{DC7DDE6E-0464-4746-87DF-89DB371B34F6}" srcId="{7BCFB243-CBA5-9D48-9AFC-ADDFC95B3C1A}" destId="{D9D14A2B-8D56-EE46-9F5E-44131450735C}" srcOrd="9" destOrd="0" parTransId="{62E2F9C9-D508-AD4C-849A-6B32DE86E657}" sibTransId="{FFB267D7-0DA2-5740-BD89-DD29B5792ACE}"/>
    <dgm:cxn modelId="{13B8677C-6331-7C43-AB4D-D70153CB5E14}" srcId="{7BCFB243-CBA5-9D48-9AFC-ADDFC95B3C1A}" destId="{9A6C41C9-8DDC-4E49-A49E-72793CC135FC}" srcOrd="8" destOrd="0" parTransId="{2E4A4A4C-BCA2-8F40-9ED2-E0A7BF9A1D5D}" sibTransId="{4CE2BA1A-BFC0-C449-8FF6-5AFE1491C676}"/>
    <dgm:cxn modelId="{48A5B781-3CB4-F640-98B9-B2854DCC4C3D}" type="presOf" srcId="{0985D21C-B4ED-CB46-8168-DC265DFE6985}" destId="{9AAAC498-0E79-3A4B-A36A-50C7CB5702C9}" srcOrd="0" destOrd="0" presId="urn:microsoft.com/office/officeart/2005/8/layout/lProcess2"/>
    <dgm:cxn modelId="{C84ACCA5-FB04-DE4C-A0DA-ADC97B2A05A8}" type="presOf" srcId="{A186D3E1-C581-2645-A616-69F03BFC5A2D}" destId="{AF651021-AEC9-8047-A8C4-132E743DD7CE}" srcOrd="0" destOrd="0" presId="urn:microsoft.com/office/officeart/2005/8/layout/lProcess2"/>
    <dgm:cxn modelId="{184762A9-4BAE-0046-B1B2-6C15A6B05ACD}" srcId="{7BCFB243-CBA5-9D48-9AFC-ADDFC95B3C1A}" destId="{A1F472B5-10D7-7E46-89DC-C348792BBC5F}" srcOrd="2" destOrd="0" parTransId="{CF861076-7E2F-D04D-92EF-AF0C6CC1CFE9}" sibTransId="{46C674B4-11AF-1E45-B870-7F0AB417EF36}"/>
    <dgm:cxn modelId="{8B1243AA-4A2B-4D4E-B42A-7040B9F374C0}" srcId="{7BCFB243-CBA5-9D48-9AFC-ADDFC95B3C1A}" destId="{CF439C04-B8A9-C549-977E-19BA4907FF72}" srcOrd="10" destOrd="0" parTransId="{15C681DE-188C-DA4A-A88C-A74EEEEB72D8}" sibTransId="{788036C1-3C05-5147-B856-A835403E2583}"/>
    <dgm:cxn modelId="{258F8CAE-DB97-984E-ABFC-FACCBBD590EF}" type="presOf" srcId="{A1F472B5-10D7-7E46-89DC-C348792BBC5F}" destId="{2F4E6948-C23E-AC44-8F20-09A3A2FB6BBF}" srcOrd="0" destOrd="0" presId="urn:microsoft.com/office/officeart/2005/8/layout/lProcess2"/>
    <dgm:cxn modelId="{C15A2BB6-9EFD-BC47-9C69-2FBD50773969}" srcId="{7BCFB243-CBA5-9D48-9AFC-ADDFC95B3C1A}" destId="{6A6128F0-B751-754E-B5E6-23B86015C6B8}" srcOrd="3" destOrd="0" parTransId="{CEB36909-858A-D44A-B653-5AB59FFD0C2F}" sibTransId="{CC6F10EB-5914-F442-BFEC-09EF8C08F6AB}"/>
    <dgm:cxn modelId="{5F5D02C9-7403-9049-9A45-8758B459DA74}" type="presOf" srcId="{9A6C41C9-8DDC-4E49-A49E-72793CC135FC}" destId="{ECC2FC11-0046-1045-A69A-495D0E3E60D3}" srcOrd="0" destOrd="0" presId="urn:microsoft.com/office/officeart/2005/8/layout/lProcess2"/>
    <dgm:cxn modelId="{C5862AD6-45F7-8248-8474-186DEBBA7123}" type="presOf" srcId="{740FC96E-D3FB-3148-ACA2-4EA6140DA9BD}" destId="{D3F541F9-5EF2-F44C-8A59-8506DA0457E4}" srcOrd="0" destOrd="0" presId="urn:microsoft.com/office/officeart/2005/8/layout/lProcess2"/>
    <dgm:cxn modelId="{24BB40D9-BFA9-204F-AC26-F3AEED97BCF2}" srcId="{A186D3E1-C581-2645-A616-69F03BFC5A2D}" destId="{7BCFB243-CBA5-9D48-9AFC-ADDFC95B3C1A}" srcOrd="0" destOrd="0" parTransId="{9EB0F493-ED09-E54C-933F-45F67A98520D}" sibTransId="{26C24C37-9D56-F341-8A7E-BE76403417A9}"/>
    <dgm:cxn modelId="{B18413E0-A9EC-C14B-8AF7-6A408A22681C}" srcId="{7BCFB243-CBA5-9D48-9AFC-ADDFC95B3C1A}" destId="{8285D376-DF6F-654B-A184-C5BEAE31C549}" srcOrd="7" destOrd="0" parTransId="{B2FBFC28-5D31-234F-B613-FDDE07FC7107}" sibTransId="{64DF9347-A4B5-8040-946A-59F3AB422C3E}"/>
    <dgm:cxn modelId="{149700E9-C1D0-2C42-8BA5-00CDAF76E712}" type="presOf" srcId="{A3FE3D21-E4AF-8749-A1C8-F0BF81F38FA2}" destId="{CF55424B-344E-684C-96E4-2D899A343AD6}" srcOrd="0" destOrd="0" presId="urn:microsoft.com/office/officeart/2005/8/layout/lProcess2"/>
    <dgm:cxn modelId="{6C468C95-3389-5E41-87BE-3FA52CFE8AD4}" type="presParOf" srcId="{AF651021-AEC9-8047-A8C4-132E743DD7CE}" destId="{9E3A43CD-580C-DD49-A17C-1658A7916D49}" srcOrd="0" destOrd="0" presId="urn:microsoft.com/office/officeart/2005/8/layout/lProcess2"/>
    <dgm:cxn modelId="{43304ADC-7A23-5C4B-B5E8-322FB3DF534F}" type="presParOf" srcId="{9E3A43CD-580C-DD49-A17C-1658A7916D49}" destId="{EB111D54-A9E7-0846-996F-878C4D716C2C}" srcOrd="0" destOrd="0" presId="urn:microsoft.com/office/officeart/2005/8/layout/lProcess2"/>
    <dgm:cxn modelId="{55924870-420D-034C-8C75-AF2FFD0576B1}" type="presParOf" srcId="{9E3A43CD-580C-DD49-A17C-1658A7916D49}" destId="{11095EF9-44D7-8949-BE6D-A4CBDA1CCF5D}" srcOrd="1" destOrd="0" presId="urn:microsoft.com/office/officeart/2005/8/layout/lProcess2"/>
    <dgm:cxn modelId="{3D28C0BC-74F3-D54F-BFFF-5C97380D8BBB}" type="presParOf" srcId="{9E3A43CD-580C-DD49-A17C-1658A7916D49}" destId="{36F12107-D842-C64F-800B-EB547D9F13FB}" srcOrd="2" destOrd="0" presId="urn:microsoft.com/office/officeart/2005/8/layout/lProcess2"/>
    <dgm:cxn modelId="{7EA23124-48F3-F44E-AFF2-0BC71954DA3D}" type="presParOf" srcId="{36F12107-D842-C64F-800B-EB547D9F13FB}" destId="{381DAEF2-6F28-2B4E-938A-8E1BEF1D980D}" srcOrd="0" destOrd="0" presId="urn:microsoft.com/office/officeart/2005/8/layout/lProcess2"/>
    <dgm:cxn modelId="{738B4261-6B1E-0A4A-946C-7FD784411D09}" type="presParOf" srcId="{381DAEF2-6F28-2B4E-938A-8E1BEF1D980D}" destId="{9AAAC498-0E79-3A4B-A36A-50C7CB5702C9}" srcOrd="0" destOrd="0" presId="urn:microsoft.com/office/officeart/2005/8/layout/lProcess2"/>
    <dgm:cxn modelId="{91D6803C-AD12-0F4E-9792-0F50B7CDF343}" type="presParOf" srcId="{381DAEF2-6F28-2B4E-938A-8E1BEF1D980D}" destId="{69DDE786-776F-AD49-BA89-589BC04A1548}" srcOrd="1" destOrd="0" presId="urn:microsoft.com/office/officeart/2005/8/layout/lProcess2"/>
    <dgm:cxn modelId="{70F7B4C8-E652-324D-9E7E-6C5F5A3765A8}" type="presParOf" srcId="{381DAEF2-6F28-2B4E-938A-8E1BEF1D980D}" destId="{0645024E-16E7-A040-8F4A-D0E170DE25E8}" srcOrd="2" destOrd="0" presId="urn:microsoft.com/office/officeart/2005/8/layout/lProcess2"/>
    <dgm:cxn modelId="{24BD8759-56DD-BE4C-9025-F84793BA1C79}" type="presParOf" srcId="{381DAEF2-6F28-2B4E-938A-8E1BEF1D980D}" destId="{4D23E87D-2D1D-4449-9AAD-919AE8D453A8}" srcOrd="3" destOrd="0" presId="urn:microsoft.com/office/officeart/2005/8/layout/lProcess2"/>
    <dgm:cxn modelId="{21DDC6F4-06F2-B840-98CC-BE2D99F8951A}" type="presParOf" srcId="{381DAEF2-6F28-2B4E-938A-8E1BEF1D980D}" destId="{2F4E6948-C23E-AC44-8F20-09A3A2FB6BBF}" srcOrd="4" destOrd="0" presId="urn:microsoft.com/office/officeart/2005/8/layout/lProcess2"/>
    <dgm:cxn modelId="{B5731458-89B5-FE4B-AF60-D790C4343C09}" type="presParOf" srcId="{381DAEF2-6F28-2B4E-938A-8E1BEF1D980D}" destId="{AA90D7A8-B896-EF4F-857D-B139F22A0440}" srcOrd="5" destOrd="0" presId="urn:microsoft.com/office/officeart/2005/8/layout/lProcess2"/>
    <dgm:cxn modelId="{8FAA0F64-D1DE-D54C-BF2B-3D22636A50A0}" type="presParOf" srcId="{381DAEF2-6F28-2B4E-938A-8E1BEF1D980D}" destId="{300270AD-B87C-824C-9214-3A6A2E58755A}" srcOrd="6" destOrd="0" presId="urn:microsoft.com/office/officeart/2005/8/layout/lProcess2"/>
    <dgm:cxn modelId="{1EE7072A-2D13-064B-9BE3-73379D7BD302}" type="presParOf" srcId="{381DAEF2-6F28-2B4E-938A-8E1BEF1D980D}" destId="{936797A7-ECF4-9546-9955-26E10F05A301}" srcOrd="7" destOrd="0" presId="urn:microsoft.com/office/officeart/2005/8/layout/lProcess2"/>
    <dgm:cxn modelId="{DC5C825E-31F6-3F47-A773-F9A9865BDB55}" type="presParOf" srcId="{381DAEF2-6F28-2B4E-938A-8E1BEF1D980D}" destId="{27C3CCC3-9027-DB4F-A22B-F755FB79CFBD}" srcOrd="8" destOrd="0" presId="urn:microsoft.com/office/officeart/2005/8/layout/lProcess2"/>
    <dgm:cxn modelId="{9DE19293-C4B3-1641-94CF-5C166F6467F0}" type="presParOf" srcId="{381DAEF2-6F28-2B4E-938A-8E1BEF1D980D}" destId="{BFFADFBC-F769-A54F-8EC9-B10190648C3D}" srcOrd="9" destOrd="0" presId="urn:microsoft.com/office/officeart/2005/8/layout/lProcess2"/>
    <dgm:cxn modelId="{1DDA3989-C41D-6747-B568-DC23273E3082}" type="presParOf" srcId="{381DAEF2-6F28-2B4E-938A-8E1BEF1D980D}" destId="{D3F541F9-5EF2-F44C-8A59-8506DA0457E4}" srcOrd="10" destOrd="0" presId="urn:microsoft.com/office/officeart/2005/8/layout/lProcess2"/>
    <dgm:cxn modelId="{10784574-02DE-0C41-8FF4-E69D7A1F06DC}" type="presParOf" srcId="{381DAEF2-6F28-2B4E-938A-8E1BEF1D980D}" destId="{54E64E79-3B4D-564A-A112-2E5E3216F427}" srcOrd="11" destOrd="0" presId="urn:microsoft.com/office/officeart/2005/8/layout/lProcess2"/>
    <dgm:cxn modelId="{41928D65-B9DF-5349-A92C-5BFABDF808D8}" type="presParOf" srcId="{381DAEF2-6F28-2B4E-938A-8E1BEF1D980D}" destId="{CF55424B-344E-684C-96E4-2D899A343AD6}" srcOrd="12" destOrd="0" presId="urn:microsoft.com/office/officeart/2005/8/layout/lProcess2"/>
    <dgm:cxn modelId="{6226AA4F-DB75-EA49-8491-F6B99851F492}" type="presParOf" srcId="{381DAEF2-6F28-2B4E-938A-8E1BEF1D980D}" destId="{2688F072-4743-0C44-BC20-49BC3FA25C33}" srcOrd="13" destOrd="0" presId="urn:microsoft.com/office/officeart/2005/8/layout/lProcess2"/>
    <dgm:cxn modelId="{56CD66AF-A360-8340-BD17-1FFD7BD00DD0}" type="presParOf" srcId="{381DAEF2-6F28-2B4E-938A-8E1BEF1D980D}" destId="{D7274511-A595-6B43-98CC-178A90ACEE42}" srcOrd="14" destOrd="0" presId="urn:microsoft.com/office/officeart/2005/8/layout/lProcess2"/>
    <dgm:cxn modelId="{B782A177-34A0-384A-ABDA-5D1D27D477D0}" type="presParOf" srcId="{381DAEF2-6F28-2B4E-938A-8E1BEF1D980D}" destId="{D01978D5-587B-D141-AA31-A6971E8C7FC8}" srcOrd="15" destOrd="0" presId="urn:microsoft.com/office/officeart/2005/8/layout/lProcess2"/>
    <dgm:cxn modelId="{5179CD00-C05C-D740-BA8E-2C8420A83861}" type="presParOf" srcId="{381DAEF2-6F28-2B4E-938A-8E1BEF1D980D}" destId="{ECC2FC11-0046-1045-A69A-495D0E3E60D3}" srcOrd="16" destOrd="0" presId="urn:microsoft.com/office/officeart/2005/8/layout/lProcess2"/>
    <dgm:cxn modelId="{DD9F7E50-0CAF-2145-8001-919EEE28B1B1}" type="presParOf" srcId="{381DAEF2-6F28-2B4E-938A-8E1BEF1D980D}" destId="{87AF8CC3-3D8F-E24F-8847-76F1358A4BEE}" srcOrd="17" destOrd="0" presId="urn:microsoft.com/office/officeart/2005/8/layout/lProcess2"/>
    <dgm:cxn modelId="{77F87833-6D33-5241-86FE-A5AD12EBF128}" type="presParOf" srcId="{381DAEF2-6F28-2B4E-938A-8E1BEF1D980D}" destId="{959AC4B8-7DEE-2147-9CF5-63BD9CEC913F}" srcOrd="18" destOrd="0" presId="urn:microsoft.com/office/officeart/2005/8/layout/lProcess2"/>
    <dgm:cxn modelId="{2EB03610-D1E5-A543-A3AB-82C7C1324D42}" type="presParOf" srcId="{381DAEF2-6F28-2B4E-938A-8E1BEF1D980D}" destId="{B8890300-F806-1441-84DA-C033DC1E86D1}" srcOrd="19" destOrd="0" presId="urn:microsoft.com/office/officeart/2005/8/layout/lProcess2"/>
    <dgm:cxn modelId="{7A3D7149-3BA5-F045-9860-179D3168EF98}" type="presParOf" srcId="{381DAEF2-6F28-2B4E-938A-8E1BEF1D980D}" destId="{C8C2D872-023B-994A-952C-1036ABF5C9AF}" srcOrd="2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186D3E1-C581-2645-A616-69F03BFC5A2D}" type="doc">
      <dgm:prSet loTypeId="urn:microsoft.com/office/officeart/2005/8/layout/lProcess2" loCatId="" qsTypeId="urn:microsoft.com/office/officeart/2005/8/quickstyle/3d3" qsCatId="3D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7BCFB243-CBA5-9D48-9AFC-ADDFC95B3C1A}">
      <dgm:prSet phldrT="[文本]"/>
      <dgm:spPr/>
      <dgm:t>
        <a:bodyPr/>
        <a:lstStyle/>
        <a:p>
          <a:r>
            <a:rPr lang="en-US" altLang="zh-CN" dirty="0"/>
            <a:t>Individual 1</a:t>
          </a:r>
          <a:endParaRPr lang="zh-CN" altLang="en-US" dirty="0"/>
        </a:p>
      </dgm:t>
    </dgm:pt>
    <dgm:pt modelId="{9EB0F493-ED09-E54C-933F-45F67A98520D}" type="par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26C24C37-9D56-F341-8A7E-BE76403417A9}" type="sib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0985D21C-B4ED-CB46-8168-DC265DFE6985}">
      <dgm:prSet/>
      <dgm:spPr>
        <a:solidFill>
          <a:srgbClr val="FFFF00"/>
        </a:solidFill>
      </dgm:spPr>
      <dgm:t>
        <a:bodyPr/>
        <a:lstStyle/>
        <a:p>
          <a:r>
            <a:rPr lang="nl-NL" b="0" dirty="0" err="1"/>
            <a:t>Pretty</a:t>
          </a:r>
          <a:r>
            <a:rPr lang="nl-NL" b="0" dirty="0"/>
            <a:t> </a:t>
          </a:r>
          <a:r>
            <a:rPr lang="nl-NL" b="0" dirty="0" err="1"/>
            <a:t>formula</a:t>
          </a:r>
          <a:r>
            <a:rPr lang="nl-NL" b="0" dirty="0"/>
            <a:t> 1</a:t>
          </a:r>
        </a:p>
      </dgm:t>
    </dgm:pt>
    <dgm:pt modelId="{1174D2CF-85AB-E04B-A7E4-0344A13FB7E8}" type="par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3DA46706-8982-1C45-AE26-453BE2906753}" type="sib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4742376E-3FB8-8549-B477-5C6188B533D7}">
      <dgm:prSet/>
      <dgm:spPr/>
      <dgm:t>
        <a:bodyPr/>
        <a:lstStyle/>
        <a:p>
          <a:r>
            <a:rPr lang="nl-NL" b="0" dirty="0"/>
            <a:t>Energy/Atom 1</a:t>
          </a:r>
        </a:p>
      </dgm:t>
    </dgm:pt>
    <dgm:pt modelId="{86E9205D-6AA9-4247-8751-390E6F7AA112}" type="par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078E2EDF-0C06-454C-833F-0694386F5D5E}" type="sib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A1F472B5-10D7-7E46-89DC-C348792BBC5F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Volume/Atom 1</a:t>
          </a:r>
        </a:p>
      </dgm:t>
    </dgm:pt>
    <dgm:pt modelId="{CF861076-7E2F-D04D-92EF-AF0C6CC1CFE9}" type="par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46C674B4-11AF-1E45-B870-7F0AB417EF36}" type="sib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6A6128F0-B751-754E-B5E6-23B86015C6B8}">
      <dgm:prSet/>
      <dgm:spPr>
        <a:solidFill>
          <a:srgbClr val="FFFF00"/>
        </a:solidFill>
      </dgm:spPr>
      <dgm:t>
        <a:bodyPr/>
        <a:lstStyle/>
        <a:p>
          <a:r>
            <a:rPr lang="nl-NL" b="0" dirty="0" err="1"/>
            <a:t>Symbol</a:t>
          </a:r>
          <a:r>
            <a:rPr lang="nl-NL" b="0" dirty="0"/>
            <a:t> 1</a:t>
          </a:r>
        </a:p>
      </dgm:t>
    </dgm:pt>
    <dgm:pt modelId="{CEB36909-858A-D44A-B653-5AB59FFD0C2F}" type="par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CC6F10EB-5914-F442-BFEC-09EF8C08F6AB}" type="sib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26613BFB-CF32-8645-A849-D068FFA94A80}">
      <dgm:prSet/>
      <dgm:spPr>
        <a:solidFill>
          <a:srgbClr val="FFFF00"/>
        </a:solidFill>
      </dgm:spPr>
      <dgm:t>
        <a:bodyPr/>
        <a:lstStyle/>
        <a:p>
          <a:r>
            <a:rPr lang="nl-NL" b="0" dirty="0"/>
            <a:t>Hall 1</a:t>
          </a:r>
        </a:p>
      </dgm:t>
    </dgm:pt>
    <dgm:pt modelId="{67EE8048-D5E3-524A-A6B6-5AD0BE8476F2}" type="par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0A9B999A-D3BE-294B-A28F-6536F278FC85}" type="sib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740FC96E-D3FB-3148-ACA2-4EA6140DA9BD}">
      <dgm:prSet/>
      <dgm:spPr>
        <a:solidFill>
          <a:srgbClr val="FFFF00"/>
        </a:solidFill>
      </dgm:spPr>
      <dgm:t>
        <a:bodyPr/>
        <a:lstStyle/>
        <a:p>
          <a:r>
            <a:rPr lang="nl-NL" b="0" dirty="0"/>
            <a:t>Point </a:t>
          </a:r>
          <a:r>
            <a:rPr lang="nl-NL" b="0" dirty="0" err="1"/>
            <a:t>group</a:t>
          </a:r>
          <a:r>
            <a:rPr lang="nl-NL" b="0" dirty="0"/>
            <a:t> 1</a:t>
          </a:r>
        </a:p>
      </dgm:t>
    </dgm:pt>
    <dgm:pt modelId="{8CD8C8C4-0F53-3740-93A6-C5E1703F2DCF}" type="par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70C8BDBF-1D67-B943-AA77-755BC9A2C9E7}" type="sib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A3FE3D21-E4AF-8749-A1C8-F0BF81F38FA2}">
      <dgm:prSet/>
      <dgm:spPr>
        <a:solidFill>
          <a:srgbClr val="FFFF00"/>
        </a:solidFill>
      </dgm:spPr>
      <dgm:t>
        <a:bodyPr/>
        <a:lstStyle/>
        <a:p>
          <a:r>
            <a:rPr lang="nl-NL" b="0" dirty="0"/>
            <a:t>Crystal system 1</a:t>
          </a:r>
        </a:p>
      </dgm:t>
    </dgm:pt>
    <dgm:pt modelId="{A3B2939D-00D9-4443-A5DF-96965C794914}" type="par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43FEFD76-8933-DE4A-90D4-D647DD92A849}" type="sib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8285D376-DF6F-654B-A184-C5BEAE31C549}">
      <dgm:prSet/>
      <dgm:spPr/>
      <dgm:t>
        <a:bodyPr/>
        <a:lstStyle/>
        <a:p>
          <a:r>
            <a:rPr lang="nl-NL" b="0" dirty="0" err="1"/>
            <a:t>Formation</a:t>
          </a:r>
          <a:r>
            <a:rPr lang="nl-NL" b="0" dirty="0"/>
            <a:t> energy/Atom 1 </a:t>
          </a:r>
        </a:p>
      </dgm:t>
    </dgm:pt>
    <dgm:pt modelId="{B2FBFC28-5D31-234F-B613-FDDE07FC7107}" type="par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64DF9347-A4B5-8040-946A-59F3AB422C3E}" type="sib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9A6C41C9-8DDC-4E49-A49E-72793CC135FC}">
      <dgm:prSet/>
      <dgm:spPr/>
      <dgm:t>
        <a:bodyPr/>
        <a:lstStyle/>
        <a:p>
          <a:r>
            <a:rPr lang="nl-NL" b="0" dirty="0" err="1"/>
            <a:t>Density</a:t>
          </a:r>
          <a:r>
            <a:rPr lang="nl-NL" b="0" dirty="0"/>
            <a:t> 1 </a:t>
          </a:r>
        </a:p>
      </dgm:t>
    </dgm:pt>
    <dgm:pt modelId="{2E4A4A4C-BCA2-8F40-9ED2-E0A7BF9A1D5D}" type="par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4CE2BA1A-BFC0-C449-8FF6-5AFE1491C676}" type="sib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D9D14A2B-8D56-EE46-9F5E-44131450735C}">
      <dgm:prSet/>
      <dgm:spPr>
        <a:solidFill>
          <a:srgbClr val="FFFF00"/>
        </a:solidFill>
      </dgm:spPr>
      <dgm:t>
        <a:bodyPr/>
        <a:lstStyle/>
        <a:p>
          <a:r>
            <a:rPr lang="nl-NL" b="0" dirty="0"/>
            <a:t>Oxide type 1</a:t>
          </a:r>
        </a:p>
      </dgm:t>
    </dgm:pt>
    <dgm:pt modelId="{62E2F9C9-D508-AD4C-849A-6B32DE86E657}" type="par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FFB267D7-0DA2-5740-BD89-DD29B5792ACE}" type="sib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CF439C04-B8A9-C549-977E-19BA4907FF72}">
      <dgm:prSet/>
      <dgm:spPr/>
      <dgm:t>
        <a:bodyPr/>
        <a:lstStyle/>
        <a:p>
          <a:r>
            <a:rPr lang="nl-NL" b="0" dirty="0" err="1"/>
            <a:t>Number</a:t>
          </a:r>
          <a:r>
            <a:rPr lang="nl-NL" b="0" dirty="0"/>
            <a:t> of </a:t>
          </a:r>
          <a:r>
            <a:rPr lang="nl-NL" b="0" dirty="0" err="1"/>
            <a:t>Atoms</a:t>
          </a:r>
          <a:r>
            <a:rPr lang="nl-NL" b="0" dirty="0"/>
            <a:t> 1</a:t>
          </a:r>
        </a:p>
      </dgm:t>
    </dgm:pt>
    <dgm:pt modelId="{15C681DE-188C-DA4A-A88C-A74EEEEB72D8}" type="par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788036C1-3C05-5147-B856-A835403E2583}" type="sib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AF651021-AEC9-8047-A8C4-132E743DD7CE}" type="pres">
      <dgm:prSet presAssocID="{A186D3E1-C581-2645-A616-69F03BFC5A2D}" presName="theList" presStyleCnt="0">
        <dgm:presLayoutVars>
          <dgm:dir/>
          <dgm:animLvl val="lvl"/>
          <dgm:resizeHandles val="exact"/>
        </dgm:presLayoutVars>
      </dgm:prSet>
      <dgm:spPr/>
    </dgm:pt>
    <dgm:pt modelId="{9E3A43CD-580C-DD49-A17C-1658A7916D49}" type="pres">
      <dgm:prSet presAssocID="{7BCFB243-CBA5-9D48-9AFC-ADDFC95B3C1A}" presName="compNode" presStyleCnt="0"/>
      <dgm:spPr/>
    </dgm:pt>
    <dgm:pt modelId="{EB111D54-A9E7-0846-996F-878C4D716C2C}" type="pres">
      <dgm:prSet presAssocID="{7BCFB243-CBA5-9D48-9AFC-ADDFC95B3C1A}" presName="aNode" presStyleLbl="bgShp" presStyleIdx="0" presStyleCnt="1" custScaleX="79809"/>
      <dgm:spPr/>
    </dgm:pt>
    <dgm:pt modelId="{11095EF9-44D7-8949-BE6D-A4CBDA1CCF5D}" type="pres">
      <dgm:prSet presAssocID="{7BCFB243-CBA5-9D48-9AFC-ADDFC95B3C1A}" presName="textNode" presStyleLbl="bgShp" presStyleIdx="0" presStyleCnt="1"/>
      <dgm:spPr/>
    </dgm:pt>
    <dgm:pt modelId="{36F12107-D842-C64F-800B-EB547D9F13FB}" type="pres">
      <dgm:prSet presAssocID="{7BCFB243-CBA5-9D48-9AFC-ADDFC95B3C1A}" presName="compChildNode" presStyleCnt="0"/>
      <dgm:spPr/>
    </dgm:pt>
    <dgm:pt modelId="{381DAEF2-6F28-2B4E-938A-8E1BEF1D980D}" type="pres">
      <dgm:prSet presAssocID="{7BCFB243-CBA5-9D48-9AFC-ADDFC95B3C1A}" presName="theInnerList" presStyleCnt="0"/>
      <dgm:spPr/>
    </dgm:pt>
    <dgm:pt modelId="{9AAAC498-0E79-3A4B-A36A-50C7CB5702C9}" type="pres">
      <dgm:prSet presAssocID="{0985D21C-B4ED-CB46-8168-DC265DFE6985}" presName="childNode" presStyleLbl="node1" presStyleIdx="0" presStyleCnt="11">
        <dgm:presLayoutVars>
          <dgm:bulletEnabled val="1"/>
        </dgm:presLayoutVars>
      </dgm:prSet>
      <dgm:spPr/>
    </dgm:pt>
    <dgm:pt modelId="{69DDE786-776F-AD49-BA89-589BC04A1548}" type="pres">
      <dgm:prSet presAssocID="{0985D21C-B4ED-CB46-8168-DC265DFE6985}" presName="aSpace2" presStyleCnt="0"/>
      <dgm:spPr/>
    </dgm:pt>
    <dgm:pt modelId="{0645024E-16E7-A040-8F4A-D0E170DE25E8}" type="pres">
      <dgm:prSet presAssocID="{4742376E-3FB8-8549-B477-5C6188B533D7}" presName="childNode" presStyleLbl="node1" presStyleIdx="1" presStyleCnt="11">
        <dgm:presLayoutVars>
          <dgm:bulletEnabled val="1"/>
        </dgm:presLayoutVars>
      </dgm:prSet>
      <dgm:spPr/>
    </dgm:pt>
    <dgm:pt modelId="{4D23E87D-2D1D-4449-9AAD-919AE8D453A8}" type="pres">
      <dgm:prSet presAssocID="{4742376E-3FB8-8549-B477-5C6188B533D7}" presName="aSpace2" presStyleCnt="0"/>
      <dgm:spPr/>
    </dgm:pt>
    <dgm:pt modelId="{2F4E6948-C23E-AC44-8F20-09A3A2FB6BBF}" type="pres">
      <dgm:prSet presAssocID="{A1F472B5-10D7-7E46-89DC-C348792BBC5F}" presName="childNode" presStyleLbl="node1" presStyleIdx="2" presStyleCnt="11">
        <dgm:presLayoutVars>
          <dgm:bulletEnabled val="1"/>
        </dgm:presLayoutVars>
      </dgm:prSet>
      <dgm:spPr/>
    </dgm:pt>
    <dgm:pt modelId="{AA90D7A8-B896-EF4F-857D-B139F22A0440}" type="pres">
      <dgm:prSet presAssocID="{A1F472B5-10D7-7E46-89DC-C348792BBC5F}" presName="aSpace2" presStyleCnt="0"/>
      <dgm:spPr/>
    </dgm:pt>
    <dgm:pt modelId="{300270AD-B87C-824C-9214-3A6A2E58755A}" type="pres">
      <dgm:prSet presAssocID="{6A6128F0-B751-754E-B5E6-23B86015C6B8}" presName="childNode" presStyleLbl="node1" presStyleIdx="3" presStyleCnt="11">
        <dgm:presLayoutVars>
          <dgm:bulletEnabled val="1"/>
        </dgm:presLayoutVars>
      </dgm:prSet>
      <dgm:spPr/>
    </dgm:pt>
    <dgm:pt modelId="{936797A7-ECF4-9546-9955-26E10F05A301}" type="pres">
      <dgm:prSet presAssocID="{6A6128F0-B751-754E-B5E6-23B86015C6B8}" presName="aSpace2" presStyleCnt="0"/>
      <dgm:spPr/>
    </dgm:pt>
    <dgm:pt modelId="{27C3CCC3-9027-DB4F-A22B-F755FB79CFBD}" type="pres">
      <dgm:prSet presAssocID="{26613BFB-CF32-8645-A849-D068FFA94A80}" presName="childNode" presStyleLbl="node1" presStyleIdx="4" presStyleCnt="11">
        <dgm:presLayoutVars>
          <dgm:bulletEnabled val="1"/>
        </dgm:presLayoutVars>
      </dgm:prSet>
      <dgm:spPr/>
    </dgm:pt>
    <dgm:pt modelId="{BFFADFBC-F769-A54F-8EC9-B10190648C3D}" type="pres">
      <dgm:prSet presAssocID="{26613BFB-CF32-8645-A849-D068FFA94A80}" presName="aSpace2" presStyleCnt="0"/>
      <dgm:spPr/>
    </dgm:pt>
    <dgm:pt modelId="{D3F541F9-5EF2-F44C-8A59-8506DA0457E4}" type="pres">
      <dgm:prSet presAssocID="{740FC96E-D3FB-3148-ACA2-4EA6140DA9BD}" presName="childNode" presStyleLbl="node1" presStyleIdx="5" presStyleCnt="11">
        <dgm:presLayoutVars>
          <dgm:bulletEnabled val="1"/>
        </dgm:presLayoutVars>
      </dgm:prSet>
      <dgm:spPr/>
    </dgm:pt>
    <dgm:pt modelId="{54E64E79-3B4D-564A-A112-2E5E3216F427}" type="pres">
      <dgm:prSet presAssocID="{740FC96E-D3FB-3148-ACA2-4EA6140DA9BD}" presName="aSpace2" presStyleCnt="0"/>
      <dgm:spPr/>
    </dgm:pt>
    <dgm:pt modelId="{CF55424B-344E-684C-96E4-2D899A343AD6}" type="pres">
      <dgm:prSet presAssocID="{A3FE3D21-E4AF-8749-A1C8-F0BF81F38FA2}" presName="childNode" presStyleLbl="node1" presStyleIdx="6" presStyleCnt="11">
        <dgm:presLayoutVars>
          <dgm:bulletEnabled val="1"/>
        </dgm:presLayoutVars>
      </dgm:prSet>
      <dgm:spPr/>
    </dgm:pt>
    <dgm:pt modelId="{2688F072-4743-0C44-BC20-49BC3FA25C33}" type="pres">
      <dgm:prSet presAssocID="{A3FE3D21-E4AF-8749-A1C8-F0BF81F38FA2}" presName="aSpace2" presStyleCnt="0"/>
      <dgm:spPr/>
    </dgm:pt>
    <dgm:pt modelId="{D7274511-A595-6B43-98CC-178A90ACEE42}" type="pres">
      <dgm:prSet presAssocID="{8285D376-DF6F-654B-A184-C5BEAE31C549}" presName="childNode" presStyleLbl="node1" presStyleIdx="7" presStyleCnt="11">
        <dgm:presLayoutVars>
          <dgm:bulletEnabled val="1"/>
        </dgm:presLayoutVars>
      </dgm:prSet>
      <dgm:spPr/>
    </dgm:pt>
    <dgm:pt modelId="{D01978D5-587B-D141-AA31-A6971E8C7FC8}" type="pres">
      <dgm:prSet presAssocID="{8285D376-DF6F-654B-A184-C5BEAE31C549}" presName="aSpace2" presStyleCnt="0"/>
      <dgm:spPr/>
    </dgm:pt>
    <dgm:pt modelId="{ECC2FC11-0046-1045-A69A-495D0E3E60D3}" type="pres">
      <dgm:prSet presAssocID="{9A6C41C9-8DDC-4E49-A49E-72793CC135FC}" presName="childNode" presStyleLbl="node1" presStyleIdx="8" presStyleCnt="11">
        <dgm:presLayoutVars>
          <dgm:bulletEnabled val="1"/>
        </dgm:presLayoutVars>
      </dgm:prSet>
      <dgm:spPr/>
    </dgm:pt>
    <dgm:pt modelId="{87AF8CC3-3D8F-E24F-8847-76F1358A4BEE}" type="pres">
      <dgm:prSet presAssocID="{9A6C41C9-8DDC-4E49-A49E-72793CC135FC}" presName="aSpace2" presStyleCnt="0"/>
      <dgm:spPr/>
    </dgm:pt>
    <dgm:pt modelId="{959AC4B8-7DEE-2147-9CF5-63BD9CEC913F}" type="pres">
      <dgm:prSet presAssocID="{D9D14A2B-8D56-EE46-9F5E-44131450735C}" presName="childNode" presStyleLbl="node1" presStyleIdx="9" presStyleCnt="11">
        <dgm:presLayoutVars>
          <dgm:bulletEnabled val="1"/>
        </dgm:presLayoutVars>
      </dgm:prSet>
      <dgm:spPr/>
    </dgm:pt>
    <dgm:pt modelId="{B8890300-F806-1441-84DA-C033DC1E86D1}" type="pres">
      <dgm:prSet presAssocID="{D9D14A2B-8D56-EE46-9F5E-44131450735C}" presName="aSpace2" presStyleCnt="0"/>
      <dgm:spPr/>
    </dgm:pt>
    <dgm:pt modelId="{C8C2D872-023B-994A-952C-1036ABF5C9AF}" type="pres">
      <dgm:prSet presAssocID="{CF439C04-B8A9-C549-977E-19BA4907FF72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F8A86807-D406-1248-9D41-05EA1FAB3EDC}" srcId="{7BCFB243-CBA5-9D48-9AFC-ADDFC95B3C1A}" destId="{740FC96E-D3FB-3148-ACA2-4EA6140DA9BD}" srcOrd="5" destOrd="0" parTransId="{8CD8C8C4-0F53-3740-93A6-C5E1703F2DCF}" sibTransId="{70C8BDBF-1D67-B943-AA77-755BC9A2C9E7}"/>
    <dgm:cxn modelId="{61F75F13-6F9A-0A45-86E8-545D2777AECC}" srcId="{7BCFB243-CBA5-9D48-9AFC-ADDFC95B3C1A}" destId="{4742376E-3FB8-8549-B477-5C6188B533D7}" srcOrd="1" destOrd="0" parTransId="{86E9205D-6AA9-4247-8751-390E6F7AA112}" sibTransId="{078E2EDF-0C06-454C-833F-0694386F5D5E}"/>
    <dgm:cxn modelId="{DCF6951C-EE18-9848-BB01-44FC8882306F}" type="presOf" srcId="{7BCFB243-CBA5-9D48-9AFC-ADDFC95B3C1A}" destId="{11095EF9-44D7-8949-BE6D-A4CBDA1CCF5D}" srcOrd="1" destOrd="0" presId="urn:microsoft.com/office/officeart/2005/8/layout/lProcess2"/>
    <dgm:cxn modelId="{C703271E-60ED-3445-8FCB-3CB04C702E94}" srcId="{7BCFB243-CBA5-9D48-9AFC-ADDFC95B3C1A}" destId="{A3FE3D21-E4AF-8749-A1C8-F0BF81F38FA2}" srcOrd="6" destOrd="0" parTransId="{A3B2939D-00D9-4443-A5DF-96965C794914}" sibTransId="{43FEFD76-8933-DE4A-90D4-D647DD92A849}"/>
    <dgm:cxn modelId="{DF16D92A-D8EC-4E48-BB4E-0947EC84EB8E}" type="presOf" srcId="{D9D14A2B-8D56-EE46-9F5E-44131450735C}" destId="{959AC4B8-7DEE-2147-9CF5-63BD9CEC913F}" srcOrd="0" destOrd="0" presId="urn:microsoft.com/office/officeart/2005/8/layout/lProcess2"/>
    <dgm:cxn modelId="{A4C74030-3957-DF40-8F9A-54DAB0D116EA}" srcId="{7BCFB243-CBA5-9D48-9AFC-ADDFC95B3C1A}" destId="{0985D21C-B4ED-CB46-8168-DC265DFE6985}" srcOrd="0" destOrd="0" parTransId="{1174D2CF-85AB-E04B-A7E4-0344A13FB7E8}" sibTransId="{3DA46706-8982-1C45-AE26-453BE2906753}"/>
    <dgm:cxn modelId="{1F00513C-9D9D-5C4B-B04F-182D67EA90D6}" type="presOf" srcId="{CF439C04-B8A9-C549-977E-19BA4907FF72}" destId="{C8C2D872-023B-994A-952C-1036ABF5C9AF}" srcOrd="0" destOrd="0" presId="urn:microsoft.com/office/officeart/2005/8/layout/lProcess2"/>
    <dgm:cxn modelId="{BD22F540-37D4-1E44-A7C7-0D125ECE45BD}" type="presOf" srcId="{26613BFB-CF32-8645-A849-D068FFA94A80}" destId="{27C3CCC3-9027-DB4F-A22B-F755FB79CFBD}" srcOrd="0" destOrd="0" presId="urn:microsoft.com/office/officeart/2005/8/layout/lProcess2"/>
    <dgm:cxn modelId="{091A9A4A-76B7-0045-8E9D-86CC4E77508D}" type="presOf" srcId="{8285D376-DF6F-654B-A184-C5BEAE31C549}" destId="{D7274511-A595-6B43-98CC-178A90ACEE42}" srcOrd="0" destOrd="0" presId="urn:microsoft.com/office/officeart/2005/8/layout/lProcess2"/>
    <dgm:cxn modelId="{0340A15E-8AA4-2C4E-98E7-504BA0A59E03}" type="presOf" srcId="{7BCFB243-CBA5-9D48-9AFC-ADDFC95B3C1A}" destId="{EB111D54-A9E7-0846-996F-878C4D716C2C}" srcOrd="0" destOrd="0" presId="urn:microsoft.com/office/officeart/2005/8/layout/lProcess2"/>
    <dgm:cxn modelId="{CA582D61-24BA-3744-B359-BEC642C1B120}" type="presOf" srcId="{6A6128F0-B751-754E-B5E6-23B86015C6B8}" destId="{300270AD-B87C-824C-9214-3A6A2E58755A}" srcOrd="0" destOrd="0" presId="urn:microsoft.com/office/officeart/2005/8/layout/lProcess2"/>
    <dgm:cxn modelId="{6E529E65-6AD5-724B-B66D-9510A3FD0A9F}" srcId="{7BCFB243-CBA5-9D48-9AFC-ADDFC95B3C1A}" destId="{26613BFB-CF32-8645-A849-D068FFA94A80}" srcOrd="4" destOrd="0" parTransId="{67EE8048-D5E3-524A-A6B6-5AD0BE8476F2}" sibTransId="{0A9B999A-D3BE-294B-A28F-6536F278FC85}"/>
    <dgm:cxn modelId="{CC2EF765-A60B-5246-B31B-720427988FD1}" type="presOf" srcId="{4742376E-3FB8-8549-B477-5C6188B533D7}" destId="{0645024E-16E7-A040-8F4A-D0E170DE25E8}" srcOrd="0" destOrd="0" presId="urn:microsoft.com/office/officeart/2005/8/layout/lProcess2"/>
    <dgm:cxn modelId="{DC7DDE6E-0464-4746-87DF-89DB371B34F6}" srcId="{7BCFB243-CBA5-9D48-9AFC-ADDFC95B3C1A}" destId="{D9D14A2B-8D56-EE46-9F5E-44131450735C}" srcOrd="9" destOrd="0" parTransId="{62E2F9C9-D508-AD4C-849A-6B32DE86E657}" sibTransId="{FFB267D7-0DA2-5740-BD89-DD29B5792ACE}"/>
    <dgm:cxn modelId="{13B8677C-6331-7C43-AB4D-D70153CB5E14}" srcId="{7BCFB243-CBA5-9D48-9AFC-ADDFC95B3C1A}" destId="{9A6C41C9-8DDC-4E49-A49E-72793CC135FC}" srcOrd="8" destOrd="0" parTransId="{2E4A4A4C-BCA2-8F40-9ED2-E0A7BF9A1D5D}" sibTransId="{4CE2BA1A-BFC0-C449-8FF6-5AFE1491C676}"/>
    <dgm:cxn modelId="{48A5B781-3CB4-F640-98B9-B2854DCC4C3D}" type="presOf" srcId="{0985D21C-B4ED-CB46-8168-DC265DFE6985}" destId="{9AAAC498-0E79-3A4B-A36A-50C7CB5702C9}" srcOrd="0" destOrd="0" presId="urn:microsoft.com/office/officeart/2005/8/layout/lProcess2"/>
    <dgm:cxn modelId="{C84ACCA5-FB04-DE4C-A0DA-ADC97B2A05A8}" type="presOf" srcId="{A186D3E1-C581-2645-A616-69F03BFC5A2D}" destId="{AF651021-AEC9-8047-A8C4-132E743DD7CE}" srcOrd="0" destOrd="0" presId="urn:microsoft.com/office/officeart/2005/8/layout/lProcess2"/>
    <dgm:cxn modelId="{184762A9-4BAE-0046-B1B2-6C15A6B05ACD}" srcId="{7BCFB243-CBA5-9D48-9AFC-ADDFC95B3C1A}" destId="{A1F472B5-10D7-7E46-89DC-C348792BBC5F}" srcOrd="2" destOrd="0" parTransId="{CF861076-7E2F-D04D-92EF-AF0C6CC1CFE9}" sibTransId="{46C674B4-11AF-1E45-B870-7F0AB417EF36}"/>
    <dgm:cxn modelId="{8B1243AA-4A2B-4D4E-B42A-7040B9F374C0}" srcId="{7BCFB243-CBA5-9D48-9AFC-ADDFC95B3C1A}" destId="{CF439C04-B8A9-C549-977E-19BA4907FF72}" srcOrd="10" destOrd="0" parTransId="{15C681DE-188C-DA4A-A88C-A74EEEEB72D8}" sibTransId="{788036C1-3C05-5147-B856-A835403E2583}"/>
    <dgm:cxn modelId="{258F8CAE-DB97-984E-ABFC-FACCBBD590EF}" type="presOf" srcId="{A1F472B5-10D7-7E46-89DC-C348792BBC5F}" destId="{2F4E6948-C23E-AC44-8F20-09A3A2FB6BBF}" srcOrd="0" destOrd="0" presId="urn:microsoft.com/office/officeart/2005/8/layout/lProcess2"/>
    <dgm:cxn modelId="{C15A2BB6-9EFD-BC47-9C69-2FBD50773969}" srcId="{7BCFB243-CBA5-9D48-9AFC-ADDFC95B3C1A}" destId="{6A6128F0-B751-754E-B5E6-23B86015C6B8}" srcOrd="3" destOrd="0" parTransId="{CEB36909-858A-D44A-B653-5AB59FFD0C2F}" sibTransId="{CC6F10EB-5914-F442-BFEC-09EF8C08F6AB}"/>
    <dgm:cxn modelId="{5F5D02C9-7403-9049-9A45-8758B459DA74}" type="presOf" srcId="{9A6C41C9-8DDC-4E49-A49E-72793CC135FC}" destId="{ECC2FC11-0046-1045-A69A-495D0E3E60D3}" srcOrd="0" destOrd="0" presId="urn:microsoft.com/office/officeart/2005/8/layout/lProcess2"/>
    <dgm:cxn modelId="{C5862AD6-45F7-8248-8474-186DEBBA7123}" type="presOf" srcId="{740FC96E-D3FB-3148-ACA2-4EA6140DA9BD}" destId="{D3F541F9-5EF2-F44C-8A59-8506DA0457E4}" srcOrd="0" destOrd="0" presId="urn:microsoft.com/office/officeart/2005/8/layout/lProcess2"/>
    <dgm:cxn modelId="{24BB40D9-BFA9-204F-AC26-F3AEED97BCF2}" srcId="{A186D3E1-C581-2645-A616-69F03BFC5A2D}" destId="{7BCFB243-CBA5-9D48-9AFC-ADDFC95B3C1A}" srcOrd="0" destOrd="0" parTransId="{9EB0F493-ED09-E54C-933F-45F67A98520D}" sibTransId="{26C24C37-9D56-F341-8A7E-BE76403417A9}"/>
    <dgm:cxn modelId="{B18413E0-A9EC-C14B-8AF7-6A408A22681C}" srcId="{7BCFB243-CBA5-9D48-9AFC-ADDFC95B3C1A}" destId="{8285D376-DF6F-654B-A184-C5BEAE31C549}" srcOrd="7" destOrd="0" parTransId="{B2FBFC28-5D31-234F-B613-FDDE07FC7107}" sibTransId="{64DF9347-A4B5-8040-946A-59F3AB422C3E}"/>
    <dgm:cxn modelId="{149700E9-C1D0-2C42-8BA5-00CDAF76E712}" type="presOf" srcId="{A3FE3D21-E4AF-8749-A1C8-F0BF81F38FA2}" destId="{CF55424B-344E-684C-96E4-2D899A343AD6}" srcOrd="0" destOrd="0" presId="urn:microsoft.com/office/officeart/2005/8/layout/lProcess2"/>
    <dgm:cxn modelId="{6C468C95-3389-5E41-87BE-3FA52CFE8AD4}" type="presParOf" srcId="{AF651021-AEC9-8047-A8C4-132E743DD7CE}" destId="{9E3A43CD-580C-DD49-A17C-1658A7916D49}" srcOrd="0" destOrd="0" presId="urn:microsoft.com/office/officeart/2005/8/layout/lProcess2"/>
    <dgm:cxn modelId="{43304ADC-7A23-5C4B-B5E8-322FB3DF534F}" type="presParOf" srcId="{9E3A43CD-580C-DD49-A17C-1658A7916D49}" destId="{EB111D54-A9E7-0846-996F-878C4D716C2C}" srcOrd="0" destOrd="0" presId="urn:microsoft.com/office/officeart/2005/8/layout/lProcess2"/>
    <dgm:cxn modelId="{55924870-420D-034C-8C75-AF2FFD0576B1}" type="presParOf" srcId="{9E3A43CD-580C-DD49-A17C-1658A7916D49}" destId="{11095EF9-44D7-8949-BE6D-A4CBDA1CCF5D}" srcOrd="1" destOrd="0" presId="urn:microsoft.com/office/officeart/2005/8/layout/lProcess2"/>
    <dgm:cxn modelId="{3D28C0BC-74F3-D54F-BFFF-5C97380D8BBB}" type="presParOf" srcId="{9E3A43CD-580C-DD49-A17C-1658A7916D49}" destId="{36F12107-D842-C64F-800B-EB547D9F13FB}" srcOrd="2" destOrd="0" presId="urn:microsoft.com/office/officeart/2005/8/layout/lProcess2"/>
    <dgm:cxn modelId="{7EA23124-48F3-F44E-AFF2-0BC71954DA3D}" type="presParOf" srcId="{36F12107-D842-C64F-800B-EB547D9F13FB}" destId="{381DAEF2-6F28-2B4E-938A-8E1BEF1D980D}" srcOrd="0" destOrd="0" presId="urn:microsoft.com/office/officeart/2005/8/layout/lProcess2"/>
    <dgm:cxn modelId="{738B4261-6B1E-0A4A-946C-7FD784411D09}" type="presParOf" srcId="{381DAEF2-6F28-2B4E-938A-8E1BEF1D980D}" destId="{9AAAC498-0E79-3A4B-A36A-50C7CB5702C9}" srcOrd="0" destOrd="0" presId="urn:microsoft.com/office/officeart/2005/8/layout/lProcess2"/>
    <dgm:cxn modelId="{91D6803C-AD12-0F4E-9792-0F50B7CDF343}" type="presParOf" srcId="{381DAEF2-6F28-2B4E-938A-8E1BEF1D980D}" destId="{69DDE786-776F-AD49-BA89-589BC04A1548}" srcOrd="1" destOrd="0" presId="urn:microsoft.com/office/officeart/2005/8/layout/lProcess2"/>
    <dgm:cxn modelId="{70F7B4C8-E652-324D-9E7E-6C5F5A3765A8}" type="presParOf" srcId="{381DAEF2-6F28-2B4E-938A-8E1BEF1D980D}" destId="{0645024E-16E7-A040-8F4A-D0E170DE25E8}" srcOrd="2" destOrd="0" presId="urn:microsoft.com/office/officeart/2005/8/layout/lProcess2"/>
    <dgm:cxn modelId="{24BD8759-56DD-BE4C-9025-F84793BA1C79}" type="presParOf" srcId="{381DAEF2-6F28-2B4E-938A-8E1BEF1D980D}" destId="{4D23E87D-2D1D-4449-9AAD-919AE8D453A8}" srcOrd="3" destOrd="0" presId="urn:microsoft.com/office/officeart/2005/8/layout/lProcess2"/>
    <dgm:cxn modelId="{21DDC6F4-06F2-B840-98CC-BE2D99F8951A}" type="presParOf" srcId="{381DAEF2-6F28-2B4E-938A-8E1BEF1D980D}" destId="{2F4E6948-C23E-AC44-8F20-09A3A2FB6BBF}" srcOrd="4" destOrd="0" presId="urn:microsoft.com/office/officeart/2005/8/layout/lProcess2"/>
    <dgm:cxn modelId="{B5731458-89B5-FE4B-AF60-D790C4343C09}" type="presParOf" srcId="{381DAEF2-6F28-2B4E-938A-8E1BEF1D980D}" destId="{AA90D7A8-B896-EF4F-857D-B139F22A0440}" srcOrd="5" destOrd="0" presId="urn:microsoft.com/office/officeart/2005/8/layout/lProcess2"/>
    <dgm:cxn modelId="{8FAA0F64-D1DE-D54C-BF2B-3D22636A50A0}" type="presParOf" srcId="{381DAEF2-6F28-2B4E-938A-8E1BEF1D980D}" destId="{300270AD-B87C-824C-9214-3A6A2E58755A}" srcOrd="6" destOrd="0" presId="urn:microsoft.com/office/officeart/2005/8/layout/lProcess2"/>
    <dgm:cxn modelId="{1EE7072A-2D13-064B-9BE3-73379D7BD302}" type="presParOf" srcId="{381DAEF2-6F28-2B4E-938A-8E1BEF1D980D}" destId="{936797A7-ECF4-9546-9955-26E10F05A301}" srcOrd="7" destOrd="0" presId="urn:microsoft.com/office/officeart/2005/8/layout/lProcess2"/>
    <dgm:cxn modelId="{DC5C825E-31F6-3F47-A773-F9A9865BDB55}" type="presParOf" srcId="{381DAEF2-6F28-2B4E-938A-8E1BEF1D980D}" destId="{27C3CCC3-9027-DB4F-A22B-F755FB79CFBD}" srcOrd="8" destOrd="0" presId="urn:microsoft.com/office/officeart/2005/8/layout/lProcess2"/>
    <dgm:cxn modelId="{9DE19293-C4B3-1641-94CF-5C166F6467F0}" type="presParOf" srcId="{381DAEF2-6F28-2B4E-938A-8E1BEF1D980D}" destId="{BFFADFBC-F769-A54F-8EC9-B10190648C3D}" srcOrd="9" destOrd="0" presId="urn:microsoft.com/office/officeart/2005/8/layout/lProcess2"/>
    <dgm:cxn modelId="{1DDA3989-C41D-6747-B568-DC23273E3082}" type="presParOf" srcId="{381DAEF2-6F28-2B4E-938A-8E1BEF1D980D}" destId="{D3F541F9-5EF2-F44C-8A59-8506DA0457E4}" srcOrd="10" destOrd="0" presId="urn:microsoft.com/office/officeart/2005/8/layout/lProcess2"/>
    <dgm:cxn modelId="{10784574-02DE-0C41-8FF4-E69D7A1F06DC}" type="presParOf" srcId="{381DAEF2-6F28-2B4E-938A-8E1BEF1D980D}" destId="{54E64E79-3B4D-564A-A112-2E5E3216F427}" srcOrd="11" destOrd="0" presId="urn:microsoft.com/office/officeart/2005/8/layout/lProcess2"/>
    <dgm:cxn modelId="{41928D65-B9DF-5349-A92C-5BFABDF808D8}" type="presParOf" srcId="{381DAEF2-6F28-2B4E-938A-8E1BEF1D980D}" destId="{CF55424B-344E-684C-96E4-2D899A343AD6}" srcOrd="12" destOrd="0" presId="urn:microsoft.com/office/officeart/2005/8/layout/lProcess2"/>
    <dgm:cxn modelId="{6226AA4F-DB75-EA49-8491-F6B99851F492}" type="presParOf" srcId="{381DAEF2-6F28-2B4E-938A-8E1BEF1D980D}" destId="{2688F072-4743-0C44-BC20-49BC3FA25C33}" srcOrd="13" destOrd="0" presId="urn:microsoft.com/office/officeart/2005/8/layout/lProcess2"/>
    <dgm:cxn modelId="{56CD66AF-A360-8340-BD17-1FFD7BD00DD0}" type="presParOf" srcId="{381DAEF2-6F28-2B4E-938A-8E1BEF1D980D}" destId="{D7274511-A595-6B43-98CC-178A90ACEE42}" srcOrd="14" destOrd="0" presId="urn:microsoft.com/office/officeart/2005/8/layout/lProcess2"/>
    <dgm:cxn modelId="{B782A177-34A0-384A-ABDA-5D1D27D477D0}" type="presParOf" srcId="{381DAEF2-6F28-2B4E-938A-8E1BEF1D980D}" destId="{D01978D5-587B-D141-AA31-A6971E8C7FC8}" srcOrd="15" destOrd="0" presId="urn:microsoft.com/office/officeart/2005/8/layout/lProcess2"/>
    <dgm:cxn modelId="{5179CD00-C05C-D740-BA8E-2C8420A83861}" type="presParOf" srcId="{381DAEF2-6F28-2B4E-938A-8E1BEF1D980D}" destId="{ECC2FC11-0046-1045-A69A-495D0E3E60D3}" srcOrd="16" destOrd="0" presId="urn:microsoft.com/office/officeart/2005/8/layout/lProcess2"/>
    <dgm:cxn modelId="{DD9F7E50-0CAF-2145-8001-919EEE28B1B1}" type="presParOf" srcId="{381DAEF2-6F28-2B4E-938A-8E1BEF1D980D}" destId="{87AF8CC3-3D8F-E24F-8847-76F1358A4BEE}" srcOrd="17" destOrd="0" presId="urn:microsoft.com/office/officeart/2005/8/layout/lProcess2"/>
    <dgm:cxn modelId="{77F87833-6D33-5241-86FE-A5AD12EBF128}" type="presParOf" srcId="{381DAEF2-6F28-2B4E-938A-8E1BEF1D980D}" destId="{959AC4B8-7DEE-2147-9CF5-63BD9CEC913F}" srcOrd="18" destOrd="0" presId="urn:microsoft.com/office/officeart/2005/8/layout/lProcess2"/>
    <dgm:cxn modelId="{2EB03610-D1E5-A543-A3AB-82C7C1324D42}" type="presParOf" srcId="{381DAEF2-6F28-2B4E-938A-8E1BEF1D980D}" destId="{B8890300-F806-1441-84DA-C033DC1E86D1}" srcOrd="19" destOrd="0" presId="urn:microsoft.com/office/officeart/2005/8/layout/lProcess2"/>
    <dgm:cxn modelId="{7A3D7149-3BA5-F045-9860-179D3168EF98}" type="presParOf" srcId="{381DAEF2-6F28-2B4E-938A-8E1BEF1D980D}" destId="{C8C2D872-023B-994A-952C-1036ABF5C9AF}" srcOrd="2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186D3E1-C581-2645-A616-69F03BFC5A2D}" type="doc">
      <dgm:prSet loTypeId="urn:microsoft.com/office/officeart/2005/8/layout/lProcess2" loCatId="" qsTypeId="urn:microsoft.com/office/officeart/2005/8/quickstyle/3d3" qsCatId="3D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7BCFB243-CBA5-9D48-9AFC-ADDFC95B3C1A}">
      <dgm:prSet phldrT="[文本]"/>
      <dgm:spPr/>
      <dgm:t>
        <a:bodyPr/>
        <a:lstStyle/>
        <a:p>
          <a:r>
            <a:rPr lang="en-US" altLang="zh-CN" dirty="0"/>
            <a:t>Individual 2</a:t>
          </a:r>
          <a:endParaRPr lang="zh-CN" altLang="en-US" dirty="0"/>
        </a:p>
      </dgm:t>
    </dgm:pt>
    <dgm:pt modelId="{9EB0F493-ED09-E54C-933F-45F67A98520D}" type="par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26C24C37-9D56-F341-8A7E-BE76403417A9}" type="sibTrans" cxnId="{24BB40D9-BFA9-204F-AC26-F3AEED97BCF2}">
      <dgm:prSet/>
      <dgm:spPr/>
      <dgm:t>
        <a:bodyPr/>
        <a:lstStyle/>
        <a:p>
          <a:endParaRPr lang="zh-CN" altLang="en-US"/>
        </a:p>
      </dgm:t>
    </dgm:pt>
    <dgm:pt modelId="{0985D21C-B4ED-CB46-8168-DC265DFE6985}">
      <dgm:prSet/>
      <dgm:spPr>
        <a:solidFill>
          <a:srgbClr val="FFFF00"/>
        </a:solidFill>
      </dgm:spPr>
      <dgm:t>
        <a:bodyPr/>
        <a:lstStyle/>
        <a:p>
          <a:r>
            <a:rPr lang="nl-NL" b="0" dirty="0" err="1"/>
            <a:t>Pretty</a:t>
          </a:r>
          <a:r>
            <a:rPr lang="nl-NL" b="0" dirty="0"/>
            <a:t> </a:t>
          </a:r>
          <a:r>
            <a:rPr lang="nl-NL" b="0" dirty="0" err="1"/>
            <a:t>formula</a:t>
          </a:r>
          <a:r>
            <a:rPr lang="nl-NL" b="0" dirty="0"/>
            <a:t> 2</a:t>
          </a:r>
        </a:p>
      </dgm:t>
    </dgm:pt>
    <dgm:pt modelId="{1174D2CF-85AB-E04B-A7E4-0344A13FB7E8}" type="par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3DA46706-8982-1C45-AE26-453BE2906753}" type="sibTrans" cxnId="{A4C74030-3957-DF40-8F9A-54DAB0D116EA}">
      <dgm:prSet/>
      <dgm:spPr/>
      <dgm:t>
        <a:bodyPr/>
        <a:lstStyle/>
        <a:p>
          <a:endParaRPr lang="zh-CN" altLang="en-US"/>
        </a:p>
      </dgm:t>
    </dgm:pt>
    <dgm:pt modelId="{4742376E-3FB8-8549-B477-5C6188B533D7}">
      <dgm:prSet/>
      <dgm:spPr/>
      <dgm:t>
        <a:bodyPr/>
        <a:lstStyle/>
        <a:p>
          <a:r>
            <a:rPr lang="nl-NL" b="0" dirty="0"/>
            <a:t>Energy/Atom 2</a:t>
          </a:r>
        </a:p>
      </dgm:t>
    </dgm:pt>
    <dgm:pt modelId="{86E9205D-6AA9-4247-8751-390E6F7AA112}" type="par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078E2EDF-0C06-454C-833F-0694386F5D5E}" type="sibTrans" cxnId="{61F75F13-6F9A-0A45-86E8-545D2777AECC}">
      <dgm:prSet/>
      <dgm:spPr/>
      <dgm:t>
        <a:bodyPr/>
        <a:lstStyle/>
        <a:p>
          <a:endParaRPr lang="zh-CN" altLang="en-US"/>
        </a:p>
      </dgm:t>
    </dgm:pt>
    <dgm:pt modelId="{A1F472B5-10D7-7E46-89DC-C348792BBC5F}">
      <dgm:prSet/>
      <dgm:spPr>
        <a:solidFill>
          <a:schemeClr val="bg1"/>
        </a:solidFill>
      </dgm:spPr>
      <dgm:t>
        <a:bodyPr/>
        <a:lstStyle/>
        <a:p>
          <a:r>
            <a:rPr lang="nl-NL" b="0" dirty="0"/>
            <a:t>Volume/Atom 2</a:t>
          </a:r>
        </a:p>
      </dgm:t>
    </dgm:pt>
    <dgm:pt modelId="{CF861076-7E2F-D04D-92EF-AF0C6CC1CFE9}" type="par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46C674B4-11AF-1E45-B870-7F0AB417EF36}" type="sibTrans" cxnId="{184762A9-4BAE-0046-B1B2-6C15A6B05ACD}">
      <dgm:prSet/>
      <dgm:spPr/>
      <dgm:t>
        <a:bodyPr/>
        <a:lstStyle/>
        <a:p>
          <a:endParaRPr lang="zh-CN" altLang="en-US"/>
        </a:p>
      </dgm:t>
    </dgm:pt>
    <dgm:pt modelId="{6A6128F0-B751-754E-B5E6-23B86015C6B8}">
      <dgm:prSet/>
      <dgm:spPr>
        <a:solidFill>
          <a:srgbClr val="FFFF00"/>
        </a:solidFill>
      </dgm:spPr>
      <dgm:t>
        <a:bodyPr/>
        <a:lstStyle/>
        <a:p>
          <a:r>
            <a:rPr lang="nl-NL" b="0" dirty="0" err="1"/>
            <a:t>Symbol</a:t>
          </a:r>
          <a:r>
            <a:rPr lang="nl-NL" b="0" dirty="0"/>
            <a:t> 2</a:t>
          </a:r>
        </a:p>
      </dgm:t>
    </dgm:pt>
    <dgm:pt modelId="{CEB36909-858A-D44A-B653-5AB59FFD0C2F}" type="par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CC6F10EB-5914-F442-BFEC-09EF8C08F6AB}" type="sibTrans" cxnId="{C15A2BB6-9EFD-BC47-9C69-2FBD50773969}">
      <dgm:prSet/>
      <dgm:spPr/>
      <dgm:t>
        <a:bodyPr/>
        <a:lstStyle/>
        <a:p>
          <a:endParaRPr lang="zh-CN" altLang="en-US"/>
        </a:p>
      </dgm:t>
    </dgm:pt>
    <dgm:pt modelId="{26613BFB-CF32-8645-A849-D068FFA94A80}">
      <dgm:prSet/>
      <dgm:spPr>
        <a:solidFill>
          <a:srgbClr val="FFFF00"/>
        </a:solidFill>
      </dgm:spPr>
      <dgm:t>
        <a:bodyPr/>
        <a:lstStyle/>
        <a:p>
          <a:r>
            <a:rPr lang="nl-NL" b="0" dirty="0"/>
            <a:t>Hall 2</a:t>
          </a:r>
        </a:p>
      </dgm:t>
    </dgm:pt>
    <dgm:pt modelId="{67EE8048-D5E3-524A-A6B6-5AD0BE8476F2}" type="par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0A9B999A-D3BE-294B-A28F-6536F278FC85}" type="sibTrans" cxnId="{6E529E65-6AD5-724B-B66D-9510A3FD0A9F}">
      <dgm:prSet/>
      <dgm:spPr/>
      <dgm:t>
        <a:bodyPr/>
        <a:lstStyle/>
        <a:p>
          <a:endParaRPr lang="zh-CN" altLang="en-US"/>
        </a:p>
      </dgm:t>
    </dgm:pt>
    <dgm:pt modelId="{740FC96E-D3FB-3148-ACA2-4EA6140DA9BD}">
      <dgm:prSet/>
      <dgm:spPr>
        <a:solidFill>
          <a:srgbClr val="FFFF00"/>
        </a:solidFill>
      </dgm:spPr>
      <dgm:t>
        <a:bodyPr/>
        <a:lstStyle/>
        <a:p>
          <a:r>
            <a:rPr lang="nl-NL" b="0" dirty="0"/>
            <a:t>Point </a:t>
          </a:r>
          <a:r>
            <a:rPr lang="nl-NL" b="0" dirty="0" err="1"/>
            <a:t>group</a:t>
          </a:r>
          <a:r>
            <a:rPr lang="nl-NL" b="0" dirty="0"/>
            <a:t> 2</a:t>
          </a:r>
        </a:p>
      </dgm:t>
    </dgm:pt>
    <dgm:pt modelId="{8CD8C8C4-0F53-3740-93A6-C5E1703F2DCF}" type="par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70C8BDBF-1D67-B943-AA77-755BC9A2C9E7}" type="sibTrans" cxnId="{F8A86807-D406-1248-9D41-05EA1FAB3EDC}">
      <dgm:prSet/>
      <dgm:spPr/>
      <dgm:t>
        <a:bodyPr/>
        <a:lstStyle/>
        <a:p>
          <a:endParaRPr lang="zh-CN" altLang="en-US"/>
        </a:p>
      </dgm:t>
    </dgm:pt>
    <dgm:pt modelId="{A3FE3D21-E4AF-8749-A1C8-F0BF81F38FA2}">
      <dgm:prSet/>
      <dgm:spPr>
        <a:solidFill>
          <a:srgbClr val="FFFF00"/>
        </a:solidFill>
      </dgm:spPr>
      <dgm:t>
        <a:bodyPr/>
        <a:lstStyle/>
        <a:p>
          <a:r>
            <a:rPr lang="nl-NL" b="0" dirty="0"/>
            <a:t>Crystal system 2</a:t>
          </a:r>
        </a:p>
      </dgm:t>
    </dgm:pt>
    <dgm:pt modelId="{A3B2939D-00D9-4443-A5DF-96965C794914}" type="par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43FEFD76-8933-DE4A-90D4-D647DD92A849}" type="sibTrans" cxnId="{C703271E-60ED-3445-8FCB-3CB04C702E94}">
      <dgm:prSet/>
      <dgm:spPr/>
      <dgm:t>
        <a:bodyPr/>
        <a:lstStyle/>
        <a:p>
          <a:endParaRPr lang="zh-CN" altLang="en-US"/>
        </a:p>
      </dgm:t>
    </dgm:pt>
    <dgm:pt modelId="{8285D376-DF6F-654B-A184-C5BEAE31C549}">
      <dgm:prSet/>
      <dgm:spPr/>
      <dgm:t>
        <a:bodyPr/>
        <a:lstStyle/>
        <a:p>
          <a:r>
            <a:rPr lang="nl-NL" b="0" dirty="0" err="1"/>
            <a:t>Formation</a:t>
          </a:r>
          <a:r>
            <a:rPr lang="nl-NL" b="0" dirty="0"/>
            <a:t> energy/Atom 2</a:t>
          </a:r>
        </a:p>
      </dgm:t>
    </dgm:pt>
    <dgm:pt modelId="{B2FBFC28-5D31-234F-B613-FDDE07FC7107}" type="par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64DF9347-A4B5-8040-946A-59F3AB422C3E}" type="sibTrans" cxnId="{B18413E0-A9EC-C14B-8AF7-6A408A22681C}">
      <dgm:prSet/>
      <dgm:spPr/>
      <dgm:t>
        <a:bodyPr/>
        <a:lstStyle/>
        <a:p>
          <a:endParaRPr lang="zh-CN" altLang="en-US"/>
        </a:p>
      </dgm:t>
    </dgm:pt>
    <dgm:pt modelId="{9A6C41C9-8DDC-4E49-A49E-72793CC135FC}">
      <dgm:prSet/>
      <dgm:spPr/>
      <dgm:t>
        <a:bodyPr/>
        <a:lstStyle/>
        <a:p>
          <a:r>
            <a:rPr lang="nl-NL" b="0" dirty="0" err="1"/>
            <a:t>Density</a:t>
          </a:r>
          <a:r>
            <a:rPr lang="nl-NL" b="0" dirty="0"/>
            <a:t> 2</a:t>
          </a:r>
        </a:p>
      </dgm:t>
    </dgm:pt>
    <dgm:pt modelId="{2E4A4A4C-BCA2-8F40-9ED2-E0A7BF9A1D5D}" type="par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4CE2BA1A-BFC0-C449-8FF6-5AFE1491C676}" type="sibTrans" cxnId="{13B8677C-6331-7C43-AB4D-D70153CB5E14}">
      <dgm:prSet/>
      <dgm:spPr/>
      <dgm:t>
        <a:bodyPr/>
        <a:lstStyle/>
        <a:p>
          <a:endParaRPr lang="zh-CN" altLang="en-US"/>
        </a:p>
      </dgm:t>
    </dgm:pt>
    <dgm:pt modelId="{D9D14A2B-8D56-EE46-9F5E-44131450735C}">
      <dgm:prSet/>
      <dgm:spPr>
        <a:solidFill>
          <a:srgbClr val="FFFF00"/>
        </a:solidFill>
      </dgm:spPr>
      <dgm:t>
        <a:bodyPr/>
        <a:lstStyle/>
        <a:p>
          <a:r>
            <a:rPr lang="nl-NL" b="0" dirty="0"/>
            <a:t>Oxide type 2</a:t>
          </a:r>
        </a:p>
      </dgm:t>
    </dgm:pt>
    <dgm:pt modelId="{62E2F9C9-D508-AD4C-849A-6B32DE86E657}" type="par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FFB267D7-0DA2-5740-BD89-DD29B5792ACE}" type="sibTrans" cxnId="{DC7DDE6E-0464-4746-87DF-89DB371B34F6}">
      <dgm:prSet/>
      <dgm:spPr/>
      <dgm:t>
        <a:bodyPr/>
        <a:lstStyle/>
        <a:p>
          <a:endParaRPr lang="zh-CN" altLang="en-US"/>
        </a:p>
      </dgm:t>
    </dgm:pt>
    <dgm:pt modelId="{CF439C04-B8A9-C549-977E-19BA4907FF72}">
      <dgm:prSet/>
      <dgm:spPr/>
      <dgm:t>
        <a:bodyPr/>
        <a:lstStyle/>
        <a:p>
          <a:r>
            <a:rPr lang="nl-NL" b="0" dirty="0" err="1"/>
            <a:t>Number</a:t>
          </a:r>
          <a:r>
            <a:rPr lang="nl-NL" b="0" dirty="0"/>
            <a:t> of </a:t>
          </a:r>
          <a:r>
            <a:rPr lang="nl-NL" b="0" dirty="0" err="1"/>
            <a:t>Atoms</a:t>
          </a:r>
          <a:r>
            <a:rPr lang="nl-NL" b="0" dirty="0"/>
            <a:t> 2</a:t>
          </a:r>
        </a:p>
      </dgm:t>
    </dgm:pt>
    <dgm:pt modelId="{15C681DE-188C-DA4A-A88C-A74EEEEB72D8}" type="par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788036C1-3C05-5147-B856-A835403E2583}" type="sibTrans" cxnId="{8B1243AA-4A2B-4D4E-B42A-7040B9F374C0}">
      <dgm:prSet/>
      <dgm:spPr/>
      <dgm:t>
        <a:bodyPr/>
        <a:lstStyle/>
        <a:p>
          <a:endParaRPr lang="zh-CN" altLang="en-US"/>
        </a:p>
      </dgm:t>
    </dgm:pt>
    <dgm:pt modelId="{AF651021-AEC9-8047-A8C4-132E743DD7CE}" type="pres">
      <dgm:prSet presAssocID="{A186D3E1-C581-2645-A616-69F03BFC5A2D}" presName="theList" presStyleCnt="0">
        <dgm:presLayoutVars>
          <dgm:dir/>
          <dgm:animLvl val="lvl"/>
          <dgm:resizeHandles val="exact"/>
        </dgm:presLayoutVars>
      </dgm:prSet>
      <dgm:spPr/>
    </dgm:pt>
    <dgm:pt modelId="{9E3A43CD-580C-DD49-A17C-1658A7916D49}" type="pres">
      <dgm:prSet presAssocID="{7BCFB243-CBA5-9D48-9AFC-ADDFC95B3C1A}" presName="compNode" presStyleCnt="0"/>
      <dgm:spPr/>
    </dgm:pt>
    <dgm:pt modelId="{EB111D54-A9E7-0846-996F-878C4D716C2C}" type="pres">
      <dgm:prSet presAssocID="{7BCFB243-CBA5-9D48-9AFC-ADDFC95B3C1A}" presName="aNode" presStyleLbl="bgShp" presStyleIdx="0" presStyleCnt="1" custScaleX="79809" custLinFactNeighborX="-494"/>
      <dgm:spPr/>
    </dgm:pt>
    <dgm:pt modelId="{11095EF9-44D7-8949-BE6D-A4CBDA1CCF5D}" type="pres">
      <dgm:prSet presAssocID="{7BCFB243-CBA5-9D48-9AFC-ADDFC95B3C1A}" presName="textNode" presStyleLbl="bgShp" presStyleIdx="0" presStyleCnt="1"/>
      <dgm:spPr/>
    </dgm:pt>
    <dgm:pt modelId="{36F12107-D842-C64F-800B-EB547D9F13FB}" type="pres">
      <dgm:prSet presAssocID="{7BCFB243-CBA5-9D48-9AFC-ADDFC95B3C1A}" presName="compChildNode" presStyleCnt="0"/>
      <dgm:spPr/>
    </dgm:pt>
    <dgm:pt modelId="{381DAEF2-6F28-2B4E-938A-8E1BEF1D980D}" type="pres">
      <dgm:prSet presAssocID="{7BCFB243-CBA5-9D48-9AFC-ADDFC95B3C1A}" presName="theInnerList" presStyleCnt="0"/>
      <dgm:spPr/>
    </dgm:pt>
    <dgm:pt modelId="{9AAAC498-0E79-3A4B-A36A-50C7CB5702C9}" type="pres">
      <dgm:prSet presAssocID="{0985D21C-B4ED-CB46-8168-DC265DFE6985}" presName="childNode" presStyleLbl="node1" presStyleIdx="0" presStyleCnt="11">
        <dgm:presLayoutVars>
          <dgm:bulletEnabled val="1"/>
        </dgm:presLayoutVars>
      </dgm:prSet>
      <dgm:spPr/>
    </dgm:pt>
    <dgm:pt modelId="{69DDE786-776F-AD49-BA89-589BC04A1548}" type="pres">
      <dgm:prSet presAssocID="{0985D21C-B4ED-CB46-8168-DC265DFE6985}" presName="aSpace2" presStyleCnt="0"/>
      <dgm:spPr/>
    </dgm:pt>
    <dgm:pt modelId="{0645024E-16E7-A040-8F4A-D0E170DE25E8}" type="pres">
      <dgm:prSet presAssocID="{4742376E-3FB8-8549-B477-5C6188B533D7}" presName="childNode" presStyleLbl="node1" presStyleIdx="1" presStyleCnt="11">
        <dgm:presLayoutVars>
          <dgm:bulletEnabled val="1"/>
        </dgm:presLayoutVars>
      </dgm:prSet>
      <dgm:spPr/>
    </dgm:pt>
    <dgm:pt modelId="{4D23E87D-2D1D-4449-9AAD-919AE8D453A8}" type="pres">
      <dgm:prSet presAssocID="{4742376E-3FB8-8549-B477-5C6188B533D7}" presName="aSpace2" presStyleCnt="0"/>
      <dgm:spPr/>
    </dgm:pt>
    <dgm:pt modelId="{2F4E6948-C23E-AC44-8F20-09A3A2FB6BBF}" type="pres">
      <dgm:prSet presAssocID="{A1F472B5-10D7-7E46-89DC-C348792BBC5F}" presName="childNode" presStyleLbl="node1" presStyleIdx="2" presStyleCnt="11">
        <dgm:presLayoutVars>
          <dgm:bulletEnabled val="1"/>
        </dgm:presLayoutVars>
      </dgm:prSet>
      <dgm:spPr/>
    </dgm:pt>
    <dgm:pt modelId="{AA90D7A8-B896-EF4F-857D-B139F22A0440}" type="pres">
      <dgm:prSet presAssocID="{A1F472B5-10D7-7E46-89DC-C348792BBC5F}" presName="aSpace2" presStyleCnt="0"/>
      <dgm:spPr/>
    </dgm:pt>
    <dgm:pt modelId="{300270AD-B87C-824C-9214-3A6A2E58755A}" type="pres">
      <dgm:prSet presAssocID="{6A6128F0-B751-754E-B5E6-23B86015C6B8}" presName="childNode" presStyleLbl="node1" presStyleIdx="3" presStyleCnt="11">
        <dgm:presLayoutVars>
          <dgm:bulletEnabled val="1"/>
        </dgm:presLayoutVars>
      </dgm:prSet>
      <dgm:spPr/>
    </dgm:pt>
    <dgm:pt modelId="{936797A7-ECF4-9546-9955-26E10F05A301}" type="pres">
      <dgm:prSet presAssocID="{6A6128F0-B751-754E-B5E6-23B86015C6B8}" presName="aSpace2" presStyleCnt="0"/>
      <dgm:spPr/>
    </dgm:pt>
    <dgm:pt modelId="{27C3CCC3-9027-DB4F-A22B-F755FB79CFBD}" type="pres">
      <dgm:prSet presAssocID="{26613BFB-CF32-8645-A849-D068FFA94A80}" presName="childNode" presStyleLbl="node1" presStyleIdx="4" presStyleCnt="11">
        <dgm:presLayoutVars>
          <dgm:bulletEnabled val="1"/>
        </dgm:presLayoutVars>
      </dgm:prSet>
      <dgm:spPr/>
    </dgm:pt>
    <dgm:pt modelId="{BFFADFBC-F769-A54F-8EC9-B10190648C3D}" type="pres">
      <dgm:prSet presAssocID="{26613BFB-CF32-8645-A849-D068FFA94A80}" presName="aSpace2" presStyleCnt="0"/>
      <dgm:spPr/>
    </dgm:pt>
    <dgm:pt modelId="{D3F541F9-5EF2-F44C-8A59-8506DA0457E4}" type="pres">
      <dgm:prSet presAssocID="{740FC96E-D3FB-3148-ACA2-4EA6140DA9BD}" presName="childNode" presStyleLbl="node1" presStyleIdx="5" presStyleCnt="11">
        <dgm:presLayoutVars>
          <dgm:bulletEnabled val="1"/>
        </dgm:presLayoutVars>
      </dgm:prSet>
      <dgm:spPr/>
    </dgm:pt>
    <dgm:pt modelId="{54E64E79-3B4D-564A-A112-2E5E3216F427}" type="pres">
      <dgm:prSet presAssocID="{740FC96E-D3FB-3148-ACA2-4EA6140DA9BD}" presName="aSpace2" presStyleCnt="0"/>
      <dgm:spPr/>
    </dgm:pt>
    <dgm:pt modelId="{CF55424B-344E-684C-96E4-2D899A343AD6}" type="pres">
      <dgm:prSet presAssocID="{A3FE3D21-E4AF-8749-A1C8-F0BF81F38FA2}" presName="childNode" presStyleLbl="node1" presStyleIdx="6" presStyleCnt="11">
        <dgm:presLayoutVars>
          <dgm:bulletEnabled val="1"/>
        </dgm:presLayoutVars>
      </dgm:prSet>
      <dgm:spPr/>
    </dgm:pt>
    <dgm:pt modelId="{2688F072-4743-0C44-BC20-49BC3FA25C33}" type="pres">
      <dgm:prSet presAssocID="{A3FE3D21-E4AF-8749-A1C8-F0BF81F38FA2}" presName="aSpace2" presStyleCnt="0"/>
      <dgm:spPr/>
    </dgm:pt>
    <dgm:pt modelId="{D7274511-A595-6B43-98CC-178A90ACEE42}" type="pres">
      <dgm:prSet presAssocID="{8285D376-DF6F-654B-A184-C5BEAE31C549}" presName="childNode" presStyleLbl="node1" presStyleIdx="7" presStyleCnt="11">
        <dgm:presLayoutVars>
          <dgm:bulletEnabled val="1"/>
        </dgm:presLayoutVars>
      </dgm:prSet>
      <dgm:spPr/>
    </dgm:pt>
    <dgm:pt modelId="{D01978D5-587B-D141-AA31-A6971E8C7FC8}" type="pres">
      <dgm:prSet presAssocID="{8285D376-DF6F-654B-A184-C5BEAE31C549}" presName="aSpace2" presStyleCnt="0"/>
      <dgm:spPr/>
    </dgm:pt>
    <dgm:pt modelId="{ECC2FC11-0046-1045-A69A-495D0E3E60D3}" type="pres">
      <dgm:prSet presAssocID="{9A6C41C9-8DDC-4E49-A49E-72793CC135FC}" presName="childNode" presStyleLbl="node1" presStyleIdx="8" presStyleCnt="11">
        <dgm:presLayoutVars>
          <dgm:bulletEnabled val="1"/>
        </dgm:presLayoutVars>
      </dgm:prSet>
      <dgm:spPr/>
    </dgm:pt>
    <dgm:pt modelId="{87AF8CC3-3D8F-E24F-8847-76F1358A4BEE}" type="pres">
      <dgm:prSet presAssocID="{9A6C41C9-8DDC-4E49-A49E-72793CC135FC}" presName="aSpace2" presStyleCnt="0"/>
      <dgm:spPr/>
    </dgm:pt>
    <dgm:pt modelId="{959AC4B8-7DEE-2147-9CF5-63BD9CEC913F}" type="pres">
      <dgm:prSet presAssocID="{D9D14A2B-8D56-EE46-9F5E-44131450735C}" presName="childNode" presStyleLbl="node1" presStyleIdx="9" presStyleCnt="11">
        <dgm:presLayoutVars>
          <dgm:bulletEnabled val="1"/>
        </dgm:presLayoutVars>
      </dgm:prSet>
      <dgm:spPr/>
    </dgm:pt>
    <dgm:pt modelId="{B8890300-F806-1441-84DA-C033DC1E86D1}" type="pres">
      <dgm:prSet presAssocID="{D9D14A2B-8D56-EE46-9F5E-44131450735C}" presName="aSpace2" presStyleCnt="0"/>
      <dgm:spPr/>
    </dgm:pt>
    <dgm:pt modelId="{C8C2D872-023B-994A-952C-1036ABF5C9AF}" type="pres">
      <dgm:prSet presAssocID="{CF439C04-B8A9-C549-977E-19BA4907FF72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F8A86807-D406-1248-9D41-05EA1FAB3EDC}" srcId="{7BCFB243-CBA5-9D48-9AFC-ADDFC95B3C1A}" destId="{740FC96E-D3FB-3148-ACA2-4EA6140DA9BD}" srcOrd="5" destOrd="0" parTransId="{8CD8C8C4-0F53-3740-93A6-C5E1703F2DCF}" sibTransId="{70C8BDBF-1D67-B943-AA77-755BC9A2C9E7}"/>
    <dgm:cxn modelId="{61F75F13-6F9A-0A45-86E8-545D2777AECC}" srcId="{7BCFB243-CBA5-9D48-9AFC-ADDFC95B3C1A}" destId="{4742376E-3FB8-8549-B477-5C6188B533D7}" srcOrd="1" destOrd="0" parTransId="{86E9205D-6AA9-4247-8751-390E6F7AA112}" sibTransId="{078E2EDF-0C06-454C-833F-0694386F5D5E}"/>
    <dgm:cxn modelId="{DCF6951C-EE18-9848-BB01-44FC8882306F}" type="presOf" srcId="{7BCFB243-CBA5-9D48-9AFC-ADDFC95B3C1A}" destId="{11095EF9-44D7-8949-BE6D-A4CBDA1CCF5D}" srcOrd="1" destOrd="0" presId="urn:microsoft.com/office/officeart/2005/8/layout/lProcess2"/>
    <dgm:cxn modelId="{C703271E-60ED-3445-8FCB-3CB04C702E94}" srcId="{7BCFB243-CBA5-9D48-9AFC-ADDFC95B3C1A}" destId="{A3FE3D21-E4AF-8749-A1C8-F0BF81F38FA2}" srcOrd="6" destOrd="0" parTransId="{A3B2939D-00D9-4443-A5DF-96965C794914}" sibTransId="{43FEFD76-8933-DE4A-90D4-D647DD92A849}"/>
    <dgm:cxn modelId="{DF16D92A-D8EC-4E48-BB4E-0947EC84EB8E}" type="presOf" srcId="{D9D14A2B-8D56-EE46-9F5E-44131450735C}" destId="{959AC4B8-7DEE-2147-9CF5-63BD9CEC913F}" srcOrd="0" destOrd="0" presId="urn:microsoft.com/office/officeart/2005/8/layout/lProcess2"/>
    <dgm:cxn modelId="{A4C74030-3957-DF40-8F9A-54DAB0D116EA}" srcId="{7BCFB243-CBA5-9D48-9AFC-ADDFC95B3C1A}" destId="{0985D21C-B4ED-CB46-8168-DC265DFE6985}" srcOrd="0" destOrd="0" parTransId="{1174D2CF-85AB-E04B-A7E4-0344A13FB7E8}" sibTransId="{3DA46706-8982-1C45-AE26-453BE2906753}"/>
    <dgm:cxn modelId="{1F00513C-9D9D-5C4B-B04F-182D67EA90D6}" type="presOf" srcId="{CF439C04-B8A9-C549-977E-19BA4907FF72}" destId="{C8C2D872-023B-994A-952C-1036ABF5C9AF}" srcOrd="0" destOrd="0" presId="urn:microsoft.com/office/officeart/2005/8/layout/lProcess2"/>
    <dgm:cxn modelId="{BD22F540-37D4-1E44-A7C7-0D125ECE45BD}" type="presOf" srcId="{26613BFB-CF32-8645-A849-D068FFA94A80}" destId="{27C3CCC3-9027-DB4F-A22B-F755FB79CFBD}" srcOrd="0" destOrd="0" presId="urn:microsoft.com/office/officeart/2005/8/layout/lProcess2"/>
    <dgm:cxn modelId="{091A9A4A-76B7-0045-8E9D-86CC4E77508D}" type="presOf" srcId="{8285D376-DF6F-654B-A184-C5BEAE31C549}" destId="{D7274511-A595-6B43-98CC-178A90ACEE42}" srcOrd="0" destOrd="0" presId="urn:microsoft.com/office/officeart/2005/8/layout/lProcess2"/>
    <dgm:cxn modelId="{0340A15E-8AA4-2C4E-98E7-504BA0A59E03}" type="presOf" srcId="{7BCFB243-CBA5-9D48-9AFC-ADDFC95B3C1A}" destId="{EB111D54-A9E7-0846-996F-878C4D716C2C}" srcOrd="0" destOrd="0" presId="urn:microsoft.com/office/officeart/2005/8/layout/lProcess2"/>
    <dgm:cxn modelId="{CA582D61-24BA-3744-B359-BEC642C1B120}" type="presOf" srcId="{6A6128F0-B751-754E-B5E6-23B86015C6B8}" destId="{300270AD-B87C-824C-9214-3A6A2E58755A}" srcOrd="0" destOrd="0" presId="urn:microsoft.com/office/officeart/2005/8/layout/lProcess2"/>
    <dgm:cxn modelId="{6E529E65-6AD5-724B-B66D-9510A3FD0A9F}" srcId="{7BCFB243-CBA5-9D48-9AFC-ADDFC95B3C1A}" destId="{26613BFB-CF32-8645-A849-D068FFA94A80}" srcOrd="4" destOrd="0" parTransId="{67EE8048-D5E3-524A-A6B6-5AD0BE8476F2}" sibTransId="{0A9B999A-D3BE-294B-A28F-6536F278FC85}"/>
    <dgm:cxn modelId="{CC2EF765-A60B-5246-B31B-720427988FD1}" type="presOf" srcId="{4742376E-3FB8-8549-B477-5C6188B533D7}" destId="{0645024E-16E7-A040-8F4A-D0E170DE25E8}" srcOrd="0" destOrd="0" presId="urn:microsoft.com/office/officeart/2005/8/layout/lProcess2"/>
    <dgm:cxn modelId="{DC7DDE6E-0464-4746-87DF-89DB371B34F6}" srcId="{7BCFB243-CBA5-9D48-9AFC-ADDFC95B3C1A}" destId="{D9D14A2B-8D56-EE46-9F5E-44131450735C}" srcOrd="9" destOrd="0" parTransId="{62E2F9C9-D508-AD4C-849A-6B32DE86E657}" sibTransId="{FFB267D7-0DA2-5740-BD89-DD29B5792ACE}"/>
    <dgm:cxn modelId="{13B8677C-6331-7C43-AB4D-D70153CB5E14}" srcId="{7BCFB243-CBA5-9D48-9AFC-ADDFC95B3C1A}" destId="{9A6C41C9-8DDC-4E49-A49E-72793CC135FC}" srcOrd="8" destOrd="0" parTransId="{2E4A4A4C-BCA2-8F40-9ED2-E0A7BF9A1D5D}" sibTransId="{4CE2BA1A-BFC0-C449-8FF6-5AFE1491C676}"/>
    <dgm:cxn modelId="{48A5B781-3CB4-F640-98B9-B2854DCC4C3D}" type="presOf" srcId="{0985D21C-B4ED-CB46-8168-DC265DFE6985}" destId="{9AAAC498-0E79-3A4B-A36A-50C7CB5702C9}" srcOrd="0" destOrd="0" presId="urn:microsoft.com/office/officeart/2005/8/layout/lProcess2"/>
    <dgm:cxn modelId="{C84ACCA5-FB04-DE4C-A0DA-ADC97B2A05A8}" type="presOf" srcId="{A186D3E1-C581-2645-A616-69F03BFC5A2D}" destId="{AF651021-AEC9-8047-A8C4-132E743DD7CE}" srcOrd="0" destOrd="0" presId="urn:microsoft.com/office/officeart/2005/8/layout/lProcess2"/>
    <dgm:cxn modelId="{184762A9-4BAE-0046-B1B2-6C15A6B05ACD}" srcId="{7BCFB243-CBA5-9D48-9AFC-ADDFC95B3C1A}" destId="{A1F472B5-10D7-7E46-89DC-C348792BBC5F}" srcOrd="2" destOrd="0" parTransId="{CF861076-7E2F-D04D-92EF-AF0C6CC1CFE9}" sibTransId="{46C674B4-11AF-1E45-B870-7F0AB417EF36}"/>
    <dgm:cxn modelId="{8B1243AA-4A2B-4D4E-B42A-7040B9F374C0}" srcId="{7BCFB243-CBA5-9D48-9AFC-ADDFC95B3C1A}" destId="{CF439C04-B8A9-C549-977E-19BA4907FF72}" srcOrd="10" destOrd="0" parTransId="{15C681DE-188C-DA4A-A88C-A74EEEEB72D8}" sibTransId="{788036C1-3C05-5147-B856-A835403E2583}"/>
    <dgm:cxn modelId="{258F8CAE-DB97-984E-ABFC-FACCBBD590EF}" type="presOf" srcId="{A1F472B5-10D7-7E46-89DC-C348792BBC5F}" destId="{2F4E6948-C23E-AC44-8F20-09A3A2FB6BBF}" srcOrd="0" destOrd="0" presId="urn:microsoft.com/office/officeart/2005/8/layout/lProcess2"/>
    <dgm:cxn modelId="{C15A2BB6-9EFD-BC47-9C69-2FBD50773969}" srcId="{7BCFB243-CBA5-9D48-9AFC-ADDFC95B3C1A}" destId="{6A6128F0-B751-754E-B5E6-23B86015C6B8}" srcOrd="3" destOrd="0" parTransId="{CEB36909-858A-D44A-B653-5AB59FFD0C2F}" sibTransId="{CC6F10EB-5914-F442-BFEC-09EF8C08F6AB}"/>
    <dgm:cxn modelId="{5F5D02C9-7403-9049-9A45-8758B459DA74}" type="presOf" srcId="{9A6C41C9-8DDC-4E49-A49E-72793CC135FC}" destId="{ECC2FC11-0046-1045-A69A-495D0E3E60D3}" srcOrd="0" destOrd="0" presId="urn:microsoft.com/office/officeart/2005/8/layout/lProcess2"/>
    <dgm:cxn modelId="{C5862AD6-45F7-8248-8474-186DEBBA7123}" type="presOf" srcId="{740FC96E-D3FB-3148-ACA2-4EA6140DA9BD}" destId="{D3F541F9-5EF2-F44C-8A59-8506DA0457E4}" srcOrd="0" destOrd="0" presId="urn:microsoft.com/office/officeart/2005/8/layout/lProcess2"/>
    <dgm:cxn modelId="{24BB40D9-BFA9-204F-AC26-F3AEED97BCF2}" srcId="{A186D3E1-C581-2645-A616-69F03BFC5A2D}" destId="{7BCFB243-CBA5-9D48-9AFC-ADDFC95B3C1A}" srcOrd="0" destOrd="0" parTransId="{9EB0F493-ED09-E54C-933F-45F67A98520D}" sibTransId="{26C24C37-9D56-F341-8A7E-BE76403417A9}"/>
    <dgm:cxn modelId="{B18413E0-A9EC-C14B-8AF7-6A408A22681C}" srcId="{7BCFB243-CBA5-9D48-9AFC-ADDFC95B3C1A}" destId="{8285D376-DF6F-654B-A184-C5BEAE31C549}" srcOrd="7" destOrd="0" parTransId="{B2FBFC28-5D31-234F-B613-FDDE07FC7107}" sibTransId="{64DF9347-A4B5-8040-946A-59F3AB422C3E}"/>
    <dgm:cxn modelId="{149700E9-C1D0-2C42-8BA5-00CDAF76E712}" type="presOf" srcId="{A3FE3D21-E4AF-8749-A1C8-F0BF81F38FA2}" destId="{CF55424B-344E-684C-96E4-2D899A343AD6}" srcOrd="0" destOrd="0" presId="urn:microsoft.com/office/officeart/2005/8/layout/lProcess2"/>
    <dgm:cxn modelId="{6C468C95-3389-5E41-87BE-3FA52CFE8AD4}" type="presParOf" srcId="{AF651021-AEC9-8047-A8C4-132E743DD7CE}" destId="{9E3A43CD-580C-DD49-A17C-1658A7916D49}" srcOrd="0" destOrd="0" presId="urn:microsoft.com/office/officeart/2005/8/layout/lProcess2"/>
    <dgm:cxn modelId="{43304ADC-7A23-5C4B-B5E8-322FB3DF534F}" type="presParOf" srcId="{9E3A43CD-580C-DD49-A17C-1658A7916D49}" destId="{EB111D54-A9E7-0846-996F-878C4D716C2C}" srcOrd="0" destOrd="0" presId="urn:microsoft.com/office/officeart/2005/8/layout/lProcess2"/>
    <dgm:cxn modelId="{55924870-420D-034C-8C75-AF2FFD0576B1}" type="presParOf" srcId="{9E3A43CD-580C-DD49-A17C-1658A7916D49}" destId="{11095EF9-44D7-8949-BE6D-A4CBDA1CCF5D}" srcOrd="1" destOrd="0" presId="urn:microsoft.com/office/officeart/2005/8/layout/lProcess2"/>
    <dgm:cxn modelId="{3D28C0BC-74F3-D54F-BFFF-5C97380D8BBB}" type="presParOf" srcId="{9E3A43CD-580C-DD49-A17C-1658A7916D49}" destId="{36F12107-D842-C64F-800B-EB547D9F13FB}" srcOrd="2" destOrd="0" presId="urn:microsoft.com/office/officeart/2005/8/layout/lProcess2"/>
    <dgm:cxn modelId="{7EA23124-48F3-F44E-AFF2-0BC71954DA3D}" type="presParOf" srcId="{36F12107-D842-C64F-800B-EB547D9F13FB}" destId="{381DAEF2-6F28-2B4E-938A-8E1BEF1D980D}" srcOrd="0" destOrd="0" presId="urn:microsoft.com/office/officeart/2005/8/layout/lProcess2"/>
    <dgm:cxn modelId="{738B4261-6B1E-0A4A-946C-7FD784411D09}" type="presParOf" srcId="{381DAEF2-6F28-2B4E-938A-8E1BEF1D980D}" destId="{9AAAC498-0E79-3A4B-A36A-50C7CB5702C9}" srcOrd="0" destOrd="0" presId="urn:microsoft.com/office/officeart/2005/8/layout/lProcess2"/>
    <dgm:cxn modelId="{91D6803C-AD12-0F4E-9792-0F50B7CDF343}" type="presParOf" srcId="{381DAEF2-6F28-2B4E-938A-8E1BEF1D980D}" destId="{69DDE786-776F-AD49-BA89-589BC04A1548}" srcOrd="1" destOrd="0" presId="urn:microsoft.com/office/officeart/2005/8/layout/lProcess2"/>
    <dgm:cxn modelId="{70F7B4C8-E652-324D-9E7E-6C5F5A3765A8}" type="presParOf" srcId="{381DAEF2-6F28-2B4E-938A-8E1BEF1D980D}" destId="{0645024E-16E7-A040-8F4A-D0E170DE25E8}" srcOrd="2" destOrd="0" presId="urn:microsoft.com/office/officeart/2005/8/layout/lProcess2"/>
    <dgm:cxn modelId="{24BD8759-56DD-BE4C-9025-F84793BA1C79}" type="presParOf" srcId="{381DAEF2-6F28-2B4E-938A-8E1BEF1D980D}" destId="{4D23E87D-2D1D-4449-9AAD-919AE8D453A8}" srcOrd="3" destOrd="0" presId="urn:microsoft.com/office/officeart/2005/8/layout/lProcess2"/>
    <dgm:cxn modelId="{21DDC6F4-06F2-B840-98CC-BE2D99F8951A}" type="presParOf" srcId="{381DAEF2-6F28-2B4E-938A-8E1BEF1D980D}" destId="{2F4E6948-C23E-AC44-8F20-09A3A2FB6BBF}" srcOrd="4" destOrd="0" presId="urn:microsoft.com/office/officeart/2005/8/layout/lProcess2"/>
    <dgm:cxn modelId="{B5731458-89B5-FE4B-AF60-D790C4343C09}" type="presParOf" srcId="{381DAEF2-6F28-2B4E-938A-8E1BEF1D980D}" destId="{AA90D7A8-B896-EF4F-857D-B139F22A0440}" srcOrd="5" destOrd="0" presId="urn:microsoft.com/office/officeart/2005/8/layout/lProcess2"/>
    <dgm:cxn modelId="{8FAA0F64-D1DE-D54C-BF2B-3D22636A50A0}" type="presParOf" srcId="{381DAEF2-6F28-2B4E-938A-8E1BEF1D980D}" destId="{300270AD-B87C-824C-9214-3A6A2E58755A}" srcOrd="6" destOrd="0" presId="urn:microsoft.com/office/officeart/2005/8/layout/lProcess2"/>
    <dgm:cxn modelId="{1EE7072A-2D13-064B-9BE3-73379D7BD302}" type="presParOf" srcId="{381DAEF2-6F28-2B4E-938A-8E1BEF1D980D}" destId="{936797A7-ECF4-9546-9955-26E10F05A301}" srcOrd="7" destOrd="0" presId="urn:microsoft.com/office/officeart/2005/8/layout/lProcess2"/>
    <dgm:cxn modelId="{DC5C825E-31F6-3F47-A773-F9A9865BDB55}" type="presParOf" srcId="{381DAEF2-6F28-2B4E-938A-8E1BEF1D980D}" destId="{27C3CCC3-9027-DB4F-A22B-F755FB79CFBD}" srcOrd="8" destOrd="0" presId="urn:microsoft.com/office/officeart/2005/8/layout/lProcess2"/>
    <dgm:cxn modelId="{9DE19293-C4B3-1641-94CF-5C166F6467F0}" type="presParOf" srcId="{381DAEF2-6F28-2B4E-938A-8E1BEF1D980D}" destId="{BFFADFBC-F769-A54F-8EC9-B10190648C3D}" srcOrd="9" destOrd="0" presId="urn:microsoft.com/office/officeart/2005/8/layout/lProcess2"/>
    <dgm:cxn modelId="{1DDA3989-C41D-6747-B568-DC23273E3082}" type="presParOf" srcId="{381DAEF2-6F28-2B4E-938A-8E1BEF1D980D}" destId="{D3F541F9-5EF2-F44C-8A59-8506DA0457E4}" srcOrd="10" destOrd="0" presId="urn:microsoft.com/office/officeart/2005/8/layout/lProcess2"/>
    <dgm:cxn modelId="{10784574-02DE-0C41-8FF4-E69D7A1F06DC}" type="presParOf" srcId="{381DAEF2-6F28-2B4E-938A-8E1BEF1D980D}" destId="{54E64E79-3B4D-564A-A112-2E5E3216F427}" srcOrd="11" destOrd="0" presId="urn:microsoft.com/office/officeart/2005/8/layout/lProcess2"/>
    <dgm:cxn modelId="{41928D65-B9DF-5349-A92C-5BFABDF808D8}" type="presParOf" srcId="{381DAEF2-6F28-2B4E-938A-8E1BEF1D980D}" destId="{CF55424B-344E-684C-96E4-2D899A343AD6}" srcOrd="12" destOrd="0" presId="urn:microsoft.com/office/officeart/2005/8/layout/lProcess2"/>
    <dgm:cxn modelId="{6226AA4F-DB75-EA49-8491-F6B99851F492}" type="presParOf" srcId="{381DAEF2-6F28-2B4E-938A-8E1BEF1D980D}" destId="{2688F072-4743-0C44-BC20-49BC3FA25C33}" srcOrd="13" destOrd="0" presId="urn:microsoft.com/office/officeart/2005/8/layout/lProcess2"/>
    <dgm:cxn modelId="{56CD66AF-A360-8340-BD17-1FFD7BD00DD0}" type="presParOf" srcId="{381DAEF2-6F28-2B4E-938A-8E1BEF1D980D}" destId="{D7274511-A595-6B43-98CC-178A90ACEE42}" srcOrd="14" destOrd="0" presId="urn:microsoft.com/office/officeart/2005/8/layout/lProcess2"/>
    <dgm:cxn modelId="{B782A177-34A0-384A-ABDA-5D1D27D477D0}" type="presParOf" srcId="{381DAEF2-6F28-2B4E-938A-8E1BEF1D980D}" destId="{D01978D5-587B-D141-AA31-A6971E8C7FC8}" srcOrd="15" destOrd="0" presId="urn:microsoft.com/office/officeart/2005/8/layout/lProcess2"/>
    <dgm:cxn modelId="{5179CD00-C05C-D740-BA8E-2C8420A83861}" type="presParOf" srcId="{381DAEF2-6F28-2B4E-938A-8E1BEF1D980D}" destId="{ECC2FC11-0046-1045-A69A-495D0E3E60D3}" srcOrd="16" destOrd="0" presId="urn:microsoft.com/office/officeart/2005/8/layout/lProcess2"/>
    <dgm:cxn modelId="{DD9F7E50-0CAF-2145-8001-919EEE28B1B1}" type="presParOf" srcId="{381DAEF2-6F28-2B4E-938A-8E1BEF1D980D}" destId="{87AF8CC3-3D8F-E24F-8847-76F1358A4BEE}" srcOrd="17" destOrd="0" presId="urn:microsoft.com/office/officeart/2005/8/layout/lProcess2"/>
    <dgm:cxn modelId="{77F87833-6D33-5241-86FE-A5AD12EBF128}" type="presParOf" srcId="{381DAEF2-6F28-2B4E-938A-8E1BEF1D980D}" destId="{959AC4B8-7DEE-2147-9CF5-63BD9CEC913F}" srcOrd="18" destOrd="0" presId="urn:microsoft.com/office/officeart/2005/8/layout/lProcess2"/>
    <dgm:cxn modelId="{2EB03610-D1E5-A543-A3AB-82C7C1324D42}" type="presParOf" srcId="{381DAEF2-6F28-2B4E-938A-8E1BEF1D980D}" destId="{B8890300-F806-1441-84DA-C033DC1E86D1}" srcOrd="19" destOrd="0" presId="urn:microsoft.com/office/officeart/2005/8/layout/lProcess2"/>
    <dgm:cxn modelId="{7A3D7149-3BA5-F045-9860-179D3168EF98}" type="presParOf" srcId="{381DAEF2-6F28-2B4E-938A-8E1BEF1D980D}" destId="{C8C2D872-023B-994A-952C-1036ABF5C9AF}" srcOrd="2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864A3C3-D146-2C49-9B7E-C14E8EFEB81A}" type="doc">
      <dgm:prSet loTypeId="urn:microsoft.com/office/officeart/2005/8/layout/hierarchy4" loCatId="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09DFF98-D2B5-074B-8EE7-CA914F088400}">
      <dgm:prSet phldrT="[文本]"/>
      <dgm:spPr/>
      <dgm:t>
        <a:bodyPr/>
        <a:lstStyle/>
        <a:p>
          <a:pPr algn="ctr"/>
          <a:r>
            <a:rPr lang="nl-NL" b="0" i="0" dirty="0"/>
            <a:t>ScInCu</a:t>
          </a:r>
          <a:r>
            <a:rPr lang="nl-NL" b="0" i="0" baseline="-25000" dirty="0"/>
            <a:t>4 </a:t>
          </a:r>
          <a:endParaRPr lang="zh-CN" altLang="en-US" spc="300" baseline="-25000" dirty="0"/>
        </a:p>
      </dgm:t>
    </dgm:pt>
    <dgm:pt modelId="{DD65814A-2CF5-C64D-8E92-54A5D3284A76}" type="parTrans" cxnId="{C7056E5A-EFEC-BC4F-8EDA-33ECC319796D}">
      <dgm:prSet/>
      <dgm:spPr/>
      <dgm:t>
        <a:bodyPr/>
        <a:lstStyle/>
        <a:p>
          <a:endParaRPr lang="zh-CN" altLang="en-US"/>
        </a:p>
      </dgm:t>
    </dgm:pt>
    <dgm:pt modelId="{AF8EFC39-7A1C-1747-ACCC-622881F9A82A}" type="sibTrans" cxnId="{C7056E5A-EFEC-BC4F-8EDA-33ECC319796D}">
      <dgm:prSet/>
      <dgm:spPr/>
      <dgm:t>
        <a:bodyPr/>
        <a:lstStyle/>
        <a:p>
          <a:endParaRPr lang="zh-CN" altLang="en-US"/>
        </a:p>
      </dgm:t>
    </dgm:pt>
    <dgm:pt modelId="{347556DA-CEE2-064A-8557-B166BB2CFD59}">
      <dgm:prSet phldrT="[文本]"/>
      <dgm:spPr/>
      <dgm:t>
        <a:bodyPr/>
        <a:lstStyle/>
        <a:p>
          <a:r>
            <a:rPr lang="en-US" altLang="zh-CN" dirty="0"/>
            <a:t>In</a:t>
          </a:r>
          <a:endParaRPr lang="zh-CN" altLang="en-US" dirty="0"/>
        </a:p>
      </dgm:t>
    </dgm:pt>
    <dgm:pt modelId="{327AB1C0-57C6-7F4D-9F7B-3EA96AEA12BC}" type="parTrans" cxnId="{940656F1-DC44-084C-AE44-A1D1BBBF06CF}">
      <dgm:prSet/>
      <dgm:spPr/>
      <dgm:t>
        <a:bodyPr/>
        <a:lstStyle/>
        <a:p>
          <a:endParaRPr lang="zh-CN" altLang="en-US"/>
        </a:p>
      </dgm:t>
    </dgm:pt>
    <dgm:pt modelId="{D754FAC9-A48B-E343-9915-6BD088AF3F94}" type="sibTrans" cxnId="{940656F1-DC44-084C-AE44-A1D1BBBF06CF}">
      <dgm:prSet/>
      <dgm:spPr/>
      <dgm:t>
        <a:bodyPr/>
        <a:lstStyle/>
        <a:p>
          <a:endParaRPr lang="zh-CN" altLang="en-US"/>
        </a:p>
      </dgm:t>
    </dgm:pt>
    <dgm:pt modelId="{F993925E-DEC2-C24A-AE01-575D1DD15ABD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C0E5BA05-2DDC-E945-81C3-D6E4EBB63421}" type="parTrans" cxnId="{C80EABC1-BF13-A849-83A4-8042892FB786}">
      <dgm:prSet/>
      <dgm:spPr/>
      <dgm:t>
        <a:bodyPr/>
        <a:lstStyle/>
        <a:p>
          <a:endParaRPr lang="zh-CN" altLang="en-US"/>
        </a:p>
      </dgm:t>
    </dgm:pt>
    <dgm:pt modelId="{3CCEE440-90A2-FB4D-991D-3B917A356EF0}" type="sibTrans" cxnId="{C80EABC1-BF13-A849-83A4-8042892FB786}">
      <dgm:prSet/>
      <dgm:spPr/>
      <dgm:t>
        <a:bodyPr/>
        <a:lstStyle/>
        <a:p>
          <a:endParaRPr lang="zh-CN" altLang="en-US"/>
        </a:p>
      </dgm:t>
    </dgm:pt>
    <dgm:pt modelId="{A5A9FC8F-C8D2-4648-BE43-17D3BAB0E32F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A290624B-7266-6746-A9E3-E15998F81498}" type="parTrans" cxnId="{06173068-E701-784D-A660-A3CDFBBCD1B7}">
      <dgm:prSet/>
      <dgm:spPr/>
      <dgm:t>
        <a:bodyPr/>
        <a:lstStyle/>
        <a:p>
          <a:endParaRPr lang="zh-CN" altLang="en-US"/>
        </a:p>
      </dgm:t>
    </dgm:pt>
    <dgm:pt modelId="{87FEE7E4-FD33-824E-A922-98D5950061CA}" type="sibTrans" cxnId="{06173068-E701-784D-A660-A3CDFBBCD1B7}">
      <dgm:prSet/>
      <dgm:spPr/>
      <dgm:t>
        <a:bodyPr/>
        <a:lstStyle/>
        <a:p>
          <a:endParaRPr lang="zh-CN" altLang="en-US"/>
        </a:p>
      </dgm:t>
    </dgm:pt>
    <dgm:pt modelId="{DE7393C1-778E-0342-AE4A-423DB021294C}">
      <dgm:prSet phldrT="[文本]"/>
      <dgm:spPr/>
      <dgm:t>
        <a:bodyPr/>
        <a:lstStyle/>
        <a:p>
          <a:r>
            <a:rPr lang="en-US" altLang="zh-CN" dirty="0"/>
            <a:t>Sc</a:t>
          </a:r>
          <a:endParaRPr lang="zh-CN" altLang="en-US" dirty="0"/>
        </a:p>
      </dgm:t>
    </dgm:pt>
    <dgm:pt modelId="{786DAFE4-F824-0E49-B4D5-B2990FE1B1BA}" type="parTrans" cxnId="{3BAFEB03-F9A6-3246-9E50-0A8CB1057BAC}">
      <dgm:prSet/>
      <dgm:spPr/>
      <dgm:t>
        <a:bodyPr/>
        <a:lstStyle/>
        <a:p>
          <a:endParaRPr lang="zh-CN" altLang="en-US"/>
        </a:p>
      </dgm:t>
    </dgm:pt>
    <dgm:pt modelId="{94AA81B1-F78C-CA47-98A7-D49984D63308}" type="sibTrans" cxnId="{3BAFEB03-F9A6-3246-9E50-0A8CB1057BAC}">
      <dgm:prSet/>
      <dgm:spPr/>
      <dgm:t>
        <a:bodyPr/>
        <a:lstStyle/>
        <a:p>
          <a:endParaRPr lang="zh-CN" altLang="en-US"/>
        </a:p>
      </dgm:t>
    </dgm:pt>
    <dgm:pt modelId="{CC4D52AE-AFD7-F940-877F-D9C0A1FBF000}">
      <dgm:prSet phldrT="[文本]"/>
      <dgm:spPr/>
      <dgm:t>
        <a:bodyPr/>
        <a:lstStyle/>
        <a:p>
          <a:r>
            <a:rPr lang="en-US" altLang="zh-CN" dirty="0"/>
            <a:t>Cu</a:t>
          </a:r>
          <a:endParaRPr lang="zh-CN" altLang="en-US" dirty="0"/>
        </a:p>
      </dgm:t>
    </dgm:pt>
    <dgm:pt modelId="{8E227EFA-2190-B348-A4FE-262E04064733}" type="parTrans" cxnId="{238D82AE-9683-094A-8DDA-D779F989BA3C}">
      <dgm:prSet/>
      <dgm:spPr/>
      <dgm:t>
        <a:bodyPr/>
        <a:lstStyle/>
        <a:p>
          <a:endParaRPr lang="zh-CN" altLang="en-US"/>
        </a:p>
      </dgm:t>
    </dgm:pt>
    <dgm:pt modelId="{95E0EE7B-5DFB-2F43-BF87-E4251DE139C8}" type="sibTrans" cxnId="{238D82AE-9683-094A-8DDA-D779F989BA3C}">
      <dgm:prSet/>
      <dgm:spPr/>
      <dgm:t>
        <a:bodyPr/>
        <a:lstStyle/>
        <a:p>
          <a:endParaRPr lang="zh-CN" altLang="en-US"/>
        </a:p>
      </dgm:t>
    </dgm:pt>
    <dgm:pt modelId="{B8C97F7E-B188-EA4C-9416-07785E82C2B8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E4B899BA-6A7D-C144-90CE-ADCD3F3352C3}" type="parTrans" cxnId="{CEBCB62A-6D3B-0F4C-A121-070E4979659A}">
      <dgm:prSet/>
      <dgm:spPr/>
      <dgm:t>
        <a:bodyPr/>
        <a:lstStyle/>
        <a:p>
          <a:endParaRPr lang="zh-CN" altLang="en-US"/>
        </a:p>
      </dgm:t>
    </dgm:pt>
    <dgm:pt modelId="{F7E5437A-9566-9E41-8FB5-B283C069A619}" type="sibTrans" cxnId="{CEBCB62A-6D3B-0F4C-A121-070E4979659A}">
      <dgm:prSet/>
      <dgm:spPr/>
      <dgm:t>
        <a:bodyPr/>
        <a:lstStyle/>
        <a:p>
          <a:endParaRPr lang="zh-CN" altLang="en-US"/>
        </a:p>
      </dgm:t>
    </dgm:pt>
    <dgm:pt modelId="{8F6DDC2F-B660-6342-93CA-7071F1871931}">
      <dgm:prSet phldrT="[文本]"/>
      <dgm:spPr/>
      <dgm:t>
        <a:bodyPr/>
        <a:lstStyle/>
        <a:p>
          <a:r>
            <a:rPr lang="en-US" altLang="zh-CN" dirty="0"/>
            <a:t>21</a:t>
          </a:r>
          <a:endParaRPr lang="zh-CN" altLang="en-US" dirty="0"/>
        </a:p>
      </dgm:t>
    </dgm:pt>
    <dgm:pt modelId="{0636299D-51AC-7E49-A41A-F981786E81F9}" type="parTrans" cxnId="{CC90B37E-1F16-EB43-AD0E-788A54B0C4AF}">
      <dgm:prSet/>
      <dgm:spPr/>
      <dgm:t>
        <a:bodyPr/>
        <a:lstStyle/>
        <a:p>
          <a:endParaRPr lang="zh-CN" altLang="en-US"/>
        </a:p>
      </dgm:t>
    </dgm:pt>
    <dgm:pt modelId="{BE63AB99-6B01-1647-907D-0073D2A80304}" type="sibTrans" cxnId="{CC90B37E-1F16-EB43-AD0E-788A54B0C4AF}">
      <dgm:prSet/>
      <dgm:spPr/>
      <dgm:t>
        <a:bodyPr/>
        <a:lstStyle/>
        <a:p>
          <a:endParaRPr lang="zh-CN" altLang="en-US"/>
        </a:p>
      </dgm:t>
    </dgm:pt>
    <dgm:pt modelId="{4EAA33E5-DA2F-EE44-8C66-7AAD28344ED9}">
      <dgm:prSet phldrT="[文本]"/>
      <dgm:spPr/>
      <dgm:t>
        <a:bodyPr/>
        <a:lstStyle/>
        <a:p>
          <a:r>
            <a:rPr lang="en-US" altLang="zh-CN" dirty="0"/>
            <a:t>1/4</a:t>
          </a:r>
          <a:endParaRPr lang="zh-CN" altLang="en-US" dirty="0"/>
        </a:p>
      </dgm:t>
    </dgm:pt>
    <dgm:pt modelId="{AAFBA319-D563-BC4F-8686-0B337EAA824D}" type="parTrans" cxnId="{663AE754-F81F-AD4A-B677-CF0261EDE28D}">
      <dgm:prSet/>
      <dgm:spPr/>
      <dgm:t>
        <a:bodyPr/>
        <a:lstStyle/>
        <a:p>
          <a:endParaRPr lang="zh-CN" altLang="en-US"/>
        </a:p>
      </dgm:t>
    </dgm:pt>
    <dgm:pt modelId="{F9389ECB-CC06-E74C-884C-437E107EB021}" type="sibTrans" cxnId="{663AE754-F81F-AD4A-B677-CF0261EDE28D}">
      <dgm:prSet/>
      <dgm:spPr/>
      <dgm:t>
        <a:bodyPr/>
        <a:lstStyle/>
        <a:p>
          <a:endParaRPr lang="zh-CN" altLang="en-US"/>
        </a:p>
      </dgm:t>
    </dgm:pt>
    <dgm:pt modelId="{7F1F1F3D-D8D2-D643-BDE0-C5BDD72F2921}">
      <dgm:prSet phldrT="[文本]"/>
      <dgm:spPr/>
      <dgm:t>
        <a:bodyPr/>
        <a:lstStyle/>
        <a:p>
          <a:r>
            <a:rPr lang="en-US" altLang="zh-CN" dirty="0"/>
            <a:t>49</a:t>
          </a:r>
          <a:endParaRPr lang="zh-CN" altLang="en-US" dirty="0"/>
        </a:p>
      </dgm:t>
    </dgm:pt>
    <dgm:pt modelId="{4C69EEB9-614F-EA40-A172-470E7CC865A8}" type="parTrans" cxnId="{9C7A5547-C17C-3D4F-A6AB-7B2F97305595}">
      <dgm:prSet/>
      <dgm:spPr/>
      <dgm:t>
        <a:bodyPr/>
        <a:lstStyle/>
        <a:p>
          <a:endParaRPr lang="zh-CN" altLang="en-US"/>
        </a:p>
      </dgm:t>
    </dgm:pt>
    <dgm:pt modelId="{A963BA4D-628C-2842-A868-6EB252357A76}" type="sibTrans" cxnId="{9C7A5547-C17C-3D4F-A6AB-7B2F97305595}">
      <dgm:prSet/>
      <dgm:spPr/>
      <dgm:t>
        <a:bodyPr/>
        <a:lstStyle/>
        <a:p>
          <a:endParaRPr lang="zh-CN" altLang="en-US"/>
        </a:p>
      </dgm:t>
    </dgm:pt>
    <dgm:pt modelId="{14EC8F7D-2237-494A-9DC8-137850C1970A}">
      <dgm:prSet phldrT="[文本]"/>
      <dgm:spPr/>
      <dgm:t>
        <a:bodyPr/>
        <a:lstStyle/>
        <a:p>
          <a:r>
            <a:rPr lang="en-US" altLang="zh-CN" dirty="0"/>
            <a:t>1/4</a:t>
          </a:r>
          <a:endParaRPr lang="zh-CN" altLang="en-US" dirty="0"/>
        </a:p>
      </dgm:t>
    </dgm:pt>
    <dgm:pt modelId="{AC6C86FB-BCD2-F941-9032-8D3B004BA0B6}" type="parTrans" cxnId="{70C634EA-A6E0-4E4F-94F1-69A84E6FAB78}">
      <dgm:prSet/>
      <dgm:spPr/>
      <dgm:t>
        <a:bodyPr/>
        <a:lstStyle/>
        <a:p>
          <a:endParaRPr lang="zh-CN" altLang="en-US"/>
        </a:p>
      </dgm:t>
    </dgm:pt>
    <dgm:pt modelId="{ABC72003-6D4C-8348-B539-43A5763EBE9B}" type="sibTrans" cxnId="{70C634EA-A6E0-4E4F-94F1-69A84E6FAB78}">
      <dgm:prSet/>
      <dgm:spPr/>
      <dgm:t>
        <a:bodyPr/>
        <a:lstStyle/>
        <a:p>
          <a:endParaRPr lang="zh-CN" altLang="en-US"/>
        </a:p>
      </dgm:t>
    </dgm:pt>
    <dgm:pt modelId="{D2E957BB-3BAE-304E-8A7F-1770E96E5FE1}">
      <dgm:prSet/>
      <dgm:spPr/>
      <dgm:t>
        <a:bodyPr/>
        <a:lstStyle/>
        <a:p>
          <a:r>
            <a:rPr lang="en-US" altLang="zh-CN" dirty="0"/>
            <a:t>29</a:t>
          </a:r>
          <a:endParaRPr lang="zh-CN" altLang="en-US" dirty="0"/>
        </a:p>
      </dgm:t>
    </dgm:pt>
    <dgm:pt modelId="{7330D094-5278-DA4C-A999-AA1D3168F678}" type="parTrans" cxnId="{516EEF80-1829-2644-81E7-EB21CC66C2A5}">
      <dgm:prSet/>
      <dgm:spPr/>
      <dgm:t>
        <a:bodyPr/>
        <a:lstStyle/>
        <a:p>
          <a:endParaRPr lang="zh-CN" altLang="en-US"/>
        </a:p>
      </dgm:t>
    </dgm:pt>
    <dgm:pt modelId="{0AF50F45-2202-CE45-A626-C65AB023FFB1}" type="sibTrans" cxnId="{516EEF80-1829-2644-81E7-EB21CC66C2A5}">
      <dgm:prSet/>
      <dgm:spPr/>
      <dgm:t>
        <a:bodyPr/>
        <a:lstStyle/>
        <a:p>
          <a:endParaRPr lang="zh-CN" altLang="en-US"/>
        </a:p>
      </dgm:t>
    </dgm:pt>
    <dgm:pt modelId="{A0534263-CED6-5C47-AE77-C12D65F94488}">
      <dgm:prSet/>
      <dgm:spPr/>
      <dgm:t>
        <a:bodyPr/>
        <a:lstStyle/>
        <a:p>
          <a:r>
            <a:rPr lang="en-US" altLang="zh-CN" dirty="0"/>
            <a:t>29</a:t>
          </a:r>
          <a:endParaRPr lang="zh-CN" altLang="en-US" dirty="0"/>
        </a:p>
      </dgm:t>
    </dgm:pt>
    <dgm:pt modelId="{B1705BF6-33D8-3149-A618-D39FFA2DE314}" type="parTrans" cxnId="{33755932-D264-D04E-8AC1-801B69FCA179}">
      <dgm:prSet/>
      <dgm:spPr/>
      <dgm:t>
        <a:bodyPr/>
        <a:lstStyle/>
        <a:p>
          <a:endParaRPr lang="zh-CN" altLang="en-US"/>
        </a:p>
      </dgm:t>
    </dgm:pt>
    <dgm:pt modelId="{DFDAD1A3-10DE-034C-842E-E973A497016A}" type="sibTrans" cxnId="{33755932-D264-D04E-8AC1-801B69FCA179}">
      <dgm:prSet/>
      <dgm:spPr/>
      <dgm:t>
        <a:bodyPr/>
        <a:lstStyle/>
        <a:p>
          <a:endParaRPr lang="zh-CN" altLang="en-US"/>
        </a:p>
      </dgm:t>
    </dgm:pt>
    <dgm:pt modelId="{E618E6C1-4379-8644-AD1C-47E29E033C79}">
      <dgm:prSet/>
      <dgm:spPr/>
      <dgm:t>
        <a:bodyPr/>
        <a:lstStyle/>
        <a:p>
          <a:r>
            <a:rPr lang="en-US" altLang="zh-CN" dirty="0"/>
            <a:t>0.5</a:t>
          </a:r>
          <a:r>
            <a:rPr lang="zh-CN" altLang="en-US" dirty="0"/>
            <a:t> * </a:t>
          </a:r>
          <a:r>
            <a:rPr lang="en-US" altLang="zh-CN" dirty="0"/>
            <a:t>4/4</a:t>
          </a:r>
          <a:endParaRPr lang="zh-CN" altLang="en-US" dirty="0"/>
        </a:p>
      </dgm:t>
    </dgm:pt>
    <dgm:pt modelId="{024E71D5-2F37-AB43-B9AA-B310EA8CEF02}" type="parTrans" cxnId="{A89229A4-8B0D-2A4B-925C-97AD26F409E1}">
      <dgm:prSet/>
      <dgm:spPr/>
      <dgm:t>
        <a:bodyPr/>
        <a:lstStyle/>
        <a:p>
          <a:endParaRPr lang="zh-CN" altLang="en-US"/>
        </a:p>
      </dgm:t>
    </dgm:pt>
    <dgm:pt modelId="{779E6E8C-A7A7-4042-B429-54B07E7E2542}" type="sibTrans" cxnId="{A89229A4-8B0D-2A4B-925C-97AD26F409E1}">
      <dgm:prSet/>
      <dgm:spPr/>
      <dgm:t>
        <a:bodyPr/>
        <a:lstStyle/>
        <a:p>
          <a:endParaRPr lang="zh-CN" altLang="en-US"/>
        </a:p>
      </dgm:t>
    </dgm:pt>
    <dgm:pt modelId="{CF2F8781-9D5B-0A48-8098-3B4BDADD3BF6}">
      <dgm:prSet/>
      <dgm:spPr/>
      <dgm:t>
        <a:bodyPr/>
        <a:lstStyle/>
        <a:p>
          <a:r>
            <a:rPr lang="en-US" altLang="zh-CN" dirty="0"/>
            <a:t>0.5</a:t>
          </a:r>
          <a:r>
            <a:rPr lang="zh-CN" altLang="en-US" dirty="0"/>
            <a:t> * </a:t>
          </a:r>
          <a:r>
            <a:rPr lang="en-US" altLang="zh-CN" dirty="0"/>
            <a:t>4/4</a:t>
          </a:r>
          <a:endParaRPr lang="zh-CN" altLang="en-US" dirty="0"/>
        </a:p>
      </dgm:t>
    </dgm:pt>
    <dgm:pt modelId="{B53EC393-84A2-0345-BE1F-FC60D65E25C2}" type="parTrans" cxnId="{FABA0C2A-AE76-0843-9B61-845B0DFDD623}">
      <dgm:prSet/>
      <dgm:spPr/>
      <dgm:t>
        <a:bodyPr/>
        <a:lstStyle/>
        <a:p>
          <a:endParaRPr lang="zh-CN" altLang="en-US"/>
        </a:p>
      </dgm:t>
    </dgm:pt>
    <dgm:pt modelId="{295C3A8A-F9D1-F54B-B03D-7ABF78B39732}" type="sibTrans" cxnId="{FABA0C2A-AE76-0843-9B61-845B0DFDD623}">
      <dgm:prSet/>
      <dgm:spPr/>
      <dgm:t>
        <a:bodyPr/>
        <a:lstStyle/>
        <a:p>
          <a:endParaRPr lang="zh-CN" altLang="en-US"/>
        </a:p>
      </dgm:t>
    </dgm:pt>
    <dgm:pt modelId="{A1E522B4-DB60-E74E-A8A2-3A57010116D0}" type="pres">
      <dgm:prSet presAssocID="{9864A3C3-D146-2C49-9B7E-C14E8EFEB81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D3A9E6-4946-CA48-A058-02B673AE42E2}" type="pres">
      <dgm:prSet presAssocID="{009DFF98-D2B5-074B-8EE7-CA914F088400}" presName="vertOne" presStyleCnt="0"/>
      <dgm:spPr/>
    </dgm:pt>
    <dgm:pt modelId="{4C25491F-AED0-1E4E-8A18-67514073B3D9}" type="pres">
      <dgm:prSet presAssocID="{009DFF98-D2B5-074B-8EE7-CA914F088400}" presName="txOne" presStyleLbl="node0" presStyleIdx="0" presStyleCnt="1">
        <dgm:presLayoutVars>
          <dgm:chPref val="3"/>
        </dgm:presLayoutVars>
      </dgm:prSet>
      <dgm:spPr/>
    </dgm:pt>
    <dgm:pt modelId="{D6EC4B9E-5FE2-0C41-8871-145FC6CDE310}" type="pres">
      <dgm:prSet presAssocID="{009DFF98-D2B5-074B-8EE7-CA914F088400}" presName="parTransOne" presStyleCnt="0"/>
      <dgm:spPr/>
    </dgm:pt>
    <dgm:pt modelId="{48506789-3985-024C-BC5E-EC0A1E3B4052}" type="pres">
      <dgm:prSet presAssocID="{009DFF98-D2B5-074B-8EE7-CA914F088400}" presName="horzOne" presStyleCnt="0"/>
      <dgm:spPr/>
    </dgm:pt>
    <dgm:pt modelId="{431681BC-017F-EC43-9D4E-B77A745B64EE}" type="pres">
      <dgm:prSet presAssocID="{DE7393C1-778E-0342-AE4A-423DB021294C}" presName="vertTwo" presStyleCnt="0"/>
      <dgm:spPr/>
    </dgm:pt>
    <dgm:pt modelId="{72710D28-D82F-5C4A-8B45-2BFAFD34CF3A}" type="pres">
      <dgm:prSet presAssocID="{DE7393C1-778E-0342-AE4A-423DB021294C}" presName="txTwo" presStyleLbl="node2" presStyleIdx="0" presStyleCnt="6">
        <dgm:presLayoutVars>
          <dgm:chPref val="3"/>
        </dgm:presLayoutVars>
      </dgm:prSet>
      <dgm:spPr/>
    </dgm:pt>
    <dgm:pt modelId="{4BCE03A7-ACDF-454F-B9D6-4886A517B293}" type="pres">
      <dgm:prSet presAssocID="{DE7393C1-778E-0342-AE4A-423DB021294C}" presName="parTransTwo" presStyleCnt="0"/>
      <dgm:spPr/>
    </dgm:pt>
    <dgm:pt modelId="{F0F80843-8183-7447-97AB-F43693614BF7}" type="pres">
      <dgm:prSet presAssocID="{DE7393C1-778E-0342-AE4A-423DB021294C}" presName="horzTwo" presStyleCnt="0"/>
      <dgm:spPr/>
    </dgm:pt>
    <dgm:pt modelId="{96598BE1-CA1B-D04D-B875-C16BFD51B1AB}" type="pres">
      <dgm:prSet presAssocID="{8F6DDC2F-B660-6342-93CA-7071F1871931}" presName="vertThree" presStyleCnt="0"/>
      <dgm:spPr/>
    </dgm:pt>
    <dgm:pt modelId="{7EA7920D-0C99-D446-BFC1-A67E8A4A4E66}" type="pres">
      <dgm:prSet presAssocID="{8F6DDC2F-B660-6342-93CA-7071F1871931}" presName="txThree" presStyleLbl="node3" presStyleIdx="0" presStyleCnt="8">
        <dgm:presLayoutVars>
          <dgm:chPref val="3"/>
        </dgm:presLayoutVars>
      </dgm:prSet>
      <dgm:spPr/>
    </dgm:pt>
    <dgm:pt modelId="{9ECACA93-AE62-214A-860E-274533FB78D9}" type="pres">
      <dgm:prSet presAssocID="{8F6DDC2F-B660-6342-93CA-7071F1871931}" presName="horzThree" presStyleCnt="0"/>
      <dgm:spPr/>
    </dgm:pt>
    <dgm:pt modelId="{97C9BB2F-626B-7940-B4F1-49DC0E7DE218}" type="pres">
      <dgm:prSet presAssocID="{94AA81B1-F78C-CA47-98A7-D49984D63308}" presName="sibSpaceTwo" presStyleCnt="0"/>
      <dgm:spPr/>
    </dgm:pt>
    <dgm:pt modelId="{84611985-E227-E245-BD59-0BC0C5FE2FD3}" type="pres">
      <dgm:prSet presAssocID="{A5A9FC8F-C8D2-4648-BE43-17D3BAB0E32F}" presName="vertTwo" presStyleCnt="0"/>
      <dgm:spPr/>
    </dgm:pt>
    <dgm:pt modelId="{AA21378B-67A6-E449-B6C0-0C317B564534}" type="pres">
      <dgm:prSet presAssocID="{A5A9FC8F-C8D2-4648-BE43-17D3BAB0E32F}" presName="txTwo" presStyleLbl="node2" presStyleIdx="1" presStyleCnt="6">
        <dgm:presLayoutVars>
          <dgm:chPref val="3"/>
        </dgm:presLayoutVars>
      </dgm:prSet>
      <dgm:spPr/>
    </dgm:pt>
    <dgm:pt modelId="{AA69D4E1-78D9-054E-A7EC-508F62AA141D}" type="pres">
      <dgm:prSet presAssocID="{A5A9FC8F-C8D2-4648-BE43-17D3BAB0E32F}" presName="parTransTwo" presStyleCnt="0"/>
      <dgm:spPr/>
    </dgm:pt>
    <dgm:pt modelId="{4362675D-80C9-B741-9FB1-6C3546D6E554}" type="pres">
      <dgm:prSet presAssocID="{A5A9FC8F-C8D2-4648-BE43-17D3BAB0E32F}" presName="horzTwo" presStyleCnt="0"/>
      <dgm:spPr/>
    </dgm:pt>
    <dgm:pt modelId="{1B0DA9F1-E7C2-0F47-A0B5-3127DD4A2C56}" type="pres">
      <dgm:prSet presAssocID="{4EAA33E5-DA2F-EE44-8C66-7AAD28344ED9}" presName="vertThree" presStyleCnt="0"/>
      <dgm:spPr/>
    </dgm:pt>
    <dgm:pt modelId="{A718E132-F340-6A47-BDC4-DDE4ECDF34AE}" type="pres">
      <dgm:prSet presAssocID="{4EAA33E5-DA2F-EE44-8C66-7AAD28344ED9}" presName="txThree" presStyleLbl="node3" presStyleIdx="1" presStyleCnt="8">
        <dgm:presLayoutVars>
          <dgm:chPref val="3"/>
        </dgm:presLayoutVars>
      </dgm:prSet>
      <dgm:spPr/>
    </dgm:pt>
    <dgm:pt modelId="{9366D8E9-554C-2C4F-9DB7-24CB1CA625AE}" type="pres">
      <dgm:prSet presAssocID="{4EAA33E5-DA2F-EE44-8C66-7AAD28344ED9}" presName="horzThree" presStyleCnt="0"/>
      <dgm:spPr/>
    </dgm:pt>
    <dgm:pt modelId="{5C84A814-1E09-0F48-A514-235F17120CB8}" type="pres">
      <dgm:prSet presAssocID="{87FEE7E4-FD33-824E-A922-98D5950061CA}" presName="sibSpaceTwo" presStyleCnt="0"/>
      <dgm:spPr/>
    </dgm:pt>
    <dgm:pt modelId="{C6AE2B34-7FA0-F846-AB65-06DDABCDAC3D}" type="pres">
      <dgm:prSet presAssocID="{347556DA-CEE2-064A-8557-B166BB2CFD59}" presName="vertTwo" presStyleCnt="0"/>
      <dgm:spPr/>
    </dgm:pt>
    <dgm:pt modelId="{C7B0B38A-E60C-8042-B96A-061E98040115}" type="pres">
      <dgm:prSet presAssocID="{347556DA-CEE2-064A-8557-B166BB2CFD59}" presName="txTwo" presStyleLbl="node2" presStyleIdx="2" presStyleCnt="6">
        <dgm:presLayoutVars>
          <dgm:chPref val="3"/>
        </dgm:presLayoutVars>
      </dgm:prSet>
      <dgm:spPr/>
    </dgm:pt>
    <dgm:pt modelId="{068FD440-C5F8-2144-A161-ED3C93F93135}" type="pres">
      <dgm:prSet presAssocID="{347556DA-CEE2-064A-8557-B166BB2CFD59}" presName="parTransTwo" presStyleCnt="0"/>
      <dgm:spPr/>
    </dgm:pt>
    <dgm:pt modelId="{238D5910-8FF7-8E4E-96F8-B0898AAE7FBB}" type="pres">
      <dgm:prSet presAssocID="{347556DA-CEE2-064A-8557-B166BB2CFD59}" presName="horzTwo" presStyleCnt="0"/>
      <dgm:spPr/>
    </dgm:pt>
    <dgm:pt modelId="{9B7E4409-0336-1E42-94C0-5DA5C24AE27C}" type="pres">
      <dgm:prSet presAssocID="{7F1F1F3D-D8D2-D643-BDE0-C5BDD72F2921}" presName="vertThree" presStyleCnt="0"/>
      <dgm:spPr/>
    </dgm:pt>
    <dgm:pt modelId="{73608C4E-1740-C747-9B44-96910DB7DBFD}" type="pres">
      <dgm:prSet presAssocID="{7F1F1F3D-D8D2-D643-BDE0-C5BDD72F2921}" presName="txThree" presStyleLbl="node3" presStyleIdx="2" presStyleCnt="8">
        <dgm:presLayoutVars>
          <dgm:chPref val="3"/>
        </dgm:presLayoutVars>
      </dgm:prSet>
      <dgm:spPr/>
    </dgm:pt>
    <dgm:pt modelId="{84D27E12-40DC-964F-9E87-C4B0824AF824}" type="pres">
      <dgm:prSet presAssocID="{7F1F1F3D-D8D2-D643-BDE0-C5BDD72F2921}" presName="horzThree" presStyleCnt="0"/>
      <dgm:spPr/>
    </dgm:pt>
    <dgm:pt modelId="{5E1975B0-89FF-1D4D-BC90-6400C73C6630}" type="pres">
      <dgm:prSet presAssocID="{D754FAC9-A48B-E343-9915-6BD088AF3F94}" presName="sibSpaceTwo" presStyleCnt="0"/>
      <dgm:spPr/>
    </dgm:pt>
    <dgm:pt modelId="{5A591A13-240E-C746-9CD5-B55794C8B0BC}" type="pres">
      <dgm:prSet presAssocID="{B8C97F7E-B188-EA4C-9416-07785E82C2B8}" presName="vertTwo" presStyleCnt="0"/>
      <dgm:spPr/>
    </dgm:pt>
    <dgm:pt modelId="{D20A31BF-BE4A-4947-8DE4-8D44BFF74F99}" type="pres">
      <dgm:prSet presAssocID="{B8C97F7E-B188-EA4C-9416-07785E82C2B8}" presName="txTwo" presStyleLbl="node2" presStyleIdx="3" presStyleCnt="6">
        <dgm:presLayoutVars>
          <dgm:chPref val="3"/>
        </dgm:presLayoutVars>
      </dgm:prSet>
      <dgm:spPr/>
    </dgm:pt>
    <dgm:pt modelId="{CBE2E117-8BD6-E547-A7E1-97EFB4F25DEE}" type="pres">
      <dgm:prSet presAssocID="{B8C97F7E-B188-EA4C-9416-07785E82C2B8}" presName="parTransTwo" presStyleCnt="0"/>
      <dgm:spPr/>
    </dgm:pt>
    <dgm:pt modelId="{07301295-4B0F-7F4D-B7C5-1DED2B09403F}" type="pres">
      <dgm:prSet presAssocID="{B8C97F7E-B188-EA4C-9416-07785E82C2B8}" presName="horzTwo" presStyleCnt="0"/>
      <dgm:spPr/>
    </dgm:pt>
    <dgm:pt modelId="{C76E1421-E749-6846-84EF-481C4ED422E8}" type="pres">
      <dgm:prSet presAssocID="{14EC8F7D-2237-494A-9DC8-137850C1970A}" presName="vertThree" presStyleCnt="0"/>
      <dgm:spPr/>
    </dgm:pt>
    <dgm:pt modelId="{5B3551C4-FC82-4F49-8E8B-195693141A3A}" type="pres">
      <dgm:prSet presAssocID="{14EC8F7D-2237-494A-9DC8-137850C1970A}" presName="txThree" presStyleLbl="node3" presStyleIdx="3" presStyleCnt="8">
        <dgm:presLayoutVars>
          <dgm:chPref val="3"/>
        </dgm:presLayoutVars>
      </dgm:prSet>
      <dgm:spPr/>
    </dgm:pt>
    <dgm:pt modelId="{C4452333-17CD-7847-8D8C-1CD44BC50F2E}" type="pres">
      <dgm:prSet presAssocID="{14EC8F7D-2237-494A-9DC8-137850C1970A}" presName="horzThree" presStyleCnt="0"/>
      <dgm:spPr/>
    </dgm:pt>
    <dgm:pt modelId="{9EEF5152-E92A-934F-89DC-67189988490C}" type="pres">
      <dgm:prSet presAssocID="{F7E5437A-9566-9E41-8FB5-B283C069A619}" presName="sibSpaceTwo" presStyleCnt="0"/>
      <dgm:spPr/>
    </dgm:pt>
    <dgm:pt modelId="{B55AA76B-79DD-474D-BA5B-3A4A81A55E59}" type="pres">
      <dgm:prSet presAssocID="{CC4D52AE-AFD7-F940-877F-D9C0A1FBF000}" presName="vertTwo" presStyleCnt="0"/>
      <dgm:spPr/>
    </dgm:pt>
    <dgm:pt modelId="{249FE6F9-6ACA-C145-9983-9C955CA799AB}" type="pres">
      <dgm:prSet presAssocID="{CC4D52AE-AFD7-F940-877F-D9C0A1FBF000}" presName="txTwo" presStyleLbl="node2" presStyleIdx="4" presStyleCnt="6">
        <dgm:presLayoutVars>
          <dgm:chPref val="3"/>
        </dgm:presLayoutVars>
      </dgm:prSet>
      <dgm:spPr/>
    </dgm:pt>
    <dgm:pt modelId="{81096502-98F2-A344-ABFD-98C772CFD27D}" type="pres">
      <dgm:prSet presAssocID="{CC4D52AE-AFD7-F940-877F-D9C0A1FBF000}" presName="parTransTwo" presStyleCnt="0"/>
      <dgm:spPr/>
    </dgm:pt>
    <dgm:pt modelId="{C984833E-D4B4-5F40-B718-0FE0C4E2041C}" type="pres">
      <dgm:prSet presAssocID="{CC4D52AE-AFD7-F940-877F-D9C0A1FBF000}" presName="horzTwo" presStyleCnt="0"/>
      <dgm:spPr/>
    </dgm:pt>
    <dgm:pt modelId="{B828845B-B14D-314A-B205-958B8EAE1C34}" type="pres">
      <dgm:prSet presAssocID="{D2E957BB-3BAE-304E-8A7F-1770E96E5FE1}" presName="vertThree" presStyleCnt="0"/>
      <dgm:spPr/>
    </dgm:pt>
    <dgm:pt modelId="{CA903B64-A27E-DF4F-B053-6E0C2156A502}" type="pres">
      <dgm:prSet presAssocID="{D2E957BB-3BAE-304E-8A7F-1770E96E5FE1}" presName="txThree" presStyleLbl="node3" presStyleIdx="4" presStyleCnt="8">
        <dgm:presLayoutVars>
          <dgm:chPref val="3"/>
        </dgm:presLayoutVars>
      </dgm:prSet>
      <dgm:spPr/>
    </dgm:pt>
    <dgm:pt modelId="{01E2F71F-16F9-D64C-AC23-72BAF461BA10}" type="pres">
      <dgm:prSet presAssocID="{D2E957BB-3BAE-304E-8A7F-1770E96E5FE1}" presName="horzThree" presStyleCnt="0"/>
      <dgm:spPr/>
    </dgm:pt>
    <dgm:pt modelId="{79822E19-9FC5-D845-B33C-4A296BDE8C37}" type="pres">
      <dgm:prSet presAssocID="{0AF50F45-2202-CE45-A626-C65AB023FFB1}" presName="sibSpaceThree" presStyleCnt="0"/>
      <dgm:spPr/>
    </dgm:pt>
    <dgm:pt modelId="{D991B622-985A-5748-9023-9C452B99AA5E}" type="pres">
      <dgm:prSet presAssocID="{E618E6C1-4379-8644-AD1C-47E29E033C79}" presName="vertThree" presStyleCnt="0"/>
      <dgm:spPr/>
    </dgm:pt>
    <dgm:pt modelId="{AD6C6872-BEF7-C549-90FA-F4D5B8890346}" type="pres">
      <dgm:prSet presAssocID="{E618E6C1-4379-8644-AD1C-47E29E033C79}" presName="txThree" presStyleLbl="node3" presStyleIdx="5" presStyleCnt="8">
        <dgm:presLayoutVars>
          <dgm:chPref val="3"/>
        </dgm:presLayoutVars>
      </dgm:prSet>
      <dgm:spPr/>
    </dgm:pt>
    <dgm:pt modelId="{EE8B9481-A9D9-FD45-B695-04D0F6195BA6}" type="pres">
      <dgm:prSet presAssocID="{E618E6C1-4379-8644-AD1C-47E29E033C79}" presName="horzThree" presStyleCnt="0"/>
      <dgm:spPr/>
    </dgm:pt>
    <dgm:pt modelId="{9E7AD1E2-8C07-A14B-A570-8BE7454378C5}" type="pres">
      <dgm:prSet presAssocID="{95E0EE7B-5DFB-2F43-BF87-E4251DE139C8}" presName="sibSpaceTwo" presStyleCnt="0"/>
      <dgm:spPr/>
    </dgm:pt>
    <dgm:pt modelId="{EAFF405F-753F-DF40-AC1E-4609D86B6AC3}" type="pres">
      <dgm:prSet presAssocID="{F993925E-DEC2-C24A-AE01-575D1DD15ABD}" presName="vertTwo" presStyleCnt="0"/>
      <dgm:spPr/>
    </dgm:pt>
    <dgm:pt modelId="{EC09CBC0-FADB-5A4D-A505-A6D0B352F4D9}" type="pres">
      <dgm:prSet presAssocID="{F993925E-DEC2-C24A-AE01-575D1DD15ABD}" presName="txTwo" presStyleLbl="node2" presStyleIdx="5" presStyleCnt="6">
        <dgm:presLayoutVars>
          <dgm:chPref val="3"/>
        </dgm:presLayoutVars>
      </dgm:prSet>
      <dgm:spPr/>
    </dgm:pt>
    <dgm:pt modelId="{892014A8-9FF7-6342-AC78-6633BF2BC108}" type="pres">
      <dgm:prSet presAssocID="{F993925E-DEC2-C24A-AE01-575D1DD15ABD}" presName="parTransTwo" presStyleCnt="0"/>
      <dgm:spPr/>
    </dgm:pt>
    <dgm:pt modelId="{16E14260-C868-094E-8A9D-CA83B808D6EE}" type="pres">
      <dgm:prSet presAssocID="{F993925E-DEC2-C24A-AE01-575D1DD15ABD}" presName="horzTwo" presStyleCnt="0"/>
      <dgm:spPr/>
    </dgm:pt>
    <dgm:pt modelId="{EFDCDB84-AB78-D741-98EF-7136692D2136}" type="pres">
      <dgm:prSet presAssocID="{A0534263-CED6-5C47-AE77-C12D65F94488}" presName="vertThree" presStyleCnt="0"/>
      <dgm:spPr/>
    </dgm:pt>
    <dgm:pt modelId="{2DF40B87-3036-624D-AA61-B87DE54493B2}" type="pres">
      <dgm:prSet presAssocID="{A0534263-CED6-5C47-AE77-C12D65F94488}" presName="txThree" presStyleLbl="node3" presStyleIdx="6" presStyleCnt="8">
        <dgm:presLayoutVars>
          <dgm:chPref val="3"/>
        </dgm:presLayoutVars>
      </dgm:prSet>
      <dgm:spPr/>
    </dgm:pt>
    <dgm:pt modelId="{7C0E7B61-D5D2-0240-89C8-1BA81CAAE4F6}" type="pres">
      <dgm:prSet presAssocID="{A0534263-CED6-5C47-AE77-C12D65F94488}" presName="horzThree" presStyleCnt="0"/>
      <dgm:spPr/>
    </dgm:pt>
    <dgm:pt modelId="{A44AC882-C47B-524B-B99F-88A0CBDFF160}" type="pres">
      <dgm:prSet presAssocID="{DFDAD1A3-10DE-034C-842E-E973A497016A}" presName="sibSpaceThree" presStyleCnt="0"/>
      <dgm:spPr/>
    </dgm:pt>
    <dgm:pt modelId="{E676E242-BC63-064B-BDE3-FA93EFB38123}" type="pres">
      <dgm:prSet presAssocID="{CF2F8781-9D5B-0A48-8098-3B4BDADD3BF6}" presName="vertThree" presStyleCnt="0"/>
      <dgm:spPr/>
    </dgm:pt>
    <dgm:pt modelId="{5FEB660F-C42B-8848-A844-636923BAD331}" type="pres">
      <dgm:prSet presAssocID="{CF2F8781-9D5B-0A48-8098-3B4BDADD3BF6}" presName="txThree" presStyleLbl="node3" presStyleIdx="7" presStyleCnt="8">
        <dgm:presLayoutVars>
          <dgm:chPref val="3"/>
        </dgm:presLayoutVars>
      </dgm:prSet>
      <dgm:spPr/>
    </dgm:pt>
    <dgm:pt modelId="{6DF28BEB-678D-6144-8780-1A477BECF4C1}" type="pres">
      <dgm:prSet presAssocID="{CF2F8781-9D5B-0A48-8098-3B4BDADD3BF6}" presName="horzThree" presStyleCnt="0"/>
      <dgm:spPr/>
    </dgm:pt>
  </dgm:ptLst>
  <dgm:cxnLst>
    <dgm:cxn modelId="{3BAFEB03-F9A6-3246-9E50-0A8CB1057BAC}" srcId="{009DFF98-D2B5-074B-8EE7-CA914F088400}" destId="{DE7393C1-778E-0342-AE4A-423DB021294C}" srcOrd="0" destOrd="0" parTransId="{786DAFE4-F824-0E49-B4D5-B2990FE1B1BA}" sibTransId="{94AA81B1-F78C-CA47-98A7-D49984D63308}"/>
    <dgm:cxn modelId="{FABA0C2A-AE76-0843-9B61-845B0DFDD623}" srcId="{F993925E-DEC2-C24A-AE01-575D1DD15ABD}" destId="{CF2F8781-9D5B-0A48-8098-3B4BDADD3BF6}" srcOrd="1" destOrd="0" parTransId="{B53EC393-84A2-0345-BE1F-FC60D65E25C2}" sibTransId="{295C3A8A-F9D1-F54B-B03D-7ABF78B39732}"/>
    <dgm:cxn modelId="{CEBCB62A-6D3B-0F4C-A121-070E4979659A}" srcId="{009DFF98-D2B5-074B-8EE7-CA914F088400}" destId="{B8C97F7E-B188-EA4C-9416-07785E82C2B8}" srcOrd="3" destOrd="0" parTransId="{E4B899BA-6A7D-C144-90CE-ADCD3F3352C3}" sibTransId="{F7E5437A-9566-9E41-8FB5-B283C069A619}"/>
    <dgm:cxn modelId="{33755932-D264-D04E-8AC1-801B69FCA179}" srcId="{F993925E-DEC2-C24A-AE01-575D1DD15ABD}" destId="{A0534263-CED6-5C47-AE77-C12D65F94488}" srcOrd="0" destOrd="0" parTransId="{B1705BF6-33D8-3149-A618-D39FFA2DE314}" sibTransId="{DFDAD1A3-10DE-034C-842E-E973A497016A}"/>
    <dgm:cxn modelId="{1CE0BB3F-E7C0-9742-91E9-E51DC1793C5C}" type="presOf" srcId="{B8C97F7E-B188-EA4C-9416-07785E82C2B8}" destId="{D20A31BF-BE4A-4947-8DE4-8D44BFF74F99}" srcOrd="0" destOrd="0" presId="urn:microsoft.com/office/officeart/2005/8/layout/hierarchy4"/>
    <dgm:cxn modelId="{384C3C45-321C-C741-9C16-F6ADAE0169D7}" type="presOf" srcId="{E618E6C1-4379-8644-AD1C-47E29E033C79}" destId="{AD6C6872-BEF7-C549-90FA-F4D5B8890346}" srcOrd="0" destOrd="0" presId="urn:microsoft.com/office/officeart/2005/8/layout/hierarchy4"/>
    <dgm:cxn modelId="{9C7A5547-C17C-3D4F-A6AB-7B2F97305595}" srcId="{347556DA-CEE2-064A-8557-B166BB2CFD59}" destId="{7F1F1F3D-D8D2-D643-BDE0-C5BDD72F2921}" srcOrd="0" destOrd="0" parTransId="{4C69EEB9-614F-EA40-A172-470E7CC865A8}" sibTransId="{A963BA4D-628C-2842-A868-6EB252357A76}"/>
    <dgm:cxn modelId="{663AE754-F81F-AD4A-B677-CF0261EDE28D}" srcId="{A5A9FC8F-C8D2-4648-BE43-17D3BAB0E32F}" destId="{4EAA33E5-DA2F-EE44-8C66-7AAD28344ED9}" srcOrd="0" destOrd="0" parTransId="{AAFBA319-D563-BC4F-8686-0B337EAA824D}" sibTransId="{F9389ECB-CC06-E74C-884C-437E107EB021}"/>
    <dgm:cxn modelId="{C7056E5A-EFEC-BC4F-8EDA-33ECC319796D}" srcId="{9864A3C3-D146-2C49-9B7E-C14E8EFEB81A}" destId="{009DFF98-D2B5-074B-8EE7-CA914F088400}" srcOrd="0" destOrd="0" parTransId="{DD65814A-2CF5-C64D-8E92-54A5D3284A76}" sibTransId="{AF8EFC39-7A1C-1747-ACCC-622881F9A82A}"/>
    <dgm:cxn modelId="{D6A60B5C-4D05-054D-BF07-F817A02BEF17}" type="presOf" srcId="{A5A9FC8F-C8D2-4648-BE43-17D3BAB0E32F}" destId="{AA21378B-67A6-E449-B6C0-0C317B564534}" srcOrd="0" destOrd="0" presId="urn:microsoft.com/office/officeart/2005/8/layout/hierarchy4"/>
    <dgm:cxn modelId="{06173068-E701-784D-A660-A3CDFBBCD1B7}" srcId="{009DFF98-D2B5-074B-8EE7-CA914F088400}" destId="{A5A9FC8F-C8D2-4648-BE43-17D3BAB0E32F}" srcOrd="1" destOrd="0" parTransId="{A290624B-7266-6746-A9E3-E15998F81498}" sibTransId="{87FEE7E4-FD33-824E-A922-98D5950061CA}"/>
    <dgm:cxn modelId="{CC90B37E-1F16-EB43-AD0E-788A54B0C4AF}" srcId="{DE7393C1-778E-0342-AE4A-423DB021294C}" destId="{8F6DDC2F-B660-6342-93CA-7071F1871931}" srcOrd="0" destOrd="0" parTransId="{0636299D-51AC-7E49-A41A-F981786E81F9}" sibTransId="{BE63AB99-6B01-1647-907D-0073D2A80304}"/>
    <dgm:cxn modelId="{516EEF80-1829-2644-81E7-EB21CC66C2A5}" srcId="{CC4D52AE-AFD7-F940-877F-D9C0A1FBF000}" destId="{D2E957BB-3BAE-304E-8A7F-1770E96E5FE1}" srcOrd="0" destOrd="0" parTransId="{7330D094-5278-DA4C-A999-AA1D3168F678}" sibTransId="{0AF50F45-2202-CE45-A626-C65AB023FFB1}"/>
    <dgm:cxn modelId="{FD0C6C81-B3F6-4845-9BF7-56E90DEE5D38}" type="presOf" srcId="{347556DA-CEE2-064A-8557-B166BB2CFD59}" destId="{C7B0B38A-E60C-8042-B96A-061E98040115}" srcOrd="0" destOrd="0" presId="urn:microsoft.com/office/officeart/2005/8/layout/hierarchy4"/>
    <dgm:cxn modelId="{31D7B58A-A05D-8F45-87DB-467EC6BD48FF}" type="presOf" srcId="{DE7393C1-778E-0342-AE4A-423DB021294C}" destId="{72710D28-D82F-5C4A-8B45-2BFAFD34CF3A}" srcOrd="0" destOrd="0" presId="urn:microsoft.com/office/officeart/2005/8/layout/hierarchy4"/>
    <dgm:cxn modelId="{501C188D-3C9C-2E47-A744-EBF716BE897C}" type="presOf" srcId="{D2E957BB-3BAE-304E-8A7F-1770E96E5FE1}" destId="{CA903B64-A27E-DF4F-B053-6E0C2156A502}" srcOrd="0" destOrd="0" presId="urn:microsoft.com/office/officeart/2005/8/layout/hierarchy4"/>
    <dgm:cxn modelId="{58FFD7A1-07BE-9745-8BEF-3E0E1810C59C}" type="presOf" srcId="{CF2F8781-9D5B-0A48-8098-3B4BDADD3BF6}" destId="{5FEB660F-C42B-8848-A844-636923BAD331}" srcOrd="0" destOrd="0" presId="urn:microsoft.com/office/officeart/2005/8/layout/hierarchy4"/>
    <dgm:cxn modelId="{A90AFCA2-AE30-EA43-B39F-21627B5EB1D0}" type="presOf" srcId="{A0534263-CED6-5C47-AE77-C12D65F94488}" destId="{2DF40B87-3036-624D-AA61-B87DE54493B2}" srcOrd="0" destOrd="0" presId="urn:microsoft.com/office/officeart/2005/8/layout/hierarchy4"/>
    <dgm:cxn modelId="{A89229A4-8B0D-2A4B-925C-97AD26F409E1}" srcId="{CC4D52AE-AFD7-F940-877F-D9C0A1FBF000}" destId="{E618E6C1-4379-8644-AD1C-47E29E033C79}" srcOrd="1" destOrd="0" parTransId="{024E71D5-2F37-AB43-B9AA-B310EA8CEF02}" sibTransId="{779E6E8C-A7A7-4042-B429-54B07E7E2542}"/>
    <dgm:cxn modelId="{051856A9-805D-F84A-8770-B32AD892360B}" type="presOf" srcId="{4EAA33E5-DA2F-EE44-8C66-7AAD28344ED9}" destId="{A718E132-F340-6A47-BDC4-DDE4ECDF34AE}" srcOrd="0" destOrd="0" presId="urn:microsoft.com/office/officeart/2005/8/layout/hierarchy4"/>
    <dgm:cxn modelId="{738BE5AA-439F-7F42-931F-FE1FED60C8E6}" type="presOf" srcId="{8F6DDC2F-B660-6342-93CA-7071F1871931}" destId="{7EA7920D-0C99-D446-BFC1-A67E8A4A4E66}" srcOrd="0" destOrd="0" presId="urn:microsoft.com/office/officeart/2005/8/layout/hierarchy4"/>
    <dgm:cxn modelId="{4877DBAC-D4D7-0142-BE17-B7BF259997C5}" type="presOf" srcId="{7F1F1F3D-D8D2-D643-BDE0-C5BDD72F2921}" destId="{73608C4E-1740-C747-9B44-96910DB7DBFD}" srcOrd="0" destOrd="0" presId="urn:microsoft.com/office/officeart/2005/8/layout/hierarchy4"/>
    <dgm:cxn modelId="{4233D8AD-20AC-394B-B66B-69976D814314}" type="presOf" srcId="{14EC8F7D-2237-494A-9DC8-137850C1970A}" destId="{5B3551C4-FC82-4F49-8E8B-195693141A3A}" srcOrd="0" destOrd="0" presId="urn:microsoft.com/office/officeart/2005/8/layout/hierarchy4"/>
    <dgm:cxn modelId="{238D82AE-9683-094A-8DDA-D779F989BA3C}" srcId="{009DFF98-D2B5-074B-8EE7-CA914F088400}" destId="{CC4D52AE-AFD7-F940-877F-D9C0A1FBF000}" srcOrd="4" destOrd="0" parTransId="{8E227EFA-2190-B348-A4FE-262E04064733}" sibTransId="{95E0EE7B-5DFB-2F43-BF87-E4251DE139C8}"/>
    <dgm:cxn modelId="{C80EABC1-BF13-A849-83A4-8042892FB786}" srcId="{009DFF98-D2B5-074B-8EE7-CA914F088400}" destId="{F993925E-DEC2-C24A-AE01-575D1DD15ABD}" srcOrd="5" destOrd="0" parTransId="{C0E5BA05-2DDC-E945-81C3-D6E4EBB63421}" sibTransId="{3CCEE440-90A2-FB4D-991D-3B917A356EF0}"/>
    <dgm:cxn modelId="{6954B6C3-A60D-C34C-BCD1-92681CDEACF6}" type="presOf" srcId="{CC4D52AE-AFD7-F940-877F-D9C0A1FBF000}" destId="{249FE6F9-6ACA-C145-9983-9C955CA799AB}" srcOrd="0" destOrd="0" presId="urn:microsoft.com/office/officeart/2005/8/layout/hierarchy4"/>
    <dgm:cxn modelId="{D764FDC6-F31A-154C-B61B-88652C13FCEB}" type="presOf" srcId="{F993925E-DEC2-C24A-AE01-575D1DD15ABD}" destId="{EC09CBC0-FADB-5A4D-A505-A6D0B352F4D9}" srcOrd="0" destOrd="0" presId="urn:microsoft.com/office/officeart/2005/8/layout/hierarchy4"/>
    <dgm:cxn modelId="{2CB8B8C9-C73F-6E4C-9AC2-8A885AF3B67E}" type="presOf" srcId="{9864A3C3-D146-2C49-9B7E-C14E8EFEB81A}" destId="{A1E522B4-DB60-E74E-A8A2-3A57010116D0}" srcOrd="0" destOrd="0" presId="urn:microsoft.com/office/officeart/2005/8/layout/hierarchy4"/>
    <dgm:cxn modelId="{7692EBE0-8334-7643-91A2-E78D166CA5A6}" type="presOf" srcId="{009DFF98-D2B5-074B-8EE7-CA914F088400}" destId="{4C25491F-AED0-1E4E-8A18-67514073B3D9}" srcOrd="0" destOrd="0" presId="urn:microsoft.com/office/officeart/2005/8/layout/hierarchy4"/>
    <dgm:cxn modelId="{70C634EA-A6E0-4E4F-94F1-69A84E6FAB78}" srcId="{B8C97F7E-B188-EA4C-9416-07785E82C2B8}" destId="{14EC8F7D-2237-494A-9DC8-137850C1970A}" srcOrd="0" destOrd="0" parTransId="{AC6C86FB-BCD2-F941-9032-8D3B004BA0B6}" sibTransId="{ABC72003-6D4C-8348-B539-43A5763EBE9B}"/>
    <dgm:cxn modelId="{940656F1-DC44-084C-AE44-A1D1BBBF06CF}" srcId="{009DFF98-D2B5-074B-8EE7-CA914F088400}" destId="{347556DA-CEE2-064A-8557-B166BB2CFD59}" srcOrd="2" destOrd="0" parTransId="{327AB1C0-57C6-7F4D-9F7B-3EA96AEA12BC}" sibTransId="{D754FAC9-A48B-E343-9915-6BD088AF3F94}"/>
    <dgm:cxn modelId="{71C71BDB-87A8-194A-BAC0-6315B137DC8E}" type="presParOf" srcId="{A1E522B4-DB60-E74E-A8A2-3A57010116D0}" destId="{DFD3A9E6-4946-CA48-A058-02B673AE42E2}" srcOrd="0" destOrd="0" presId="urn:microsoft.com/office/officeart/2005/8/layout/hierarchy4"/>
    <dgm:cxn modelId="{274E9191-D357-CC4B-BB24-3870BDFF007D}" type="presParOf" srcId="{DFD3A9E6-4946-CA48-A058-02B673AE42E2}" destId="{4C25491F-AED0-1E4E-8A18-67514073B3D9}" srcOrd="0" destOrd="0" presId="urn:microsoft.com/office/officeart/2005/8/layout/hierarchy4"/>
    <dgm:cxn modelId="{877AF561-5B83-6746-A1B0-65357AD7EF9F}" type="presParOf" srcId="{DFD3A9E6-4946-CA48-A058-02B673AE42E2}" destId="{D6EC4B9E-5FE2-0C41-8871-145FC6CDE310}" srcOrd="1" destOrd="0" presId="urn:microsoft.com/office/officeart/2005/8/layout/hierarchy4"/>
    <dgm:cxn modelId="{9729E06F-2084-5048-BA13-DC81B0811A7E}" type="presParOf" srcId="{DFD3A9E6-4946-CA48-A058-02B673AE42E2}" destId="{48506789-3985-024C-BC5E-EC0A1E3B4052}" srcOrd="2" destOrd="0" presId="urn:microsoft.com/office/officeart/2005/8/layout/hierarchy4"/>
    <dgm:cxn modelId="{1805A770-FB32-1442-8D8A-76AD71AF123D}" type="presParOf" srcId="{48506789-3985-024C-BC5E-EC0A1E3B4052}" destId="{431681BC-017F-EC43-9D4E-B77A745B64EE}" srcOrd="0" destOrd="0" presId="urn:microsoft.com/office/officeart/2005/8/layout/hierarchy4"/>
    <dgm:cxn modelId="{E495AD44-989A-CB4C-8F6A-90F8A7790440}" type="presParOf" srcId="{431681BC-017F-EC43-9D4E-B77A745B64EE}" destId="{72710D28-D82F-5C4A-8B45-2BFAFD34CF3A}" srcOrd="0" destOrd="0" presId="urn:microsoft.com/office/officeart/2005/8/layout/hierarchy4"/>
    <dgm:cxn modelId="{717C46D7-BDCF-C447-B800-AD0181F0668B}" type="presParOf" srcId="{431681BC-017F-EC43-9D4E-B77A745B64EE}" destId="{4BCE03A7-ACDF-454F-B9D6-4886A517B293}" srcOrd="1" destOrd="0" presId="urn:microsoft.com/office/officeart/2005/8/layout/hierarchy4"/>
    <dgm:cxn modelId="{9E3B4491-FEDB-C240-A504-0153E81EC7BB}" type="presParOf" srcId="{431681BC-017F-EC43-9D4E-B77A745B64EE}" destId="{F0F80843-8183-7447-97AB-F43693614BF7}" srcOrd="2" destOrd="0" presId="urn:microsoft.com/office/officeart/2005/8/layout/hierarchy4"/>
    <dgm:cxn modelId="{DFF50AFF-3A86-7E4E-9EE9-08D60DEE36CC}" type="presParOf" srcId="{F0F80843-8183-7447-97AB-F43693614BF7}" destId="{96598BE1-CA1B-D04D-B875-C16BFD51B1AB}" srcOrd="0" destOrd="0" presId="urn:microsoft.com/office/officeart/2005/8/layout/hierarchy4"/>
    <dgm:cxn modelId="{B0466245-33B5-5E4C-B062-111A6D1C4B47}" type="presParOf" srcId="{96598BE1-CA1B-D04D-B875-C16BFD51B1AB}" destId="{7EA7920D-0C99-D446-BFC1-A67E8A4A4E66}" srcOrd="0" destOrd="0" presId="urn:microsoft.com/office/officeart/2005/8/layout/hierarchy4"/>
    <dgm:cxn modelId="{0384000C-2A9A-C04C-8DAD-114DDA750086}" type="presParOf" srcId="{96598BE1-CA1B-D04D-B875-C16BFD51B1AB}" destId="{9ECACA93-AE62-214A-860E-274533FB78D9}" srcOrd="1" destOrd="0" presId="urn:microsoft.com/office/officeart/2005/8/layout/hierarchy4"/>
    <dgm:cxn modelId="{34142233-DDBE-9F44-BD32-FCEEE6078E8D}" type="presParOf" srcId="{48506789-3985-024C-BC5E-EC0A1E3B4052}" destId="{97C9BB2F-626B-7940-B4F1-49DC0E7DE218}" srcOrd="1" destOrd="0" presId="urn:microsoft.com/office/officeart/2005/8/layout/hierarchy4"/>
    <dgm:cxn modelId="{6F294CD2-B6AE-1641-9A48-A3BA5AAB3BE8}" type="presParOf" srcId="{48506789-3985-024C-BC5E-EC0A1E3B4052}" destId="{84611985-E227-E245-BD59-0BC0C5FE2FD3}" srcOrd="2" destOrd="0" presId="urn:microsoft.com/office/officeart/2005/8/layout/hierarchy4"/>
    <dgm:cxn modelId="{86E8A876-7035-1C44-B7CC-7588331693D7}" type="presParOf" srcId="{84611985-E227-E245-BD59-0BC0C5FE2FD3}" destId="{AA21378B-67A6-E449-B6C0-0C317B564534}" srcOrd="0" destOrd="0" presId="urn:microsoft.com/office/officeart/2005/8/layout/hierarchy4"/>
    <dgm:cxn modelId="{5391FF30-9AD2-0444-84DF-8E838A5E2E73}" type="presParOf" srcId="{84611985-E227-E245-BD59-0BC0C5FE2FD3}" destId="{AA69D4E1-78D9-054E-A7EC-508F62AA141D}" srcOrd="1" destOrd="0" presId="urn:microsoft.com/office/officeart/2005/8/layout/hierarchy4"/>
    <dgm:cxn modelId="{D6F41C71-9221-8240-9050-11BB0D7CF964}" type="presParOf" srcId="{84611985-E227-E245-BD59-0BC0C5FE2FD3}" destId="{4362675D-80C9-B741-9FB1-6C3546D6E554}" srcOrd="2" destOrd="0" presId="urn:microsoft.com/office/officeart/2005/8/layout/hierarchy4"/>
    <dgm:cxn modelId="{021A85CC-806A-0041-B50B-DC7F0CD660C6}" type="presParOf" srcId="{4362675D-80C9-B741-9FB1-6C3546D6E554}" destId="{1B0DA9F1-E7C2-0F47-A0B5-3127DD4A2C56}" srcOrd="0" destOrd="0" presId="urn:microsoft.com/office/officeart/2005/8/layout/hierarchy4"/>
    <dgm:cxn modelId="{0E169086-4A9B-124D-BD4F-5616627684DE}" type="presParOf" srcId="{1B0DA9F1-E7C2-0F47-A0B5-3127DD4A2C56}" destId="{A718E132-F340-6A47-BDC4-DDE4ECDF34AE}" srcOrd="0" destOrd="0" presId="urn:microsoft.com/office/officeart/2005/8/layout/hierarchy4"/>
    <dgm:cxn modelId="{FFE309AE-1543-8340-915A-23A405F3CA4C}" type="presParOf" srcId="{1B0DA9F1-E7C2-0F47-A0B5-3127DD4A2C56}" destId="{9366D8E9-554C-2C4F-9DB7-24CB1CA625AE}" srcOrd="1" destOrd="0" presId="urn:microsoft.com/office/officeart/2005/8/layout/hierarchy4"/>
    <dgm:cxn modelId="{9006FE2F-4321-8245-8B59-EE494F733258}" type="presParOf" srcId="{48506789-3985-024C-BC5E-EC0A1E3B4052}" destId="{5C84A814-1E09-0F48-A514-235F17120CB8}" srcOrd="3" destOrd="0" presId="urn:microsoft.com/office/officeart/2005/8/layout/hierarchy4"/>
    <dgm:cxn modelId="{8A51042B-254D-1941-AD52-4EF7AACB0F9F}" type="presParOf" srcId="{48506789-3985-024C-BC5E-EC0A1E3B4052}" destId="{C6AE2B34-7FA0-F846-AB65-06DDABCDAC3D}" srcOrd="4" destOrd="0" presId="urn:microsoft.com/office/officeart/2005/8/layout/hierarchy4"/>
    <dgm:cxn modelId="{7C814580-76C8-1640-A7B4-9006EE1BB12B}" type="presParOf" srcId="{C6AE2B34-7FA0-F846-AB65-06DDABCDAC3D}" destId="{C7B0B38A-E60C-8042-B96A-061E98040115}" srcOrd="0" destOrd="0" presId="urn:microsoft.com/office/officeart/2005/8/layout/hierarchy4"/>
    <dgm:cxn modelId="{AE9D9CFA-DEBE-C849-AF16-75CB963CDE2C}" type="presParOf" srcId="{C6AE2B34-7FA0-F846-AB65-06DDABCDAC3D}" destId="{068FD440-C5F8-2144-A161-ED3C93F93135}" srcOrd="1" destOrd="0" presId="urn:microsoft.com/office/officeart/2005/8/layout/hierarchy4"/>
    <dgm:cxn modelId="{4DB265AB-D7F8-1B4D-BF07-F9A7D4B5F49C}" type="presParOf" srcId="{C6AE2B34-7FA0-F846-AB65-06DDABCDAC3D}" destId="{238D5910-8FF7-8E4E-96F8-B0898AAE7FBB}" srcOrd="2" destOrd="0" presId="urn:microsoft.com/office/officeart/2005/8/layout/hierarchy4"/>
    <dgm:cxn modelId="{B3B2D29F-6125-214B-B46D-65496C9290CE}" type="presParOf" srcId="{238D5910-8FF7-8E4E-96F8-B0898AAE7FBB}" destId="{9B7E4409-0336-1E42-94C0-5DA5C24AE27C}" srcOrd="0" destOrd="0" presId="urn:microsoft.com/office/officeart/2005/8/layout/hierarchy4"/>
    <dgm:cxn modelId="{48083020-1DE9-BA4D-BEB2-F5B04ECF01E0}" type="presParOf" srcId="{9B7E4409-0336-1E42-94C0-5DA5C24AE27C}" destId="{73608C4E-1740-C747-9B44-96910DB7DBFD}" srcOrd="0" destOrd="0" presId="urn:microsoft.com/office/officeart/2005/8/layout/hierarchy4"/>
    <dgm:cxn modelId="{22342508-000B-FA4B-A026-610C04223AE3}" type="presParOf" srcId="{9B7E4409-0336-1E42-94C0-5DA5C24AE27C}" destId="{84D27E12-40DC-964F-9E87-C4B0824AF824}" srcOrd="1" destOrd="0" presId="urn:microsoft.com/office/officeart/2005/8/layout/hierarchy4"/>
    <dgm:cxn modelId="{43CEBE52-5B9E-534C-9AF0-33334FCD3186}" type="presParOf" srcId="{48506789-3985-024C-BC5E-EC0A1E3B4052}" destId="{5E1975B0-89FF-1D4D-BC90-6400C73C6630}" srcOrd="5" destOrd="0" presId="urn:microsoft.com/office/officeart/2005/8/layout/hierarchy4"/>
    <dgm:cxn modelId="{80399CF3-ACD8-0A4D-B3B3-BBFE09B020FE}" type="presParOf" srcId="{48506789-3985-024C-BC5E-EC0A1E3B4052}" destId="{5A591A13-240E-C746-9CD5-B55794C8B0BC}" srcOrd="6" destOrd="0" presId="urn:microsoft.com/office/officeart/2005/8/layout/hierarchy4"/>
    <dgm:cxn modelId="{C8C300C6-3A0B-A347-91F0-1051BEB24C08}" type="presParOf" srcId="{5A591A13-240E-C746-9CD5-B55794C8B0BC}" destId="{D20A31BF-BE4A-4947-8DE4-8D44BFF74F99}" srcOrd="0" destOrd="0" presId="urn:microsoft.com/office/officeart/2005/8/layout/hierarchy4"/>
    <dgm:cxn modelId="{80EEC76D-FC19-AB46-AF0E-C7DCA00B96A2}" type="presParOf" srcId="{5A591A13-240E-C746-9CD5-B55794C8B0BC}" destId="{CBE2E117-8BD6-E547-A7E1-97EFB4F25DEE}" srcOrd="1" destOrd="0" presId="urn:microsoft.com/office/officeart/2005/8/layout/hierarchy4"/>
    <dgm:cxn modelId="{546265A1-2F4F-3D41-B607-95C9D36ED98F}" type="presParOf" srcId="{5A591A13-240E-C746-9CD5-B55794C8B0BC}" destId="{07301295-4B0F-7F4D-B7C5-1DED2B09403F}" srcOrd="2" destOrd="0" presId="urn:microsoft.com/office/officeart/2005/8/layout/hierarchy4"/>
    <dgm:cxn modelId="{FFB97A3A-BF54-EC45-920A-A1E973817BDD}" type="presParOf" srcId="{07301295-4B0F-7F4D-B7C5-1DED2B09403F}" destId="{C76E1421-E749-6846-84EF-481C4ED422E8}" srcOrd="0" destOrd="0" presId="urn:microsoft.com/office/officeart/2005/8/layout/hierarchy4"/>
    <dgm:cxn modelId="{B510A8CA-4C87-D748-BAA7-5889B0C093F3}" type="presParOf" srcId="{C76E1421-E749-6846-84EF-481C4ED422E8}" destId="{5B3551C4-FC82-4F49-8E8B-195693141A3A}" srcOrd="0" destOrd="0" presId="urn:microsoft.com/office/officeart/2005/8/layout/hierarchy4"/>
    <dgm:cxn modelId="{0862FEF0-DD27-CC4E-9D98-EA057691E95E}" type="presParOf" srcId="{C76E1421-E749-6846-84EF-481C4ED422E8}" destId="{C4452333-17CD-7847-8D8C-1CD44BC50F2E}" srcOrd="1" destOrd="0" presId="urn:microsoft.com/office/officeart/2005/8/layout/hierarchy4"/>
    <dgm:cxn modelId="{B4630FB3-7336-5647-B686-0F5A7ABD334A}" type="presParOf" srcId="{48506789-3985-024C-BC5E-EC0A1E3B4052}" destId="{9EEF5152-E92A-934F-89DC-67189988490C}" srcOrd="7" destOrd="0" presId="urn:microsoft.com/office/officeart/2005/8/layout/hierarchy4"/>
    <dgm:cxn modelId="{AE753ABC-85AF-8D4A-AF47-7B05F2A3A40E}" type="presParOf" srcId="{48506789-3985-024C-BC5E-EC0A1E3B4052}" destId="{B55AA76B-79DD-474D-BA5B-3A4A81A55E59}" srcOrd="8" destOrd="0" presId="urn:microsoft.com/office/officeart/2005/8/layout/hierarchy4"/>
    <dgm:cxn modelId="{203B33A9-97C6-4646-A525-7A6F4EE5CAB7}" type="presParOf" srcId="{B55AA76B-79DD-474D-BA5B-3A4A81A55E59}" destId="{249FE6F9-6ACA-C145-9983-9C955CA799AB}" srcOrd="0" destOrd="0" presId="urn:microsoft.com/office/officeart/2005/8/layout/hierarchy4"/>
    <dgm:cxn modelId="{DB319B63-4BC8-ED4B-9D06-2939ABF1D9F4}" type="presParOf" srcId="{B55AA76B-79DD-474D-BA5B-3A4A81A55E59}" destId="{81096502-98F2-A344-ABFD-98C772CFD27D}" srcOrd="1" destOrd="0" presId="urn:microsoft.com/office/officeart/2005/8/layout/hierarchy4"/>
    <dgm:cxn modelId="{CF5494BB-10FA-2C4A-A3C0-19C54DD749CA}" type="presParOf" srcId="{B55AA76B-79DD-474D-BA5B-3A4A81A55E59}" destId="{C984833E-D4B4-5F40-B718-0FE0C4E2041C}" srcOrd="2" destOrd="0" presId="urn:microsoft.com/office/officeart/2005/8/layout/hierarchy4"/>
    <dgm:cxn modelId="{2857D5DA-B4EE-7E46-B5D6-765BA03B252D}" type="presParOf" srcId="{C984833E-D4B4-5F40-B718-0FE0C4E2041C}" destId="{B828845B-B14D-314A-B205-958B8EAE1C34}" srcOrd="0" destOrd="0" presId="urn:microsoft.com/office/officeart/2005/8/layout/hierarchy4"/>
    <dgm:cxn modelId="{69DC8137-1D4A-524D-BC40-F1E2F2D68CAA}" type="presParOf" srcId="{B828845B-B14D-314A-B205-958B8EAE1C34}" destId="{CA903B64-A27E-DF4F-B053-6E0C2156A502}" srcOrd="0" destOrd="0" presId="urn:microsoft.com/office/officeart/2005/8/layout/hierarchy4"/>
    <dgm:cxn modelId="{5509B453-FBB8-FB40-8CF9-1085A7AC37BD}" type="presParOf" srcId="{B828845B-B14D-314A-B205-958B8EAE1C34}" destId="{01E2F71F-16F9-D64C-AC23-72BAF461BA10}" srcOrd="1" destOrd="0" presId="urn:microsoft.com/office/officeart/2005/8/layout/hierarchy4"/>
    <dgm:cxn modelId="{492188B6-A65E-4141-AD4D-AE4D883086B6}" type="presParOf" srcId="{C984833E-D4B4-5F40-B718-0FE0C4E2041C}" destId="{79822E19-9FC5-D845-B33C-4A296BDE8C37}" srcOrd="1" destOrd="0" presId="urn:microsoft.com/office/officeart/2005/8/layout/hierarchy4"/>
    <dgm:cxn modelId="{4200E8AA-A984-5D4C-BCF5-94B511E1E04F}" type="presParOf" srcId="{C984833E-D4B4-5F40-B718-0FE0C4E2041C}" destId="{D991B622-985A-5748-9023-9C452B99AA5E}" srcOrd="2" destOrd="0" presId="urn:microsoft.com/office/officeart/2005/8/layout/hierarchy4"/>
    <dgm:cxn modelId="{6C712D3E-6F0D-234E-A116-005BBD7EC892}" type="presParOf" srcId="{D991B622-985A-5748-9023-9C452B99AA5E}" destId="{AD6C6872-BEF7-C549-90FA-F4D5B8890346}" srcOrd="0" destOrd="0" presId="urn:microsoft.com/office/officeart/2005/8/layout/hierarchy4"/>
    <dgm:cxn modelId="{CE995778-B7C0-B845-9F90-E52F663A1A66}" type="presParOf" srcId="{D991B622-985A-5748-9023-9C452B99AA5E}" destId="{EE8B9481-A9D9-FD45-B695-04D0F6195BA6}" srcOrd="1" destOrd="0" presId="urn:microsoft.com/office/officeart/2005/8/layout/hierarchy4"/>
    <dgm:cxn modelId="{B3B9A689-C49B-1344-AF42-9937F1627CE3}" type="presParOf" srcId="{48506789-3985-024C-BC5E-EC0A1E3B4052}" destId="{9E7AD1E2-8C07-A14B-A570-8BE7454378C5}" srcOrd="9" destOrd="0" presId="urn:microsoft.com/office/officeart/2005/8/layout/hierarchy4"/>
    <dgm:cxn modelId="{D051AE5D-C912-FC4D-988F-6BA3AA3D62ED}" type="presParOf" srcId="{48506789-3985-024C-BC5E-EC0A1E3B4052}" destId="{EAFF405F-753F-DF40-AC1E-4609D86B6AC3}" srcOrd="10" destOrd="0" presId="urn:microsoft.com/office/officeart/2005/8/layout/hierarchy4"/>
    <dgm:cxn modelId="{EAE0AB76-03D6-044B-B95E-4B3F07F54768}" type="presParOf" srcId="{EAFF405F-753F-DF40-AC1E-4609D86B6AC3}" destId="{EC09CBC0-FADB-5A4D-A505-A6D0B352F4D9}" srcOrd="0" destOrd="0" presId="urn:microsoft.com/office/officeart/2005/8/layout/hierarchy4"/>
    <dgm:cxn modelId="{8ED59DD6-5DD1-2E47-8D2E-4152AF147075}" type="presParOf" srcId="{EAFF405F-753F-DF40-AC1E-4609D86B6AC3}" destId="{892014A8-9FF7-6342-AC78-6633BF2BC108}" srcOrd="1" destOrd="0" presId="urn:microsoft.com/office/officeart/2005/8/layout/hierarchy4"/>
    <dgm:cxn modelId="{A65CB6DF-C60D-BA4C-97EB-AE884ABB0802}" type="presParOf" srcId="{EAFF405F-753F-DF40-AC1E-4609D86B6AC3}" destId="{16E14260-C868-094E-8A9D-CA83B808D6EE}" srcOrd="2" destOrd="0" presId="urn:microsoft.com/office/officeart/2005/8/layout/hierarchy4"/>
    <dgm:cxn modelId="{0111FC69-63F4-EB4B-A797-D1E2171CC31A}" type="presParOf" srcId="{16E14260-C868-094E-8A9D-CA83B808D6EE}" destId="{EFDCDB84-AB78-D741-98EF-7136692D2136}" srcOrd="0" destOrd="0" presId="urn:microsoft.com/office/officeart/2005/8/layout/hierarchy4"/>
    <dgm:cxn modelId="{7915759A-3BB5-BB4A-B8F4-FA66DB7547B8}" type="presParOf" srcId="{EFDCDB84-AB78-D741-98EF-7136692D2136}" destId="{2DF40B87-3036-624D-AA61-B87DE54493B2}" srcOrd="0" destOrd="0" presId="urn:microsoft.com/office/officeart/2005/8/layout/hierarchy4"/>
    <dgm:cxn modelId="{60A82C55-9C06-C947-9D42-D3D94870E6E3}" type="presParOf" srcId="{EFDCDB84-AB78-D741-98EF-7136692D2136}" destId="{7C0E7B61-D5D2-0240-89C8-1BA81CAAE4F6}" srcOrd="1" destOrd="0" presId="urn:microsoft.com/office/officeart/2005/8/layout/hierarchy4"/>
    <dgm:cxn modelId="{FB9F9B38-13B1-044A-A0BF-7F8F488D8829}" type="presParOf" srcId="{16E14260-C868-094E-8A9D-CA83B808D6EE}" destId="{A44AC882-C47B-524B-B99F-88A0CBDFF160}" srcOrd="1" destOrd="0" presId="urn:microsoft.com/office/officeart/2005/8/layout/hierarchy4"/>
    <dgm:cxn modelId="{2CCB5BFF-4718-0545-80D4-814515940C6F}" type="presParOf" srcId="{16E14260-C868-094E-8A9D-CA83B808D6EE}" destId="{E676E242-BC63-064B-BDE3-FA93EFB38123}" srcOrd="2" destOrd="0" presId="urn:microsoft.com/office/officeart/2005/8/layout/hierarchy4"/>
    <dgm:cxn modelId="{4ECF2F33-261E-9C44-912C-BB2CF8C9B3AE}" type="presParOf" srcId="{E676E242-BC63-064B-BDE3-FA93EFB38123}" destId="{5FEB660F-C42B-8848-A844-636923BAD331}" srcOrd="0" destOrd="0" presId="urn:microsoft.com/office/officeart/2005/8/layout/hierarchy4"/>
    <dgm:cxn modelId="{BC78ECA4-A97A-9448-85A4-8186C3B29B0E}" type="presParOf" srcId="{E676E242-BC63-064B-BDE3-FA93EFB38123}" destId="{6DF28BEB-678D-6144-8780-1A477BECF4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864A3C3-D146-2C49-9B7E-C14E8EFEB81A}" type="doc">
      <dgm:prSet loTypeId="urn:microsoft.com/office/officeart/2005/8/layout/hierarchy4" loCatId="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09DFF98-D2B5-074B-8EE7-CA914F088400}">
      <dgm:prSet phldrT="[文本]"/>
      <dgm:spPr/>
      <dgm:t>
        <a:bodyPr/>
        <a:lstStyle/>
        <a:p>
          <a:pPr algn="ctr"/>
          <a:r>
            <a:rPr lang="nl-NL" b="0" i="0" dirty="0"/>
            <a:t>Ti</a:t>
          </a:r>
          <a:r>
            <a:rPr lang="nl-NL" b="0" i="0" baseline="-25000" dirty="0"/>
            <a:t>2</a:t>
          </a:r>
          <a:r>
            <a:rPr lang="nl-NL" b="0" i="0" dirty="0"/>
            <a:t>Pd</a:t>
          </a:r>
          <a:r>
            <a:rPr lang="nl-NL" b="0" i="0" baseline="-25000" dirty="0"/>
            <a:t>1</a:t>
          </a:r>
          <a:endParaRPr lang="zh-CN" altLang="en-US" spc="300" baseline="-25000" dirty="0"/>
        </a:p>
      </dgm:t>
    </dgm:pt>
    <dgm:pt modelId="{DD65814A-2CF5-C64D-8E92-54A5D3284A76}" type="parTrans" cxnId="{C7056E5A-EFEC-BC4F-8EDA-33ECC319796D}">
      <dgm:prSet/>
      <dgm:spPr/>
      <dgm:t>
        <a:bodyPr/>
        <a:lstStyle/>
        <a:p>
          <a:endParaRPr lang="zh-CN" altLang="en-US"/>
        </a:p>
      </dgm:t>
    </dgm:pt>
    <dgm:pt modelId="{AF8EFC39-7A1C-1747-ACCC-622881F9A82A}" type="sibTrans" cxnId="{C7056E5A-EFEC-BC4F-8EDA-33ECC319796D}">
      <dgm:prSet/>
      <dgm:spPr/>
      <dgm:t>
        <a:bodyPr/>
        <a:lstStyle/>
        <a:p>
          <a:endParaRPr lang="zh-CN" altLang="en-US"/>
        </a:p>
      </dgm:t>
    </dgm:pt>
    <dgm:pt modelId="{A5A9FC8F-C8D2-4648-BE43-17D3BAB0E32F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A290624B-7266-6746-A9E3-E15998F81498}" type="parTrans" cxnId="{06173068-E701-784D-A660-A3CDFBBCD1B7}">
      <dgm:prSet/>
      <dgm:spPr/>
      <dgm:t>
        <a:bodyPr/>
        <a:lstStyle/>
        <a:p>
          <a:endParaRPr lang="zh-CN" altLang="en-US"/>
        </a:p>
      </dgm:t>
    </dgm:pt>
    <dgm:pt modelId="{87FEE7E4-FD33-824E-A922-98D5950061CA}" type="sibTrans" cxnId="{06173068-E701-784D-A660-A3CDFBBCD1B7}">
      <dgm:prSet/>
      <dgm:spPr/>
      <dgm:t>
        <a:bodyPr/>
        <a:lstStyle/>
        <a:p>
          <a:endParaRPr lang="zh-CN" altLang="en-US"/>
        </a:p>
      </dgm:t>
    </dgm:pt>
    <dgm:pt modelId="{DE7393C1-778E-0342-AE4A-423DB021294C}">
      <dgm:prSet phldrT="[文本]"/>
      <dgm:spPr/>
      <dgm:t>
        <a:bodyPr/>
        <a:lstStyle/>
        <a:p>
          <a:r>
            <a:rPr lang="en-US" altLang="zh-CN" dirty="0" err="1"/>
            <a:t>Ti</a:t>
          </a:r>
          <a:endParaRPr lang="zh-CN" altLang="en-US" dirty="0"/>
        </a:p>
      </dgm:t>
    </dgm:pt>
    <dgm:pt modelId="{786DAFE4-F824-0E49-B4D5-B2990FE1B1BA}" type="parTrans" cxnId="{3BAFEB03-F9A6-3246-9E50-0A8CB1057BAC}">
      <dgm:prSet/>
      <dgm:spPr/>
      <dgm:t>
        <a:bodyPr/>
        <a:lstStyle/>
        <a:p>
          <a:endParaRPr lang="zh-CN" altLang="en-US"/>
        </a:p>
      </dgm:t>
    </dgm:pt>
    <dgm:pt modelId="{94AA81B1-F78C-CA47-98A7-D49984D63308}" type="sibTrans" cxnId="{3BAFEB03-F9A6-3246-9E50-0A8CB1057BAC}">
      <dgm:prSet/>
      <dgm:spPr/>
      <dgm:t>
        <a:bodyPr/>
        <a:lstStyle/>
        <a:p>
          <a:endParaRPr lang="zh-CN" altLang="en-US"/>
        </a:p>
      </dgm:t>
    </dgm:pt>
    <dgm:pt modelId="{B8C97F7E-B188-EA4C-9416-07785E82C2B8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E4B899BA-6A7D-C144-90CE-ADCD3F3352C3}" type="parTrans" cxnId="{CEBCB62A-6D3B-0F4C-A121-070E4979659A}">
      <dgm:prSet/>
      <dgm:spPr/>
      <dgm:t>
        <a:bodyPr/>
        <a:lstStyle/>
        <a:p>
          <a:endParaRPr lang="zh-CN" altLang="en-US"/>
        </a:p>
      </dgm:t>
    </dgm:pt>
    <dgm:pt modelId="{F7E5437A-9566-9E41-8FB5-B283C069A619}" type="sibTrans" cxnId="{CEBCB62A-6D3B-0F4C-A121-070E4979659A}">
      <dgm:prSet/>
      <dgm:spPr/>
      <dgm:t>
        <a:bodyPr/>
        <a:lstStyle/>
        <a:p>
          <a:endParaRPr lang="zh-CN" altLang="en-US"/>
        </a:p>
      </dgm:t>
    </dgm:pt>
    <dgm:pt modelId="{8F6DDC2F-B660-6342-93CA-7071F1871931}">
      <dgm:prSet phldrT="[文本]"/>
      <dgm:spPr/>
      <dgm:t>
        <a:bodyPr/>
        <a:lstStyle/>
        <a:p>
          <a:r>
            <a:rPr lang="en-US" altLang="zh-CN" dirty="0"/>
            <a:t>81</a:t>
          </a:r>
          <a:endParaRPr lang="zh-CN" altLang="en-US" dirty="0"/>
        </a:p>
      </dgm:t>
    </dgm:pt>
    <dgm:pt modelId="{0636299D-51AC-7E49-A41A-F981786E81F9}" type="parTrans" cxnId="{CC90B37E-1F16-EB43-AD0E-788A54B0C4AF}">
      <dgm:prSet/>
      <dgm:spPr/>
      <dgm:t>
        <a:bodyPr/>
        <a:lstStyle/>
        <a:p>
          <a:endParaRPr lang="zh-CN" altLang="en-US"/>
        </a:p>
      </dgm:t>
    </dgm:pt>
    <dgm:pt modelId="{BE63AB99-6B01-1647-907D-0073D2A80304}" type="sibTrans" cxnId="{CC90B37E-1F16-EB43-AD0E-788A54B0C4AF}">
      <dgm:prSet/>
      <dgm:spPr/>
      <dgm:t>
        <a:bodyPr/>
        <a:lstStyle/>
        <a:p>
          <a:endParaRPr lang="zh-CN" altLang="en-US"/>
        </a:p>
      </dgm:t>
    </dgm:pt>
    <dgm:pt modelId="{4EAA33E5-DA2F-EE44-8C66-7AAD28344ED9}">
      <dgm:prSet phldrT="[文本]"/>
      <dgm:spPr/>
      <dgm:t>
        <a:bodyPr/>
        <a:lstStyle/>
        <a:p>
          <a:r>
            <a:rPr lang="en-US" altLang="zh-CN" dirty="0"/>
            <a:t>81</a:t>
          </a:r>
          <a:endParaRPr lang="zh-CN" altLang="en-US" dirty="0"/>
        </a:p>
      </dgm:t>
    </dgm:pt>
    <dgm:pt modelId="{AAFBA319-D563-BC4F-8686-0B337EAA824D}" type="parTrans" cxnId="{663AE754-F81F-AD4A-B677-CF0261EDE28D}">
      <dgm:prSet/>
      <dgm:spPr/>
      <dgm:t>
        <a:bodyPr/>
        <a:lstStyle/>
        <a:p>
          <a:endParaRPr lang="zh-CN" altLang="en-US"/>
        </a:p>
      </dgm:t>
    </dgm:pt>
    <dgm:pt modelId="{F9389ECB-CC06-E74C-884C-437E107EB021}" type="sibTrans" cxnId="{663AE754-F81F-AD4A-B677-CF0261EDE28D}">
      <dgm:prSet/>
      <dgm:spPr/>
      <dgm:t>
        <a:bodyPr/>
        <a:lstStyle/>
        <a:p>
          <a:endParaRPr lang="zh-CN" altLang="en-US"/>
        </a:p>
      </dgm:t>
    </dgm:pt>
    <dgm:pt modelId="{7F1F1F3D-D8D2-D643-BDE0-C5BDD72F2921}">
      <dgm:prSet phldrT="[文本]"/>
      <dgm:spPr/>
      <dgm:t>
        <a:bodyPr/>
        <a:lstStyle/>
        <a:p>
          <a:r>
            <a:rPr lang="en-US" altLang="zh-CN" dirty="0"/>
            <a:t>Pd</a:t>
          </a:r>
          <a:endParaRPr lang="zh-CN" altLang="en-US" dirty="0"/>
        </a:p>
      </dgm:t>
    </dgm:pt>
    <dgm:pt modelId="{4C69EEB9-614F-EA40-A172-470E7CC865A8}" type="parTrans" cxnId="{9C7A5547-C17C-3D4F-A6AB-7B2F97305595}">
      <dgm:prSet/>
      <dgm:spPr/>
      <dgm:t>
        <a:bodyPr/>
        <a:lstStyle/>
        <a:p>
          <a:endParaRPr lang="zh-CN" altLang="en-US"/>
        </a:p>
      </dgm:t>
    </dgm:pt>
    <dgm:pt modelId="{A963BA4D-628C-2842-A868-6EB252357A76}" type="sibTrans" cxnId="{9C7A5547-C17C-3D4F-A6AB-7B2F97305595}">
      <dgm:prSet/>
      <dgm:spPr/>
      <dgm:t>
        <a:bodyPr/>
        <a:lstStyle/>
        <a:p>
          <a:endParaRPr lang="zh-CN" altLang="en-US"/>
        </a:p>
      </dgm:t>
    </dgm:pt>
    <dgm:pt modelId="{14EC8F7D-2237-494A-9DC8-137850C1970A}">
      <dgm:prSet phldrT="[文本]"/>
      <dgm:spPr/>
      <dgm:t>
        <a:bodyPr/>
        <a:lstStyle/>
        <a:p>
          <a:r>
            <a:rPr lang="en-US" altLang="zh-CN" dirty="0"/>
            <a:t>46</a:t>
          </a:r>
          <a:endParaRPr lang="zh-CN" altLang="en-US" dirty="0"/>
        </a:p>
      </dgm:t>
    </dgm:pt>
    <dgm:pt modelId="{AC6C86FB-BCD2-F941-9032-8D3B004BA0B6}" type="parTrans" cxnId="{70C634EA-A6E0-4E4F-94F1-69A84E6FAB78}">
      <dgm:prSet/>
      <dgm:spPr/>
      <dgm:t>
        <a:bodyPr/>
        <a:lstStyle/>
        <a:p>
          <a:endParaRPr lang="zh-CN" altLang="en-US"/>
        </a:p>
      </dgm:t>
    </dgm:pt>
    <dgm:pt modelId="{ABC72003-6D4C-8348-B539-43A5763EBE9B}" type="sibTrans" cxnId="{70C634EA-A6E0-4E4F-94F1-69A84E6FAB78}">
      <dgm:prSet/>
      <dgm:spPr/>
      <dgm:t>
        <a:bodyPr/>
        <a:lstStyle/>
        <a:p>
          <a:endParaRPr lang="zh-CN" altLang="en-US"/>
        </a:p>
      </dgm:t>
    </dgm:pt>
    <dgm:pt modelId="{1CD08B03-F486-1946-9E75-53B7C67D9CAB}">
      <dgm:prSet phldrT="[文本]"/>
      <dgm:spPr/>
      <dgm:t>
        <a:bodyPr/>
        <a:lstStyle/>
        <a:p>
          <a:r>
            <a:rPr lang="en-US" altLang="zh-CN" dirty="0"/>
            <a:t>0.5 *2/2</a:t>
          </a:r>
          <a:endParaRPr lang="zh-CN" altLang="en-US" dirty="0"/>
        </a:p>
      </dgm:t>
    </dgm:pt>
    <dgm:pt modelId="{8F6777BE-788D-E04E-9CC3-5CB04D097A90}" type="parTrans" cxnId="{45C9C855-3351-E14F-925B-FB08CDA62DA5}">
      <dgm:prSet/>
      <dgm:spPr/>
      <dgm:t>
        <a:bodyPr/>
        <a:lstStyle/>
        <a:p>
          <a:endParaRPr lang="zh-CN" altLang="en-US"/>
        </a:p>
      </dgm:t>
    </dgm:pt>
    <dgm:pt modelId="{ED669ED4-8407-EA42-95FF-8E86AC2BB466}" type="sibTrans" cxnId="{45C9C855-3351-E14F-925B-FB08CDA62DA5}">
      <dgm:prSet/>
      <dgm:spPr/>
      <dgm:t>
        <a:bodyPr/>
        <a:lstStyle/>
        <a:p>
          <a:endParaRPr lang="zh-CN" altLang="en-US"/>
        </a:p>
      </dgm:t>
    </dgm:pt>
    <dgm:pt modelId="{111C0F49-169A-E34F-BE11-5EAA1A989ED7}">
      <dgm:prSet phldrT="[文本]"/>
      <dgm:spPr/>
      <dgm:t>
        <a:bodyPr/>
        <a:lstStyle/>
        <a:p>
          <a:r>
            <a:rPr lang="en-US" altLang="zh-CN" dirty="0"/>
            <a:t>0.5*1/2</a:t>
          </a:r>
          <a:endParaRPr lang="zh-CN" altLang="en-US" dirty="0"/>
        </a:p>
      </dgm:t>
    </dgm:pt>
    <dgm:pt modelId="{0FF5FC3E-BA01-8B4B-9F25-9BFDE8A8F8F5}" type="parTrans" cxnId="{A8F71750-30D2-194D-94EA-9535E63F3D7C}">
      <dgm:prSet/>
      <dgm:spPr/>
      <dgm:t>
        <a:bodyPr/>
        <a:lstStyle/>
        <a:p>
          <a:endParaRPr lang="zh-CN" altLang="en-US"/>
        </a:p>
      </dgm:t>
    </dgm:pt>
    <dgm:pt modelId="{482B6B4E-AFFE-4E4F-99AB-39E4592B4C21}" type="sibTrans" cxnId="{A8F71750-30D2-194D-94EA-9535E63F3D7C}">
      <dgm:prSet/>
      <dgm:spPr/>
      <dgm:t>
        <a:bodyPr/>
        <a:lstStyle/>
        <a:p>
          <a:endParaRPr lang="zh-CN" altLang="en-US"/>
        </a:p>
      </dgm:t>
    </dgm:pt>
    <dgm:pt modelId="{DFC55C2B-E8DB-9347-ACBB-B3A34003FB1E}">
      <dgm:prSet phldrT="[文本]"/>
      <dgm:spPr/>
      <dgm:t>
        <a:bodyPr/>
        <a:lstStyle/>
        <a:p>
          <a:r>
            <a:rPr lang="en-US" altLang="zh-CN" dirty="0"/>
            <a:t>46</a:t>
          </a:r>
          <a:endParaRPr lang="zh-CN" altLang="en-US" dirty="0"/>
        </a:p>
      </dgm:t>
    </dgm:pt>
    <dgm:pt modelId="{0324DA4C-D6CB-B841-9609-E24862DE988D}" type="parTrans" cxnId="{5A28AE6C-C24C-9F4C-BD09-582A3F5D2446}">
      <dgm:prSet/>
      <dgm:spPr/>
      <dgm:t>
        <a:bodyPr/>
        <a:lstStyle/>
        <a:p>
          <a:endParaRPr lang="zh-CN" altLang="en-US"/>
        </a:p>
      </dgm:t>
    </dgm:pt>
    <dgm:pt modelId="{D0624620-A265-1E4A-B48D-B429E0D21462}" type="sibTrans" cxnId="{5A28AE6C-C24C-9F4C-BD09-582A3F5D2446}">
      <dgm:prSet/>
      <dgm:spPr/>
      <dgm:t>
        <a:bodyPr/>
        <a:lstStyle/>
        <a:p>
          <a:endParaRPr lang="zh-CN" altLang="en-US"/>
        </a:p>
      </dgm:t>
    </dgm:pt>
    <dgm:pt modelId="{B024C53A-24AB-B141-9EFD-3A71F698B119}">
      <dgm:prSet phldrT="[文本]"/>
      <dgm:spPr/>
      <dgm:t>
        <a:bodyPr/>
        <a:lstStyle/>
        <a:p>
          <a:r>
            <a:rPr lang="en-US" altLang="zh-CN" dirty="0"/>
            <a:t>0.5 *2/2</a:t>
          </a:r>
          <a:endParaRPr lang="zh-CN" altLang="en-US" dirty="0"/>
        </a:p>
      </dgm:t>
    </dgm:pt>
    <dgm:pt modelId="{4359C514-BF02-694B-A536-0A6336F0532A}" type="parTrans" cxnId="{781CC4CD-521E-A54D-83E8-E077FEE9FAA0}">
      <dgm:prSet/>
      <dgm:spPr/>
      <dgm:t>
        <a:bodyPr/>
        <a:lstStyle/>
        <a:p>
          <a:endParaRPr lang="zh-CN" altLang="en-US"/>
        </a:p>
      </dgm:t>
    </dgm:pt>
    <dgm:pt modelId="{32D5C14D-4E5A-444B-AD8D-ECD10AA18423}" type="sibTrans" cxnId="{781CC4CD-521E-A54D-83E8-E077FEE9FAA0}">
      <dgm:prSet/>
      <dgm:spPr/>
      <dgm:t>
        <a:bodyPr/>
        <a:lstStyle/>
        <a:p>
          <a:endParaRPr lang="zh-CN" altLang="en-US"/>
        </a:p>
      </dgm:t>
    </dgm:pt>
    <dgm:pt modelId="{7C0D7A19-8D7A-E841-8471-D0BD5F0EF514}">
      <dgm:prSet phldrT="[文本]"/>
      <dgm:spPr/>
      <dgm:t>
        <a:bodyPr/>
        <a:lstStyle/>
        <a:p>
          <a:r>
            <a:rPr lang="en-US" altLang="zh-CN" dirty="0"/>
            <a:t>0.5*1/2</a:t>
          </a:r>
          <a:endParaRPr lang="zh-CN" altLang="en-US" dirty="0"/>
        </a:p>
      </dgm:t>
    </dgm:pt>
    <dgm:pt modelId="{98CF8610-7F62-F847-9D8C-8D8BA167F83C}" type="parTrans" cxnId="{D848297B-7C81-8146-B78F-8DA1667764FA}">
      <dgm:prSet/>
      <dgm:spPr/>
      <dgm:t>
        <a:bodyPr/>
        <a:lstStyle/>
        <a:p>
          <a:endParaRPr lang="zh-CN" altLang="en-US"/>
        </a:p>
      </dgm:t>
    </dgm:pt>
    <dgm:pt modelId="{FF0B90CC-6A7E-DF4B-94F1-857252FDA0AC}" type="sibTrans" cxnId="{D848297B-7C81-8146-B78F-8DA1667764FA}">
      <dgm:prSet/>
      <dgm:spPr/>
      <dgm:t>
        <a:bodyPr/>
        <a:lstStyle/>
        <a:p>
          <a:endParaRPr lang="zh-CN" altLang="en-US"/>
        </a:p>
      </dgm:t>
    </dgm:pt>
    <dgm:pt modelId="{A1E522B4-DB60-E74E-A8A2-3A57010116D0}" type="pres">
      <dgm:prSet presAssocID="{9864A3C3-D146-2C49-9B7E-C14E8EFEB81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D3A9E6-4946-CA48-A058-02B673AE42E2}" type="pres">
      <dgm:prSet presAssocID="{009DFF98-D2B5-074B-8EE7-CA914F088400}" presName="vertOne" presStyleCnt="0"/>
      <dgm:spPr/>
    </dgm:pt>
    <dgm:pt modelId="{4C25491F-AED0-1E4E-8A18-67514073B3D9}" type="pres">
      <dgm:prSet presAssocID="{009DFF98-D2B5-074B-8EE7-CA914F088400}" presName="txOne" presStyleLbl="node0" presStyleIdx="0" presStyleCnt="1">
        <dgm:presLayoutVars>
          <dgm:chPref val="3"/>
        </dgm:presLayoutVars>
      </dgm:prSet>
      <dgm:spPr/>
    </dgm:pt>
    <dgm:pt modelId="{D6EC4B9E-5FE2-0C41-8871-145FC6CDE310}" type="pres">
      <dgm:prSet presAssocID="{009DFF98-D2B5-074B-8EE7-CA914F088400}" presName="parTransOne" presStyleCnt="0"/>
      <dgm:spPr/>
    </dgm:pt>
    <dgm:pt modelId="{48506789-3985-024C-BC5E-EC0A1E3B4052}" type="pres">
      <dgm:prSet presAssocID="{009DFF98-D2B5-074B-8EE7-CA914F088400}" presName="horzOne" presStyleCnt="0"/>
      <dgm:spPr/>
    </dgm:pt>
    <dgm:pt modelId="{431681BC-017F-EC43-9D4E-B77A745B64EE}" type="pres">
      <dgm:prSet presAssocID="{DE7393C1-778E-0342-AE4A-423DB021294C}" presName="vertTwo" presStyleCnt="0"/>
      <dgm:spPr/>
    </dgm:pt>
    <dgm:pt modelId="{72710D28-D82F-5C4A-8B45-2BFAFD34CF3A}" type="pres">
      <dgm:prSet presAssocID="{DE7393C1-778E-0342-AE4A-423DB021294C}" presName="txTwo" presStyleLbl="node2" presStyleIdx="0" presStyleCnt="4">
        <dgm:presLayoutVars>
          <dgm:chPref val="3"/>
        </dgm:presLayoutVars>
      </dgm:prSet>
      <dgm:spPr/>
    </dgm:pt>
    <dgm:pt modelId="{4BCE03A7-ACDF-454F-B9D6-4886A517B293}" type="pres">
      <dgm:prSet presAssocID="{DE7393C1-778E-0342-AE4A-423DB021294C}" presName="parTransTwo" presStyleCnt="0"/>
      <dgm:spPr/>
    </dgm:pt>
    <dgm:pt modelId="{F0F80843-8183-7447-97AB-F43693614BF7}" type="pres">
      <dgm:prSet presAssocID="{DE7393C1-778E-0342-AE4A-423DB021294C}" presName="horzTwo" presStyleCnt="0"/>
      <dgm:spPr/>
    </dgm:pt>
    <dgm:pt modelId="{96598BE1-CA1B-D04D-B875-C16BFD51B1AB}" type="pres">
      <dgm:prSet presAssocID="{8F6DDC2F-B660-6342-93CA-7071F1871931}" presName="vertThree" presStyleCnt="0"/>
      <dgm:spPr/>
    </dgm:pt>
    <dgm:pt modelId="{7EA7920D-0C99-D446-BFC1-A67E8A4A4E66}" type="pres">
      <dgm:prSet presAssocID="{8F6DDC2F-B660-6342-93CA-7071F1871931}" presName="txThree" presStyleLbl="node3" presStyleIdx="0" presStyleCnt="8">
        <dgm:presLayoutVars>
          <dgm:chPref val="3"/>
        </dgm:presLayoutVars>
      </dgm:prSet>
      <dgm:spPr/>
    </dgm:pt>
    <dgm:pt modelId="{9ECACA93-AE62-214A-860E-274533FB78D9}" type="pres">
      <dgm:prSet presAssocID="{8F6DDC2F-B660-6342-93CA-7071F1871931}" presName="horzThree" presStyleCnt="0"/>
      <dgm:spPr/>
    </dgm:pt>
    <dgm:pt modelId="{84B200F2-0913-EA46-B5A4-9005F5C1C7C9}" type="pres">
      <dgm:prSet presAssocID="{BE63AB99-6B01-1647-907D-0073D2A80304}" presName="sibSpaceThree" presStyleCnt="0"/>
      <dgm:spPr/>
    </dgm:pt>
    <dgm:pt modelId="{DB09DFD2-F9E5-944A-9A88-4A082992AB04}" type="pres">
      <dgm:prSet presAssocID="{1CD08B03-F486-1946-9E75-53B7C67D9CAB}" presName="vertThree" presStyleCnt="0"/>
      <dgm:spPr/>
    </dgm:pt>
    <dgm:pt modelId="{6D02E588-C980-0547-A2D3-22612BD08E4E}" type="pres">
      <dgm:prSet presAssocID="{1CD08B03-F486-1946-9E75-53B7C67D9CAB}" presName="txThree" presStyleLbl="node3" presStyleIdx="1" presStyleCnt="8">
        <dgm:presLayoutVars>
          <dgm:chPref val="3"/>
        </dgm:presLayoutVars>
      </dgm:prSet>
      <dgm:spPr/>
    </dgm:pt>
    <dgm:pt modelId="{F4CC9711-FCD8-AF42-BD56-51560C9CC39B}" type="pres">
      <dgm:prSet presAssocID="{1CD08B03-F486-1946-9E75-53B7C67D9CAB}" presName="horzThree" presStyleCnt="0"/>
      <dgm:spPr/>
    </dgm:pt>
    <dgm:pt modelId="{97C9BB2F-626B-7940-B4F1-49DC0E7DE218}" type="pres">
      <dgm:prSet presAssocID="{94AA81B1-F78C-CA47-98A7-D49984D63308}" presName="sibSpaceTwo" presStyleCnt="0"/>
      <dgm:spPr/>
    </dgm:pt>
    <dgm:pt modelId="{84611985-E227-E245-BD59-0BC0C5FE2FD3}" type="pres">
      <dgm:prSet presAssocID="{A5A9FC8F-C8D2-4648-BE43-17D3BAB0E32F}" presName="vertTwo" presStyleCnt="0"/>
      <dgm:spPr/>
    </dgm:pt>
    <dgm:pt modelId="{AA21378B-67A6-E449-B6C0-0C317B564534}" type="pres">
      <dgm:prSet presAssocID="{A5A9FC8F-C8D2-4648-BE43-17D3BAB0E32F}" presName="txTwo" presStyleLbl="node2" presStyleIdx="1" presStyleCnt="4">
        <dgm:presLayoutVars>
          <dgm:chPref val="3"/>
        </dgm:presLayoutVars>
      </dgm:prSet>
      <dgm:spPr/>
    </dgm:pt>
    <dgm:pt modelId="{AA69D4E1-78D9-054E-A7EC-508F62AA141D}" type="pres">
      <dgm:prSet presAssocID="{A5A9FC8F-C8D2-4648-BE43-17D3BAB0E32F}" presName="parTransTwo" presStyleCnt="0"/>
      <dgm:spPr/>
    </dgm:pt>
    <dgm:pt modelId="{4362675D-80C9-B741-9FB1-6C3546D6E554}" type="pres">
      <dgm:prSet presAssocID="{A5A9FC8F-C8D2-4648-BE43-17D3BAB0E32F}" presName="horzTwo" presStyleCnt="0"/>
      <dgm:spPr/>
    </dgm:pt>
    <dgm:pt modelId="{1B0DA9F1-E7C2-0F47-A0B5-3127DD4A2C56}" type="pres">
      <dgm:prSet presAssocID="{4EAA33E5-DA2F-EE44-8C66-7AAD28344ED9}" presName="vertThree" presStyleCnt="0"/>
      <dgm:spPr/>
    </dgm:pt>
    <dgm:pt modelId="{A718E132-F340-6A47-BDC4-DDE4ECDF34AE}" type="pres">
      <dgm:prSet presAssocID="{4EAA33E5-DA2F-EE44-8C66-7AAD28344ED9}" presName="txThree" presStyleLbl="node3" presStyleIdx="2" presStyleCnt="8">
        <dgm:presLayoutVars>
          <dgm:chPref val="3"/>
        </dgm:presLayoutVars>
      </dgm:prSet>
      <dgm:spPr/>
    </dgm:pt>
    <dgm:pt modelId="{9366D8E9-554C-2C4F-9DB7-24CB1CA625AE}" type="pres">
      <dgm:prSet presAssocID="{4EAA33E5-DA2F-EE44-8C66-7AAD28344ED9}" presName="horzThree" presStyleCnt="0"/>
      <dgm:spPr/>
    </dgm:pt>
    <dgm:pt modelId="{D26F0BF8-A34D-8C4E-9F44-58FF06CBE3D4}" type="pres">
      <dgm:prSet presAssocID="{F9389ECB-CC06-E74C-884C-437E107EB021}" presName="sibSpaceThree" presStyleCnt="0"/>
      <dgm:spPr/>
    </dgm:pt>
    <dgm:pt modelId="{F37100AC-3AAB-094D-8BF2-C4ADAEB2AD2E}" type="pres">
      <dgm:prSet presAssocID="{B024C53A-24AB-B141-9EFD-3A71F698B119}" presName="vertThree" presStyleCnt="0"/>
      <dgm:spPr/>
    </dgm:pt>
    <dgm:pt modelId="{3943945F-8125-6C40-A24E-024226CD8775}" type="pres">
      <dgm:prSet presAssocID="{B024C53A-24AB-B141-9EFD-3A71F698B119}" presName="txThree" presStyleLbl="node3" presStyleIdx="3" presStyleCnt="8">
        <dgm:presLayoutVars>
          <dgm:chPref val="3"/>
        </dgm:presLayoutVars>
      </dgm:prSet>
      <dgm:spPr/>
    </dgm:pt>
    <dgm:pt modelId="{0A994A9A-FC69-F044-9FE7-0B6778A84BE1}" type="pres">
      <dgm:prSet presAssocID="{B024C53A-24AB-B141-9EFD-3A71F698B119}" presName="horzThree" presStyleCnt="0"/>
      <dgm:spPr/>
    </dgm:pt>
    <dgm:pt modelId="{453FAEDC-6594-0242-BF78-84EFBE08D638}" type="pres">
      <dgm:prSet presAssocID="{87FEE7E4-FD33-824E-A922-98D5950061CA}" presName="sibSpaceTwo" presStyleCnt="0"/>
      <dgm:spPr/>
    </dgm:pt>
    <dgm:pt modelId="{C8941A6B-9D29-C348-9617-65E48C0938C7}" type="pres">
      <dgm:prSet presAssocID="{7F1F1F3D-D8D2-D643-BDE0-C5BDD72F2921}" presName="vertTwo" presStyleCnt="0"/>
      <dgm:spPr/>
    </dgm:pt>
    <dgm:pt modelId="{670286C8-A626-F04D-9648-283626F4BA81}" type="pres">
      <dgm:prSet presAssocID="{7F1F1F3D-D8D2-D643-BDE0-C5BDD72F2921}" presName="txTwo" presStyleLbl="node2" presStyleIdx="2" presStyleCnt="4">
        <dgm:presLayoutVars>
          <dgm:chPref val="3"/>
        </dgm:presLayoutVars>
      </dgm:prSet>
      <dgm:spPr/>
    </dgm:pt>
    <dgm:pt modelId="{AF3B97B2-4788-7142-94D1-31CDCF0DBEF6}" type="pres">
      <dgm:prSet presAssocID="{7F1F1F3D-D8D2-D643-BDE0-C5BDD72F2921}" presName="parTransTwo" presStyleCnt="0"/>
      <dgm:spPr/>
    </dgm:pt>
    <dgm:pt modelId="{A7DF43DC-F0AB-B44A-8E2D-FDFB1C49FD69}" type="pres">
      <dgm:prSet presAssocID="{7F1F1F3D-D8D2-D643-BDE0-C5BDD72F2921}" presName="horzTwo" presStyleCnt="0"/>
      <dgm:spPr/>
    </dgm:pt>
    <dgm:pt modelId="{EF96988B-BF4B-C640-A15F-A1243DC97DA2}" type="pres">
      <dgm:prSet presAssocID="{DFC55C2B-E8DB-9347-ACBB-B3A34003FB1E}" presName="vertThree" presStyleCnt="0"/>
      <dgm:spPr/>
    </dgm:pt>
    <dgm:pt modelId="{C519691D-79D9-6643-B95A-8B550810AC13}" type="pres">
      <dgm:prSet presAssocID="{DFC55C2B-E8DB-9347-ACBB-B3A34003FB1E}" presName="txThree" presStyleLbl="node3" presStyleIdx="4" presStyleCnt="8">
        <dgm:presLayoutVars>
          <dgm:chPref val="3"/>
        </dgm:presLayoutVars>
      </dgm:prSet>
      <dgm:spPr/>
    </dgm:pt>
    <dgm:pt modelId="{02DC55F8-269D-6B43-9991-3F07515D0A11}" type="pres">
      <dgm:prSet presAssocID="{DFC55C2B-E8DB-9347-ACBB-B3A34003FB1E}" presName="horzThree" presStyleCnt="0"/>
      <dgm:spPr/>
    </dgm:pt>
    <dgm:pt modelId="{FAB101F5-9ABF-A242-B09A-5C3293E7A3DF}" type="pres">
      <dgm:prSet presAssocID="{D0624620-A265-1E4A-B48D-B429E0D21462}" presName="sibSpaceThree" presStyleCnt="0"/>
      <dgm:spPr/>
    </dgm:pt>
    <dgm:pt modelId="{A171D096-2B4D-2D49-BC86-B2051C40B2C0}" type="pres">
      <dgm:prSet presAssocID="{111C0F49-169A-E34F-BE11-5EAA1A989ED7}" presName="vertThree" presStyleCnt="0"/>
      <dgm:spPr/>
    </dgm:pt>
    <dgm:pt modelId="{6C44BD4F-113D-F646-87F1-86AB079FCE58}" type="pres">
      <dgm:prSet presAssocID="{111C0F49-169A-E34F-BE11-5EAA1A989ED7}" presName="txThree" presStyleLbl="node3" presStyleIdx="5" presStyleCnt="8">
        <dgm:presLayoutVars>
          <dgm:chPref val="3"/>
        </dgm:presLayoutVars>
      </dgm:prSet>
      <dgm:spPr/>
    </dgm:pt>
    <dgm:pt modelId="{59B18ED0-184F-E34C-9503-3C324959F953}" type="pres">
      <dgm:prSet presAssocID="{111C0F49-169A-E34F-BE11-5EAA1A989ED7}" presName="horzThree" presStyleCnt="0"/>
      <dgm:spPr/>
    </dgm:pt>
    <dgm:pt modelId="{A169E992-14CE-704C-B22D-EB1D4F65D69B}" type="pres">
      <dgm:prSet presAssocID="{A963BA4D-628C-2842-A868-6EB252357A76}" presName="sibSpaceTwo" presStyleCnt="0"/>
      <dgm:spPr/>
    </dgm:pt>
    <dgm:pt modelId="{5A591A13-240E-C746-9CD5-B55794C8B0BC}" type="pres">
      <dgm:prSet presAssocID="{B8C97F7E-B188-EA4C-9416-07785E82C2B8}" presName="vertTwo" presStyleCnt="0"/>
      <dgm:spPr/>
    </dgm:pt>
    <dgm:pt modelId="{D20A31BF-BE4A-4947-8DE4-8D44BFF74F99}" type="pres">
      <dgm:prSet presAssocID="{B8C97F7E-B188-EA4C-9416-07785E82C2B8}" presName="txTwo" presStyleLbl="node2" presStyleIdx="3" presStyleCnt="4">
        <dgm:presLayoutVars>
          <dgm:chPref val="3"/>
        </dgm:presLayoutVars>
      </dgm:prSet>
      <dgm:spPr/>
    </dgm:pt>
    <dgm:pt modelId="{CBE2E117-8BD6-E547-A7E1-97EFB4F25DEE}" type="pres">
      <dgm:prSet presAssocID="{B8C97F7E-B188-EA4C-9416-07785E82C2B8}" presName="parTransTwo" presStyleCnt="0"/>
      <dgm:spPr/>
    </dgm:pt>
    <dgm:pt modelId="{07301295-4B0F-7F4D-B7C5-1DED2B09403F}" type="pres">
      <dgm:prSet presAssocID="{B8C97F7E-B188-EA4C-9416-07785E82C2B8}" presName="horzTwo" presStyleCnt="0"/>
      <dgm:spPr/>
    </dgm:pt>
    <dgm:pt modelId="{C76E1421-E749-6846-84EF-481C4ED422E8}" type="pres">
      <dgm:prSet presAssocID="{14EC8F7D-2237-494A-9DC8-137850C1970A}" presName="vertThree" presStyleCnt="0"/>
      <dgm:spPr/>
    </dgm:pt>
    <dgm:pt modelId="{5B3551C4-FC82-4F49-8E8B-195693141A3A}" type="pres">
      <dgm:prSet presAssocID="{14EC8F7D-2237-494A-9DC8-137850C1970A}" presName="txThree" presStyleLbl="node3" presStyleIdx="6" presStyleCnt="8">
        <dgm:presLayoutVars>
          <dgm:chPref val="3"/>
        </dgm:presLayoutVars>
      </dgm:prSet>
      <dgm:spPr/>
    </dgm:pt>
    <dgm:pt modelId="{C4452333-17CD-7847-8D8C-1CD44BC50F2E}" type="pres">
      <dgm:prSet presAssocID="{14EC8F7D-2237-494A-9DC8-137850C1970A}" presName="horzThree" presStyleCnt="0"/>
      <dgm:spPr/>
    </dgm:pt>
    <dgm:pt modelId="{BEC2C6EE-6EF5-4B43-93ED-31ACB1FDA2BA}" type="pres">
      <dgm:prSet presAssocID="{ABC72003-6D4C-8348-B539-43A5763EBE9B}" presName="sibSpaceThree" presStyleCnt="0"/>
      <dgm:spPr/>
    </dgm:pt>
    <dgm:pt modelId="{865C18ED-0706-B74F-B722-DE342E2F73FE}" type="pres">
      <dgm:prSet presAssocID="{7C0D7A19-8D7A-E841-8471-D0BD5F0EF514}" presName="vertThree" presStyleCnt="0"/>
      <dgm:spPr/>
    </dgm:pt>
    <dgm:pt modelId="{BC5B5626-3D24-1F45-9A34-2D7F93317EEF}" type="pres">
      <dgm:prSet presAssocID="{7C0D7A19-8D7A-E841-8471-D0BD5F0EF514}" presName="txThree" presStyleLbl="node3" presStyleIdx="7" presStyleCnt="8">
        <dgm:presLayoutVars>
          <dgm:chPref val="3"/>
        </dgm:presLayoutVars>
      </dgm:prSet>
      <dgm:spPr/>
    </dgm:pt>
    <dgm:pt modelId="{2251A360-96FD-CF42-BDED-A76DE4FD4262}" type="pres">
      <dgm:prSet presAssocID="{7C0D7A19-8D7A-E841-8471-D0BD5F0EF514}" presName="horzThree" presStyleCnt="0"/>
      <dgm:spPr/>
    </dgm:pt>
  </dgm:ptLst>
  <dgm:cxnLst>
    <dgm:cxn modelId="{3BAFEB03-F9A6-3246-9E50-0A8CB1057BAC}" srcId="{009DFF98-D2B5-074B-8EE7-CA914F088400}" destId="{DE7393C1-778E-0342-AE4A-423DB021294C}" srcOrd="0" destOrd="0" parTransId="{786DAFE4-F824-0E49-B4D5-B2990FE1B1BA}" sibTransId="{94AA81B1-F78C-CA47-98A7-D49984D63308}"/>
    <dgm:cxn modelId="{A97AE123-9A38-754C-B026-A5801F7D3522}" type="presOf" srcId="{14EC8F7D-2237-494A-9DC8-137850C1970A}" destId="{5B3551C4-FC82-4F49-8E8B-195693141A3A}" srcOrd="0" destOrd="0" presId="urn:microsoft.com/office/officeart/2005/8/layout/hierarchy4"/>
    <dgm:cxn modelId="{DC2D8426-5745-BB41-97E9-D3A9F62D0407}" type="presOf" srcId="{B8C97F7E-B188-EA4C-9416-07785E82C2B8}" destId="{D20A31BF-BE4A-4947-8DE4-8D44BFF74F99}" srcOrd="0" destOrd="0" presId="urn:microsoft.com/office/officeart/2005/8/layout/hierarchy4"/>
    <dgm:cxn modelId="{3B437128-13CC-2046-BB93-C41815281C74}" type="presOf" srcId="{B024C53A-24AB-B141-9EFD-3A71F698B119}" destId="{3943945F-8125-6C40-A24E-024226CD8775}" srcOrd="0" destOrd="0" presId="urn:microsoft.com/office/officeart/2005/8/layout/hierarchy4"/>
    <dgm:cxn modelId="{CEBCB62A-6D3B-0F4C-A121-070E4979659A}" srcId="{009DFF98-D2B5-074B-8EE7-CA914F088400}" destId="{B8C97F7E-B188-EA4C-9416-07785E82C2B8}" srcOrd="3" destOrd="0" parTransId="{E4B899BA-6A7D-C144-90CE-ADCD3F3352C3}" sibTransId="{F7E5437A-9566-9E41-8FB5-B283C069A619}"/>
    <dgm:cxn modelId="{9C7A5547-C17C-3D4F-A6AB-7B2F97305595}" srcId="{009DFF98-D2B5-074B-8EE7-CA914F088400}" destId="{7F1F1F3D-D8D2-D643-BDE0-C5BDD72F2921}" srcOrd="2" destOrd="0" parTransId="{4C69EEB9-614F-EA40-A172-470E7CC865A8}" sibTransId="{A963BA4D-628C-2842-A868-6EB252357A76}"/>
    <dgm:cxn modelId="{A8F71750-30D2-194D-94EA-9535E63F3D7C}" srcId="{7F1F1F3D-D8D2-D643-BDE0-C5BDD72F2921}" destId="{111C0F49-169A-E34F-BE11-5EAA1A989ED7}" srcOrd="1" destOrd="0" parTransId="{0FF5FC3E-BA01-8B4B-9F25-9BFDE8A8F8F5}" sibTransId="{482B6B4E-AFFE-4E4F-99AB-39E4592B4C21}"/>
    <dgm:cxn modelId="{663AE754-F81F-AD4A-B677-CF0261EDE28D}" srcId="{A5A9FC8F-C8D2-4648-BE43-17D3BAB0E32F}" destId="{4EAA33E5-DA2F-EE44-8C66-7AAD28344ED9}" srcOrd="0" destOrd="0" parTransId="{AAFBA319-D563-BC4F-8686-0B337EAA824D}" sibTransId="{F9389ECB-CC06-E74C-884C-437E107EB021}"/>
    <dgm:cxn modelId="{45C9C855-3351-E14F-925B-FB08CDA62DA5}" srcId="{DE7393C1-778E-0342-AE4A-423DB021294C}" destId="{1CD08B03-F486-1946-9E75-53B7C67D9CAB}" srcOrd="1" destOrd="0" parTransId="{8F6777BE-788D-E04E-9CC3-5CB04D097A90}" sibTransId="{ED669ED4-8407-EA42-95FF-8E86AC2BB466}"/>
    <dgm:cxn modelId="{3F61F659-0FB0-E841-8C5F-3E9860A0131D}" type="presOf" srcId="{1CD08B03-F486-1946-9E75-53B7C67D9CAB}" destId="{6D02E588-C980-0547-A2D3-22612BD08E4E}" srcOrd="0" destOrd="0" presId="urn:microsoft.com/office/officeart/2005/8/layout/hierarchy4"/>
    <dgm:cxn modelId="{C7056E5A-EFEC-BC4F-8EDA-33ECC319796D}" srcId="{9864A3C3-D146-2C49-9B7E-C14E8EFEB81A}" destId="{009DFF98-D2B5-074B-8EE7-CA914F088400}" srcOrd="0" destOrd="0" parTransId="{DD65814A-2CF5-C64D-8E92-54A5D3284A76}" sibTransId="{AF8EFC39-7A1C-1747-ACCC-622881F9A82A}"/>
    <dgm:cxn modelId="{D6A60B5C-4D05-054D-BF07-F817A02BEF17}" type="presOf" srcId="{A5A9FC8F-C8D2-4648-BE43-17D3BAB0E32F}" destId="{AA21378B-67A6-E449-B6C0-0C317B564534}" srcOrd="0" destOrd="0" presId="urn:microsoft.com/office/officeart/2005/8/layout/hierarchy4"/>
    <dgm:cxn modelId="{06173068-E701-784D-A660-A3CDFBBCD1B7}" srcId="{009DFF98-D2B5-074B-8EE7-CA914F088400}" destId="{A5A9FC8F-C8D2-4648-BE43-17D3BAB0E32F}" srcOrd="1" destOrd="0" parTransId="{A290624B-7266-6746-A9E3-E15998F81498}" sibTransId="{87FEE7E4-FD33-824E-A922-98D5950061CA}"/>
    <dgm:cxn modelId="{88D8CF6B-D3B3-054F-ABF9-A88161E653F0}" type="presOf" srcId="{7C0D7A19-8D7A-E841-8471-D0BD5F0EF514}" destId="{BC5B5626-3D24-1F45-9A34-2D7F93317EEF}" srcOrd="0" destOrd="0" presId="urn:microsoft.com/office/officeart/2005/8/layout/hierarchy4"/>
    <dgm:cxn modelId="{5A28AE6C-C24C-9F4C-BD09-582A3F5D2446}" srcId="{7F1F1F3D-D8D2-D643-BDE0-C5BDD72F2921}" destId="{DFC55C2B-E8DB-9347-ACBB-B3A34003FB1E}" srcOrd="0" destOrd="0" parTransId="{0324DA4C-D6CB-B841-9609-E24862DE988D}" sibTransId="{D0624620-A265-1E4A-B48D-B429E0D21462}"/>
    <dgm:cxn modelId="{D848297B-7C81-8146-B78F-8DA1667764FA}" srcId="{B8C97F7E-B188-EA4C-9416-07785E82C2B8}" destId="{7C0D7A19-8D7A-E841-8471-D0BD5F0EF514}" srcOrd="1" destOrd="0" parTransId="{98CF8610-7F62-F847-9D8C-8D8BA167F83C}" sibTransId="{FF0B90CC-6A7E-DF4B-94F1-857252FDA0AC}"/>
    <dgm:cxn modelId="{CC90B37E-1F16-EB43-AD0E-788A54B0C4AF}" srcId="{DE7393C1-778E-0342-AE4A-423DB021294C}" destId="{8F6DDC2F-B660-6342-93CA-7071F1871931}" srcOrd="0" destOrd="0" parTransId="{0636299D-51AC-7E49-A41A-F981786E81F9}" sibTransId="{BE63AB99-6B01-1647-907D-0073D2A80304}"/>
    <dgm:cxn modelId="{31D7B58A-A05D-8F45-87DB-467EC6BD48FF}" type="presOf" srcId="{DE7393C1-778E-0342-AE4A-423DB021294C}" destId="{72710D28-D82F-5C4A-8B45-2BFAFD34CF3A}" srcOrd="0" destOrd="0" presId="urn:microsoft.com/office/officeart/2005/8/layout/hierarchy4"/>
    <dgm:cxn modelId="{051856A9-805D-F84A-8770-B32AD892360B}" type="presOf" srcId="{4EAA33E5-DA2F-EE44-8C66-7AAD28344ED9}" destId="{A718E132-F340-6A47-BDC4-DDE4ECDF34AE}" srcOrd="0" destOrd="0" presId="urn:microsoft.com/office/officeart/2005/8/layout/hierarchy4"/>
    <dgm:cxn modelId="{738BE5AA-439F-7F42-931F-FE1FED60C8E6}" type="presOf" srcId="{8F6DDC2F-B660-6342-93CA-7071F1871931}" destId="{7EA7920D-0C99-D446-BFC1-A67E8A4A4E66}" srcOrd="0" destOrd="0" presId="urn:microsoft.com/office/officeart/2005/8/layout/hierarchy4"/>
    <dgm:cxn modelId="{878CF4C7-0EE2-1C4D-B90D-FFB977875CFC}" type="presOf" srcId="{111C0F49-169A-E34F-BE11-5EAA1A989ED7}" destId="{6C44BD4F-113D-F646-87F1-86AB079FCE58}" srcOrd="0" destOrd="0" presId="urn:microsoft.com/office/officeart/2005/8/layout/hierarchy4"/>
    <dgm:cxn modelId="{2CB8B8C9-C73F-6E4C-9AC2-8A885AF3B67E}" type="presOf" srcId="{9864A3C3-D146-2C49-9B7E-C14E8EFEB81A}" destId="{A1E522B4-DB60-E74E-A8A2-3A57010116D0}" srcOrd="0" destOrd="0" presId="urn:microsoft.com/office/officeart/2005/8/layout/hierarchy4"/>
    <dgm:cxn modelId="{781CC4CD-521E-A54D-83E8-E077FEE9FAA0}" srcId="{A5A9FC8F-C8D2-4648-BE43-17D3BAB0E32F}" destId="{B024C53A-24AB-B141-9EFD-3A71F698B119}" srcOrd="1" destOrd="0" parTransId="{4359C514-BF02-694B-A536-0A6336F0532A}" sibTransId="{32D5C14D-4E5A-444B-AD8D-ECD10AA18423}"/>
    <dgm:cxn modelId="{316EECD2-A725-D04E-8277-9777AFDC5523}" type="presOf" srcId="{DFC55C2B-E8DB-9347-ACBB-B3A34003FB1E}" destId="{C519691D-79D9-6643-B95A-8B550810AC13}" srcOrd="0" destOrd="0" presId="urn:microsoft.com/office/officeart/2005/8/layout/hierarchy4"/>
    <dgm:cxn modelId="{75390ADD-A3F3-5145-8C93-A4362B7ECE10}" type="presOf" srcId="{7F1F1F3D-D8D2-D643-BDE0-C5BDD72F2921}" destId="{670286C8-A626-F04D-9648-283626F4BA81}" srcOrd="0" destOrd="0" presId="urn:microsoft.com/office/officeart/2005/8/layout/hierarchy4"/>
    <dgm:cxn modelId="{7692EBE0-8334-7643-91A2-E78D166CA5A6}" type="presOf" srcId="{009DFF98-D2B5-074B-8EE7-CA914F088400}" destId="{4C25491F-AED0-1E4E-8A18-67514073B3D9}" srcOrd="0" destOrd="0" presId="urn:microsoft.com/office/officeart/2005/8/layout/hierarchy4"/>
    <dgm:cxn modelId="{70C634EA-A6E0-4E4F-94F1-69A84E6FAB78}" srcId="{B8C97F7E-B188-EA4C-9416-07785E82C2B8}" destId="{14EC8F7D-2237-494A-9DC8-137850C1970A}" srcOrd="0" destOrd="0" parTransId="{AC6C86FB-BCD2-F941-9032-8D3B004BA0B6}" sibTransId="{ABC72003-6D4C-8348-B539-43A5763EBE9B}"/>
    <dgm:cxn modelId="{71C71BDB-87A8-194A-BAC0-6315B137DC8E}" type="presParOf" srcId="{A1E522B4-DB60-E74E-A8A2-3A57010116D0}" destId="{DFD3A9E6-4946-CA48-A058-02B673AE42E2}" srcOrd="0" destOrd="0" presId="urn:microsoft.com/office/officeart/2005/8/layout/hierarchy4"/>
    <dgm:cxn modelId="{274E9191-D357-CC4B-BB24-3870BDFF007D}" type="presParOf" srcId="{DFD3A9E6-4946-CA48-A058-02B673AE42E2}" destId="{4C25491F-AED0-1E4E-8A18-67514073B3D9}" srcOrd="0" destOrd="0" presId="urn:microsoft.com/office/officeart/2005/8/layout/hierarchy4"/>
    <dgm:cxn modelId="{877AF561-5B83-6746-A1B0-65357AD7EF9F}" type="presParOf" srcId="{DFD3A9E6-4946-CA48-A058-02B673AE42E2}" destId="{D6EC4B9E-5FE2-0C41-8871-145FC6CDE310}" srcOrd="1" destOrd="0" presId="urn:microsoft.com/office/officeart/2005/8/layout/hierarchy4"/>
    <dgm:cxn modelId="{9729E06F-2084-5048-BA13-DC81B0811A7E}" type="presParOf" srcId="{DFD3A9E6-4946-CA48-A058-02B673AE42E2}" destId="{48506789-3985-024C-BC5E-EC0A1E3B4052}" srcOrd="2" destOrd="0" presId="urn:microsoft.com/office/officeart/2005/8/layout/hierarchy4"/>
    <dgm:cxn modelId="{1805A770-FB32-1442-8D8A-76AD71AF123D}" type="presParOf" srcId="{48506789-3985-024C-BC5E-EC0A1E3B4052}" destId="{431681BC-017F-EC43-9D4E-B77A745B64EE}" srcOrd="0" destOrd="0" presId="urn:microsoft.com/office/officeart/2005/8/layout/hierarchy4"/>
    <dgm:cxn modelId="{E495AD44-989A-CB4C-8F6A-90F8A7790440}" type="presParOf" srcId="{431681BC-017F-EC43-9D4E-B77A745B64EE}" destId="{72710D28-D82F-5C4A-8B45-2BFAFD34CF3A}" srcOrd="0" destOrd="0" presId="urn:microsoft.com/office/officeart/2005/8/layout/hierarchy4"/>
    <dgm:cxn modelId="{717C46D7-BDCF-C447-B800-AD0181F0668B}" type="presParOf" srcId="{431681BC-017F-EC43-9D4E-B77A745B64EE}" destId="{4BCE03A7-ACDF-454F-B9D6-4886A517B293}" srcOrd="1" destOrd="0" presId="urn:microsoft.com/office/officeart/2005/8/layout/hierarchy4"/>
    <dgm:cxn modelId="{9E3B4491-FEDB-C240-A504-0153E81EC7BB}" type="presParOf" srcId="{431681BC-017F-EC43-9D4E-B77A745B64EE}" destId="{F0F80843-8183-7447-97AB-F43693614BF7}" srcOrd="2" destOrd="0" presId="urn:microsoft.com/office/officeart/2005/8/layout/hierarchy4"/>
    <dgm:cxn modelId="{DFF50AFF-3A86-7E4E-9EE9-08D60DEE36CC}" type="presParOf" srcId="{F0F80843-8183-7447-97AB-F43693614BF7}" destId="{96598BE1-CA1B-D04D-B875-C16BFD51B1AB}" srcOrd="0" destOrd="0" presId="urn:microsoft.com/office/officeart/2005/8/layout/hierarchy4"/>
    <dgm:cxn modelId="{B0466245-33B5-5E4C-B062-111A6D1C4B47}" type="presParOf" srcId="{96598BE1-CA1B-D04D-B875-C16BFD51B1AB}" destId="{7EA7920D-0C99-D446-BFC1-A67E8A4A4E66}" srcOrd="0" destOrd="0" presId="urn:microsoft.com/office/officeart/2005/8/layout/hierarchy4"/>
    <dgm:cxn modelId="{0384000C-2A9A-C04C-8DAD-114DDA750086}" type="presParOf" srcId="{96598BE1-CA1B-D04D-B875-C16BFD51B1AB}" destId="{9ECACA93-AE62-214A-860E-274533FB78D9}" srcOrd="1" destOrd="0" presId="urn:microsoft.com/office/officeart/2005/8/layout/hierarchy4"/>
    <dgm:cxn modelId="{F01E00C2-3363-E746-83AD-202EB1F81554}" type="presParOf" srcId="{F0F80843-8183-7447-97AB-F43693614BF7}" destId="{84B200F2-0913-EA46-B5A4-9005F5C1C7C9}" srcOrd="1" destOrd="0" presId="urn:microsoft.com/office/officeart/2005/8/layout/hierarchy4"/>
    <dgm:cxn modelId="{AA1DDE25-63AA-C04B-982D-86AE490DA323}" type="presParOf" srcId="{F0F80843-8183-7447-97AB-F43693614BF7}" destId="{DB09DFD2-F9E5-944A-9A88-4A082992AB04}" srcOrd="2" destOrd="0" presId="urn:microsoft.com/office/officeart/2005/8/layout/hierarchy4"/>
    <dgm:cxn modelId="{6130D64B-3ECC-FA4F-84A6-657F22B359EE}" type="presParOf" srcId="{DB09DFD2-F9E5-944A-9A88-4A082992AB04}" destId="{6D02E588-C980-0547-A2D3-22612BD08E4E}" srcOrd="0" destOrd="0" presId="urn:microsoft.com/office/officeart/2005/8/layout/hierarchy4"/>
    <dgm:cxn modelId="{9318E026-BB56-7247-BD2F-7A6607DB2532}" type="presParOf" srcId="{DB09DFD2-F9E5-944A-9A88-4A082992AB04}" destId="{F4CC9711-FCD8-AF42-BD56-51560C9CC39B}" srcOrd="1" destOrd="0" presId="urn:microsoft.com/office/officeart/2005/8/layout/hierarchy4"/>
    <dgm:cxn modelId="{34142233-DDBE-9F44-BD32-FCEEE6078E8D}" type="presParOf" srcId="{48506789-3985-024C-BC5E-EC0A1E3B4052}" destId="{97C9BB2F-626B-7940-B4F1-49DC0E7DE218}" srcOrd="1" destOrd="0" presId="urn:microsoft.com/office/officeart/2005/8/layout/hierarchy4"/>
    <dgm:cxn modelId="{6F294CD2-B6AE-1641-9A48-A3BA5AAB3BE8}" type="presParOf" srcId="{48506789-3985-024C-BC5E-EC0A1E3B4052}" destId="{84611985-E227-E245-BD59-0BC0C5FE2FD3}" srcOrd="2" destOrd="0" presId="urn:microsoft.com/office/officeart/2005/8/layout/hierarchy4"/>
    <dgm:cxn modelId="{86E8A876-7035-1C44-B7CC-7588331693D7}" type="presParOf" srcId="{84611985-E227-E245-BD59-0BC0C5FE2FD3}" destId="{AA21378B-67A6-E449-B6C0-0C317B564534}" srcOrd="0" destOrd="0" presId="urn:microsoft.com/office/officeart/2005/8/layout/hierarchy4"/>
    <dgm:cxn modelId="{5391FF30-9AD2-0444-84DF-8E838A5E2E73}" type="presParOf" srcId="{84611985-E227-E245-BD59-0BC0C5FE2FD3}" destId="{AA69D4E1-78D9-054E-A7EC-508F62AA141D}" srcOrd="1" destOrd="0" presId="urn:microsoft.com/office/officeart/2005/8/layout/hierarchy4"/>
    <dgm:cxn modelId="{D6F41C71-9221-8240-9050-11BB0D7CF964}" type="presParOf" srcId="{84611985-E227-E245-BD59-0BC0C5FE2FD3}" destId="{4362675D-80C9-B741-9FB1-6C3546D6E554}" srcOrd="2" destOrd="0" presId="urn:microsoft.com/office/officeart/2005/8/layout/hierarchy4"/>
    <dgm:cxn modelId="{021A85CC-806A-0041-B50B-DC7F0CD660C6}" type="presParOf" srcId="{4362675D-80C9-B741-9FB1-6C3546D6E554}" destId="{1B0DA9F1-E7C2-0F47-A0B5-3127DD4A2C56}" srcOrd="0" destOrd="0" presId="urn:microsoft.com/office/officeart/2005/8/layout/hierarchy4"/>
    <dgm:cxn modelId="{0E169086-4A9B-124D-BD4F-5616627684DE}" type="presParOf" srcId="{1B0DA9F1-E7C2-0F47-A0B5-3127DD4A2C56}" destId="{A718E132-F340-6A47-BDC4-DDE4ECDF34AE}" srcOrd="0" destOrd="0" presId="urn:microsoft.com/office/officeart/2005/8/layout/hierarchy4"/>
    <dgm:cxn modelId="{FFE309AE-1543-8340-915A-23A405F3CA4C}" type="presParOf" srcId="{1B0DA9F1-E7C2-0F47-A0B5-3127DD4A2C56}" destId="{9366D8E9-554C-2C4F-9DB7-24CB1CA625AE}" srcOrd="1" destOrd="0" presId="urn:microsoft.com/office/officeart/2005/8/layout/hierarchy4"/>
    <dgm:cxn modelId="{678E8BFF-3E7B-FC46-8575-782B4D022570}" type="presParOf" srcId="{4362675D-80C9-B741-9FB1-6C3546D6E554}" destId="{D26F0BF8-A34D-8C4E-9F44-58FF06CBE3D4}" srcOrd="1" destOrd="0" presId="urn:microsoft.com/office/officeart/2005/8/layout/hierarchy4"/>
    <dgm:cxn modelId="{D3769256-9E48-2E4B-83C3-0397AAF5682C}" type="presParOf" srcId="{4362675D-80C9-B741-9FB1-6C3546D6E554}" destId="{F37100AC-3AAB-094D-8BF2-C4ADAEB2AD2E}" srcOrd="2" destOrd="0" presId="urn:microsoft.com/office/officeart/2005/8/layout/hierarchy4"/>
    <dgm:cxn modelId="{019DC215-CD02-5B49-8DA7-CD9A30371DC7}" type="presParOf" srcId="{F37100AC-3AAB-094D-8BF2-C4ADAEB2AD2E}" destId="{3943945F-8125-6C40-A24E-024226CD8775}" srcOrd="0" destOrd="0" presId="urn:microsoft.com/office/officeart/2005/8/layout/hierarchy4"/>
    <dgm:cxn modelId="{75D0DC29-A954-7345-A93D-3A2FEDE5030C}" type="presParOf" srcId="{F37100AC-3AAB-094D-8BF2-C4ADAEB2AD2E}" destId="{0A994A9A-FC69-F044-9FE7-0B6778A84BE1}" srcOrd="1" destOrd="0" presId="urn:microsoft.com/office/officeart/2005/8/layout/hierarchy4"/>
    <dgm:cxn modelId="{D1D3C6F9-4054-ED44-94EF-A0B481610FA7}" type="presParOf" srcId="{48506789-3985-024C-BC5E-EC0A1E3B4052}" destId="{453FAEDC-6594-0242-BF78-84EFBE08D638}" srcOrd="3" destOrd="0" presId="urn:microsoft.com/office/officeart/2005/8/layout/hierarchy4"/>
    <dgm:cxn modelId="{6D779FE5-EEAE-D041-98B2-2975CB10DF42}" type="presParOf" srcId="{48506789-3985-024C-BC5E-EC0A1E3B4052}" destId="{C8941A6B-9D29-C348-9617-65E48C0938C7}" srcOrd="4" destOrd="0" presId="urn:microsoft.com/office/officeart/2005/8/layout/hierarchy4"/>
    <dgm:cxn modelId="{4FFB03E6-84D7-B24D-AE2B-DC05CDC9503C}" type="presParOf" srcId="{C8941A6B-9D29-C348-9617-65E48C0938C7}" destId="{670286C8-A626-F04D-9648-283626F4BA81}" srcOrd="0" destOrd="0" presId="urn:microsoft.com/office/officeart/2005/8/layout/hierarchy4"/>
    <dgm:cxn modelId="{2C88AD32-202D-3B46-A77B-70B530A8565C}" type="presParOf" srcId="{C8941A6B-9D29-C348-9617-65E48C0938C7}" destId="{AF3B97B2-4788-7142-94D1-31CDCF0DBEF6}" srcOrd="1" destOrd="0" presId="urn:microsoft.com/office/officeart/2005/8/layout/hierarchy4"/>
    <dgm:cxn modelId="{007267AF-23E1-1147-A37C-F592516988DA}" type="presParOf" srcId="{C8941A6B-9D29-C348-9617-65E48C0938C7}" destId="{A7DF43DC-F0AB-B44A-8E2D-FDFB1C49FD69}" srcOrd="2" destOrd="0" presId="urn:microsoft.com/office/officeart/2005/8/layout/hierarchy4"/>
    <dgm:cxn modelId="{0E0BFE87-3F30-8847-B89B-D2EBEFBE4BA7}" type="presParOf" srcId="{A7DF43DC-F0AB-B44A-8E2D-FDFB1C49FD69}" destId="{EF96988B-BF4B-C640-A15F-A1243DC97DA2}" srcOrd="0" destOrd="0" presId="urn:microsoft.com/office/officeart/2005/8/layout/hierarchy4"/>
    <dgm:cxn modelId="{875232F5-9E81-0F48-B4DA-5191EECC5A52}" type="presParOf" srcId="{EF96988B-BF4B-C640-A15F-A1243DC97DA2}" destId="{C519691D-79D9-6643-B95A-8B550810AC13}" srcOrd="0" destOrd="0" presId="urn:microsoft.com/office/officeart/2005/8/layout/hierarchy4"/>
    <dgm:cxn modelId="{F409F996-8410-7645-8F9E-2510316B5230}" type="presParOf" srcId="{EF96988B-BF4B-C640-A15F-A1243DC97DA2}" destId="{02DC55F8-269D-6B43-9991-3F07515D0A11}" srcOrd="1" destOrd="0" presId="urn:microsoft.com/office/officeart/2005/8/layout/hierarchy4"/>
    <dgm:cxn modelId="{6DE98B18-114A-7846-A121-5C30411F7B75}" type="presParOf" srcId="{A7DF43DC-F0AB-B44A-8E2D-FDFB1C49FD69}" destId="{FAB101F5-9ABF-A242-B09A-5C3293E7A3DF}" srcOrd="1" destOrd="0" presId="urn:microsoft.com/office/officeart/2005/8/layout/hierarchy4"/>
    <dgm:cxn modelId="{884B0237-36F1-504F-BBBE-8FD6FC3BF706}" type="presParOf" srcId="{A7DF43DC-F0AB-B44A-8E2D-FDFB1C49FD69}" destId="{A171D096-2B4D-2D49-BC86-B2051C40B2C0}" srcOrd="2" destOrd="0" presId="urn:microsoft.com/office/officeart/2005/8/layout/hierarchy4"/>
    <dgm:cxn modelId="{A5D1A625-4DC0-6642-88E5-FD3FEAAF6C98}" type="presParOf" srcId="{A171D096-2B4D-2D49-BC86-B2051C40B2C0}" destId="{6C44BD4F-113D-F646-87F1-86AB079FCE58}" srcOrd="0" destOrd="0" presId="urn:microsoft.com/office/officeart/2005/8/layout/hierarchy4"/>
    <dgm:cxn modelId="{CA77FBA3-ED24-3D4F-88DC-981F355DD6FE}" type="presParOf" srcId="{A171D096-2B4D-2D49-BC86-B2051C40B2C0}" destId="{59B18ED0-184F-E34C-9503-3C324959F953}" srcOrd="1" destOrd="0" presId="urn:microsoft.com/office/officeart/2005/8/layout/hierarchy4"/>
    <dgm:cxn modelId="{9C535C8B-B43A-CB4F-B3E4-6EDA79618D2B}" type="presParOf" srcId="{48506789-3985-024C-BC5E-EC0A1E3B4052}" destId="{A169E992-14CE-704C-B22D-EB1D4F65D69B}" srcOrd="5" destOrd="0" presId="urn:microsoft.com/office/officeart/2005/8/layout/hierarchy4"/>
    <dgm:cxn modelId="{E25F26CD-C4D0-754E-A11E-AFE4B2D66D13}" type="presParOf" srcId="{48506789-3985-024C-BC5E-EC0A1E3B4052}" destId="{5A591A13-240E-C746-9CD5-B55794C8B0BC}" srcOrd="6" destOrd="0" presId="urn:microsoft.com/office/officeart/2005/8/layout/hierarchy4"/>
    <dgm:cxn modelId="{E360052B-8E92-D04B-B1E1-91D4245DBCAE}" type="presParOf" srcId="{5A591A13-240E-C746-9CD5-B55794C8B0BC}" destId="{D20A31BF-BE4A-4947-8DE4-8D44BFF74F99}" srcOrd="0" destOrd="0" presId="urn:microsoft.com/office/officeart/2005/8/layout/hierarchy4"/>
    <dgm:cxn modelId="{272AF890-D621-FA42-9B9E-15F7DE82620A}" type="presParOf" srcId="{5A591A13-240E-C746-9CD5-B55794C8B0BC}" destId="{CBE2E117-8BD6-E547-A7E1-97EFB4F25DEE}" srcOrd="1" destOrd="0" presId="urn:microsoft.com/office/officeart/2005/8/layout/hierarchy4"/>
    <dgm:cxn modelId="{26BEE41C-1D8D-4E4D-B3D2-49FC0CFF9AA0}" type="presParOf" srcId="{5A591A13-240E-C746-9CD5-B55794C8B0BC}" destId="{07301295-4B0F-7F4D-B7C5-1DED2B09403F}" srcOrd="2" destOrd="0" presId="urn:microsoft.com/office/officeart/2005/8/layout/hierarchy4"/>
    <dgm:cxn modelId="{757FE96B-EB62-9B41-A4C0-C4DD588CAA13}" type="presParOf" srcId="{07301295-4B0F-7F4D-B7C5-1DED2B09403F}" destId="{C76E1421-E749-6846-84EF-481C4ED422E8}" srcOrd="0" destOrd="0" presId="urn:microsoft.com/office/officeart/2005/8/layout/hierarchy4"/>
    <dgm:cxn modelId="{62FFC6C3-F9DA-F34B-BAB8-A6A8476F137F}" type="presParOf" srcId="{C76E1421-E749-6846-84EF-481C4ED422E8}" destId="{5B3551C4-FC82-4F49-8E8B-195693141A3A}" srcOrd="0" destOrd="0" presId="urn:microsoft.com/office/officeart/2005/8/layout/hierarchy4"/>
    <dgm:cxn modelId="{D4F3F8C7-6888-614D-9AA9-3392C795A538}" type="presParOf" srcId="{C76E1421-E749-6846-84EF-481C4ED422E8}" destId="{C4452333-17CD-7847-8D8C-1CD44BC50F2E}" srcOrd="1" destOrd="0" presId="urn:microsoft.com/office/officeart/2005/8/layout/hierarchy4"/>
    <dgm:cxn modelId="{DA964E4E-8686-9343-9450-D4AF75C6A2AC}" type="presParOf" srcId="{07301295-4B0F-7F4D-B7C5-1DED2B09403F}" destId="{BEC2C6EE-6EF5-4B43-93ED-31ACB1FDA2BA}" srcOrd="1" destOrd="0" presId="urn:microsoft.com/office/officeart/2005/8/layout/hierarchy4"/>
    <dgm:cxn modelId="{27E6CE3B-71D3-A742-9F24-300A7D4B5AE1}" type="presParOf" srcId="{07301295-4B0F-7F4D-B7C5-1DED2B09403F}" destId="{865C18ED-0706-B74F-B722-DE342E2F73FE}" srcOrd="2" destOrd="0" presId="urn:microsoft.com/office/officeart/2005/8/layout/hierarchy4"/>
    <dgm:cxn modelId="{083956AE-2B26-0F43-AA87-EF56A50A78DD}" type="presParOf" srcId="{865C18ED-0706-B74F-B722-DE342E2F73FE}" destId="{BC5B5626-3D24-1F45-9A34-2D7F93317EEF}" srcOrd="0" destOrd="0" presId="urn:microsoft.com/office/officeart/2005/8/layout/hierarchy4"/>
    <dgm:cxn modelId="{3C47D3E7-3023-B74A-AF38-44A01F832986}" type="presParOf" srcId="{865C18ED-0706-B74F-B722-DE342E2F73FE}" destId="{2251A360-96FD-CF42-BDED-A76DE4FD426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12F74-3AB7-204A-ACFA-A45B6B241381}" type="doc">
      <dgm:prSet loTypeId="urn:microsoft.com/office/officeart/2005/8/layout/process4" loCatId="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zh-CN" altLang="en-US"/>
        </a:p>
      </dgm:t>
    </dgm:pt>
    <dgm:pt modelId="{6EB3094A-6412-9249-851C-6421442A18C8}">
      <dgm:prSet phldrT="[文本]"/>
      <dgm:spPr/>
      <dgm:t>
        <a:bodyPr/>
        <a:lstStyle/>
        <a:p>
          <a:r>
            <a:rPr lang="en-US" altLang="zh-CN" dirty="0"/>
            <a:t>Input</a:t>
          </a:r>
          <a:endParaRPr lang="zh-CN" altLang="en-US" dirty="0"/>
        </a:p>
      </dgm:t>
    </dgm:pt>
    <dgm:pt modelId="{87BD8047-BD8D-1A41-B34C-B1B3F729769D}" type="parTrans" cxnId="{AAFA7E3C-DB71-5343-9218-58858B32D463}">
      <dgm:prSet/>
      <dgm:spPr/>
      <dgm:t>
        <a:bodyPr/>
        <a:lstStyle/>
        <a:p>
          <a:endParaRPr lang="zh-CN" altLang="en-US"/>
        </a:p>
      </dgm:t>
    </dgm:pt>
    <dgm:pt modelId="{5BFC17A7-FAD8-D049-8055-2F6CE8A488B7}" type="sibTrans" cxnId="{AAFA7E3C-DB71-5343-9218-58858B32D463}">
      <dgm:prSet/>
      <dgm:spPr/>
      <dgm:t>
        <a:bodyPr/>
        <a:lstStyle/>
        <a:p>
          <a:endParaRPr lang="zh-CN" altLang="en-US"/>
        </a:p>
      </dgm:t>
    </dgm:pt>
    <dgm:pt modelId="{8E42B097-41C8-3944-A934-80332E4E1B6F}">
      <dgm:prSet phldrT="[文本]"/>
      <dgm:spPr/>
      <dgm:t>
        <a:bodyPr/>
        <a:lstStyle/>
        <a:p>
          <a:r>
            <a:rPr lang="en-US" altLang="zh-CN" dirty="0"/>
            <a:t>Hidden layer 1 (30 </a:t>
          </a:r>
          <a:r>
            <a:rPr lang="en-US" altLang="zh-CN" dirty="0" err="1"/>
            <a:t>Neurals</a:t>
          </a:r>
          <a:r>
            <a:rPr lang="en-US" altLang="zh-CN" dirty="0"/>
            <a:t>)</a:t>
          </a:r>
          <a:endParaRPr lang="zh-CN" altLang="en-US" dirty="0"/>
        </a:p>
      </dgm:t>
    </dgm:pt>
    <dgm:pt modelId="{741850DA-F027-9E44-BAAD-3CDD3BEE0E58}" type="parTrans" cxnId="{E8203B0B-D3B2-1548-8D0C-6B3681C6C4A2}">
      <dgm:prSet/>
      <dgm:spPr/>
      <dgm:t>
        <a:bodyPr/>
        <a:lstStyle/>
        <a:p>
          <a:endParaRPr lang="zh-CN" altLang="en-US"/>
        </a:p>
      </dgm:t>
    </dgm:pt>
    <dgm:pt modelId="{00428202-6352-914A-AEBC-0FAF4B2429CB}" type="sibTrans" cxnId="{E8203B0B-D3B2-1548-8D0C-6B3681C6C4A2}">
      <dgm:prSet/>
      <dgm:spPr/>
      <dgm:t>
        <a:bodyPr/>
        <a:lstStyle/>
        <a:p>
          <a:endParaRPr lang="zh-CN" altLang="en-US"/>
        </a:p>
      </dgm:t>
    </dgm:pt>
    <dgm:pt modelId="{0DB8E354-0A0A-D64D-B59B-914691CF6A31}">
      <dgm:prSet phldrT="[文本]"/>
      <dgm:spPr/>
      <dgm:t>
        <a:bodyPr/>
        <a:lstStyle/>
        <a:p>
          <a:r>
            <a:rPr lang="en-US" altLang="zh-CN" dirty="0"/>
            <a:t>Hidden layer 2 (50 </a:t>
          </a:r>
          <a:r>
            <a:rPr lang="en-US" altLang="zh-CN" dirty="0" err="1"/>
            <a:t>Neurals</a:t>
          </a:r>
          <a:r>
            <a:rPr lang="en-US" altLang="zh-CN" dirty="0"/>
            <a:t>)</a:t>
          </a:r>
          <a:endParaRPr lang="zh-CN" altLang="en-US" dirty="0"/>
        </a:p>
      </dgm:t>
    </dgm:pt>
    <dgm:pt modelId="{67E57870-0FB1-7544-94F6-5AB1AE31A218}" type="parTrans" cxnId="{980DEB02-2346-234E-9FBF-478114F517BF}">
      <dgm:prSet/>
      <dgm:spPr/>
      <dgm:t>
        <a:bodyPr/>
        <a:lstStyle/>
        <a:p>
          <a:endParaRPr lang="zh-CN" altLang="en-US"/>
        </a:p>
      </dgm:t>
    </dgm:pt>
    <dgm:pt modelId="{1DEAAE66-E7FD-C742-8901-4545C5854592}" type="sibTrans" cxnId="{980DEB02-2346-234E-9FBF-478114F517BF}">
      <dgm:prSet/>
      <dgm:spPr/>
      <dgm:t>
        <a:bodyPr/>
        <a:lstStyle/>
        <a:p>
          <a:endParaRPr lang="zh-CN" altLang="en-US"/>
        </a:p>
      </dgm:t>
    </dgm:pt>
    <dgm:pt modelId="{55B0E58C-66E9-7A43-8CFC-67AE47F6DB13}">
      <dgm:prSet phldrT="[文本]"/>
      <dgm:spPr/>
      <dgm:t>
        <a:bodyPr/>
        <a:lstStyle/>
        <a:p>
          <a:r>
            <a:rPr lang="en-US" altLang="zh-CN" dirty="0"/>
            <a:t>Hidden layer 3 (50 </a:t>
          </a:r>
          <a:r>
            <a:rPr lang="en-US" altLang="zh-CN" dirty="0" err="1"/>
            <a:t>Neurals</a:t>
          </a:r>
          <a:r>
            <a:rPr lang="en-US" altLang="zh-CN" dirty="0"/>
            <a:t>)</a:t>
          </a:r>
          <a:endParaRPr lang="zh-CN" altLang="en-US" dirty="0"/>
        </a:p>
      </dgm:t>
    </dgm:pt>
    <dgm:pt modelId="{A8589EB5-E866-7945-98E9-6593F4937101}" type="parTrans" cxnId="{98D0168D-1022-EE4D-B207-A83C4E6C15FB}">
      <dgm:prSet/>
      <dgm:spPr/>
      <dgm:t>
        <a:bodyPr/>
        <a:lstStyle/>
        <a:p>
          <a:endParaRPr lang="zh-CN" altLang="en-US"/>
        </a:p>
      </dgm:t>
    </dgm:pt>
    <dgm:pt modelId="{9A15BA62-17FC-8B4D-8FF7-3B3BFBC9BD0A}" type="sibTrans" cxnId="{98D0168D-1022-EE4D-B207-A83C4E6C15FB}">
      <dgm:prSet/>
      <dgm:spPr/>
      <dgm:t>
        <a:bodyPr/>
        <a:lstStyle/>
        <a:p>
          <a:endParaRPr lang="zh-CN" altLang="en-US"/>
        </a:p>
      </dgm:t>
    </dgm:pt>
    <dgm:pt modelId="{0669D9D1-9D76-9746-AD8F-F0F5E69D0062}">
      <dgm:prSet phldrT="[文本]"/>
      <dgm:spPr/>
      <dgm:t>
        <a:bodyPr/>
        <a:lstStyle/>
        <a:p>
          <a:r>
            <a:rPr lang="en-US" altLang="zh-CN" dirty="0"/>
            <a:t>Hidden layer 4 (20 </a:t>
          </a:r>
          <a:r>
            <a:rPr lang="en-US" altLang="zh-CN" dirty="0" err="1"/>
            <a:t>Neurals</a:t>
          </a:r>
          <a:r>
            <a:rPr lang="en-US" altLang="zh-CN" dirty="0"/>
            <a:t>)</a:t>
          </a:r>
          <a:endParaRPr lang="zh-CN" altLang="en-US" dirty="0"/>
        </a:p>
      </dgm:t>
    </dgm:pt>
    <dgm:pt modelId="{C9B815C2-7EA5-E44D-86AE-800A4C4987CA}" type="parTrans" cxnId="{FEC39B8D-3A3A-6D45-8892-2E5E1BA5DC7C}">
      <dgm:prSet/>
      <dgm:spPr/>
      <dgm:t>
        <a:bodyPr/>
        <a:lstStyle/>
        <a:p>
          <a:endParaRPr lang="zh-CN" altLang="en-US"/>
        </a:p>
      </dgm:t>
    </dgm:pt>
    <dgm:pt modelId="{6D8E8ECE-9FE8-AF45-B240-6C65102823F0}" type="sibTrans" cxnId="{FEC39B8D-3A3A-6D45-8892-2E5E1BA5DC7C}">
      <dgm:prSet/>
      <dgm:spPr/>
      <dgm:t>
        <a:bodyPr/>
        <a:lstStyle/>
        <a:p>
          <a:endParaRPr lang="zh-CN" altLang="en-US"/>
        </a:p>
      </dgm:t>
    </dgm:pt>
    <dgm:pt modelId="{446799F4-5F88-C946-BCF4-0CDA784E9E9F}">
      <dgm:prSet phldrT="[文本]"/>
      <dgm:spPr/>
      <dgm:t>
        <a:bodyPr/>
        <a:lstStyle/>
        <a:p>
          <a:r>
            <a:rPr lang="en-US" altLang="zh-CN" dirty="0"/>
            <a:t>Output</a:t>
          </a:r>
          <a:endParaRPr lang="zh-CN" altLang="en-US" dirty="0"/>
        </a:p>
      </dgm:t>
    </dgm:pt>
    <dgm:pt modelId="{888361C0-22CB-DE4A-9084-1537F543E973}" type="parTrans" cxnId="{B936442D-2DBD-B246-8A62-FC32B64F42D9}">
      <dgm:prSet/>
      <dgm:spPr/>
      <dgm:t>
        <a:bodyPr/>
        <a:lstStyle/>
        <a:p>
          <a:endParaRPr lang="zh-CN" altLang="en-US"/>
        </a:p>
      </dgm:t>
    </dgm:pt>
    <dgm:pt modelId="{88EE2097-A413-2E42-8ED6-1009DB754B76}" type="sibTrans" cxnId="{B936442D-2DBD-B246-8A62-FC32B64F42D9}">
      <dgm:prSet/>
      <dgm:spPr/>
      <dgm:t>
        <a:bodyPr/>
        <a:lstStyle/>
        <a:p>
          <a:endParaRPr lang="zh-CN" altLang="en-US"/>
        </a:p>
      </dgm:t>
    </dgm:pt>
    <dgm:pt modelId="{6D003B99-A095-A047-B788-1A2010A7FEC3}" type="pres">
      <dgm:prSet presAssocID="{28A12F74-3AB7-204A-ACFA-A45B6B241381}" presName="Name0" presStyleCnt="0">
        <dgm:presLayoutVars>
          <dgm:dir/>
          <dgm:animLvl val="lvl"/>
          <dgm:resizeHandles val="exact"/>
        </dgm:presLayoutVars>
      </dgm:prSet>
      <dgm:spPr/>
    </dgm:pt>
    <dgm:pt modelId="{81D44DBA-6E2A-EC4A-9ABC-7A2D1F44260A}" type="pres">
      <dgm:prSet presAssocID="{446799F4-5F88-C946-BCF4-0CDA784E9E9F}" presName="boxAndChildren" presStyleCnt="0"/>
      <dgm:spPr/>
    </dgm:pt>
    <dgm:pt modelId="{F4072D1F-889B-B740-9AF6-1BDB2E97113F}" type="pres">
      <dgm:prSet presAssocID="{446799F4-5F88-C946-BCF4-0CDA784E9E9F}" presName="parentTextBox" presStyleLbl="node1" presStyleIdx="0" presStyleCnt="6"/>
      <dgm:spPr/>
    </dgm:pt>
    <dgm:pt modelId="{53EF74CA-028D-824C-BAD8-8FBBB992CD93}" type="pres">
      <dgm:prSet presAssocID="{6D8E8ECE-9FE8-AF45-B240-6C65102823F0}" presName="sp" presStyleCnt="0"/>
      <dgm:spPr/>
    </dgm:pt>
    <dgm:pt modelId="{DA12F232-0980-C147-8597-8EC100791FE4}" type="pres">
      <dgm:prSet presAssocID="{0669D9D1-9D76-9746-AD8F-F0F5E69D0062}" presName="arrowAndChildren" presStyleCnt="0"/>
      <dgm:spPr/>
    </dgm:pt>
    <dgm:pt modelId="{E39EBF7B-BD23-3A4E-A419-E998A92FE1E2}" type="pres">
      <dgm:prSet presAssocID="{0669D9D1-9D76-9746-AD8F-F0F5E69D0062}" presName="parentTextArrow" presStyleLbl="node1" presStyleIdx="1" presStyleCnt="6" custScaleX="72141"/>
      <dgm:spPr/>
    </dgm:pt>
    <dgm:pt modelId="{9CD74F6E-B0CA-4A42-A62C-BC3FFE89D5DF}" type="pres">
      <dgm:prSet presAssocID="{9A15BA62-17FC-8B4D-8FF7-3B3BFBC9BD0A}" presName="sp" presStyleCnt="0"/>
      <dgm:spPr/>
    </dgm:pt>
    <dgm:pt modelId="{91A8EFD2-AABE-3A46-9640-10FCCB5DC45F}" type="pres">
      <dgm:prSet presAssocID="{55B0E58C-66E9-7A43-8CFC-67AE47F6DB13}" presName="arrowAndChildren" presStyleCnt="0"/>
      <dgm:spPr/>
    </dgm:pt>
    <dgm:pt modelId="{2227FE6D-93BE-454F-9350-CCC80C681752}" type="pres">
      <dgm:prSet presAssocID="{55B0E58C-66E9-7A43-8CFC-67AE47F6DB13}" presName="parentTextArrow" presStyleLbl="node1" presStyleIdx="2" presStyleCnt="6"/>
      <dgm:spPr/>
    </dgm:pt>
    <dgm:pt modelId="{9CACF3EE-7C39-3E4B-884E-8F74652EEB77}" type="pres">
      <dgm:prSet presAssocID="{1DEAAE66-E7FD-C742-8901-4545C5854592}" presName="sp" presStyleCnt="0"/>
      <dgm:spPr/>
    </dgm:pt>
    <dgm:pt modelId="{66FE9478-8EAC-2241-992D-6CF1C75BB93E}" type="pres">
      <dgm:prSet presAssocID="{0DB8E354-0A0A-D64D-B59B-914691CF6A31}" presName="arrowAndChildren" presStyleCnt="0"/>
      <dgm:spPr/>
    </dgm:pt>
    <dgm:pt modelId="{E507F234-3CB2-3F43-BB7A-2D14546A8690}" type="pres">
      <dgm:prSet presAssocID="{0DB8E354-0A0A-D64D-B59B-914691CF6A31}" presName="parentTextArrow" presStyleLbl="node1" presStyleIdx="3" presStyleCnt="6"/>
      <dgm:spPr/>
    </dgm:pt>
    <dgm:pt modelId="{CDEB6EB8-7FEF-B840-ADD6-C33E2B74C2DD}" type="pres">
      <dgm:prSet presAssocID="{00428202-6352-914A-AEBC-0FAF4B2429CB}" presName="sp" presStyleCnt="0"/>
      <dgm:spPr/>
    </dgm:pt>
    <dgm:pt modelId="{05F23E20-AF35-7642-A586-A82A9E147542}" type="pres">
      <dgm:prSet presAssocID="{8E42B097-41C8-3944-A934-80332E4E1B6F}" presName="arrowAndChildren" presStyleCnt="0"/>
      <dgm:spPr/>
    </dgm:pt>
    <dgm:pt modelId="{CAA69D77-B2AB-964D-A04B-271F8D00B6CB}" type="pres">
      <dgm:prSet presAssocID="{8E42B097-41C8-3944-A934-80332E4E1B6F}" presName="parentTextArrow" presStyleLbl="node1" presStyleIdx="4" presStyleCnt="6" custScaleX="82536"/>
      <dgm:spPr/>
    </dgm:pt>
    <dgm:pt modelId="{F1CB14A6-63BD-B241-AAE2-A35E5FE72B7A}" type="pres">
      <dgm:prSet presAssocID="{5BFC17A7-FAD8-D049-8055-2F6CE8A488B7}" presName="sp" presStyleCnt="0"/>
      <dgm:spPr/>
    </dgm:pt>
    <dgm:pt modelId="{7B838510-E9DB-CA4B-8F36-BE646616731F}" type="pres">
      <dgm:prSet presAssocID="{6EB3094A-6412-9249-851C-6421442A18C8}" presName="arrowAndChildren" presStyleCnt="0"/>
      <dgm:spPr/>
    </dgm:pt>
    <dgm:pt modelId="{9F0521EC-1ACB-C44D-B232-99B68A893B75}" type="pres">
      <dgm:prSet presAssocID="{6EB3094A-6412-9249-851C-6421442A18C8}" presName="parentTextArrow" presStyleLbl="node1" presStyleIdx="5" presStyleCnt="6"/>
      <dgm:spPr/>
    </dgm:pt>
  </dgm:ptLst>
  <dgm:cxnLst>
    <dgm:cxn modelId="{980DEB02-2346-234E-9FBF-478114F517BF}" srcId="{28A12F74-3AB7-204A-ACFA-A45B6B241381}" destId="{0DB8E354-0A0A-D64D-B59B-914691CF6A31}" srcOrd="2" destOrd="0" parTransId="{67E57870-0FB1-7544-94F6-5AB1AE31A218}" sibTransId="{1DEAAE66-E7FD-C742-8901-4545C5854592}"/>
    <dgm:cxn modelId="{E8203B0B-D3B2-1548-8D0C-6B3681C6C4A2}" srcId="{28A12F74-3AB7-204A-ACFA-A45B6B241381}" destId="{8E42B097-41C8-3944-A934-80332E4E1B6F}" srcOrd="1" destOrd="0" parTransId="{741850DA-F027-9E44-BAAD-3CDD3BEE0E58}" sibTransId="{00428202-6352-914A-AEBC-0FAF4B2429CB}"/>
    <dgm:cxn modelId="{BB2DEF0B-48CD-E649-8913-EFDA5C8E442B}" type="presOf" srcId="{8E42B097-41C8-3944-A934-80332E4E1B6F}" destId="{CAA69D77-B2AB-964D-A04B-271F8D00B6CB}" srcOrd="0" destOrd="0" presId="urn:microsoft.com/office/officeart/2005/8/layout/process4"/>
    <dgm:cxn modelId="{B936442D-2DBD-B246-8A62-FC32B64F42D9}" srcId="{28A12F74-3AB7-204A-ACFA-A45B6B241381}" destId="{446799F4-5F88-C946-BCF4-0CDA784E9E9F}" srcOrd="5" destOrd="0" parTransId="{888361C0-22CB-DE4A-9084-1537F543E973}" sibTransId="{88EE2097-A413-2E42-8ED6-1009DB754B76}"/>
    <dgm:cxn modelId="{7C253136-D426-8949-87C2-13BFB09ED93F}" type="presOf" srcId="{28A12F74-3AB7-204A-ACFA-A45B6B241381}" destId="{6D003B99-A095-A047-B788-1A2010A7FEC3}" srcOrd="0" destOrd="0" presId="urn:microsoft.com/office/officeart/2005/8/layout/process4"/>
    <dgm:cxn modelId="{AAFA7E3C-DB71-5343-9218-58858B32D463}" srcId="{28A12F74-3AB7-204A-ACFA-A45B6B241381}" destId="{6EB3094A-6412-9249-851C-6421442A18C8}" srcOrd="0" destOrd="0" parTransId="{87BD8047-BD8D-1A41-B34C-B1B3F729769D}" sibTransId="{5BFC17A7-FAD8-D049-8055-2F6CE8A488B7}"/>
    <dgm:cxn modelId="{192A2D59-6C78-F645-ABD3-0E5D161657A0}" type="presOf" srcId="{0669D9D1-9D76-9746-AD8F-F0F5E69D0062}" destId="{E39EBF7B-BD23-3A4E-A419-E998A92FE1E2}" srcOrd="0" destOrd="0" presId="urn:microsoft.com/office/officeart/2005/8/layout/process4"/>
    <dgm:cxn modelId="{02AD2F5E-7BA5-B748-8764-DB7085218A1A}" type="presOf" srcId="{0DB8E354-0A0A-D64D-B59B-914691CF6A31}" destId="{E507F234-3CB2-3F43-BB7A-2D14546A8690}" srcOrd="0" destOrd="0" presId="urn:microsoft.com/office/officeart/2005/8/layout/process4"/>
    <dgm:cxn modelId="{98D0168D-1022-EE4D-B207-A83C4E6C15FB}" srcId="{28A12F74-3AB7-204A-ACFA-A45B6B241381}" destId="{55B0E58C-66E9-7A43-8CFC-67AE47F6DB13}" srcOrd="3" destOrd="0" parTransId="{A8589EB5-E866-7945-98E9-6593F4937101}" sibTransId="{9A15BA62-17FC-8B4D-8FF7-3B3BFBC9BD0A}"/>
    <dgm:cxn modelId="{FEC39B8D-3A3A-6D45-8892-2E5E1BA5DC7C}" srcId="{28A12F74-3AB7-204A-ACFA-A45B6B241381}" destId="{0669D9D1-9D76-9746-AD8F-F0F5E69D0062}" srcOrd="4" destOrd="0" parTransId="{C9B815C2-7EA5-E44D-86AE-800A4C4987CA}" sibTransId="{6D8E8ECE-9FE8-AF45-B240-6C65102823F0}"/>
    <dgm:cxn modelId="{F4F119AE-D78A-B54C-950B-590B49F3AF98}" type="presOf" srcId="{55B0E58C-66E9-7A43-8CFC-67AE47F6DB13}" destId="{2227FE6D-93BE-454F-9350-CCC80C681752}" srcOrd="0" destOrd="0" presId="urn:microsoft.com/office/officeart/2005/8/layout/process4"/>
    <dgm:cxn modelId="{3D7899C1-DFF9-2948-81DF-5C896E328A7B}" type="presOf" srcId="{446799F4-5F88-C946-BCF4-0CDA784E9E9F}" destId="{F4072D1F-889B-B740-9AF6-1BDB2E97113F}" srcOrd="0" destOrd="0" presId="urn:microsoft.com/office/officeart/2005/8/layout/process4"/>
    <dgm:cxn modelId="{6D8A28F4-9A7E-0B40-A110-311B4D467F62}" type="presOf" srcId="{6EB3094A-6412-9249-851C-6421442A18C8}" destId="{9F0521EC-1ACB-C44D-B232-99B68A893B75}" srcOrd="0" destOrd="0" presId="urn:microsoft.com/office/officeart/2005/8/layout/process4"/>
    <dgm:cxn modelId="{E011B9AF-1529-3040-9920-1DC1A140C315}" type="presParOf" srcId="{6D003B99-A095-A047-B788-1A2010A7FEC3}" destId="{81D44DBA-6E2A-EC4A-9ABC-7A2D1F44260A}" srcOrd="0" destOrd="0" presId="urn:microsoft.com/office/officeart/2005/8/layout/process4"/>
    <dgm:cxn modelId="{32C1ADF2-22D8-3642-9692-E5C08E48BB49}" type="presParOf" srcId="{81D44DBA-6E2A-EC4A-9ABC-7A2D1F44260A}" destId="{F4072D1F-889B-B740-9AF6-1BDB2E97113F}" srcOrd="0" destOrd="0" presId="urn:microsoft.com/office/officeart/2005/8/layout/process4"/>
    <dgm:cxn modelId="{E979BCE2-E5B9-0D4D-8908-9AED1E90FCD5}" type="presParOf" srcId="{6D003B99-A095-A047-B788-1A2010A7FEC3}" destId="{53EF74CA-028D-824C-BAD8-8FBBB992CD93}" srcOrd="1" destOrd="0" presId="urn:microsoft.com/office/officeart/2005/8/layout/process4"/>
    <dgm:cxn modelId="{76D5DA61-20AE-DC49-8DE2-5799BFA14313}" type="presParOf" srcId="{6D003B99-A095-A047-B788-1A2010A7FEC3}" destId="{DA12F232-0980-C147-8597-8EC100791FE4}" srcOrd="2" destOrd="0" presId="urn:microsoft.com/office/officeart/2005/8/layout/process4"/>
    <dgm:cxn modelId="{1FC486C3-5BB9-9A42-A7D9-259A6566A4E8}" type="presParOf" srcId="{DA12F232-0980-C147-8597-8EC100791FE4}" destId="{E39EBF7B-BD23-3A4E-A419-E998A92FE1E2}" srcOrd="0" destOrd="0" presId="urn:microsoft.com/office/officeart/2005/8/layout/process4"/>
    <dgm:cxn modelId="{EB60E854-F8EA-C547-B062-2A8D6E731729}" type="presParOf" srcId="{6D003B99-A095-A047-B788-1A2010A7FEC3}" destId="{9CD74F6E-B0CA-4A42-A62C-BC3FFE89D5DF}" srcOrd="3" destOrd="0" presId="urn:microsoft.com/office/officeart/2005/8/layout/process4"/>
    <dgm:cxn modelId="{D250BA34-615A-ED41-8872-F7008029AE5C}" type="presParOf" srcId="{6D003B99-A095-A047-B788-1A2010A7FEC3}" destId="{91A8EFD2-AABE-3A46-9640-10FCCB5DC45F}" srcOrd="4" destOrd="0" presId="urn:microsoft.com/office/officeart/2005/8/layout/process4"/>
    <dgm:cxn modelId="{F228DAC6-0AAA-104B-90D8-20069E5E49F1}" type="presParOf" srcId="{91A8EFD2-AABE-3A46-9640-10FCCB5DC45F}" destId="{2227FE6D-93BE-454F-9350-CCC80C681752}" srcOrd="0" destOrd="0" presId="urn:microsoft.com/office/officeart/2005/8/layout/process4"/>
    <dgm:cxn modelId="{22B5D40A-5BD7-1844-B89F-B9DE2973D197}" type="presParOf" srcId="{6D003B99-A095-A047-B788-1A2010A7FEC3}" destId="{9CACF3EE-7C39-3E4B-884E-8F74652EEB77}" srcOrd="5" destOrd="0" presId="urn:microsoft.com/office/officeart/2005/8/layout/process4"/>
    <dgm:cxn modelId="{F6819935-30AD-2A4B-9CFB-9C8EDB81EBD9}" type="presParOf" srcId="{6D003B99-A095-A047-B788-1A2010A7FEC3}" destId="{66FE9478-8EAC-2241-992D-6CF1C75BB93E}" srcOrd="6" destOrd="0" presId="urn:microsoft.com/office/officeart/2005/8/layout/process4"/>
    <dgm:cxn modelId="{D9BCF6D0-C820-CF44-9F83-CFE41950770B}" type="presParOf" srcId="{66FE9478-8EAC-2241-992D-6CF1C75BB93E}" destId="{E507F234-3CB2-3F43-BB7A-2D14546A8690}" srcOrd="0" destOrd="0" presId="urn:microsoft.com/office/officeart/2005/8/layout/process4"/>
    <dgm:cxn modelId="{B87F4FE7-A523-1445-AAE1-389E0CD57C79}" type="presParOf" srcId="{6D003B99-A095-A047-B788-1A2010A7FEC3}" destId="{CDEB6EB8-7FEF-B840-ADD6-C33E2B74C2DD}" srcOrd="7" destOrd="0" presId="urn:microsoft.com/office/officeart/2005/8/layout/process4"/>
    <dgm:cxn modelId="{AD21C744-1325-1E43-B8F9-91C1074C14F1}" type="presParOf" srcId="{6D003B99-A095-A047-B788-1A2010A7FEC3}" destId="{05F23E20-AF35-7642-A586-A82A9E147542}" srcOrd="8" destOrd="0" presId="urn:microsoft.com/office/officeart/2005/8/layout/process4"/>
    <dgm:cxn modelId="{018A9CB3-E6BC-D244-A55A-8E994ED64EE0}" type="presParOf" srcId="{05F23E20-AF35-7642-A586-A82A9E147542}" destId="{CAA69D77-B2AB-964D-A04B-271F8D00B6CB}" srcOrd="0" destOrd="0" presId="urn:microsoft.com/office/officeart/2005/8/layout/process4"/>
    <dgm:cxn modelId="{030ADBB2-369C-6845-89F1-D0A88B318317}" type="presParOf" srcId="{6D003B99-A095-A047-B788-1A2010A7FEC3}" destId="{F1CB14A6-63BD-B241-AAE2-A35E5FE72B7A}" srcOrd="9" destOrd="0" presId="urn:microsoft.com/office/officeart/2005/8/layout/process4"/>
    <dgm:cxn modelId="{0D6E553A-9A8A-FB42-811C-D84680F61886}" type="presParOf" srcId="{6D003B99-A095-A047-B788-1A2010A7FEC3}" destId="{7B838510-E9DB-CA4B-8F36-BE646616731F}" srcOrd="10" destOrd="0" presId="urn:microsoft.com/office/officeart/2005/8/layout/process4"/>
    <dgm:cxn modelId="{6CBE3CEA-1ABE-2047-9078-58F0DC1D37CE}" type="presParOf" srcId="{7B838510-E9DB-CA4B-8F36-BE646616731F}" destId="{9F0521EC-1ACB-C44D-B232-99B68A893B7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864A3C3-D146-2C49-9B7E-C14E8EFEB81A}" type="doc">
      <dgm:prSet loTypeId="urn:microsoft.com/office/officeart/2005/8/layout/hierarchy4" loCatId="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09DFF98-D2B5-074B-8EE7-CA914F088400}">
      <dgm:prSet phldrT="[文本]"/>
      <dgm:spPr/>
      <dgm:t>
        <a:bodyPr/>
        <a:lstStyle/>
        <a:p>
          <a:pPr algn="ctr"/>
          <a:r>
            <a:rPr lang="nl-NL" b="0" i="0" dirty="0"/>
            <a:t>Ti</a:t>
          </a:r>
          <a:endParaRPr lang="zh-CN" altLang="en-US" spc="300" baseline="-25000" dirty="0"/>
        </a:p>
      </dgm:t>
    </dgm:pt>
    <dgm:pt modelId="{DD65814A-2CF5-C64D-8E92-54A5D3284A76}" type="parTrans" cxnId="{C7056E5A-EFEC-BC4F-8EDA-33ECC319796D}">
      <dgm:prSet/>
      <dgm:spPr/>
      <dgm:t>
        <a:bodyPr/>
        <a:lstStyle/>
        <a:p>
          <a:endParaRPr lang="zh-CN" altLang="en-US"/>
        </a:p>
      </dgm:t>
    </dgm:pt>
    <dgm:pt modelId="{AF8EFC39-7A1C-1747-ACCC-622881F9A82A}" type="sibTrans" cxnId="{C7056E5A-EFEC-BC4F-8EDA-33ECC319796D}">
      <dgm:prSet/>
      <dgm:spPr/>
      <dgm:t>
        <a:bodyPr/>
        <a:lstStyle/>
        <a:p>
          <a:endParaRPr lang="zh-CN" altLang="en-US"/>
        </a:p>
      </dgm:t>
    </dgm:pt>
    <dgm:pt modelId="{A5A9FC8F-C8D2-4648-BE43-17D3BAB0E32F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A290624B-7266-6746-A9E3-E15998F81498}" type="parTrans" cxnId="{06173068-E701-784D-A660-A3CDFBBCD1B7}">
      <dgm:prSet/>
      <dgm:spPr/>
      <dgm:t>
        <a:bodyPr/>
        <a:lstStyle/>
        <a:p>
          <a:endParaRPr lang="zh-CN" altLang="en-US"/>
        </a:p>
      </dgm:t>
    </dgm:pt>
    <dgm:pt modelId="{87FEE7E4-FD33-824E-A922-98D5950061CA}" type="sibTrans" cxnId="{06173068-E701-784D-A660-A3CDFBBCD1B7}">
      <dgm:prSet/>
      <dgm:spPr/>
      <dgm:t>
        <a:bodyPr/>
        <a:lstStyle/>
        <a:p>
          <a:endParaRPr lang="zh-CN" altLang="en-US"/>
        </a:p>
      </dgm:t>
    </dgm:pt>
    <dgm:pt modelId="{DE7393C1-778E-0342-AE4A-423DB021294C}">
      <dgm:prSet phldrT="[文本]"/>
      <dgm:spPr/>
      <dgm:t>
        <a:bodyPr/>
        <a:lstStyle/>
        <a:p>
          <a:r>
            <a:rPr lang="en-US" altLang="zh-CN" dirty="0" err="1"/>
            <a:t>Ti</a:t>
          </a:r>
          <a:endParaRPr lang="zh-CN" altLang="en-US" dirty="0"/>
        </a:p>
      </dgm:t>
    </dgm:pt>
    <dgm:pt modelId="{786DAFE4-F824-0E49-B4D5-B2990FE1B1BA}" type="parTrans" cxnId="{3BAFEB03-F9A6-3246-9E50-0A8CB1057BAC}">
      <dgm:prSet/>
      <dgm:spPr/>
      <dgm:t>
        <a:bodyPr/>
        <a:lstStyle/>
        <a:p>
          <a:endParaRPr lang="zh-CN" altLang="en-US"/>
        </a:p>
      </dgm:t>
    </dgm:pt>
    <dgm:pt modelId="{94AA81B1-F78C-CA47-98A7-D49984D63308}" type="sibTrans" cxnId="{3BAFEB03-F9A6-3246-9E50-0A8CB1057BAC}">
      <dgm:prSet/>
      <dgm:spPr/>
      <dgm:t>
        <a:bodyPr/>
        <a:lstStyle/>
        <a:p>
          <a:endParaRPr lang="zh-CN" altLang="en-US"/>
        </a:p>
      </dgm:t>
    </dgm:pt>
    <dgm:pt modelId="{8F6DDC2F-B660-6342-93CA-7071F1871931}">
      <dgm:prSet phldrT="[文本]"/>
      <dgm:spPr/>
      <dgm:t>
        <a:bodyPr/>
        <a:lstStyle/>
        <a:p>
          <a:r>
            <a:rPr lang="en-US" altLang="zh-CN" dirty="0"/>
            <a:t>81</a:t>
          </a:r>
          <a:endParaRPr lang="zh-CN" altLang="en-US" dirty="0"/>
        </a:p>
      </dgm:t>
    </dgm:pt>
    <dgm:pt modelId="{0636299D-51AC-7E49-A41A-F981786E81F9}" type="parTrans" cxnId="{CC90B37E-1F16-EB43-AD0E-788A54B0C4AF}">
      <dgm:prSet/>
      <dgm:spPr/>
      <dgm:t>
        <a:bodyPr/>
        <a:lstStyle/>
        <a:p>
          <a:endParaRPr lang="zh-CN" altLang="en-US"/>
        </a:p>
      </dgm:t>
    </dgm:pt>
    <dgm:pt modelId="{BE63AB99-6B01-1647-907D-0073D2A80304}" type="sibTrans" cxnId="{CC90B37E-1F16-EB43-AD0E-788A54B0C4AF}">
      <dgm:prSet/>
      <dgm:spPr/>
      <dgm:t>
        <a:bodyPr/>
        <a:lstStyle/>
        <a:p>
          <a:endParaRPr lang="zh-CN" altLang="en-US"/>
        </a:p>
      </dgm:t>
    </dgm:pt>
    <dgm:pt modelId="{4EAA33E5-DA2F-EE44-8C66-7AAD28344ED9}">
      <dgm:prSet phldrT="[文本]"/>
      <dgm:spPr/>
      <dgm:t>
        <a:bodyPr/>
        <a:lstStyle/>
        <a:p>
          <a:r>
            <a:rPr lang="en-US" altLang="zh-CN" dirty="0"/>
            <a:t>81</a:t>
          </a:r>
          <a:endParaRPr lang="zh-CN" altLang="en-US" dirty="0"/>
        </a:p>
      </dgm:t>
    </dgm:pt>
    <dgm:pt modelId="{AAFBA319-D563-BC4F-8686-0B337EAA824D}" type="parTrans" cxnId="{663AE754-F81F-AD4A-B677-CF0261EDE28D}">
      <dgm:prSet/>
      <dgm:spPr/>
      <dgm:t>
        <a:bodyPr/>
        <a:lstStyle/>
        <a:p>
          <a:endParaRPr lang="zh-CN" altLang="en-US"/>
        </a:p>
      </dgm:t>
    </dgm:pt>
    <dgm:pt modelId="{F9389ECB-CC06-E74C-884C-437E107EB021}" type="sibTrans" cxnId="{663AE754-F81F-AD4A-B677-CF0261EDE28D}">
      <dgm:prSet/>
      <dgm:spPr/>
      <dgm:t>
        <a:bodyPr/>
        <a:lstStyle/>
        <a:p>
          <a:endParaRPr lang="zh-CN" altLang="en-US"/>
        </a:p>
      </dgm:t>
    </dgm:pt>
    <dgm:pt modelId="{90315C8F-2966-2941-BD8B-8E87ABA82B98}">
      <dgm:prSet phldrT="[文本]"/>
      <dgm:spPr/>
      <dgm:t>
        <a:bodyPr/>
        <a:lstStyle/>
        <a:p>
          <a:r>
            <a:rPr lang="en-US" altLang="zh-CN" dirty="0"/>
            <a:t>1/4</a:t>
          </a:r>
          <a:endParaRPr lang="zh-CN" altLang="en-US" dirty="0"/>
        </a:p>
      </dgm:t>
    </dgm:pt>
    <dgm:pt modelId="{CEC3EAB9-0777-904C-ABC8-24EFBF0297CF}" type="parTrans" cxnId="{7FC0F5F5-B298-7B46-837A-B8826D3A11F1}">
      <dgm:prSet/>
      <dgm:spPr/>
      <dgm:t>
        <a:bodyPr/>
        <a:lstStyle/>
        <a:p>
          <a:endParaRPr lang="zh-CN" altLang="en-US"/>
        </a:p>
      </dgm:t>
    </dgm:pt>
    <dgm:pt modelId="{7AB7326F-9408-B24C-B7D9-3E5BC8291F4B}" type="sibTrans" cxnId="{7FC0F5F5-B298-7B46-837A-B8826D3A11F1}">
      <dgm:prSet/>
      <dgm:spPr/>
      <dgm:t>
        <a:bodyPr/>
        <a:lstStyle/>
        <a:p>
          <a:endParaRPr lang="zh-CN" altLang="en-US"/>
        </a:p>
      </dgm:t>
    </dgm:pt>
    <dgm:pt modelId="{397CE476-B8FC-E64D-80C6-3CB7802AC5D3}">
      <dgm:prSet phldrT="[文本]"/>
      <dgm:spPr/>
      <dgm:t>
        <a:bodyPr/>
        <a:lstStyle/>
        <a:p>
          <a:r>
            <a:rPr lang="en-US" altLang="zh-CN" dirty="0"/>
            <a:t>1/4</a:t>
          </a:r>
          <a:endParaRPr lang="zh-CN" altLang="en-US" dirty="0"/>
        </a:p>
      </dgm:t>
    </dgm:pt>
    <dgm:pt modelId="{C6559AFA-5492-D348-B265-E65AC5A6B075}" type="parTrans" cxnId="{41D23751-FE6C-6F48-BA2D-CF074D4DBDC1}">
      <dgm:prSet/>
      <dgm:spPr/>
      <dgm:t>
        <a:bodyPr/>
        <a:lstStyle/>
        <a:p>
          <a:endParaRPr lang="zh-CN" altLang="en-US"/>
        </a:p>
      </dgm:t>
    </dgm:pt>
    <dgm:pt modelId="{5AE7A31D-0C71-6C40-A03D-80049B6B904E}" type="sibTrans" cxnId="{41D23751-FE6C-6F48-BA2D-CF074D4DBDC1}">
      <dgm:prSet/>
      <dgm:spPr/>
      <dgm:t>
        <a:bodyPr/>
        <a:lstStyle/>
        <a:p>
          <a:endParaRPr lang="zh-CN" altLang="en-US"/>
        </a:p>
      </dgm:t>
    </dgm:pt>
    <dgm:pt modelId="{95E7D485-FC88-1440-B66A-F30FED9531ED}">
      <dgm:prSet phldrT="[文本]"/>
      <dgm:spPr/>
      <dgm:t>
        <a:bodyPr/>
        <a:lstStyle/>
        <a:p>
          <a:r>
            <a:rPr lang="en-US" altLang="zh-CN" dirty="0"/>
            <a:t>81</a:t>
          </a:r>
          <a:endParaRPr lang="zh-CN" altLang="en-US" dirty="0"/>
        </a:p>
      </dgm:t>
    </dgm:pt>
    <dgm:pt modelId="{33F995DE-6794-3145-AB80-5FBD7D72C509}" type="parTrans" cxnId="{E06194A9-0BE3-974F-8B99-31A0ECE9DD25}">
      <dgm:prSet/>
      <dgm:spPr/>
      <dgm:t>
        <a:bodyPr/>
        <a:lstStyle/>
        <a:p>
          <a:endParaRPr lang="zh-CN" altLang="en-US"/>
        </a:p>
      </dgm:t>
    </dgm:pt>
    <dgm:pt modelId="{8D7477F2-122D-104A-9C2F-6EDC9A9A864E}" type="sibTrans" cxnId="{E06194A9-0BE3-974F-8B99-31A0ECE9DD25}">
      <dgm:prSet/>
      <dgm:spPr/>
      <dgm:t>
        <a:bodyPr/>
        <a:lstStyle/>
        <a:p>
          <a:endParaRPr lang="zh-CN" altLang="en-US"/>
        </a:p>
      </dgm:t>
    </dgm:pt>
    <dgm:pt modelId="{AA1F072F-7988-B44E-8360-7EFF974AFCF9}">
      <dgm:prSet phldrT="[文本]"/>
      <dgm:spPr/>
      <dgm:t>
        <a:bodyPr/>
        <a:lstStyle/>
        <a:p>
          <a:r>
            <a:rPr lang="en-US" altLang="zh-CN" dirty="0"/>
            <a:t>1/4</a:t>
          </a:r>
          <a:endParaRPr lang="zh-CN" altLang="en-US" dirty="0"/>
        </a:p>
      </dgm:t>
    </dgm:pt>
    <dgm:pt modelId="{039DB5B1-BA89-6D47-B9D2-3C8ADA345ED5}" type="parTrans" cxnId="{0BCCD3B4-007A-4A43-A759-32DFD7A54675}">
      <dgm:prSet/>
      <dgm:spPr/>
      <dgm:t>
        <a:bodyPr/>
        <a:lstStyle/>
        <a:p>
          <a:endParaRPr lang="zh-CN" altLang="en-US"/>
        </a:p>
      </dgm:t>
    </dgm:pt>
    <dgm:pt modelId="{C3CFB954-EDCA-204B-87FC-25E6118F0AEB}" type="sibTrans" cxnId="{0BCCD3B4-007A-4A43-A759-32DFD7A54675}">
      <dgm:prSet/>
      <dgm:spPr/>
      <dgm:t>
        <a:bodyPr/>
        <a:lstStyle/>
        <a:p>
          <a:endParaRPr lang="zh-CN" altLang="en-US"/>
        </a:p>
      </dgm:t>
    </dgm:pt>
    <dgm:pt modelId="{211B05E4-E7A8-AB49-A8A1-12ABC17B595A}">
      <dgm:prSet phldrT="[文本]"/>
      <dgm:spPr/>
      <dgm:t>
        <a:bodyPr/>
        <a:lstStyle/>
        <a:p>
          <a:r>
            <a:rPr lang="en-US" altLang="zh-CN" dirty="0"/>
            <a:t>81</a:t>
          </a:r>
          <a:endParaRPr lang="zh-CN" altLang="en-US" dirty="0"/>
        </a:p>
      </dgm:t>
    </dgm:pt>
    <dgm:pt modelId="{10A2DB70-AD36-AA4C-BE48-8D5235AD16E0}" type="parTrans" cxnId="{5BB39476-B2E3-5E4B-81D0-D07EA230E157}">
      <dgm:prSet/>
      <dgm:spPr/>
      <dgm:t>
        <a:bodyPr/>
        <a:lstStyle/>
        <a:p>
          <a:endParaRPr lang="zh-CN" altLang="en-US"/>
        </a:p>
      </dgm:t>
    </dgm:pt>
    <dgm:pt modelId="{843700CF-4B93-6641-93DF-077C837ED12A}" type="sibTrans" cxnId="{5BB39476-B2E3-5E4B-81D0-D07EA230E157}">
      <dgm:prSet/>
      <dgm:spPr/>
      <dgm:t>
        <a:bodyPr/>
        <a:lstStyle/>
        <a:p>
          <a:endParaRPr lang="zh-CN" altLang="en-US"/>
        </a:p>
      </dgm:t>
    </dgm:pt>
    <dgm:pt modelId="{DF803255-BDD6-3B46-A1D7-EDD4E2521ED8}">
      <dgm:prSet phldrT="[文本]"/>
      <dgm:spPr/>
      <dgm:t>
        <a:bodyPr/>
        <a:lstStyle/>
        <a:p>
          <a:r>
            <a:rPr lang="en-US" altLang="zh-CN" dirty="0"/>
            <a:t>1/4</a:t>
          </a:r>
          <a:endParaRPr lang="zh-CN" altLang="en-US" dirty="0"/>
        </a:p>
      </dgm:t>
    </dgm:pt>
    <dgm:pt modelId="{79B0504E-E465-C647-93D3-8F113FA1C937}" type="parTrans" cxnId="{2A92E51F-CA49-ED44-B1A0-BE34BDF5C1E5}">
      <dgm:prSet/>
      <dgm:spPr/>
      <dgm:t>
        <a:bodyPr/>
        <a:lstStyle/>
        <a:p>
          <a:endParaRPr lang="zh-CN" altLang="en-US"/>
        </a:p>
      </dgm:t>
    </dgm:pt>
    <dgm:pt modelId="{577B2841-370A-D44F-BD7C-168CC1A83F77}" type="sibTrans" cxnId="{2A92E51F-CA49-ED44-B1A0-BE34BDF5C1E5}">
      <dgm:prSet/>
      <dgm:spPr/>
      <dgm:t>
        <a:bodyPr/>
        <a:lstStyle/>
        <a:p>
          <a:endParaRPr lang="zh-CN" altLang="en-US"/>
        </a:p>
      </dgm:t>
    </dgm:pt>
    <dgm:pt modelId="{A1E522B4-DB60-E74E-A8A2-3A57010116D0}" type="pres">
      <dgm:prSet presAssocID="{9864A3C3-D146-2C49-9B7E-C14E8EFEB81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D3A9E6-4946-CA48-A058-02B673AE42E2}" type="pres">
      <dgm:prSet presAssocID="{009DFF98-D2B5-074B-8EE7-CA914F088400}" presName="vertOne" presStyleCnt="0"/>
      <dgm:spPr/>
    </dgm:pt>
    <dgm:pt modelId="{4C25491F-AED0-1E4E-8A18-67514073B3D9}" type="pres">
      <dgm:prSet presAssocID="{009DFF98-D2B5-074B-8EE7-CA914F088400}" presName="txOne" presStyleLbl="node0" presStyleIdx="0" presStyleCnt="1">
        <dgm:presLayoutVars>
          <dgm:chPref val="3"/>
        </dgm:presLayoutVars>
      </dgm:prSet>
      <dgm:spPr/>
    </dgm:pt>
    <dgm:pt modelId="{D6EC4B9E-5FE2-0C41-8871-145FC6CDE310}" type="pres">
      <dgm:prSet presAssocID="{009DFF98-D2B5-074B-8EE7-CA914F088400}" presName="parTransOne" presStyleCnt="0"/>
      <dgm:spPr/>
    </dgm:pt>
    <dgm:pt modelId="{48506789-3985-024C-BC5E-EC0A1E3B4052}" type="pres">
      <dgm:prSet presAssocID="{009DFF98-D2B5-074B-8EE7-CA914F088400}" presName="horzOne" presStyleCnt="0"/>
      <dgm:spPr/>
    </dgm:pt>
    <dgm:pt modelId="{431681BC-017F-EC43-9D4E-B77A745B64EE}" type="pres">
      <dgm:prSet presAssocID="{DE7393C1-778E-0342-AE4A-423DB021294C}" presName="vertTwo" presStyleCnt="0"/>
      <dgm:spPr/>
    </dgm:pt>
    <dgm:pt modelId="{72710D28-D82F-5C4A-8B45-2BFAFD34CF3A}" type="pres">
      <dgm:prSet presAssocID="{DE7393C1-778E-0342-AE4A-423DB021294C}" presName="txTwo" presStyleLbl="node2" presStyleIdx="0" presStyleCnt="2">
        <dgm:presLayoutVars>
          <dgm:chPref val="3"/>
        </dgm:presLayoutVars>
      </dgm:prSet>
      <dgm:spPr/>
    </dgm:pt>
    <dgm:pt modelId="{4BCE03A7-ACDF-454F-B9D6-4886A517B293}" type="pres">
      <dgm:prSet presAssocID="{DE7393C1-778E-0342-AE4A-423DB021294C}" presName="parTransTwo" presStyleCnt="0"/>
      <dgm:spPr/>
    </dgm:pt>
    <dgm:pt modelId="{F0F80843-8183-7447-97AB-F43693614BF7}" type="pres">
      <dgm:prSet presAssocID="{DE7393C1-778E-0342-AE4A-423DB021294C}" presName="horzTwo" presStyleCnt="0"/>
      <dgm:spPr/>
    </dgm:pt>
    <dgm:pt modelId="{96598BE1-CA1B-D04D-B875-C16BFD51B1AB}" type="pres">
      <dgm:prSet presAssocID="{8F6DDC2F-B660-6342-93CA-7071F1871931}" presName="vertThree" presStyleCnt="0"/>
      <dgm:spPr/>
    </dgm:pt>
    <dgm:pt modelId="{7EA7920D-0C99-D446-BFC1-A67E8A4A4E66}" type="pres">
      <dgm:prSet presAssocID="{8F6DDC2F-B660-6342-93CA-7071F1871931}" presName="txThree" presStyleLbl="node3" presStyleIdx="0" presStyleCnt="8">
        <dgm:presLayoutVars>
          <dgm:chPref val="3"/>
        </dgm:presLayoutVars>
      </dgm:prSet>
      <dgm:spPr/>
    </dgm:pt>
    <dgm:pt modelId="{9ECACA93-AE62-214A-860E-274533FB78D9}" type="pres">
      <dgm:prSet presAssocID="{8F6DDC2F-B660-6342-93CA-7071F1871931}" presName="horzThree" presStyleCnt="0"/>
      <dgm:spPr/>
    </dgm:pt>
    <dgm:pt modelId="{DF41EF5A-FF4C-A843-8BDB-384035398BF4}" type="pres">
      <dgm:prSet presAssocID="{BE63AB99-6B01-1647-907D-0073D2A80304}" presName="sibSpaceThree" presStyleCnt="0"/>
      <dgm:spPr/>
    </dgm:pt>
    <dgm:pt modelId="{59EAB5EB-8484-8C4E-8FEC-C342498CFEC3}" type="pres">
      <dgm:prSet presAssocID="{397CE476-B8FC-E64D-80C6-3CB7802AC5D3}" presName="vertThree" presStyleCnt="0"/>
      <dgm:spPr/>
    </dgm:pt>
    <dgm:pt modelId="{88D91947-B9E7-6149-B1F0-21B78C3535B8}" type="pres">
      <dgm:prSet presAssocID="{397CE476-B8FC-E64D-80C6-3CB7802AC5D3}" presName="txThree" presStyleLbl="node3" presStyleIdx="1" presStyleCnt="8">
        <dgm:presLayoutVars>
          <dgm:chPref val="3"/>
        </dgm:presLayoutVars>
      </dgm:prSet>
      <dgm:spPr/>
    </dgm:pt>
    <dgm:pt modelId="{0F5689BF-C4EB-0F4E-84D7-FCF8A09215F2}" type="pres">
      <dgm:prSet presAssocID="{397CE476-B8FC-E64D-80C6-3CB7802AC5D3}" presName="horzThree" presStyleCnt="0"/>
      <dgm:spPr/>
    </dgm:pt>
    <dgm:pt modelId="{6966CFCC-35C7-924C-935B-BE0E4E158FD2}" type="pres">
      <dgm:prSet presAssocID="{5AE7A31D-0C71-6C40-A03D-80049B6B904E}" presName="sibSpaceThree" presStyleCnt="0"/>
      <dgm:spPr/>
    </dgm:pt>
    <dgm:pt modelId="{FFF10C5C-6681-684B-A7F6-A305EE038A0F}" type="pres">
      <dgm:prSet presAssocID="{95E7D485-FC88-1440-B66A-F30FED9531ED}" presName="vertThree" presStyleCnt="0"/>
      <dgm:spPr/>
    </dgm:pt>
    <dgm:pt modelId="{7F55991C-B80C-6149-8457-7629916679DA}" type="pres">
      <dgm:prSet presAssocID="{95E7D485-FC88-1440-B66A-F30FED9531ED}" presName="txThree" presStyleLbl="node3" presStyleIdx="2" presStyleCnt="8">
        <dgm:presLayoutVars>
          <dgm:chPref val="3"/>
        </dgm:presLayoutVars>
      </dgm:prSet>
      <dgm:spPr/>
    </dgm:pt>
    <dgm:pt modelId="{DEB9CBA9-5AAE-E143-9A94-6AB0E2CFFBA5}" type="pres">
      <dgm:prSet presAssocID="{95E7D485-FC88-1440-B66A-F30FED9531ED}" presName="horzThree" presStyleCnt="0"/>
      <dgm:spPr/>
    </dgm:pt>
    <dgm:pt modelId="{61D949EA-CE71-7C45-A417-18EE62D0EE2B}" type="pres">
      <dgm:prSet presAssocID="{8D7477F2-122D-104A-9C2F-6EDC9A9A864E}" presName="sibSpaceThree" presStyleCnt="0"/>
      <dgm:spPr/>
    </dgm:pt>
    <dgm:pt modelId="{EAE615BF-45B8-A145-95F2-72CDD4F8ED69}" type="pres">
      <dgm:prSet presAssocID="{90315C8F-2966-2941-BD8B-8E87ABA82B98}" presName="vertThree" presStyleCnt="0"/>
      <dgm:spPr/>
    </dgm:pt>
    <dgm:pt modelId="{4F8D012E-66E4-4842-836C-797C1482A739}" type="pres">
      <dgm:prSet presAssocID="{90315C8F-2966-2941-BD8B-8E87ABA82B98}" presName="txThree" presStyleLbl="node3" presStyleIdx="3" presStyleCnt="8">
        <dgm:presLayoutVars>
          <dgm:chPref val="3"/>
        </dgm:presLayoutVars>
      </dgm:prSet>
      <dgm:spPr/>
    </dgm:pt>
    <dgm:pt modelId="{76456946-60E2-BF46-A2BE-E73C7BB5E5ED}" type="pres">
      <dgm:prSet presAssocID="{90315C8F-2966-2941-BD8B-8E87ABA82B98}" presName="horzThree" presStyleCnt="0"/>
      <dgm:spPr/>
    </dgm:pt>
    <dgm:pt modelId="{97C9BB2F-626B-7940-B4F1-49DC0E7DE218}" type="pres">
      <dgm:prSet presAssocID="{94AA81B1-F78C-CA47-98A7-D49984D63308}" presName="sibSpaceTwo" presStyleCnt="0"/>
      <dgm:spPr/>
    </dgm:pt>
    <dgm:pt modelId="{84611985-E227-E245-BD59-0BC0C5FE2FD3}" type="pres">
      <dgm:prSet presAssocID="{A5A9FC8F-C8D2-4648-BE43-17D3BAB0E32F}" presName="vertTwo" presStyleCnt="0"/>
      <dgm:spPr/>
    </dgm:pt>
    <dgm:pt modelId="{AA21378B-67A6-E449-B6C0-0C317B564534}" type="pres">
      <dgm:prSet presAssocID="{A5A9FC8F-C8D2-4648-BE43-17D3BAB0E32F}" presName="txTwo" presStyleLbl="node2" presStyleIdx="1" presStyleCnt="2">
        <dgm:presLayoutVars>
          <dgm:chPref val="3"/>
        </dgm:presLayoutVars>
      </dgm:prSet>
      <dgm:spPr/>
    </dgm:pt>
    <dgm:pt modelId="{AA69D4E1-78D9-054E-A7EC-508F62AA141D}" type="pres">
      <dgm:prSet presAssocID="{A5A9FC8F-C8D2-4648-BE43-17D3BAB0E32F}" presName="parTransTwo" presStyleCnt="0"/>
      <dgm:spPr/>
    </dgm:pt>
    <dgm:pt modelId="{4362675D-80C9-B741-9FB1-6C3546D6E554}" type="pres">
      <dgm:prSet presAssocID="{A5A9FC8F-C8D2-4648-BE43-17D3BAB0E32F}" presName="horzTwo" presStyleCnt="0"/>
      <dgm:spPr/>
    </dgm:pt>
    <dgm:pt modelId="{1B0DA9F1-E7C2-0F47-A0B5-3127DD4A2C56}" type="pres">
      <dgm:prSet presAssocID="{4EAA33E5-DA2F-EE44-8C66-7AAD28344ED9}" presName="vertThree" presStyleCnt="0"/>
      <dgm:spPr/>
    </dgm:pt>
    <dgm:pt modelId="{A718E132-F340-6A47-BDC4-DDE4ECDF34AE}" type="pres">
      <dgm:prSet presAssocID="{4EAA33E5-DA2F-EE44-8C66-7AAD28344ED9}" presName="txThree" presStyleLbl="node3" presStyleIdx="4" presStyleCnt="8">
        <dgm:presLayoutVars>
          <dgm:chPref val="3"/>
        </dgm:presLayoutVars>
      </dgm:prSet>
      <dgm:spPr/>
    </dgm:pt>
    <dgm:pt modelId="{9366D8E9-554C-2C4F-9DB7-24CB1CA625AE}" type="pres">
      <dgm:prSet presAssocID="{4EAA33E5-DA2F-EE44-8C66-7AAD28344ED9}" presName="horzThree" presStyleCnt="0"/>
      <dgm:spPr/>
    </dgm:pt>
    <dgm:pt modelId="{D6730EA9-E2F4-3F4A-990D-45AFCA7DE4FC}" type="pres">
      <dgm:prSet presAssocID="{F9389ECB-CC06-E74C-884C-437E107EB021}" presName="sibSpaceThree" presStyleCnt="0"/>
      <dgm:spPr/>
    </dgm:pt>
    <dgm:pt modelId="{15615332-CB40-434F-9CD3-57E5699FABF8}" type="pres">
      <dgm:prSet presAssocID="{AA1F072F-7988-B44E-8360-7EFF974AFCF9}" presName="vertThree" presStyleCnt="0"/>
      <dgm:spPr/>
    </dgm:pt>
    <dgm:pt modelId="{D28C416A-322F-F24A-8748-F99FDDE0372E}" type="pres">
      <dgm:prSet presAssocID="{AA1F072F-7988-B44E-8360-7EFF974AFCF9}" presName="txThree" presStyleLbl="node3" presStyleIdx="5" presStyleCnt="8">
        <dgm:presLayoutVars>
          <dgm:chPref val="3"/>
        </dgm:presLayoutVars>
      </dgm:prSet>
      <dgm:spPr/>
    </dgm:pt>
    <dgm:pt modelId="{2E02E28B-8BAA-C341-89BD-B2151BAAEDBC}" type="pres">
      <dgm:prSet presAssocID="{AA1F072F-7988-B44E-8360-7EFF974AFCF9}" presName="horzThree" presStyleCnt="0"/>
      <dgm:spPr/>
    </dgm:pt>
    <dgm:pt modelId="{3E2247D6-BB5C-994E-8316-33E70D83EDEC}" type="pres">
      <dgm:prSet presAssocID="{C3CFB954-EDCA-204B-87FC-25E6118F0AEB}" presName="sibSpaceThree" presStyleCnt="0"/>
      <dgm:spPr/>
    </dgm:pt>
    <dgm:pt modelId="{331CC285-7023-8648-89B4-BC625A99299E}" type="pres">
      <dgm:prSet presAssocID="{211B05E4-E7A8-AB49-A8A1-12ABC17B595A}" presName="vertThree" presStyleCnt="0"/>
      <dgm:spPr/>
    </dgm:pt>
    <dgm:pt modelId="{AF934ABC-52D4-F44B-B9BF-450DCE639C31}" type="pres">
      <dgm:prSet presAssocID="{211B05E4-E7A8-AB49-A8A1-12ABC17B595A}" presName="txThree" presStyleLbl="node3" presStyleIdx="6" presStyleCnt="8">
        <dgm:presLayoutVars>
          <dgm:chPref val="3"/>
        </dgm:presLayoutVars>
      </dgm:prSet>
      <dgm:spPr/>
    </dgm:pt>
    <dgm:pt modelId="{ACE9C74F-A541-7D46-A8C3-A96F07723506}" type="pres">
      <dgm:prSet presAssocID="{211B05E4-E7A8-AB49-A8A1-12ABC17B595A}" presName="horzThree" presStyleCnt="0"/>
      <dgm:spPr/>
    </dgm:pt>
    <dgm:pt modelId="{5A550075-FC6F-274A-AF07-B8ADCE6B368C}" type="pres">
      <dgm:prSet presAssocID="{843700CF-4B93-6641-93DF-077C837ED12A}" presName="sibSpaceThree" presStyleCnt="0"/>
      <dgm:spPr/>
    </dgm:pt>
    <dgm:pt modelId="{24CF01AD-3E27-6E47-9490-C4DCCDA426C3}" type="pres">
      <dgm:prSet presAssocID="{DF803255-BDD6-3B46-A1D7-EDD4E2521ED8}" presName="vertThree" presStyleCnt="0"/>
      <dgm:spPr/>
    </dgm:pt>
    <dgm:pt modelId="{1B3CB446-1D5F-CA46-B4AD-9CB1AFAD124D}" type="pres">
      <dgm:prSet presAssocID="{DF803255-BDD6-3B46-A1D7-EDD4E2521ED8}" presName="txThree" presStyleLbl="node3" presStyleIdx="7" presStyleCnt="8">
        <dgm:presLayoutVars>
          <dgm:chPref val="3"/>
        </dgm:presLayoutVars>
      </dgm:prSet>
      <dgm:spPr/>
    </dgm:pt>
    <dgm:pt modelId="{6F5AF37E-BFC1-3349-A430-A52EB4C15187}" type="pres">
      <dgm:prSet presAssocID="{DF803255-BDD6-3B46-A1D7-EDD4E2521ED8}" presName="horzThree" presStyleCnt="0"/>
      <dgm:spPr/>
    </dgm:pt>
  </dgm:ptLst>
  <dgm:cxnLst>
    <dgm:cxn modelId="{3BAFEB03-F9A6-3246-9E50-0A8CB1057BAC}" srcId="{009DFF98-D2B5-074B-8EE7-CA914F088400}" destId="{DE7393C1-778E-0342-AE4A-423DB021294C}" srcOrd="0" destOrd="0" parTransId="{786DAFE4-F824-0E49-B4D5-B2990FE1B1BA}" sibTransId="{94AA81B1-F78C-CA47-98A7-D49984D63308}"/>
    <dgm:cxn modelId="{2A92E51F-CA49-ED44-B1A0-BE34BDF5C1E5}" srcId="{A5A9FC8F-C8D2-4648-BE43-17D3BAB0E32F}" destId="{DF803255-BDD6-3B46-A1D7-EDD4E2521ED8}" srcOrd="3" destOrd="0" parTransId="{79B0504E-E465-C647-93D3-8F113FA1C937}" sibTransId="{577B2841-370A-D44F-BD7C-168CC1A83F77}"/>
    <dgm:cxn modelId="{39382A24-0A08-3C42-AE01-F769806D86FB}" type="presOf" srcId="{DF803255-BDD6-3B46-A1D7-EDD4E2521ED8}" destId="{1B3CB446-1D5F-CA46-B4AD-9CB1AFAD124D}" srcOrd="0" destOrd="0" presId="urn:microsoft.com/office/officeart/2005/8/layout/hierarchy4"/>
    <dgm:cxn modelId="{2488E245-7033-AA40-983F-9CE3A5E02D3E}" type="presOf" srcId="{397CE476-B8FC-E64D-80C6-3CB7802AC5D3}" destId="{88D91947-B9E7-6149-B1F0-21B78C3535B8}" srcOrd="0" destOrd="0" presId="urn:microsoft.com/office/officeart/2005/8/layout/hierarchy4"/>
    <dgm:cxn modelId="{41D23751-FE6C-6F48-BA2D-CF074D4DBDC1}" srcId="{DE7393C1-778E-0342-AE4A-423DB021294C}" destId="{397CE476-B8FC-E64D-80C6-3CB7802AC5D3}" srcOrd="1" destOrd="0" parTransId="{C6559AFA-5492-D348-B265-E65AC5A6B075}" sibTransId="{5AE7A31D-0C71-6C40-A03D-80049B6B904E}"/>
    <dgm:cxn modelId="{663AE754-F81F-AD4A-B677-CF0261EDE28D}" srcId="{A5A9FC8F-C8D2-4648-BE43-17D3BAB0E32F}" destId="{4EAA33E5-DA2F-EE44-8C66-7AAD28344ED9}" srcOrd="0" destOrd="0" parTransId="{AAFBA319-D563-BC4F-8686-0B337EAA824D}" sibTransId="{F9389ECB-CC06-E74C-884C-437E107EB021}"/>
    <dgm:cxn modelId="{C7056E5A-EFEC-BC4F-8EDA-33ECC319796D}" srcId="{9864A3C3-D146-2C49-9B7E-C14E8EFEB81A}" destId="{009DFF98-D2B5-074B-8EE7-CA914F088400}" srcOrd="0" destOrd="0" parTransId="{DD65814A-2CF5-C64D-8E92-54A5D3284A76}" sibTransId="{AF8EFC39-7A1C-1747-ACCC-622881F9A82A}"/>
    <dgm:cxn modelId="{D6A60B5C-4D05-054D-BF07-F817A02BEF17}" type="presOf" srcId="{A5A9FC8F-C8D2-4648-BE43-17D3BAB0E32F}" destId="{AA21378B-67A6-E449-B6C0-0C317B564534}" srcOrd="0" destOrd="0" presId="urn:microsoft.com/office/officeart/2005/8/layout/hierarchy4"/>
    <dgm:cxn modelId="{06173068-E701-784D-A660-A3CDFBBCD1B7}" srcId="{009DFF98-D2B5-074B-8EE7-CA914F088400}" destId="{A5A9FC8F-C8D2-4648-BE43-17D3BAB0E32F}" srcOrd="1" destOrd="0" parTransId="{A290624B-7266-6746-A9E3-E15998F81498}" sibTransId="{87FEE7E4-FD33-824E-A922-98D5950061CA}"/>
    <dgm:cxn modelId="{11C1CC71-573F-1443-BFC3-8E05E537F951}" type="presOf" srcId="{95E7D485-FC88-1440-B66A-F30FED9531ED}" destId="{7F55991C-B80C-6149-8457-7629916679DA}" srcOrd="0" destOrd="0" presId="urn:microsoft.com/office/officeart/2005/8/layout/hierarchy4"/>
    <dgm:cxn modelId="{5BB39476-B2E3-5E4B-81D0-D07EA230E157}" srcId="{A5A9FC8F-C8D2-4648-BE43-17D3BAB0E32F}" destId="{211B05E4-E7A8-AB49-A8A1-12ABC17B595A}" srcOrd="2" destOrd="0" parTransId="{10A2DB70-AD36-AA4C-BE48-8D5235AD16E0}" sibTransId="{843700CF-4B93-6641-93DF-077C837ED12A}"/>
    <dgm:cxn modelId="{81D0527B-E6B6-0B43-8D89-8831400FCEFD}" type="presOf" srcId="{AA1F072F-7988-B44E-8360-7EFF974AFCF9}" destId="{D28C416A-322F-F24A-8748-F99FDDE0372E}" srcOrd="0" destOrd="0" presId="urn:microsoft.com/office/officeart/2005/8/layout/hierarchy4"/>
    <dgm:cxn modelId="{CC90B37E-1F16-EB43-AD0E-788A54B0C4AF}" srcId="{DE7393C1-778E-0342-AE4A-423DB021294C}" destId="{8F6DDC2F-B660-6342-93CA-7071F1871931}" srcOrd="0" destOrd="0" parTransId="{0636299D-51AC-7E49-A41A-F981786E81F9}" sibTransId="{BE63AB99-6B01-1647-907D-0073D2A80304}"/>
    <dgm:cxn modelId="{31D7B58A-A05D-8F45-87DB-467EC6BD48FF}" type="presOf" srcId="{DE7393C1-778E-0342-AE4A-423DB021294C}" destId="{72710D28-D82F-5C4A-8B45-2BFAFD34CF3A}" srcOrd="0" destOrd="0" presId="urn:microsoft.com/office/officeart/2005/8/layout/hierarchy4"/>
    <dgm:cxn modelId="{051856A9-805D-F84A-8770-B32AD892360B}" type="presOf" srcId="{4EAA33E5-DA2F-EE44-8C66-7AAD28344ED9}" destId="{A718E132-F340-6A47-BDC4-DDE4ECDF34AE}" srcOrd="0" destOrd="0" presId="urn:microsoft.com/office/officeart/2005/8/layout/hierarchy4"/>
    <dgm:cxn modelId="{E06194A9-0BE3-974F-8B99-31A0ECE9DD25}" srcId="{DE7393C1-778E-0342-AE4A-423DB021294C}" destId="{95E7D485-FC88-1440-B66A-F30FED9531ED}" srcOrd="2" destOrd="0" parTransId="{33F995DE-6794-3145-AB80-5FBD7D72C509}" sibTransId="{8D7477F2-122D-104A-9C2F-6EDC9A9A864E}"/>
    <dgm:cxn modelId="{738BE5AA-439F-7F42-931F-FE1FED60C8E6}" type="presOf" srcId="{8F6DDC2F-B660-6342-93CA-7071F1871931}" destId="{7EA7920D-0C99-D446-BFC1-A67E8A4A4E66}" srcOrd="0" destOrd="0" presId="urn:microsoft.com/office/officeart/2005/8/layout/hierarchy4"/>
    <dgm:cxn modelId="{FF84F7B3-12E5-6B4A-B431-7C1A590E9878}" type="presOf" srcId="{211B05E4-E7A8-AB49-A8A1-12ABC17B595A}" destId="{AF934ABC-52D4-F44B-B9BF-450DCE639C31}" srcOrd="0" destOrd="0" presId="urn:microsoft.com/office/officeart/2005/8/layout/hierarchy4"/>
    <dgm:cxn modelId="{0BCCD3B4-007A-4A43-A759-32DFD7A54675}" srcId="{A5A9FC8F-C8D2-4648-BE43-17D3BAB0E32F}" destId="{AA1F072F-7988-B44E-8360-7EFF974AFCF9}" srcOrd="1" destOrd="0" parTransId="{039DB5B1-BA89-6D47-B9D2-3C8ADA345ED5}" sibTransId="{C3CFB954-EDCA-204B-87FC-25E6118F0AEB}"/>
    <dgm:cxn modelId="{2CB8B8C9-C73F-6E4C-9AC2-8A885AF3B67E}" type="presOf" srcId="{9864A3C3-D146-2C49-9B7E-C14E8EFEB81A}" destId="{A1E522B4-DB60-E74E-A8A2-3A57010116D0}" srcOrd="0" destOrd="0" presId="urn:microsoft.com/office/officeart/2005/8/layout/hierarchy4"/>
    <dgm:cxn modelId="{7692EBE0-8334-7643-91A2-E78D166CA5A6}" type="presOf" srcId="{009DFF98-D2B5-074B-8EE7-CA914F088400}" destId="{4C25491F-AED0-1E4E-8A18-67514073B3D9}" srcOrd="0" destOrd="0" presId="urn:microsoft.com/office/officeart/2005/8/layout/hierarchy4"/>
    <dgm:cxn modelId="{D96C73EB-BCC6-894F-8D49-F87FB07EA987}" type="presOf" srcId="{90315C8F-2966-2941-BD8B-8E87ABA82B98}" destId="{4F8D012E-66E4-4842-836C-797C1482A739}" srcOrd="0" destOrd="0" presId="urn:microsoft.com/office/officeart/2005/8/layout/hierarchy4"/>
    <dgm:cxn modelId="{7FC0F5F5-B298-7B46-837A-B8826D3A11F1}" srcId="{DE7393C1-778E-0342-AE4A-423DB021294C}" destId="{90315C8F-2966-2941-BD8B-8E87ABA82B98}" srcOrd="3" destOrd="0" parTransId="{CEC3EAB9-0777-904C-ABC8-24EFBF0297CF}" sibTransId="{7AB7326F-9408-B24C-B7D9-3E5BC8291F4B}"/>
    <dgm:cxn modelId="{71C71BDB-87A8-194A-BAC0-6315B137DC8E}" type="presParOf" srcId="{A1E522B4-DB60-E74E-A8A2-3A57010116D0}" destId="{DFD3A9E6-4946-CA48-A058-02B673AE42E2}" srcOrd="0" destOrd="0" presId="urn:microsoft.com/office/officeart/2005/8/layout/hierarchy4"/>
    <dgm:cxn modelId="{274E9191-D357-CC4B-BB24-3870BDFF007D}" type="presParOf" srcId="{DFD3A9E6-4946-CA48-A058-02B673AE42E2}" destId="{4C25491F-AED0-1E4E-8A18-67514073B3D9}" srcOrd="0" destOrd="0" presId="urn:microsoft.com/office/officeart/2005/8/layout/hierarchy4"/>
    <dgm:cxn modelId="{877AF561-5B83-6746-A1B0-65357AD7EF9F}" type="presParOf" srcId="{DFD3A9E6-4946-CA48-A058-02B673AE42E2}" destId="{D6EC4B9E-5FE2-0C41-8871-145FC6CDE310}" srcOrd="1" destOrd="0" presId="urn:microsoft.com/office/officeart/2005/8/layout/hierarchy4"/>
    <dgm:cxn modelId="{9729E06F-2084-5048-BA13-DC81B0811A7E}" type="presParOf" srcId="{DFD3A9E6-4946-CA48-A058-02B673AE42E2}" destId="{48506789-3985-024C-BC5E-EC0A1E3B4052}" srcOrd="2" destOrd="0" presId="urn:microsoft.com/office/officeart/2005/8/layout/hierarchy4"/>
    <dgm:cxn modelId="{1805A770-FB32-1442-8D8A-76AD71AF123D}" type="presParOf" srcId="{48506789-3985-024C-BC5E-EC0A1E3B4052}" destId="{431681BC-017F-EC43-9D4E-B77A745B64EE}" srcOrd="0" destOrd="0" presId="urn:microsoft.com/office/officeart/2005/8/layout/hierarchy4"/>
    <dgm:cxn modelId="{E495AD44-989A-CB4C-8F6A-90F8A7790440}" type="presParOf" srcId="{431681BC-017F-EC43-9D4E-B77A745B64EE}" destId="{72710D28-D82F-5C4A-8B45-2BFAFD34CF3A}" srcOrd="0" destOrd="0" presId="urn:microsoft.com/office/officeart/2005/8/layout/hierarchy4"/>
    <dgm:cxn modelId="{717C46D7-BDCF-C447-B800-AD0181F0668B}" type="presParOf" srcId="{431681BC-017F-EC43-9D4E-B77A745B64EE}" destId="{4BCE03A7-ACDF-454F-B9D6-4886A517B293}" srcOrd="1" destOrd="0" presId="urn:microsoft.com/office/officeart/2005/8/layout/hierarchy4"/>
    <dgm:cxn modelId="{9E3B4491-FEDB-C240-A504-0153E81EC7BB}" type="presParOf" srcId="{431681BC-017F-EC43-9D4E-B77A745B64EE}" destId="{F0F80843-8183-7447-97AB-F43693614BF7}" srcOrd="2" destOrd="0" presId="urn:microsoft.com/office/officeart/2005/8/layout/hierarchy4"/>
    <dgm:cxn modelId="{DFF50AFF-3A86-7E4E-9EE9-08D60DEE36CC}" type="presParOf" srcId="{F0F80843-8183-7447-97AB-F43693614BF7}" destId="{96598BE1-CA1B-D04D-B875-C16BFD51B1AB}" srcOrd="0" destOrd="0" presId="urn:microsoft.com/office/officeart/2005/8/layout/hierarchy4"/>
    <dgm:cxn modelId="{B0466245-33B5-5E4C-B062-111A6D1C4B47}" type="presParOf" srcId="{96598BE1-CA1B-D04D-B875-C16BFD51B1AB}" destId="{7EA7920D-0C99-D446-BFC1-A67E8A4A4E66}" srcOrd="0" destOrd="0" presId="urn:microsoft.com/office/officeart/2005/8/layout/hierarchy4"/>
    <dgm:cxn modelId="{0384000C-2A9A-C04C-8DAD-114DDA750086}" type="presParOf" srcId="{96598BE1-CA1B-D04D-B875-C16BFD51B1AB}" destId="{9ECACA93-AE62-214A-860E-274533FB78D9}" srcOrd="1" destOrd="0" presId="urn:microsoft.com/office/officeart/2005/8/layout/hierarchy4"/>
    <dgm:cxn modelId="{FC1044AB-C9CE-7649-A1BA-F22D67DC1781}" type="presParOf" srcId="{F0F80843-8183-7447-97AB-F43693614BF7}" destId="{DF41EF5A-FF4C-A843-8BDB-384035398BF4}" srcOrd="1" destOrd="0" presId="urn:microsoft.com/office/officeart/2005/8/layout/hierarchy4"/>
    <dgm:cxn modelId="{DCE88F4C-8190-114C-997E-DD866BFDD3FA}" type="presParOf" srcId="{F0F80843-8183-7447-97AB-F43693614BF7}" destId="{59EAB5EB-8484-8C4E-8FEC-C342498CFEC3}" srcOrd="2" destOrd="0" presId="urn:microsoft.com/office/officeart/2005/8/layout/hierarchy4"/>
    <dgm:cxn modelId="{364A559C-FE49-8843-B708-DF83F136747C}" type="presParOf" srcId="{59EAB5EB-8484-8C4E-8FEC-C342498CFEC3}" destId="{88D91947-B9E7-6149-B1F0-21B78C3535B8}" srcOrd="0" destOrd="0" presId="urn:microsoft.com/office/officeart/2005/8/layout/hierarchy4"/>
    <dgm:cxn modelId="{516B574A-ADCD-0546-9E92-D70E5F8D0701}" type="presParOf" srcId="{59EAB5EB-8484-8C4E-8FEC-C342498CFEC3}" destId="{0F5689BF-C4EB-0F4E-84D7-FCF8A09215F2}" srcOrd="1" destOrd="0" presId="urn:microsoft.com/office/officeart/2005/8/layout/hierarchy4"/>
    <dgm:cxn modelId="{576510E6-6537-154A-A199-871A3A50C88C}" type="presParOf" srcId="{F0F80843-8183-7447-97AB-F43693614BF7}" destId="{6966CFCC-35C7-924C-935B-BE0E4E158FD2}" srcOrd="3" destOrd="0" presId="urn:microsoft.com/office/officeart/2005/8/layout/hierarchy4"/>
    <dgm:cxn modelId="{DB77C4AF-B515-5B47-BC46-CA49A5EE6D92}" type="presParOf" srcId="{F0F80843-8183-7447-97AB-F43693614BF7}" destId="{FFF10C5C-6681-684B-A7F6-A305EE038A0F}" srcOrd="4" destOrd="0" presId="urn:microsoft.com/office/officeart/2005/8/layout/hierarchy4"/>
    <dgm:cxn modelId="{E554788B-86A0-614A-90F7-E4AC8BBD1252}" type="presParOf" srcId="{FFF10C5C-6681-684B-A7F6-A305EE038A0F}" destId="{7F55991C-B80C-6149-8457-7629916679DA}" srcOrd="0" destOrd="0" presId="urn:microsoft.com/office/officeart/2005/8/layout/hierarchy4"/>
    <dgm:cxn modelId="{09B5DB89-7111-5647-A87E-AA443FEB8897}" type="presParOf" srcId="{FFF10C5C-6681-684B-A7F6-A305EE038A0F}" destId="{DEB9CBA9-5AAE-E143-9A94-6AB0E2CFFBA5}" srcOrd="1" destOrd="0" presId="urn:microsoft.com/office/officeart/2005/8/layout/hierarchy4"/>
    <dgm:cxn modelId="{997A231D-B4BA-5246-8855-EF442C349003}" type="presParOf" srcId="{F0F80843-8183-7447-97AB-F43693614BF7}" destId="{61D949EA-CE71-7C45-A417-18EE62D0EE2B}" srcOrd="5" destOrd="0" presId="urn:microsoft.com/office/officeart/2005/8/layout/hierarchy4"/>
    <dgm:cxn modelId="{745E218A-A8C3-BF4B-AA7D-EF98893C9888}" type="presParOf" srcId="{F0F80843-8183-7447-97AB-F43693614BF7}" destId="{EAE615BF-45B8-A145-95F2-72CDD4F8ED69}" srcOrd="6" destOrd="0" presId="urn:microsoft.com/office/officeart/2005/8/layout/hierarchy4"/>
    <dgm:cxn modelId="{B9A73141-4E68-4A4D-80B5-D7EFDB87D455}" type="presParOf" srcId="{EAE615BF-45B8-A145-95F2-72CDD4F8ED69}" destId="{4F8D012E-66E4-4842-836C-797C1482A739}" srcOrd="0" destOrd="0" presId="urn:microsoft.com/office/officeart/2005/8/layout/hierarchy4"/>
    <dgm:cxn modelId="{619B724F-14BD-6E4D-820E-F87B2497DE93}" type="presParOf" srcId="{EAE615BF-45B8-A145-95F2-72CDD4F8ED69}" destId="{76456946-60E2-BF46-A2BE-E73C7BB5E5ED}" srcOrd="1" destOrd="0" presId="urn:microsoft.com/office/officeart/2005/8/layout/hierarchy4"/>
    <dgm:cxn modelId="{34142233-DDBE-9F44-BD32-FCEEE6078E8D}" type="presParOf" srcId="{48506789-3985-024C-BC5E-EC0A1E3B4052}" destId="{97C9BB2F-626B-7940-B4F1-49DC0E7DE218}" srcOrd="1" destOrd="0" presId="urn:microsoft.com/office/officeart/2005/8/layout/hierarchy4"/>
    <dgm:cxn modelId="{6F294CD2-B6AE-1641-9A48-A3BA5AAB3BE8}" type="presParOf" srcId="{48506789-3985-024C-BC5E-EC0A1E3B4052}" destId="{84611985-E227-E245-BD59-0BC0C5FE2FD3}" srcOrd="2" destOrd="0" presId="urn:microsoft.com/office/officeart/2005/8/layout/hierarchy4"/>
    <dgm:cxn modelId="{86E8A876-7035-1C44-B7CC-7588331693D7}" type="presParOf" srcId="{84611985-E227-E245-BD59-0BC0C5FE2FD3}" destId="{AA21378B-67A6-E449-B6C0-0C317B564534}" srcOrd="0" destOrd="0" presId="urn:microsoft.com/office/officeart/2005/8/layout/hierarchy4"/>
    <dgm:cxn modelId="{5391FF30-9AD2-0444-84DF-8E838A5E2E73}" type="presParOf" srcId="{84611985-E227-E245-BD59-0BC0C5FE2FD3}" destId="{AA69D4E1-78D9-054E-A7EC-508F62AA141D}" srcOrd="1" destOrd="0" presId="urn:microsoft.com/office/officeart/2005/8/layout/hierarchy4"/>
    <dgm:cxn modelId="{D6F41C71-9221-8240-9050-11BB0D7CF964}" type="presParOf" srcId="{84611985-E227-E245-BD59-0BC0C5FE2FD3}" destId="{4362675D-80C9-B741-9FB1-6C3546D6E554}" srcOrd="2" destOrd="0" presId="urn:microsoft.com/office/officeart/2005/8/layout/hierarchy4"/>
    <dgm:cxn modelId="{021A85CC-806A-0041-B50B-DC7F0CD660C6}" type="presParOf" srcId="{4362675D-80C9-B741-9FB1-6C3546D6E554}" destId="{1B0DA9F1-E7C2-0F47-A0B5-3127DD4A2C56}" srcOrd="0" destOrd="0" presId="urn:microsoft.com/office/officeart/2005/8/layout/hierarchy4"/>
    <dgm:cxn modelId="{0E169086-4A9B-124D-BD4F-5616627684DE}" type="presParOf" srcId="{1B0DA9F1-E7C2-0F47-A0B5-3127DD4A2C56}" destId="{A718E132-F340-6A47-BDC4-DDE4ECDF34AE}" srcOrd="0" destOrd="0" presId="urn:microsoft.com/office/officeart/2005/8/layout/hierarchy4"/>
    <dgm:cxn modelId="{FFE309AE-1543-8340-915A-23A405F3CA4C}" type="presParOf" srcId="{1B0DA9F1-E7C2-0F47-A0B5-3127DD4A2C56}" destId="{9366D8E9-554C-2C4F-9DB7-24CB1CA625AE}" srcOrd="1" destOrd="0" presId="urn:microsoft.com/office/officeart/2005/8/layout/hierarchy4"/>
    <dgm:cxn modelId="{E4A378BA-FB9D-2F47-8D93-ABF5252142F9}" type="presParOf" srcId="{4362675D-80C9-B741-9FB1-6C3546D6E554}" destId="{D6730EA9-E2F4-3F4A-990D-45AFCA7DE4FC}" srcOrd="1" destOrd="0" presId="urn:microsoft.com/office/officeart/2005/8/layout/hierarchy4"/>
    <dgm:cxn modelId="{E845DFCB-730F-0942-B069-8D6AE4A6A623}" type="presParOf" srcId="{4362675D-80C9-B741-9FB1-6C3546D6E554}" destId="{15615332-CB40-434F-9CD3-57E5699FABF8}" srcOrd="2" destOrd="0" presId="urn:microsoft.com/office/officeart/2005/8/layout/hierarchy4"/>
    <dgm:cxn modelId="{0A62CCA7-53F8-CD47-932E-D6BD68D6C86D}" type="presParOf" srcId="{15615332-CB40-434F-9CD3-57E5699FABF8}" destId="{D28C416A-322F-F24A-8748-F99FDDE0372E}" srcOrd="0" destOrd="0" presId="urn:microsoft.com/office/officeart/2005/8/layout/hierarchy4"/>
    <dgm:cxn modelId="{C2C28CDE-1F51-674C-A310-11003DEBC247}" type="presParOf" srcId="{15615332-CB40-434F-9CD3-57E5699FABF8}" destId="{2E02E28B-8BAA-C341-89BD-B2151BAAEDBC}" srcOrd="1" destOrd="0" presId="urn:microsoft.com/office/officeart/2005/8/layout/hierarchy4"/>
    <dgm:cxn modelId="{CF6E687D-912D-394A-B1EA-8FDDCB4143F5}" type="presParOf" srcId="{4362675D-80C9-B741-9FB1-6C3546D6E554}" destId="{3E2247D6-BB5C-994E-8316-33E70D83EDEC}" srcOrd="3" destOrd="0" presId="urn:microsoft.com/office/officeart/2005/8/layout/hierarchy4"/>
    <dgm:cxn modelId="{386B2311-92B8-944C-A8C1-429CA6B27722}" type="presParOf" srcId="{4362675D-80C9-B741-9FB1-6C3546D6E554}" destId="{331CC285-7023-8648-89B4-BC625A99299E}" srcOrd="4" destOrd="0" presId="urn:microsoft.com/office/officeart/2005/8/layout/hierarchy4"/>
    <dgm:cxn modelId="{633B6330-F421-3849-B68B-47297499B711}" type="presParOf" srcId="{331CC285-7023-8648-89B4-BC625A99299E}" destId="{AF934ABC-52D4-F44B-B9BF-450DCE639C31}" srcOrd="0" destOrd="0" presId="urn:microsoft.com/office/officeart/2005/8/layout/hierarchy4"/>
    <dgm:cxn modelId="{A2A72D8B-1AFD-F24B-8C34-31793C7FACEA}" type="presParOf" srcId="{331CC285-7023-8648-89B4-BC625A99299E}" destId="{ACE9C74F-A541-7D46-A8C3-A96F07723506}" srcOrd="1" destOrd="0" presId="urn:microsoft.com/office/officeart/2005/8/layout/hierarchy4"/>
    <dgm:cxn modelId="{188A0713-28BE-1F40-B6D9-7B5BD6732780}" type="presParOf" srcId="{4362675D-80C9-B741-9FB1-6C3546D6E554}" destId="{5A550075-FC6F-274A-AF07-B8ADCE6B368C}" srcOrd="5" destOrd="0" presId="urn:microsoft.com/office/officeart/2005/8/layout/hierarchy4"/>
    <dgm:cxn modelId="{23C78089-DCB7-4F43-84C1-A7AE52664107}" type="presParOf" srcId="{4362675D-80C9-B741-9FB1-6C3546D6E554}" destId="{24CF01AD-3E27-6E47-9490-C4DCCDA426C3}" srcOrd="6" destOrd="0" presId="urn:microsoft.com/office/officeart/2005/8/layout/hierarchy4"/>
    <dgm:cxn modelId="{41348C9E-3A37-EB4D-A4C0-9CA8795674EF}" type="presParOf" srcId="{24CF01AD-3E27-6E47-9490-C4DCCDA426C3}" destId="{1B3CB446-1D5F-CA46-B4AD-9CB1AFAD124D}" srcOrd="0" destOrd="0" presId="urn:microsoft.com/office/officeart/2005/8/layout/hierarchy4"/>
    <dgm:cxn modelId="{996B6A79-89BF-5A41-AF25-C5611FF56645}" type="presParOf" srcId="{24CF01AD-3E27-6E47-9490-C4DCCDA426C3}" destId="{6F5AF37E-BFC1-3349-A430-A52EB4C1518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64A3C3-D146-2C49-9B7E-C14E8EFEB81A}" type="doc">
      <dgm:prSet loTypeId="urn:microsoft.com/office/officeart/2005/8/layout/hierarchy4" loCatId="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09DFF98-D2B5-074B-8EE7-CA914F088400}">
      <dgm:prSet phldrT="[文本]"/>
      <dgm:spPr/>
      <dgm:t>
        <a:bodyPr/>
        <a:lstStyle/>
        <a:p>
          <a:pPr algn="ctr"/>
          <a:r>
            <a:rPr lang="nl-NL" b="0" i="0" dirty="0"/>
            <a:t>Cs</a:t>
          </a:r>
          <a:r>
            <a:rPr lang="nl-NL" altLang="zh-CN" b="0" i="0" baseline="-25000" dirty="0"/>
            <a:t>2</a:t>
          </a:r>
          <a:r>
            <a:rPr lang="nl-NL" b="0" i="0" dirty="0"/>
            <a:t>NaErF</a:t>
          </a:r>
          <a:r>
            <a:rPr lang="nl-NL" b="0" i="0" baseline="-25000" dirty="0"/>
            <a:t>6</a:t>
          </a:r>
          <a:endParaRPr lang="zh-CN" altLang="en-US" spc="300" baseline="-25000" dirty="0"/>
        </a:p>
      </dgm:t>
    </dgm:pt>
    <dgm:pt modelId="{DD65814A-2CF5-C64D-8E92-54A5D3284A76}" type="parTrans" cxnId="{C7056E5A-EFEC-BC4F-8EDA-33ECC319796D}">
      <dgm:prSet/>
      <dgm:spPr/>
      <dgm:t>
        <a:bodyPr/>
        <a:lstStyle/>
        <a:p>
          <a:endParaRPr lang="zh-CN" altLang="en-US"/>
        </a:p>
      </dgm:t>
    </dgm:pt>
    <dgm:pt modelId="{AF8EFC39-7A1C-1747-ACCC-622881F9A82A}" type="sibTrans" cxnId="{C7056E5A-EFEC-BC4F-8EDA-33ECC319796D}">
      <dgm:prSet/>
      <dgm:spPr/>
      <dgm:t>
        <a:bodyPr/>
        <a:lstStyle/>
        <a:p>
          <a:endParaRPr lang="zh-CN" altLang="en-US"/>
        </a:p>
      </dgm:t>
    </dgm:pt>
    <dgm:pt modelId="{347556DA-CEE2-064A-8557-B166BB2CFD59}">
      <dgm:prSet phldrT="[文本]"/>
      <dgm:spPr/>
      <dgm:t>
        <a:bodyPr/>
        <a:lstStyle/>
        <a:p>
          <a:r>
            <a:rPr lang="en-US" altLang="zh-CN" dirty="0"/>
            <a:t>Na</a:t>
          </a:r>
          <a:endParaRPr lang="zh-CN" altLang="en-US" dirty="0"/>
        </a:p>
      </dgm:t>
    </dgm:pt>
    <dgm:pt modelId="{327AB1C0-57C6-7F4D-9F7B-3EA96AEA12BC}" type="parTrans" cxnId="{940656F1-DC44-084C-AE44-A1D1BBBF06CF}">
      <dgm:prSet/>
      <dgm:spPr/>
      <dgm:t>
        <a:bodyPr/>
        <a:lstStyle/>
        <a:p>
          <a:endParaRPr lang="zh-CN" altLang="en-US"/>
        </a:p>
      </dgm:t>
    </dgm:pt>
    <dgm:pt modelId="{D754FAC9-A48B-E343-9915-6BD088AF3F94}" type="sibTrans" cxnId="{940656F1-DC44-084C-AE44-A1D1BBBF06CF}">
      <dgm:prSet/>
      <dgm:spPr/>
      <dgm:t>
        <a:bodyPr/>
        <a:lstStyle/>
        <a:p>
          <a:endParaRPr lang="zh-CN" altLang="en-US"/>
        </a:p>
      </dgm:t>
    </dgm:pt>
    <dgm:pt modelId="{F993925E-DEC2-C24A-AE01-575D1DD15ABD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C0E5BA05-2DDC-E945-81C3-D6E4EBB63421}" type="parTrans" cxnId="{C80EABC1-BF13-A849-83A4-8042892FB786}">
      <dgm:prSet/>
      <dgm:spPr/>
      <dgm:t>
        <a:bodyPr/>
        <a:lstStyle/>
        <a:p>
          <a:endParaRPr lang="zh-CN" altLang="en-US"/>
        </a:p>
      </dgm:t>
    </dgm:pt>
    <dgm:pt modelId="{3CCEE440-90A2-FB4D-991D-3B917A356EF0}" type="sibTrans" cxnId="{C80EABC1-BF13-A849-83A4-8042892FB786}">
      <dgm:prSet/>
      <dgm:spPr/>
      <dgm:t>
        <a:bodyPr/>
        <a:lstStyle/>
        <a:p>
          <a:endParaRPr lang="zh-CN" altLang="en-US"/>
        </a:p>
      </dgm:t>
    </dgm:pt>
    <dgm:pt modelId="{834C3FDA-AF20-5E4C-B7D8-E78B6B54C192}">
      <dgm:prSet phldrT="[文本]"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59EF2B5F-40DF-C346-AFBD-1D016C896389}" type="parTrans" cxnId="{B6819EFC-0CD1-4440-8442-8B0696AE68F5}">
      <dgm:prSet/>
      <dgm:spPr/>
      <dgm:t>
        <a:bodyPr/>
        <a:lstStyle/>
        <a:p>
          <a:endParaRPr lang="zh-CN" altLang="en-US"/>
        </a:p>
      </dgm:t>
    </dgm:pt>
    <dgm:pt modelId="{E2604DB1-ACDA-6845-98F6-3A6B03A05365}" type="sibTrans" cxnId="{B6819EFC-0CD1-4440-8442-8B0696AE68F5}">
      <dgm:prSet/>
      <dgm:spPr/>
      <dgm:t>
        <a:bodyPr/>
        <a:lstStyle/>
        <a:p>
          <a:endParaRPr lang="zh-CN" altLang="en-US"/>
        </a:p>
      </dgm:t>
    </dgm:pt>
    <dgm:pt modelId="{A5A9FC8F-C8D2-4648-BE43-17D3BAB0E32F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A290624B-7266-6746-A9E3-E15998F81498}" type="parTrans" cxnId="{06173068-E701-784D-A660-A3CDFBBCD1B7}">
      <dgm:prSet/>
      <dgm:spPr/>
      <dgm:t>
        <a:bodyPr/>
        <a:lstStyle/>
        <a:p>
          <a:endParaRPr lang="zh-CN" altLang="en-US"/>
        </a:p>
      </dgm:t>
    </dgm:pt>
    <dgm:pt modelId="{87FEE7E4-FD33-824E-A922-98D5950061CA}" type="sibTrans" cxnId="{06173068-E701-784D-A660-A3CDFBBCD1B7}">
      <dgm:prSet/>
      <dgm:spPr/>
      <dgm:t>
        <a:bodyPr/>
        <a:lstStyle/>
        <a:p>
          <a:endParaRPr lang="zh-CN" altLang="en-US"/>
        </a:p>
      </dgm:t>
    </dgm:pt>
    <dgm:pt modelId="{DE7393C1-778E-0342-AE4A-423DB021294C}">
      <dgm:prSet phldrT="[文本]"/>
      <dgm:spPr/>
      <dgm:t>
        <a:bodyPr/>
        <a:lstStyle/>
        <a:p>
          <a:r>
            <a:rPr lang="en-US" altLang="zh-CN" dirty="0"/>
            <a:t>Cs</a:t>
          </a:r>
          <a:endParaRPr lang="zh-CN" altLang="en-US" dirty="0"/>
        </a:p>
      </dgm:t>
    </dgm:pt>
    <dgm:pt modelId="{786DAFE4-F824-0E49-B4D5-B2990FE1B1BA}" type="parTrans" cxnId="{3BAFEB03-F9A6-3246-9E50-0A8CB1057BAC}">
      <dgm:prSet/>
      <dgm:spPr/>
      <dgm:t>
        <a:bodyPr/>
        <a:lstStyle/>
        <a:p>
          <a:endParaRPr lang="zh-CN" altLang="en-US"/>
        </a:p>
      </dgm:t>
    </dgm:pt>
    <dgm:pt modelId="{94AA81B1-F78C-CA47-98A7-D49984D63308}" type="sibTrans" cxnId="{3BAFEB03-F9A6-3246-9E50-0A8CB1057BAC}">
      <dgm:prSet/>
      <dgm:spPr/>
      <dgm:t>
        <a:bodyPr/>
        <a:lstStyle/>
        <a:p>
          <a:endParaRPr lang="zh-CN" altLang="en-US"/>
        </a:p>
      </dgm:t>
    </dgm:pt>
    <dgm:pt modelId="{CC4D52AE-AFD7-F940-877F-D9C0A1FBF000}">
      <dgm:prSet phldrT="[文本]"/>
      <dgm:spPr/>
      <dgm:t>
        <a:bodyPr/>
        <a:lstStyle/>
        <a:p>
          <a:r>
            <a:rPr lang="en-US" altLang="zh-CN" dirty="0"/>
            <a:t>Er</a:t>
          </a:r>
          <a:endParaRPr lang="zh-CN" altLang="en-US" dirty="0"/>
        </a:p>
      </dgm:t>
    </dgm:pt>
    <dgm:pt modelId="{8E227EFA-2190-B348-A4FE-262E04064733}" type="parTrans" cxnId="{238D82AE-9683-094A-8DDA-D779F989BA3C}">
      <dgm:prSet/>
      <dgm:spPr/>
      <dgm:t>
        <a:bodyPr/>
        <a:lstStyle/>
        <a:p>
          <a:endParaRPr lang="zh-CN" altLang="en-US"/>
        </a:p>
      </dgm:t>
    </dgm:pt>
    <dgm:pt modelId="{95E0EE7B-5DFB-2F43-BF87-E4251DE139C8}" type="sibTrans" cxnId="{238D82AE-9683-094A-8DDA-D779F989BA3C}">
      <dgm:prSet/>
      <dgm:spPr/>
      <dgm:t>
        <a:bodyPr/>
        <a:lstStyle/>
        <a:p>
          <a:endParaRPr lang="zh-CN" altLang="en-US"/>
        </a:p>
      </dgm:t>
    </dgm:pt>
    <dgm:pt modelId="{45E8388C-0D74-9144-AEF0-97D65E98B474}">
      <dgm:prSet phldrT="[文本]"/>
      <dgm:spPr/>
      <dgm:t>
        <a:bodyPr/>
        <a:lstStyle/>
        <a:p>
          <a:r>
            <a:rPr lang="en-US" altLang="zh-CN" dirty="0"/>
            <a:t>F</a:t>
          </a:r>
          <a:endParaRPr lang="zh-CN" altLang="en-US" dirty="0"/>
        </a:p>
      </dgm:t>
    </dgm:pt>
    <dgm:pt modelId="{15EB56EC-8168-2446-8E41-4B6C942DB3EC}" type="parTrans" cxnId="{640A5C5C-C3B0-904E-AD97-33595EFE4245}">
      <dgm:prSet/>
      <dgm:spPr/>
      <dgm:t>
        <a:bodyPr/>
        <a:lstStyle/>
        <a:p>
          <a:endParaRPr lang="zh-CN" altLang="en-US"/>
        </a:p>
      </dgm:t>
    </dgm:pt>
    <dgm:pt modelId="{93DB17DE-8828-EB46-AEE2-F4B8A3442B32}" type="sibTrans" cxnId="{640A5C5C-C3B0-904E-AD97-33595EFE4245}">
      <dgm:prSet/>
      <dgm:spPr/>
      <dgm:t>
        <a:bodyPr/>
        <a:lstStyle/>
        <a:p>
          <a:endParaRPr lang="zh-CN" altLang="en-US"/>
        </a:p>
      </dgm:t>
    </dgm:pt>
    <dgm:pt modelId="{B8C97F7E-B188-EA4C-9416-07785E82C2B8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E4B899BA-6A7D-C144-90CE-ADCD3F3352C3}" type="parTrans" cxnId="{CEBCB62A-6D3B-0F4C-A121-070E4979659A}">
      <dgm:prSet/>
      <dgm:spPr/>
      <dgm:t>
        <a:bodyPr/>
        <a:lstStyle/>
        <a:p>
          <a:endParaRPr lang="zh-CN" altLang="en-US"/>
        </a:p>
      </dgm:t>
    </dgm:pt>
    <dgm:pt modelId="{F7E5437A-9566-9E41-8FB5-B283C069A619}" type="sibTrans" cxnId="{CEBCB62A-6D3B-0F4C-A121-070E4979659A}">
      <dgm:prSet/>
      <dgm:spPr/>
      <dgm:t>
        <a:bodyPr/>
        <a:lstStyle/>
        <a:p>
          <a:endParaRPr lang="zh-CN" altLang="en-US"/>
        </a:p>
      </dgm:t>
    </dgm:pt>
    <dgm:pt modelId="{8F6DDC2F-B660-6342-93CA-7071F1871931}">
      <dgm:prSet phldrT="[文本]"/>
      <dgm:spPr/>
      <dgm:t>
        <a:bodyPr/>
        <a:lstStyle/>
        <a:p>
          <a:r>
            <a:rPr lang="en-US" altLang="zh-CN" dirty="0"/>
            <a:t>55</a:t>
          </a:r>
          <a:endParaRPr lang="zh-CN" altLang="en-US" dirty="0"/>
        </a:p>
      </dgm:t>
    </dgm:pt>
    <dgm:pt modelId="{0636299D-51AC-7E49-A41A-F981786E81F9}" type="parTrans" cxnId="{CC90B37E-1F16-EB43-AD0E-788A54B0C4AF}">
      <dgm:prSet/>
      <dgm:spPr/>
      <dgm:t>
        <a:bodyPr/>
        <a:lstStyle/>
        <a:p>
          <a:endParaRPr lang="zh-CN" altLang="en-US"/>
        </a:p>
      </dgm:t>
    </dgm:pt>
    <dgm:pt modelId="{BE63AB99-6B01-1647-907D-0073D2A80304}" type="sibTrans" cxnId="{CC90B37E-1F16-EB43-AD0E-788A54B0C4AF}">
      <dgm:prSet/>
      <dgm:spPr/>
      <dgm:t>
        <a:bodyPr/>
        <a:lstStyle/>
        <a:p>
          <a:endParaRPr lang="zh-CN" altLang="en-US"/>
        </a:p>
      </dgm:t>
    </dgm:pt>
    <dgm:pt modelId="{4EAA33E5-DA2F-EE44-8C66-7AAD28344ED9}">
      <dgm:prSet phldrT="[文本]"/>
      <dgm:spPr/>
      <dgm:t>
        <a:bodyPr/>
        <a:lstStyle/>
        <a:p>
          <a:r>
            <a:rPr lang="en-US" altLang="zh-CN" dirty="0"/>
            <a:t>2/6</a:t>
          </a:r>
          <a:endParaRPr lang="zh-CN" altLang="en-US" dirty="0"/>
        </a:p>
      </dgm:t>
    </dgm:pt>
    <dgm:pt modelId="{AAFBA319-D563-BC4F-8686-0B337EAA824D}" type="parTrans" cxnId="{663AE754-F81F-AD4A-B677-CF0261EDE28D}">
      <dgm:prSet/>
      <dgm:spPr/>
      <dgm:t>
        <a:bodyPr/>
        <a:lstStyle/>
        <a:p>
          <a:endParaRPr lang="zh-CN" altLang="en-US"/>
        </a:p>
      </dgm:t>
    </dgm:pt>
    <dgm:pt modelId="{F9389ECB-CC06-E74C-884C-437E107EB021}" type="sibTrans" cxnId="{663AE754-F81F-AD4A-B677-CF0261EDE28D}">
      <dgm:prSet/>
      <dgm:spPr/>
      <dgm:t>
        <a:bodyPr/>
        <a:lstStyle/>
        <a:p>
          <a:endParaRPr lang="zh-CN" altLang="en-US"/>
        </a:p>
      </dgm:t>
    </dgm:pt>
    <dgm:pt modelId="{7F1F1F3D-D8D2-D643-BDE0-C5BDD72F2921}">
      <dgm:prSet phldrT="[文本]"/>
      <dgm:spPr/>
      <dgm:t>
        <a:bodyPr/>
        <a:lstStyle/>
        <a:p>
          <a:r>
            <a:rPr lang="en-US" altLang="zh-CN" dirty="0"/>
            <a:t>11</a:t>
          </a:r>
          <a:endParaRPr lang="zh-CN" altLang="en-US" dirty="0"/>
        </a:p>
      </dgm:t>
    </dgm:pt>
    <dgm:pt modelId="{4C69EEB9-614F-EA40-A172-470E7CC865A8}" type="parTrans" cxnId="{9C7A5547-C17C-3D4F-A6AB-7B2F97305595}">
      <dgm:prSet/>
      <dgm:spPr/>
      <dgm:t>
        <a:bodyPr/>
        <a:lstStyle/>
        <a:p>
          <a:endParaRPr lang="zh-CN" altLang="en-US"/>
        </a:p>
      </dgm:t>
    </dgm:pt>
    <dgm:pt modelId="{A963BA4D-628C-2842-A868-6EB252357A76}" type="sibTrans" cxnId="{9C7A5547-C17C-3D4F-A6AB-7B2F97305595}">
      <dgm:prSet/>
      <dgm:spPr/>
      <dgm:t>
        <a:bodyPr/>
        <a:lstStyle/>
        <a:p>
          <a:endParaRPr lang="zh-CN" altLang="en-US"/>
        </a:p>
      </dgm:t>
    </dgm:pt>
    <dgm:pt modelId="{14EC8F7D-2237-494A-9DC8-137850C1970A}">
      <dgm:prSet phldrT="[文本]"/>
      <dgm:spPr/>
      <dgm:t>
        <a:bodyPr/>
        <a:lstStyle/>
        <a:p>
          <a:r>
            <a:rPr lang="en-US" altLang="zh-CN" dirty="0"/>
            <a:t>1/6</a:t>
          </a:r>
          <a:endParaRPr lang="zh-CN" altLang="en-US" dirty="0"/>
        </a:p>
      </dgm:t>
    </dgm:pt>
    <dgm:pt modelId="{AC6C86FB-BCD2-F941-9032-8D3B004BA0B6}" type="parTrans" cxnId="{70C634EA-A6E0-4E4F-94F1-69A84E6FAB78}">
      <dgm:prSet/>
      <dgm:spPr/>
      <dgm:t>
        <a:bodyPr/>
        <a:lstStyle/>
        <a:p>
          <a:endParaRPr lang="zh-CN" altLang="en-US"/>
        </a:p>
      </dgm:t>
    </dgm:pt>
    <dgm:pt modelId="{ABC72003-6D4C-8348-B539-43A5763EBE9B}" type="sibTrans" cxnId="{70C634EA-A6E0-4E4F-94F1-69A84E6FAB78}">
      <dgm:prSet/>
      <dgm:spPr/>
      <dgm:t>
        <a:bodyPr/>
        <a:lstStyle/>
        <a:p>
          <a:endParaRPr lang="zh-CN" altLang="en-US"/>
        </a:p>
      </dgm:t>
    </dgm:pt>
    <dgm:pt modelId="{D2E957BB-3BAE-304E-8A7F-1770E96E5FE1}">
      <dgm:prSet/>
      <dgm:spPr/>
      <dgm:t>
        <a:bodyPr/>
        <a:lstStyle/>
        <a:p>
          <a:r>
            <a:rPr lang="en-US" altLang="zh-CN" dirty="0"/>
            <a:t>68</a:t>
          </a:r>
          <a:endParaRPr lang="zh-CN" altLang="en-US" dirty="0"/>
        </a:p>
      </dgm:t>
    </dgm:pt>
    <dgm:pt modelId="{7330D094-5278-DA4C-A999-AA1D3168F678}" type="parTrans" cxnId="{516EEF80-1829-2644-81E7-EB21CC66C2A5}">
      <dgm:prSet/>
      <dgm:spPr/>
      <dgm:t>
        <a:bodyPr/>
        <a:lstStyle/>
        <a:p>
          <a:endParaRPr lang="zh-CN" altLang="en-US"/>
        </a:p>
      </dgm:t>
    </dgm:pt>
    <dgm:pt modelId="{0AF50F45-2202-CE45-A626-C65AB023FFB1}" type="sibTrans" cxnId="{516EEF80-1829-2644-81E7-EB21CC66C2A5}">
      <dgm:prSet/>
      <dgm:spPr/>
      <dgm:t>
        <a:bodyPr/>
        <a:lstStyle/>
        <a:p>
          <a:endParaRPr lang="zh-CN" altLang="en-US"/>
        </a:p>
      </dgm:t>
    </dgm:pt>
    <dgm:pt modelId="{A0534263-CED6-5C47-AE77-C12D65F94488}">
      <dgm:prSet/>
      <dgm:spPr/>
      <dgm:t>
        <a:bodyPr/>
        <a:lstStyle/>
        <a:p>
          <a:r>
            <a:rPr lang="en-US" altLang="zh-CN" dirty="0"/>
            <a:t>1/6</a:t>
          </a:r>
          <a:endParaRPr lang="zh-CN" altLang="en-US" dirty="0"/>
        </a:p>
      </dgm:t>
    </dgm:pt>
    <dgm:pt modelId="{B1705BF6-33D8-3149-A618-D39FFA2DE314}" type="parTrans" cxnId="{33755932-D264-D04E-8AC1-801B69FCA179}">
      <dgm:prSet/>
      <dgm:spPr/>
      <dgm:t>
        <a:bodyPr/>
        <a:lstStyle/>
        <a:p>
          <a:endParaRPr lang="zh-CN" altLang="en-US"/>
        </a:p>
      </dgm:t>
    </dgm:pt>
    <dgm:pt modelId="{DFDAD1A3-10DE-034C-842E-E973A497016A}" type="sibTrans" cxnId="{33755932-D264-D04E-8AC1-801B69FCA179}">
      <dgm:prSet/>
      <dgm:spPr/>
      <dgm:t>
        <a:bodyPr/>
        <a:lstStyle/>
        <a:p>
          <a:endParaRPr lang="zh-CN" altLang="en-US"/>
        </a:p>
      </dgm:t>
    </dgm:pt>
    <dgm:pt modelId="{0F45BCD2-507C-424D-BCD0-13AA19C43122}">
      <dgm:prSet/>
      <dgm:spPr/>
      <dgm:t>
        <a:bodyPr/>
        <a:lstStyle/>
        <a:p>
          <a:r>
            <a:rPr lang="en-US" altLang="zh-CN" dirty="0"/>
            <a:t>9</a:t>
          </a:r>
          <a:endParaRPr lang="zh-CN" altLang="en-US" dirty="0"/>
        </a:p>
      </dgm:t>
    </dgm:pt>
    <dgm:pt modelId="{1AF78880-1262-D640-A123-687B76AAA57F}" type="parTrans" cxnId="{92F6659F-F261-1C48-B1BD-7298E2A01869}">
      <dgm:prSet/>
      <dgm:spPr/>
      <dgm:t>
        <a:bodyPr/>
        <a:lstStyle/>
        <a:p>
          <a:endParaRPr lang="zh-CN" altLang="en-US"/>
        </a:p>
      </dgm:t>
    </dgm:pt>
    <dgm:pt modelId="{CEB54C73-0836-DC4C-9780-8395B32CCD7C}" type="sibTrans" cxnId="{92F6659F-F261-1C48-B1BD-7298E2A01869}">
      <dgm:prSet/>
      <dgm:spPr/>
      <dgm:t>
        <a:bodyPr/>
        <a:lstStyle/>
        <a:p>
          <a:endParaRPr lang="zh-CN" altLang="en-US"/>
        </a:p>
      </dgm:t>
    </dgm:pt>
    <dgm:pt modelId="{326BDA13-D1B6-ED48-BB62-682F22DB1716}">
      <dgm:prSet/>
      <dgm:spPr/>
      <dgm:t>
        <a:bodyPr/>
        <a:lstStyle/>
        <a:p>
          <a:r>
            <a:rPr lang="en-US" altLang="zh-CN" dirty="0"/>
            <a:t>6/6</a:t>
          </a:r>
          <a:endParaRPr lang="zh-CN" altLang="en-US" dirty="0"/>
        </a:p>
      </dgm:t>
    </dgm:pt>
    <dgm:pt modelId="{F5ACF7CD-BF98-DA43-A368-B2165618849F}" type="parTrans" cxnId="{D4BCC404-249A-3E43-B662-55D7F199ACDB}">
      <dgm:prSet/>
      <dgm:spPr/>
      <dgm:t>
        <a:bodyPr/>
        <a:lstStyle/>
        <a:p>
          <a:endParaRPr lang="zh-CN" altLang="en-US"/>
        </a:p>
      </dgm:t>
    </dgm:pt>
    <dgm:pt modelId="{1080DF41-3A3D-FD4D-9490-6D1B94C0343E}" type="sibTrans" cxnId="{D4BCC404-249A-3E43-B662-55D7F199ACDB}">
      <dgm:prSet/>
      <dgm:spPr/>
      <dgm:t>
        <a:bodyPr/>
        <a:lstStyle/>
        <a:p>
          <a:endParaRPr lang="zh-CN" altLang="en-US"/>
        </a:p>
      </dgm:t>
    </dgm:pt>
    <dgm:pt modelId="{A1E522B4-DB60-E74E-A8A2-3A57010116D0}" type="pres">
      <dgm:prSet presAssocID="{9864A3C3-D146-2C49-9B7E-C14E8EFEB81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D3A9E6-4946-CA48-A058-02B673AE42E2}" type="pres">
      <dgm:prSet presAssocID="{009DFF98-D2B5-074B-8EE7-CA914F088400}" presName="vertOne" presStyleCnt="0"/>
      <dgm:spPr/>
    </dgm:pt>
    <dgm:pt modelId="{4C25491F-AED0-1E4E-8A18-67514073B3D9}" type="pres">
      <dgm:prSet presAssocID="{009DFF98-D2B5-074B-8EE7-CA914F088400}" presName="txOne" presStyleLbl="node0" presStyleIdx="0" presStyleCnt="1">
        <dgm:presLayoutVars>
          <dgm:chPref val="3"/>
        </dgm:presLayoutVars>
      </dgm:prSet>
      <dgm:spPr/>
    </dgm:pt>
    <dgm:pt modelId="{D6EC4B9E-5FE2-0C41-8871-145FC6CDE310}" type="pres">
      <dgm:prSet presAssocID="{009DFF98-D2B5-074B-8EE7-CA914F088400}" presName="parTransOne" presStyleCnt="0"/>
      <dgm:spPr/>
    </dgm:pt>
    <dgm:pt modelId="{48506789-3985-024C-BC5E-EC0A1E3B4052}" type="pres">
      <dgm:prSet presAssocID="{009DFF98-D2B5-074B-8EE7-CA914F088400}" presName="horzOne" presStyleCnt="0"/>
      <dgm:spPr/>
    </dgm:pt>
    <dgm:pt modelId="{431681BC-017F-EC43-9D4E-B77A745B64EE}" type="pres">
      <dgm:prSet presAssocID="{DE7393C1-778E-0342-AE4A-423DB021294C}" presName="vertTwo" presStyleCnt="0"/>
      <dgm:spPr/>
    </dgm:pt>
    <dgm:pt modelId="{72710D28-D82F-5C4A-8B45-2BFAFD34CF3A}" type="pres">
      <dgm:prSet presAssocID="{DE7393C1-778E-0342-AE4A-423DB021294C}" presName="txTwo" presStyleLbl="node2" presStyleIdx="0" presStyleCnt="8">
        <dgm:presLayoutVars>
          <dgm:chPref val="3"/>
        </dgm:presLayoutVars>
      </dgm:prSet>
      <dgm:spPr/>
    </dgm:pt>
    <dgm:pt modelId="{4BCE03A7-ACDF-454F-B9D6-4886A517B293}" type="pres">
      <dgm:prSet presAssocID="{DE7393C1-778E-0342-AE4A-423DB021294C}" presName="parTransTwo" presStyleCnt="0"/>
      <dgm:spPr/>
    </dgm:pt>
    <dgm:pt modelId="{F0F80843-8183-7447-97AB-F43693614BF7}" type="pres">
      <dgm:prSet presAssocID="{DE7393C1-778E-0342-AE4A-423DB021294C}" presName="horzTwo" presStyleCnt="0"/>
      <dgm:spPr/>
    </dgm:pt>
    <dgm:pt modelId="{96598BE1-CA1B-D04D-B875-C16BFD51B1AB}" type="pres">
      <dgm:prSet presAssocID="{8F6DDC2F-B660-6342-93CA-7071F1871931}" presName="vertThree" presStyleCnt="0"/>
      <dgm:spPr/>
    </dgm:pt>
    <dgm:pt modelId="{7EA7920D-0C99-D446-BFC1-A67E8A4A4E66}" type="pres">
      <dgm:prSet presAssocID="{8F6DDC2F-B660-6342-93CA-7071F1871931}" presName="txThree" presStyleLbl="node3" presStyleIdx="0" presStyleCnt="8">
        <dgm:presLayoutVars>
          <dgm:chPref val="3"/>
        </dgm:presLayoutVars>
      </dgm:prSet>
      <dgm:spPr/>
    </dgm:pt>
    <dgm:pt modelId="{9ECACA93-AE62-214A-860E-274533FB78D9}" type="pres">
      <dgm:prSet presAssocID="{8F6DDC2F-B660-6342-93CA-7071F1871931}" presName="horzThree" presStyleCnt="0"/>
      <dgm:spPr/>
    </dgm:pt>
    <dgm:pt modelId="{97C9BB2F-626B-7940-B4F1-49DC0E7DE218}" type="pres">
      <dgm:prSet presAssocID="{94AA81B1-F78C-CA47-98A7-D49984D63308}" presName="sibSpaceTwo" presStyleCnt="0"/>
      <dgm:spPr/>
    </dgm:pt>
    <dgm:pt modelId="{84611985-E227-E245-BD59-0BC0C5FE2FD3}" type="pres">
      <dgm:prSet presAssocID="{A5A9FC8F-C8D2-4648-BE43-17D3BAB0E32F}" presName="vertTwo" presStyleCnt="0"/>
      <dgm:spPr/>
    </dgm:pt>
    <dgm:pt modelId="{AA21378B-67A6-E449-B6C0-0C317B564534}" type="pres">
      <dgm:prSet presAssocID="{A5A9FC8F-C8D2-4648-BE43-17D3BAB0E32F}" presName="txTwo" presStyleLbl="node2" presStyleIdx="1" presStyleCnt="8">
        <dgm:presLayoutVars>
          <dgm:chPref val="3"/>
        </dgm:presLayoutVars>
      </dgm:prSet>
      <dgm:spPr/>
    </dgm:pt>
    <dgm:pt modelId="{AA69D4E1-78D9-054E-A7EC-508F62AA141D}" type="pres">
      <dgm:prSet presAssocID="{A5A9FC8F-C8D2-4648-BE43-17D3BAB0E32F}" presName="parTransTwo" presStyleCnt="0"/>
      <dgm:spPr/>
    </dgm:pt>
    <dgm:pt modelId="{4362675D-80C9-B741-9FB1-6C3546D6E554}" type="pres">
      <dgm:prSet presAssocID="{A5A9FC8F-C8D2-4648-BE43-17D3BAB0E32F}" presName="horzTwo" presStyleCnt="0"/>
      <dgm:spPr/>
    </dgm:pt>
    <dgm:pt modelId="{1B0DA9F1-E7C2-0F47-A0B5-3127DD4A2C56}" type="pres">
      <dgm:prSet presAssocID="{4EAA33E5-DA2F-EE44-8C66-7AAD28344ED9}" presName="vertThree" presStyleCnt="0"/>
      <dgm:spPr/>
    </dgm:pt>
    <dgm:pt modelId="{A718E132-F340-6A47-BDC4-DDE4ECDF34AE}" type="pres">
      <dgm:prSet presAssocID="{4EAA33E5-DA2F-EE44-8C66-7AAD28344ED9}" presName="txThree" presStyleLbl="node3" presStyleIdx="1" presStyleCnt="8">
        <dgm:presLayoutVars>
          <dgm:chPref val="3"/>
        </dgm:presLayoutVars>
      </dgm:prSet>
      <dgm:spPr/>
    </dgm:pt>
    <dgm:pt modelId="{9366D8E9-554C-2C4F-9DB7-24CB1CA625AE}" type="pres">
      <dgm:prSet presAssocID="{4EAA33E5-DA2F-EE44-8C66-7AAD28344ED9}" presName="horzThree" presStyleCnt="0"/>
      <dgm:spPr/>
    </dgm:pt>
    <dgm:pt modelId="{5C84A814-1E09-0F48-A514-235F17120CB8}" type="pres">
      <dgm:prSet presAssocID="{87FEE7E4-FD33-824E-A922-98D5950061CA}" presName="sibSpaceTwo" presStyleCnt="0"/>
      <dgm:spPr/>
    </dgm:pt>
    <dgm:pt modelId="{C6AE2B34-7FA0-F846-AB65-06DDABCDAC3D}" type="pres">
      <dgm:prSet presAssocID="{347556DA-CEE2-064A-8557-B166BB2CFD59}" presName="vertTwo" presStyleCnt="0"/>
      <dgm:spPr/>
    </dgm:pt>
    <dgm:pt modelId="{C7B0B38A-E60C-8042-B96A-061E98040115}" type="pres">
      <dgm:prSet presAssocID="{347556DA-CEE2-064A-8557-B166BB2CFD59}" presName="txTwo" presStyleLbl="node2" presStyleIdx="2" presStyleCnt="8">
        <dgm:presLayoutVars>
          <dgm:chPref val="3"/>
        </dgm:presLayoutVars>
      </dgm:prSet>
      <dgm:spPr/>
    </dgm:pt>
    <dgm:pt modelId="{068FD440-C5F8-2144-A161-ED3C93F93135}" type="pres">
      <dgm:prSet presAssocID="{347556DA-CEE2-064A-8557-B166BB2CFD59}" presName="parTransTwo" presStyleCnt="0"/>
      <dgm:spPr/>
    </dgm:pt>
    <dgm:pt modelId="{238D5910-8FF7-8E4E-96F8-B0898AAE7FBB}" type="pres">
      <dgm:prSet presAssocID="{347556DA-CEE2-064A-8557-B166BB2CFD59}" presName="horzTwo" presStyleCnt="0"/>
      <dgm:spPr/>
    </dgm:pt>
    <dgm:pt modelId="{9B7E4409-0336-1E42-94C0-5DA5C24AE27C}" type="pres">
      <dgm:prSet presAssocID="{7F1F1F3D-D8D2-D643-BDE0-C5BDD72F2921}" presName="vertThree" presStyleCnt="0"/>
      <dgm:spPr/>
    </dgm:pt>
    <dgm:pt modelId="{73608C4E-1740-C747-9B44-96910DB7DBFD}" type="pres">
      <dgm:prSet presAssocID="{7F1F1F3D-D8D2-D643-BDE0-C5BDD72F2921}" presName="txThree" presStyleLbl="node3" presStyleIdx="2" presStyleCnt="8">
        <dgm:presLayoutVars>
          <dgm:chPref val="3"/>
        </dgm:presLayoutVars>
      </dgm:prSet>
      <dgm:spPr/>
    </dgm:pt>
    <dgm:pt modelId="{84D27E12-40DC-964F-9E87-C4B0824AF824}" type="pres">
      <dgm:prSet presAssocID="{7F1F1F3D-D8D2-D643-BDE0-C5BDD72F2921}" presName="horzThree" presStyleCnt="0"/>
      <dgm:spPr/>
    </dgm:pt>
    <dgm:pt modelId="{5E1975B0-89FF-1D4D-BC90-6400C73C6630}" type="pres">
      <dgm:prSet presAssocID="{D754FAC9-A48B-E343-9915-6BD088AF3F94}" presName="sibSpaceTwo" presStyleCnt="0"/>
      <dgm:spPr/>
    </dgm:pt>
    <dgm:pt modelId="{5A591A13-240E-C746-9CD5-B55794C8B0BC}" type="pres">
      <dgm:prSet presAssocID="{B8C97F7E-B188-EA4C-9416-07785E82C2B8}" presName="vertTwo" presStyleCnt="0"/>
      <dgm:spPr/>
    </dgm:pt>
    <dgm:pt modelId="{D20A31BF-BE4A-4947-8DE4-8D44BFF74F99}" type="pres">
      <dgm:prSet presAssocID="{B8C97F7E-B188-EA4C-9416-07785E82C2B8}" presName="txTwo" presStyleLbl="node2" presStyleIdx="3" presStyleCnt="8">
        <dgm:presLayoutVars>
          <dgm:chPref val="3"/>
        </dgm:presLayoutVars>
      </dgm:prSet>
      <dgm:spPr/>
    </dgm:pt>
    <dgm:pt modelId="{CBE2E117-8BD6-E547-A7E1-97EFB4F25DEE}" type="pres">
      <dgm:prSet presAssocID="{B8C97F7E-B188-EA4C-9416-07785E82C2B8}" presName="parTransTwo" presStyleCnt="0"/>
      <dgm:spPr/>
    </dgm:pt>
    <dgm:pt modelId="{07301295-4B0F-7F4D-B7C5-1DED2B09403F}" type="pres">
      <dgm:prSet presAssocID="{B8C97F7E-B188-EA4C-9416-07785E82C2B8}" presName="horzTwo" presStyleCnt="0"/>
      <dgm:spPr/>
    </dgm:pt>
    <dgm:pt modelId="{C76E1421-E749-6846-84EF-481C4ED422E8}" type="pres">
      <dgm:prSet presAssocID="{14EC8F7D-2237-494A-9DC8-137850C1970A}" presName="vertThree" presStyleCnt="0"/>
      <dgm:spPr/>
    </dgm:pt>
    <dgm:pt modelId="{5B3551C4-FC82-4F49-8E8B-195693141A3A}" type="pres">
      <dgm:prSet presAssocID="{14EC8F7D-2237-494A-9DC8-137850C1970A}" presName="txThree" presStyleLbl="node3" presStyleIdx="3" presStyleCnt="8">
        <dgm:presLayoutVars>
          <dgm:chPref val="3"/>
        </dgm:presLayoutVars>
      </dgm:prSet>
      <dgm:spPr/>
    </dgm:pt>
    <dgm:pt modelId="{C4452333-17CD-7847-8D8C-1CD44BC50F2E}" type="pres">
      <dgm:prSet presAssocID="{14EC8F7D-2237-494A-9DC8-137850C1970A}" presName="horzThree" presStyleCnt="0"/>
      <dgm:spPr/>
    </dgm:pt>
    <dgm:pt modelId="{9EEF5152-E92A-934F-89DC-67189988490C}" type="pres">
      <dgm:prSet presAssocID="{F7E5437A-9566-9E41-8FB5-B283C069A619}" presName="sibSpaceTwo" presStyleCnt="0"/>
      <dgm:spPr/>
    </dgm:pt>
    <dgm:pt modelId="{B55AA76B-79DD-474D-BA5B-3A4A81A55E59}" type="pres">
      <dgm:prSet presAssocID="{CC4D52AE-AFD7-F940-877F-D9C0A1FBF000}" presName="vertTwo" presStyleCnt="0"/>
      <dgm:spPr/>
    </dgm:pt>
    <dgm:pt modelId="{249FE6F9-6ACA-C145-9983-9C955CA799AB}" type="pres">
      <dgm:prSet presAssocID="{CC4D52AE-AFD7-F940-877F-D9C0A1FBF000}" presName="txTwo" presStyleLbl="node2" presStyleIdx="4" presStyleCnt="8">
        <dgm:presLayoutVars>
          <dgm:chPref val="3"/>
        </dgm:presLayoutVars>
      </dgm:prSet>
      <dgm:spPr/>
    </dgm:pt>
    <dgm:pt modelId="{81096502-98F2-A344-ABFD-98C772CFD27D}" type="pres">
      <dgm:prSet presAssocID="{CC4D52AE-AFD7-F940-877F-D9C0A1FBF000}" presName="parTransTwo" presStyleCnt="0"/>
      <dgm:spPr/>
    </dgm:pt>
    <dgm:pt modelId="{C984833E-D4B4-5F40-B718-0FE0C4E2041C}" type="pres">
      <dgm:prSet presAssocID="{CC4D52AE-AFD7-F940-877F-D9C0A1FBF000}" presName="horzTwo" presStyleCnt="0"/>
      <dgm:spPr/>
    </dgm:pt>
    <dgm:pt modelId="{B828845B-B14D-314A-B205-958B8EAE1C34}" type="pres">
      <dgm:prSet presAssocID="{D2E957BB-3BAE-304E-8A7F-1770E96E5FE1}" presName="vertThree" presStyleCnt="0"/>
      <dgm:spPr/>
    </dgm:pt>
    <dgm:pt modelId="{CA903B64-A27E-DF4F-B053-6E0C2156A502}" type="pres">
      <dgm:prSet presAssocID="{D2E957BB-3BAE-304E-8A7F-1770E96E5FE1}" presName="txThree" presStyleLbl="node3" presStyleIdx="4" presStyleCnt="8">
        <dgm:presLayoutVars>
          <dgm:chPref val="3"/>
        </dgm:presLayoutVars>
      </dgm:prSet>
      <dgm:spPr/>
    </dgm:pt>
    <dgm:pt modelId="{01E2F71F-16F9-D64C-AC23-72BAF461BA10}" type="pres">
      <dgm:prSet presAssocID="{D2E957BB-3BAE-304E-8A7F-1770E96E5FE1}" presName="horzThree" presStyleCnt="0"/>
      <dgm:spPr/>
    </dgm:pt>
    <dgm:pt modelId="{9E7AD1E2-8C07-A14B-A570-8BE7454378C5}" type="pres">
      <dgm:prSet presAssocID="{95E0EE7B-5DFB-2F43-BF87-E4251DE139C8}" presName="sibSpaceTwo" presStyleCnt="0"/>
      <dgm:spPr/>
    </dgm:pt>
    <dgm:pt modelId="{EAFF405F-753F-DF40-AC1E-4609D86B6AC3}" type="pres">
      <dgm:prSet presAssocID="{F993925E-DEC2-C24A-AE01-575D1DD15ABD}" presName="vertTwo" presStyleCnt="0"/>
      <dgm:spPr/>
    </dgm:pt>
    <dgm:pt modelId="{EC09CBC0-FADB-5A4D-A505-A6D0B352F4D9}" type="pres">
      <dgm:prSet presAssocID="{F993925E-DEC2-C24A-AE01-575D1DD15ABD}" presName="txTwo" presStyleLbl="node2" presStyleIdx="5" presStyleCnt="8">
        <dgm:presLayoutVars>
          <dgm:chPref val="3"/>
        </dgm:presLayoutVars>
      </dgm:prSet>
      <dgm:spPr/>
    </dgm:pt>
    <dgm:pt modelId="{892014A8-9FF7-6342-AC78-6633BF2BC108}" type="pres">
      <dgm:prSet presAssocID="{F993925E-DEC2-C24A-AE01-575D1DD15ABD}" presName="parTransTwo" presStyleCnt="0"/>
      <dgm:spPr/>
    </dgm:pt>
    <dgm:pt modelId="{16E14260-C868-094E-8A9D-CA83B808D6EE}" type="pres">
      <dgm:prSet presAssocID="{F993925E-DEC2-C24A-AE01-575D1DD15ABD}" presName="horzTwo" presStyleCnt="0"/>
      <dgm:spPr/>
    </dgm:pt>
    <dgm:pt modelId="{EFDCDB84-AB78-D741-98EF-7136692D2136}" type="pres">
      <dgm:prSet presAssocID="{A0534263-CED6-5C47-AE77-C12D65F94488}" presName="vertThree" presStyleCnt="0"/>
      <dgm:spPr/>
    </dgm:pt>
    <dgm:pt modelId="{2DF40B87-3036-624D-AA61-B87DE54493B2}" type="pres">
      <dgm:prSet presAssocID="{A0534263-CED6-5C47-AE77-C12D65F94488}" presName="txThree" presStyleLbl="node3" presStyleIdx="5" presStyleCnt="8">
        <dgm:presLayoutVars>
          <dgm:chPref val="3"/>
        </dgm:presLayoutVars>
      </dgm:prSet>
      <dgm:spPr/>
    </dgm:pt>
    <dgm:pt modelId="{7C0E7B61-D5D2-0240-89C8-1BA81CAAE4F6}" type="pres">
      <dgm:prSet presAssocID="{A0534263-CED6-5C47-AE77-C12D65F94488}" presName="horzThree" presStyleCnt="0"/>
      <dgm:spPr/>
    </dgm:pt>
    <dgm:pt modelId="{80250E10-59E7-CB42-A55D-1D40E34FB2AE}" type="pres">
      <dgm:prSet presAssocID="{3CCEE440-90A2-FB4D-991D-3B917A356EF0}" presName="sibSpaceTwo" presStyleCnt="0"/>
      <dgm:spPr/>
    </dgm:pt>
    <dgm:pt modelId="{8E5F68D7-FD44-C44B-933A-2DDF96AF5B67}" type="pres">
      <dgm:prSet presAssocID="{45E8388C-0D74-9144-AEF0-97D65E98B474}" presName="vertTwo" presStyleCnt="0"/>
      <dgm:spPr/>
    </dgm:pt>
    <dgm:pt modelId="{C4A289DB-D5D5-BB45-888B-096419548EDD}" type="pres">
      <dgm:prSet presAssocID="{45E8388C-0D74-9144-AEF0-97D65E98B474}" presName="txTwo" presStyleLbl="node2" presStyleIdx="6" presStyleCnt="8">
        <dgm:presLayoutVars>
          <dgm:chPref val="3"/>
        </dgm:presLayoutVars>
      </dgm:prSet>
      <dgm:spPr/>
    </dgm:pt>
    <dgm:pt modelId="{5D4A4BF7-409D-854E-9FB1-B727432F2596}" type="pres">
      <dgm:prSet presAssocID="{45E8388C-0D74-9144-AEF0-97D65E98B474}" presName="parTransTwo" presStyleCnt="0"/>
      <dgm:spPr/>
    </dgm:pt>
    <dgm:pt modelId="{2E68EC06-3376-9846-BF71-D3FE27E4AB82}" type="pres">
      <dgm:prSet presAssocID="{45E8388C-0D74-9144-AEF0-97D65E98B474}" presName="horzTwo" presStyleCnt="0"/>
      <dgm:spPr/>
    </dgm:pt>
    <dgm:pt modelId="{94E1CB26-B58B-B04A-842A-7D70169A360C}" type="pres">
      <dgm:prSet presAssocID="{0F45BCD2-507C-424D-BCD0-13AA19C43122}" presName="vertThree" presStyleCnt="0"/>
      <dgm:spPr/>
    </dgm:pt>
    <dgm:pt modelId="{DB3920C0-5834-954F-B5C1-BB34C6BF1E1A}" type="pres">
      <dgm:prSet presAssocID="{0F45BCD2-507C-424D-BCD0-13AA19C43122}" presName="txThree" presStyleLbl="node3" presStyleIdx="6" presStyleCnt="8">
        <dgm:presLayoutVars>
          <dgm:chPref val="3"/>
        </dgm:presLayoutVars>
      </dgm:prSet>
      <dgm:spPr/>
    </dgm:pt>
    <dgm:pt modelId="{DA82C727-AFBC-2F45-A4AF-22FDBCA06430}" type="pres">
      <dgm:prSet presAssocID="{0F45BCD2-507C-424D-BCD0-13AA19C43122}" presName="horzThree" presStyleCnt="0"/>
      <dgm:spPr/>
    </dgm:pt>
    <dgm:pt modelId="{1A40613D-0B10-4F43-9A0B-34833390D643}" type="pres">
      <dgm:prSet presAssocID="{93DB17DE-8828-EB46-AEE2-F4B8A3442B32}" presName="sibSpaceTwo" presStyleCnt="0"/>
      <dgm:spPr/>
    </dgm:pt>
    <dgm:pt modelId="{17809341-FC2D-234A-8D8A-6823DDBC6026}" type="pres">
      <dgm:prSet presAssocID="{834C3FDA-AF20-5E4C-B7D8-E78B6B54C192}" presName="vertTwo" presStyleCnt="0"/>
      <dgm:spPr/>
    </dgm:pt>
    <dgm:pt modelId="{7EA65F25-1882-5044-8C28-720B132C8C90}" type="pres">
      <dgm:prSet presAssocID="{834C3FDA-AF20-5E4C-B7D8-E78B6B54C192}" presName="txTwo" presStyleLbl="node2" presStyleIdx="7" presStyleCnt="8">
        <dgm:presLayoutVars>
          <dgm:chPref val="3"/>
        </dgm:presLayoutVars>
      </dgm:prSet>
      <dgm:spPr/>
    </dgm:pt>
    <dgm:pt modelId="{139EA926-55EF-7343-A2CC-6B46738DEFCF}" type="pres">
      <dgm:prSet presAssocID="{834C3FDA-AF20-5E4C-B7D8-E78B6B54C192}" presName="parTransTwo" presStyleCnt="0"/>
      <dgm:spPr/>
    </dgm:pt>
    <dgm:pt modelId="{4993D7C9-A2BF-0C46-A9EA-02F44225E95F}" type="pres">
      <dgm:prSet presAssocID="{834C3FDA-AF20-5E4C-B7D8-E78B6B54C192}" presName="horzTwo" presStyleCnt="0"/>
      <dgm:spPr/>
    </dgm:pt>
    <dgm:pt modelId="{0BA133CB-FBC4-314F-BAD2-1CF3FAD52880}" type="pres">
      <dgm:prSet presAssocID="{326BDA13-D1B6-ED48-BB62-682F22DB1716}" presName="vertThree" presStyleCnt="0"/>
      <dgm:spPr/>
    </dgm:pt>
    <dgm:pt modelId="{3EC6B85C-5CF0-A44A-BA38-CBC29575F3ED}" type="pres">
      <dgm:prSet presAssocID="{326BDA13-D1B6-ED48-BB62-682F22DB1716}" presName="txThree" presStyleLbl="node3" presStyleIdx="7" presStyleCnt="8">
        <dgm:presLayoutVars>
          <dgm:chPref val="3"/>
        </dgm:presLayoutVars>
      </dgm:prSet>
      <dgm:spPr/>
    </dgm:pt>
    <dgm:pt modelId="{A13EC760-DED2-DE40-B11D-7FB67545382F}" type="pres">
      <dgm:prSet presAssocID="{326BDA13-D1B6-ED48-BB62-682F22DB1716}" presName="horzThree" presStyleCnt="0"/>
      <dgm:spPr/>
    </dgm:pt>
  </dgm:ptLst>
  <dgm:cxnLst>
    <dgm:cxn modelId="{3BAFEB03-F9A6-3246-9E50-0A8CB1057BAC}" srcId="{009DFF98-D2B5-074B-8EE7-CA914F088400}" destId="{DE7393C1-778E-0342-AE4A-423DB021294C}" srcOrd="0" destOrd="0" parTransId="{786DAFE4-F824-0E49-B4D5-B2990FE1B1BA}" sibTransId="{94AA81B1-F78C-CA47-98A7-D49984D63308}"/>
    <dgm:cxn modelId="{D4BCC404-249A-3E43-B662-55D7F199ACDB}" srcId="{834C3FDA-AF20-5E4C-B7D8-E78B6B54C192}" destId="{326BDA13-D1B6-ED48-BB62-682F22DB1716}" srcOrd="0" destOrd="0" parTransId="{F5ACF7CD-BF98-DA43-A368-B2165618849F}" sibTransId="{1080DF41-3A3D-FD4D-9490-6D1B94C0343E}"/>
    <dgm:cxn modelId="{8BADB00A-73ED-2147-8593-2FBA867BD460}" type="presOf" srcId="{0F45BCD2-507C-424D-BCD0-13AA19C43122}" destId="{DB3920C0-5834-954F-B5C1-BB34C6BF1E1A}" srcOrd="0" destOrd="0" presId="urn:microsoft.com/office/officeart/2005/8/layout/hierarchy4"/>
    <dgm:cxn modelId="{A808651B-07C3-D445-B91B-DF10E96A13DC}" type="presOf" srcId="{45E8388C-0D74-9144-AEF0-97D65E98B474}" destId="{C4A289DB-D5D5-BB45-888B-096419548EDD}" srcOrd="0" destOrd="0" presId="urn:microsoft.com/office/officeart/2005/8/layout/hierarchy4"/>
    <dgm:cxn modelId="{CEBCB62A-6D3B-0F4C-A121-070E4979659A}" srcId="{009DFF98-D2B5-074B-8EE7-CA914F088400}" destId="{B8C97F7E-B188-EA4C-9416-07785E82C2B8}" srcOrd="3" destOrd="0" parTransId="{E4B899BA-6A7D-C144-90CE-ADCD3F3352C3}" sibTransId="{F7E5437A-9566-9E41-8FB5-B283C069A619}"/>
    <dgm:cxn modelId="{33755932-D264-D04E-8AC1-801B69FCA179}" srcId="{F993925E-DEC2-C24A-AE01-575D1DD15ABD}" destId="{A0534263-CED6-5C47-AE77-C12D65F94488}" srcOrd="0" destOrd="0" parTransId="{B1705BF6-33D8-3149-A618-D39FFA2DE314}" sibTransId="{DFDAD1A3-10DE-034C-842E-E973A497016A}"/>
    <dgm:cxn modelId="{1CE0BB3F-E7C0-9742-91E9-E51DC1793C5C}" type="presOf" srcId="{B8C97F7E-B188-EA4C-9416-07785E82C2B8}" destId="{D20A31BF-BE4A-4947-8DE4-8D44BFF74F99}" srcOrd="0" destOrd="0" presId="urn:microsoft.com/office/officeart/2005/8/layout/hierarchy4"/>
    <dgm:cxn modelId="{80705E42-9DD6-114F-AA7F-36151BF09D1A}" type="presOf" srcId="{326BDA13-D1B6-ED48-BB62-682F22DB1716}" destId="{3EC6B85C-5CF0-A44A-BA38-CBC29575F3ED}" srcOrd="0" destOrd="0" presId="urn:microsoft.com/office/officeart/2005/8/layout/hierarchy4"/>
    <dgm:cxn modelId="{9C7A5547-C17C-3D4F-A6AB-7B2F97305595}" srcId="{347556DA-CEE2-064A-8557-B166BB2CFD59}" destId="{7F1F1F3D-D8D2-D643-BDE0-C5BDD72F2921}" srcOrd="0" destOrd="0" parTransId="{4C69EEB9-614F-EA40-A172-470E7CC865A8}" sibTransId="{A963BA4D-628C-2842-A868-6EB252357A76}"/>
    <dgm:cxn modelId="{663AE754-F81F-AD4A-B677-CF0261EDE28D}" srcId="{A5A9FC8F-C8D2-4648-BE43-17D3BAB0E32F}" destId="{4EAA33E5-DA2F-EE44-8C66-7AAD28344ED9}" srcOrd="0" destOrd="0" parTransId="{AAFBA319-D563-BC4F-8686-0B337EAA824D}" sibTransId="{F9389ECB-CC06-E74C-884C-437E107EB021}"/>
    <dgm:cxn modelId="{C7056E5A-EFEC-BC4F-8EDA-33ECC319796D}" srcId="{9864A3C3-D146-2C49-9B7E-C14E8EFEB81A}" destId="{009DFF98-D2B5-074B-8EE7-CA914F088400}" srcOrd="0" destOrd="0" parTransId="{DD65814A-2CF5-C64D-8E92-54A5D3284A76}" sibTransId="{AF8EFC39-7A1C-1747-ACCC-622881F9A82A}"/>
    <dgm:cxn modelId="{D6A60B5C-4D05-054D-BF07-F817A02BEF17}" type="presOf" srcId="{A5A9FC8F-C8D2-4648-BE43-17D3BAB0E32F}" destId="{AA21378B-67A6-E449-B6C0-0C317B564534}" srcOrd="0" destOrd="0" presId="urn:microsoft.com/office/officeart/2005/8/layout/hierarchy4"/>
    <dgm:cxn modelId="{640A5C5C-C3B0-904E-AD97-33595EFE4245}" srcId="{009DFF98-D2B5-074B-8EE7-CA914F088400}" destId="{45E8388C-0D74-9144-AEF0-97D65E98B474}" srcOrd="6" destOrd="0" parTransId="{15EB56EC-8168-2446-8E41-4B6C942DB3EC}" sibTransId="{93DB17DE-8828-EB46-AEE2-F4B8A3442B32}"/>
    <dgm:cxn modelId="{06173068-E701-784D-A660-A3CDFBBCD1B7}" srcId="{009DFF98-D2B5-074B-8EE7-CA914F088400}" destId="{A5A9FC8F-C8D2-4648-BE43-17D3BAB0E32F}" srcOrd="1" destOrd="0" parTransId="{A290624B-7266-6746-A9E3-E15998F81498}" sibTransId="{87FEE7E4-FD33-824E-A922-98D5950061CA}"/>
    <dgm:cxn modelId="{CC90B37E-1F16-EB43-AD0E-788A54B0C4AF}" srcId="{DE7393C1-778E-0342-AE4A-423DB021294C}" destId="{8F6DDC2F-B660-6342-93CA-7071F1871931}" srcOrd="0" destOrd="0" parTransId="{0636299D-51AC-7E49-A41A-F981786E81F9}" sibTransId="{BE63AB99-6B01-1647-907D-0073D2A80304}"/>
    <dgm:cxn modelId="{516EEF80-1829-2644-81E7-EB21CC66C2A5}" srcId="{CC4D52AE-AFD7-F940-877F-D9C0A1FBF000}" destId="{D2E957BB-3BAE-304E-8A7F-1770E96E5FE1}" srcOrd="0" destOrd="0" parTransId="{7330D094-5278-DA4C-A999-AA1D3168F678}" sibTransId="{0AF50F45-2202-CE45-A626-C65AB023FFB1}"/>
    <dgm:cxn modelId="{FD0C6C81-B3F6-4845-9BF7-56E90DEE5D38}" type="presOf" srcId="{347556DA-CEE2-064A-8557-B166BB2CFD59}" destId="{C7B0B38A-E60C-8042-B96A-061E98040115}" srcOrd="0" destOrd="0" presId="urn:microsoft.com/office/officeart/2005/8/layout/hierarchy4"/>
    <dgm:cxn modelId="{31D7B58A-A05D-8F45-87DB-467EC6BD48FF}" type="presOf" srcId="{DE7393C1-778E-0342-AE4A-423DB021294C}" destId="{72710D28-D82F-5C4A-8B45-2BFAFD34CF3A}" srcOrd="0" destOrd="0" presId="urn:microsoft.com/office/officeart/2005/8/layout/hierarchy4"/>
    <dgm:cxn modelId="{501C188D-3C9C-2E47-A744-EBF716BE897C}" type="presOf" srcId="{D2E957BB-3BAE-304E-8A7F-1770E96E5FE1}" destId="{CA903B64-A27E-DF4F-B053-6E0C2156A502}" srcOrd="0" destOrd="0" presId="urn:microsoft.com/office/officeart/2005/8/layout/hierarchy4"/>
    <dgm:cxn modelId="{7FF20D9A-ACB8-A44C-BD1C-91D9B9C3219F}" type="presOf" srcId="{834C3FDA-AF20-5E4C-B7D8-E78B6B54C192}" destId="{7EA65F25-1882-5044-8C28-720B132C8C90}" srcOrd="0" destOrd="0" presId="urn:microsoft.com/office/officeart/2005/8/layout/hierarchy4"/>
    <dgm:cxn modelId="{92F6659F-F261-1C48-B1BD-7298E2A01869}" srcId="{45E8388C-0D74-9144-AEF0-97D65E98B474}" destId="{0F45BCD2-507C-424D-BCD0-13AA19C43122}" srcOrd="0" destOrd="0" parTransId="{1AF78880-1262-D640-A123-687B76AAA57F}" sibTransId="{CEB54C73-0836-DC4C-9780-8395B32CCD7C}"/>
    <dgm:cxn modelId="{A90AFCA2-AE30-EA43-B39F-21627B5EB1D0}" type="presOf" srcId="{A0534263-CED6-5C47-AE77-C12D65F94488}" destId="{2DF40B87-3036-624D-AA61-B87DE54493B2}" srcOrd="0" destOrd="0" presId="urn:microsoft.com/office/officeart/2005/8/layout/hierarchy4"/>
    <dgm:cxn modelId="{051856A9-805D-F84A-8770-B32AD892360B}" type="presOf" srcId="{4EAA33E5-DA2F-EE44-8C66-7AAD28344ED9}" destId="{A718E132-F340-6A47-BDC4-DDE4ECDF34AE}" srcOrd="0" destOrd="0" presId="urn:microsoft.com/office/officeart/2005/8/layout/hierarchy4"/>
    <dgm:cxn modelId="{738BE5AA-439F-7F42-931F-FE1FED60C8E6}" type="presOf" srcId="{8F6DDC2F-B660-6342-93CA-7071F1871931}" destId="{7EA7920D-0C99-D446-BFC1-A67E8A4A4E66}" srcOrd="0" destOrd="0" presId="urn:microsoft.com/office/officeart/2005/8/layout/hierarchy4"/>
    <dgm:cxn modelId="{4877DBAC-D4D7-0142-BE17-B7BF259997C5}" type="presOf" srcId="{7F1F1F3D-D8D2-D643-BDE0-C5BDD72F2921}" destId="{73608C4E-1740-C747-9B44-96910DB7DBFD}" srcOrd="0" destOrd="0" presId="urn:microsoft.com/office/officeart/2005/8/layout/hierarchy4"/>
    <dgm:cxn modelId="{4233D8AD-20AC-394B-B66B-69976D814314}" type="presOf" srcId="{14EC8F7D-2237-494A-9DC8-137850C1970A}" destId="{5B3551C4-FC82-4F49-8E8B-195693141A3A}" srcOrd="0" destOrd="0" presId="urn:microsoft.com/office/officeart/2005/8/layout/hierarchy4"/>
    <dgm:cxn modelId="{238D82AE-9683-094A-8DDA-D779F989BA3C}" srcId="{009DFF98-D2B5-074B-8EE7-CA914F088400}" destId="{CC4D52AE-AFD7-F940-877F-D9C0A1FBF000}" srcOrd="4" destOrd="0" parTransId="{8E227EFA-2190-B348-A4FE-262E04064733}" sibTransId="{95E0EE7B-5DFB-2F43-BF87-E4251DE139C8}"/>
    <dgm:cxn modelId="{C80EABC1-BF13-A849-83A4-8042892FB786}" srcId="{009DFF98-D2B5-074B-8EE7-CA914F088400}" destId="{F993925E-DEC2-C24A-AE01-575D1DD15ABD}" srcOrd="5" destOrd="0" parTransId="{C0E5BA05-2DDC-E945-81C3-D6E4EBB63421}" sibTransId="{3CCEE440-90A2-FB4D-991D-3B917A356EF0}"/>
    <dgm:cxn modelId="{6954B6C3-A60D-C34C-BCD1-92681CDEACF6}" type="presOf" srcId="{CC4D52AE-AFD7-F940-877F-D9C0A1FBF000}" destId="{249FE6F9-6ACA-C145-9983-9C955CA799AB}" srcOrd="0" destOrd="0" presId="urn:microsoft.com/office/officeart/2005/8/layout/hierarchy4"/>
    <dgm:cxn modelId="{D764FDC6-F31A-154C-B61B-88652C13FCEB}" type="presOf" srcId="{F993925E-DEC2-C24A-AE01-575D1DD15ABD}" destId="{EC09CBC0-FADB-5A4D-A505-A6D0B352F4D9}" srcOrd="0" destOrd="0" presId="urn:microsoft.com/office/officeart/2005/8/layout/hierarchy4"/>
    <dgm:cxn modelId="{2CB8B8C9-C73F-6E4C-9AC2-8A885AF3B67E}" type="presOf" srcId="{9864A3C3-D146-2C49-9B7E-C14E8EFEB81A}" destId="{A1E522B4-DB60-E74E-A8A2-3A57010116D0}" srcOrd="0" destOrd="0" presId="urn:microsoft.com/office/officeart/2005/8/layout/hierarchy4"/>
    <dgm:cxn modelId="{7692EBE0-8334-7643-91A2-E78D166CA5A6}" type="presOf" srcId="{009DFF98-D2B5-074B-8EE7-CA914F088400}" destId="{4C25491F-AED0-1E4E-8A18-67514073B3D9}" srcOrd="0" destOrd="0" presId="urn:microsoft.com/office/officeart/2005/8/layout/hierarchy4"/>
    <dgm:cxn modelId="{70C634EA-A6E0-4E4F-94F1-69A84E6FAB78}" srcId="{B8C97F7E-B188-EA4C-9416-07785E82C2B8}" destId="{14EC8F7D-2237-494A-9DC8-137850C1970A}" srcOrd="0" destOrd="0" parTransId="{AC6C86FB-BCD2-F941-9032-8D3B004BA0B6}" sibTransId="{ABC72003-6D4C-8348-B539-43A5763EBE9B}"/>
    <dgm:cxn modelId="{940656F1-DC44-084C-AE44-A1D1BBBF06CF}" srcId="{009DFF98-D2B5-074B-8EE7-CA914F088400}" destId="{347556DA-CEE2-064A-8557-B166BB2CFD59}" srcOrd="2" destOrd="0" parTransId="{327AB1C0-57C6-7F4D-9F7B-3EA96AEA12BC}" sibTransId="{D754FAC9-A48B-E343-9915-6BD088AF3F94}"/>
    <dgm:cxn modelId="{B6819EFC-0CD1-4440-8442-8B0696AE68F5}" srcId="{009DFF98-D2B5-074B-8EE7-CA914F088400}" destId="{834C3FDA-AF20-5E4C-B7D8-E78B6B54C192}" srcOrd="7" destOrd="0" parTransId="{59EF2B5F-40DF-C346-AFBD-1D016C896389}" sibTransId="{E2604DB1-ACDA-6845-98F6-3A6B03A05365}"/>
    <dgm:cxn modelId="{71C71BDB-87A8-194A-BAC0-6315B137DC8E}" type="presParOf" srcId="{A1E522B4-DB60-E74E-A8A2-3A57010116D0}" destId="{DFD3A9E6-4946-CA48-A058-02B673AE42E2}" srcOrd="0" destOrd="0" presId="urn:microsoft.com/office/officeart/2005/8/layout/hierarchy4"/>
    <dgm:cxn modelId="{274E9191-D357-CC4B-BB24-3870BDFF007D}" type="presParOf" srcId="{DFD3A9E6-4946-CA48-A058-02B673AE42E2}" destId="{4C25491F-AED0-1E4E-8A18-67514073B3D9}" srcOrd="0" destOrd="0" presId="urn:microsoft.com/office/officeart/2005/8/layout/hierarchy4"/>
    <dgm:cxn modelId="{877AF561-5B83-6746-A1B0-65357AD7EF9F}" type="presParOf" srcId="{DFD3A9E6-4946-CA48-A058-02B673AE42E2}" destId="{D6EC4B9E-5FE2-0C41-8871-145FC6CDE310}" srcOrd="1" destOrd="0" presId="urn:microsoft.com/office/officeart/2005/8/layout/hierarchy4"/>
    <dgm:cxn modelId="{9729E06F-2084-5048-BA13-DC81B0811A7E}" type="presParOf" srcId="{DFD3A9E6-4946-CA48-A058-02B673AE42E2}" destId="{48506789-3985-024C-BC5E-EC0A1E3B4052}" srcOrd="2" destOrd="0" presId="urn:microsoft.com/office/officeart/2005/8/layout/hierarchy4"/>
    <dgm:cxn modelId="{1805A770-FB32-1442-8D8A-76AD71AF123D}" type="presParOf" srcId="{48506789-3985-024C-BC5E-EC0A1E3B4052}" destId="{431681BC-017F-EC43-9D4E-B77A745B64EE}" srcOrd="0" destOrd="0" presId="urn:microsoft.com/office/officeart/2005/8/layout/hierarchy4"/>
    <dgm:cxn modelId="{E495AD44-989A-CB4C-8F6A-90F8A7790440}" type="presParOf" srcId="{431681BC-017F-EC43-9D4E-B77A745B64EE}" destId="{72710D28-D82F-5C4A-8B45-2BFAFD34CF3A}" srcOrd="0" destOrd="0" presId="urn:microsoft.com/office/officeart/2005/8/layout/hierarchy4"/>
    <dgm:cxn modelId="{717C46D7-BDCF-C447-B800-AD0181F0668B}" type="presParOf" srcId="{431681BC-017F-EC43-9D4E-B77A745B64EE}" destId="{4BCE03A7-ACDF-454F-B9D6-4886A517B293}" srcOrd="1" destOrd="0" presId="urn:microsoft.com/office/officeart/2005/8/layout/hierarchy4"/>
    <dgm:cxn modelId="{9E3B4491-FEDB-C240-A504-0153E81EC7BB}" type="presParOf" srcId="{431681BC-017F-EC43-9D4E-B77A745B64EE}" destId="{F0F80843-8183-7447-97AB-F43693614BF7}" srcOrd="2" destOrd="0" presId="urn:microsoft.com/office/officeart/2005/8/layout/hierarchy4"/>
    <dgm:cxn modelId="{DFF50AFF-3A86-7E4E-9EE9-08D60DEE36CC}" type="presParOf" srcId="{F0F80843-8183-7447-97AB-F43693614BF7}" destId="{96598BE1-CA1B-D04D-B875-C16BFD51B1AB}" srcOrd="0" destOrd="0" presId="urn:microsoft.com/office/officeart/2005/8/layout/hierarchy4"/>
    <dgm:cxn modelId="{B0466245-33B5-5E4C-B062-111A6D1C4B47}" type="presParOf" srcId="{96598BE1-CA1B-D04D-B875-C16BFD51B1AB}" destId="{7EA7920D-0C99-D446-BFC1-A67E8A4A4E66}" srcOrd="0" destOrd="0" presId="urn:microsoft.com/office/officeart/2005/8/layout/hierarchy4"/>
    <dgm:cxn modelId="{0384000C-2A9A-C04C-8DAD-114DDA750086}" type="presParOf" srcId="{96598BE1-CA1B-D04D-B875-C16BFD51B1AB}" destId="{9ECACA93-AE62-214A-860E-274533FB78D9}" srcOrd="1" destOrd="0" presId="urn:microsoft.com/office/officeart/2005/8/layout/hierarchy4"/>
    <dgm:cxn modelId="{34142233-DDBE-9F44-BD32-FCEEE6078E8D}" type="presParOf" srcId="{48506789-3985-024C-BC5E-EC0A1E3B4052}" destId="{97C9BB2F-626B-7940-B4F1-49DC0E7DE218}" srcOrd="1" destOrd="0" presId="urn:microsoft.com/office/officeart/2005/8/layout/hierarchy4"/>
    <dgm:cxn modelId="{6F294CD2-B6AE-1641-9A48-A3BA5AAB3BE8}" type="presParOf" srcId="{48506789-3985-024C-BC5E-EC0A1E3B4052}" destId="{84611985-E227-E245-BD59-0BC0C5FE2FD3}" srcOrd="2" destOrd="0" presId="urn:microsoft.com/office/officeart/2005/8/layout/hierarchy4"/>
    <dgm:cxn modelId="{86E8A876-7035-1C44-B7CC-7588331693D7}" type="presParOf" srcId="{84611985-E227-E245-BD59-0BC0C5FE2FD3}" destId="{AA21378B-67A6-E449-B6C0-0C317B564534}" srcOrd="0" destOrd="0" presId="urn:microsoft.com/office/officeart/2005/8/layout/hierarchy4"/>
    <dgm:cxn modelId="{5391FF30-9AD2-0444-84DF-8E838A5E2E73}" type="presParOf" srcId="{84611985-E227-E245-BD59-0BC0C5FE2FD3}" destId="{AA69D4E1-78D9-054E-A7EC-508F62AA141D}" srcOrd="1" destOrd="0" presId="urn:microsoft.com/office/officeart/2005/8/layout/hierarchy4"/>
    <dgm:cxn modelId="{D6F41C71-9221-8240-9050-11BB0D7CF964}" type="presParOf" srcId="{84611985-E227-E245-BD59-0BC0C5FE2FD3}" destId="{4362675D-80C9-B741-9FB1-6C3546D6E554}" srcOrd="2" destOrd="0" presId="urn:microsoft.com/office/officeart/2005/8/layout/hierarchy4"/>
    <dgm:cxn modelId="{021A85CC-806A-0041-B50B-DC7F0CD660C6}" type="presParOf" srcId="{4362675D-80C9-B741-9FB1-6C3546D6E554}" destId="{1B0DA9F1-E7C2-0F47-A0B5-3127DD4A2C56}" srcOrd="0" destOrd="0" presId="urn:microsoft.com/office/officeart/2005/8/layout/hierarchy4"/>
    <dgm:cxn modelId="{0E169086-4A9B-124D-BD4F-5616627684DE}" type="presParOf" srcId="{1B0DA9F1-E7C2-0F47-A0B5-3127DD4A2C56}" destId="{A718E132-F340-6A47-BDC4-DDE4ECDF34AE}" srcOrd="0" destOrd="0" presId="urn:microsoft.com/office/officeart/2005/8/layout/hierarchy4"/>
    <dgm:cxn modelId="{FFE309AE-1543-8340-915A-23A405F3CA4C}" type="presParOf" srcId="{1B0DA9F1-E7C2-0F47-A0B5-3127DD4A2C56}" destId="{9366D8E9-554C-2C4F-9DB7-24CB1CA625AE}" srcOrd="1" destOrd="0" presId="urn:microsoft.com/office/officeart/2005/8/layout/hierarchy4"/>
    <dgm:cxn modelId="{9006FE2F-4321-8245-8B59-EE494F733258}" type="presParOf" srcId="{48506789-3985-024C-BC5E-EC0A1E3B4052}" destId="{5C84A814-1E09-0F48-A514-235F17120CB8}" srcOrd="3" destOrd="0" presId="urn:microsoft.com/office/officeart/2005/8/layout/hierarchy4"/>
    <dgm:cxn modelId="{8A51042B-254D-1941-AD52-4EF7AACB0F9F}" type="presParOf" srcId="{48506789-3985-024C-BC5E-EC0A1E3B4052}" destId="{C6AE2B34-7FA0-F846-AB65-06DDABCDAC3D}" srcOrd="4" destOrd="0" presId="urn:microsoft.com/office/officeart/2005/8/layout/hierarchy4"/>
    <dgm:cxn modelId="{7C814580-76C8-1640-A7B4-9006EE1BB12B}" type="presParOf" srcId="{C6AE2B34-7FA0-F846-AB65-06DDABCDAC3D}" destId="{C7B0B38A-E60C-8042-B96A-061E98040115}" srcOrd="0" destOrd="0" presId="urn:microsoft.com/office/officeart/2005/8/layout/hierarchy4"/>
    <dgm:cxn modelId="{AE9D9CFA-DEBE-C849-AF16-75CB963CDE2C}" type="presParOf" srcId="{C6AE2B34-7FA0-F846-AB65-06DDABCDAC3D}" destId="{068FD440-C5F8-2144-A161-ED3C93F93135}" srcOrd="1" destOrd="0" presId="urn:microsoft.com/office/officeart/2005/8/layout/hierarchy4"/>
    <dgm:cxn modelId="{4DB265AB-D7F8-1B4D-BF07-F9A7D4B5F49C}" type="presParOf" srcId="{C6AE2B34-7FA0-F846-AB65-06DDABCDAC3D}" destId="{238D5910-8FF7-8E4E-96F8-B0898AAE7FBB}" srcOrd="2" destOrd="0" presId="urn:microsoft.com/office/officeart/2005/8/layout/hierarchy4"/>
    <dgm:cxn modelId="{B3B2D29F-6125-214B-B46D-65496C9290CE}" type="presParOf" srcId="{238D5910-8FF7-8E4E-96F8-B0898AAE7FBB}" destId="{9B7E4409-0336-1E42-94C0-5DA5C24AE27C}" srcOrd="0" destOrd="0" presId="urn:microsoft.com/office/officeart/2005/8/layout/hierarchy4"/>
    <dgm:cxn modelId="{48083020-1DE9-BA4D-BEB2-F5B04ECF01E0}" type="presParOf" srcId="{9B7E4409-0336-1E42-94C0-5DA5C24AE27C}" destId="{73608C4E-1740-C747-9B44-96910DB7DBFD}" srcOrd="0" destOrd="0" presId="urn:microsoft.com/office/officeart/2005/8/layout/hierarchy4"/>
    <dgm:cxn modelId="{22342508-000B-FA4B-A026-610C04223AE3}" type="presParOf" srcId="{9B7E4409-0336-1E42-94C0-5DA5C24AE27C}" destId="{84D27E12-40DC-964F-9E87-C4B0824AF824}" srcOrd="1" destOrd="0" presId="urn:microsoft.com/office/officeart/2005/8/layout/hierarchy4"/>
    <dgm:cxn modelId="{43CEBE52-5B9E-534C-9AF0-33334FCD3186}" type="presParOf" srcId="{48506789-3985-024C-BC5E-EC0A1E3B4052}" destId="{5E1975B0-89FF-1D4D-BC90-6400C73C6630}" srcOrd="5" destOrd="0" presId="urn:microsoft.com/office/officeart/2005/8/layout/hierarchy4"/>
    <dgm:cxn modelId="{80399CF3-ACD8-0A4D-B3B3-BBFE09B020FE}" type="presParOf" srcId="{48506789-3985-024C-BC5E-EC0A1E3B4052}" destId="{5A591A13-240E-C746-9CD5-B55794C8B0BC}" srcOrd="6" destOrd="0" presId="urn:microsoft.com/office/officeart/2005/8/layout/hierarchy4"/>
    <dgm:cxn modelId="{C8C300C6-3A0B-A347-91F0-1051BEB24C08}" type="presParOf" srcId="{5A591A13-240E-C746-9CD5-B55794C8B0BC}" destId="{D20A31BF-BE4A-4947-8DE4-8D44BFF74F99}" srcOrd="0" destOrd="0" presId="urn:microsoft.com/office/officeart/2005/8/layout/hierarchy4"/>
    <dgm:cxn modelId="{80EEC76D-FC19-AB46-AF0E-C7DCA00B96A2}" type="presParOf" srcId="{5A591A13-240E-C746-9CD5-B55794C8B0BC}" destId="{CBE2E117-8BD6-E547-A7E1-97EFB4F25DEE}" srcOrd="1" destOrd="0" presId="urn:microsoft.com/office/officeart/2005/8/layout/hierarchy4"/>
    <dgm:cxn modelId="{546265A1-2F4F-3D41-B607-95C9D36ED98F}" type="presParOf" srcId="{5A591A13-240E-C746-9CD5-B55794C8B0BC}" destId="{07301295-4B0F-7F4D-B7C5-1DED2B09403F}" srcOrd="2" destOrd="0" presId="urn:microsoft.com/office/officeart/2005/8/layout/hierarchy4"/>
    <dgm:cxn modelId="{FFB97A3A-BF54-EC45-920A-A1E973817BDD}" type="presParOf" srcId="{07301295-4B0F-7F4D-B7C5-1DED2B09403F}" destId="{C76E1421-E749-6846-84EF-481C4ED422E8}" srcOrd="0" destOrd="0" presId="urn:microsoft.com/office/officeart/2005/8/layout/hierarchy4"/>
    <dgm:cxn modelId="{B510A8CA-4C87-D748-BAA7-5889B0C093F3}" type="presParOf" srcId="{C76E1421-E749-6846-84EF-481C4ED422E8}" destId="{5B3551C4-FC82-4F49-8E8B-195693141A3A}" srcOrd="0" destOrd="0" presId="urn:microsoft.com/office/officeart/2005/8/layout/hierarchy4"/>
    <dgm:cxn modelId="{0862FEF0-DD27-CC4E-9D98-EA057691E95E}" type="presParOf" srcId="{C76E1421-E749-6846-84EF-481C4ED422E8}" destId="{C4452333-17CD-7847-8D8C-1CD44BC50F2E}" srcOrd="1" destOrd="0" presId="urn:microsoft.com/office/officeart/2005/8/layout/hierarchy4"/>
    <dgm:cxn modelId="{B4630FB3-7336-5647-B686-0F5A7ABD334A}" type="presParOf" srcId="{48506789-3985-024C-BC5E-EC0A1E3B4052}" destId="{9EEF5152-E92A-934F-89DC-67189988490C}" srcOrd="7" destOrd="0" presId="urn:microsoft.com/office/officeart/2005/8/layout/hierarchy4"/>
    <dgm:cxn modelId="{AE753ABC-85AF-8D4A-AF47-7B05F2A3A40E}" type="presParOf" srcId="{48506789-3985-024C-BC5E-EC0A1E3B4052}" destId="{B55AA76B-79DD-474D-BA5B-3A4A81A55E59}" srcOrd="8" destOrd="0" presId="urn:microsoft.com/office/officeart/2005/8/layout/hierarchy4"/>
    <dgm:cxn modelId="{203B33A9-97C6-4646-A525-7A6F4EE5CAB7}" type="presParOf" srcId="{B55AA76B-79DD-474D-BA5B-3A4A81A55E59}" destId="{249FE6F9-6ACA-C145-9983-9C955CA799AB}" srcOrd="0" destOrd="0" presId="urn:microsoft.com/office/officeart/2005/8/layout/hierarchy4"/>
    <dgm:cxn modelId="{DB319B63-4BC8-ED4B-9D06-2939ABF1D9F4}" type="presParOf" srcId="{B55AA76B-79DD-474D-BA5B-3A4A81A55E59}" destId="{81096502-98F2-A344-ABFD-98C772CFD27D}" srcOrd="1" destOrd="0" presId="urn:microsoft.com/office/officeart/2005/8/layout/hierarchy4"/>
    <dgm:cxn modelId="{CF5494BB-10FA-2C4A-A3C0-19C54DD749CA}" type="presParOf" srcId="{B55AA76B-79DD-474D-BA5B-3A4A81A55E59}" destId="{C984833E-D4B4-5F40-B718-0FE0C4E2041C}" srcOrd="2" destOrd="0" presId="urn:microsoft.com/office/officeart/2005/8/layout/hierarchy4"/>
    <dgm:cxn modelId="{2857D5DA-B4EE-7E46-B5D6-765BA03B252D}" type="presParOf" srcId="{C984833E-D4B4-5F40-B718-0FE0C4E2041C}" destId="{B828845B-B14D-314A-B205-958B8EAE1C34}" srcOrd="0" destOrd="0" presId="urn:microsoft.com/office/officeart/2005/8/layout/hierarchy4"/>
    <dgm:cxn modelId="{69DC8137-1D4A-524D-BC40-F1E2F2D68CAA}" type="presParOf" srcId="{B828845B-B14D-314A-B205-958B8EAE1C34}" destId="{CA903B64-A27E-DF4F-B053-6E0C2156A502}" srcOrd="0" destOrd="0" presId="urn:microsoft.com/office/officeart/2005/8/layout/hierarchy4"/>
    <dgm:cxn modelId="{5509B453-FBB8-FB40-8CF9-1085A7AC37BD}" type="presParOf" srcId="{B828845B-B14D-314A-B205-958B8EAE1C34}" destId="{01E2F71F-16F9-D64C-AC23-72BAF461BA10}" srcOrd="1" destOrd="0" presId="urn:microsoft.com/office/officeart/2005/8/layout/hierarchy4"/>
    <dgm:cxn modelId="{B3B9A689-C49B-1344-AF42-9937F1627CE3}" type="presParOf" srcId="{48506789-3985-024C-BC5E-EC0A1E3B4052}" destId="{9E7AD1E2-8C07-A14B-A570-8BE7454378C5}" srcOrd="9" destOrd="0" presId="urn:microsoft.com/office/officeart/2005/8/layout/hierarchy4"/>
    <dgm:cxn modelId="{D051AE5D-C912-FC4D-988F-6BA3AA3D62ED}" type="presParOf" srcId="{48506789-3985-024C-BC5E-EC0A1E3B4052}" destId="{EAFF405F-753F-DF40-AC1E-4609D86B6AC3}" srcOrd="10" destOrd="0" presId="urn:microsoft.com/office/officeart/2005/8/layout/hierarchy4"/>
    <dgm:cxn modelId="{EAE0AB76-03D6-044B-B95E-4B3F07F54768}" type="presParOf" srcId="{EAFF405F-753F-DF40-AC1E-4609D86B6AC3}" destId="{EC09CBC0-FADB-5A4D-A505-A6D0B352F4D9}" srcOrd="0" destOrd="0" presId="urn:microsoft.com/office/officeart/2005/8/layout/hierarchy4"/>
    <dgm:cxn modelId="{8ED59DD6-5DD1-2E47-8D2E-4152AF147075}" type="presParOf" srcId="{EAFF405F-753F-DF40-AC1E-4609D86B6AC3}" destId="{892014A8-9FF7-6342-AC78-6633BF2BC108}" srcOrd="1" destOrd="0" presId="urn:microsoft.com/office/officeart/2005/8/layout/hierarchy4"/>
    <dgm:cxn modelId="{A65CB6DF-C60D-BA4C-97EB-AE884ABB0802}" type="presParOf" srcId="{EAFF405F-753F-DF40-AC1E-4609D86B6AC3}" destId="{16E14260-C868-094E-8A9D-CA83B808D6EE}" srcOrd="2" destOrd="0" presId="urn:microsoft.com/office/officeart/2005/8/layout/hierarchy4"/>
    <dgm:cxn modelId="{0111FC69-63F4-EB4B-A797-D1E2171CC31A}" type="presParOf" srcId="{16E14260-C868-094E-8A9D-CA83B808D6EE}" destId="{EFDCDB84-AB78-D741-98EF-7136692D2136}" srcOrd="0" destOrd="0" presId="urn:microsoft.com/office/officeart/2005/8/layout/hierarchy4"/>
    <dgm:cxn modelId="{7915759A-3BB5-BB4A-B8F4-FA66DB7547B8}" type="presParOf" srcId="{EFDCDB84-AB78-D741-98EF-7136692D2136}" destId="{2DF40B87-3036-624D-AA61-B87DE54493B2}" srcOrd="0" destOrd="0" presId="urn:microsoft.com/office/officeart/2005/8/layout/hierarchy4"/>
    <dgm:cxn modelId="{60A82C55-9C06-C947-9D42-D3D94870E6E3}" type="presParOf" srcId="{EFDCDB84-AB78-D741-98EF-7136692D2136}" destId="{7C0E7B61-D5D2-0240-89C8-1BA81CAAE4F6}" srcOrd="1" destOrd="0" presId="urn:microsoft.com/office/officeart/2005/8/layout/hierarchy4"/>
    <dgm:cxn modelId="{56839DA3-DBE7-BF44-98C7-6B1A8AC8C034}" type="presParOf" srcId="{48506789-3985-024C-BC5E-EC0A1E3B4052}" destId="{80250E10-59E7-CB42-A55D-1D40E34FB2AE}" srcOrd="11" destOrd="0" presId="urn:microsoft.com/office/officeart/2005/8/layout/hierarchy4"/>
    <dgm:cxn modelId="{198C1E68-2BC4-F04D-8E1F-4B8A524D1D69}" type="presParOf" srcId="{48506789-3985-024C-BC5E-EC0A1E3B4052}" destId="{8E5F68D7-FD44-C44B-933A-2DDF96AF5B67}" srcOrd="12" destOrd="0" presId="urn:microsoft.com/office/officeart/2005/8/layout/hierarchy4"/>
    <dgm:cxn modelId="{3CD52F68-3DA0-6F40-833E-0FF7EB354D4E}" type="presParOf" srcId="{8E5F68D7-FD44-C44B-933A-2DDF96AF5B67}" destId="{C4A289DB-D5D5-BB45-888B-096419548EDD}" srcOrd="0" destOrd="0" presId="urn:microsoft.com/office/officeart/2005/8/layout/hierarchy4"/>
    <dgm:cxn modelId="{1B7463FB-C2E8-0842-8D40-33DA8679A62F}" type="presParOf" srcId="{8E5F68D7-FD44-C44B-933A-2DDF96AF5B67}" destId="{5D4A4BF7-409D-854E-9FB1-B727432F2596}" srcOrd="1" destOrd="0" presId="urn:microsoft.com/office/officeart/2005/8/layout/hierarchy4"/>
    <dgm:cxn modelId="{D4C2476D-65C9-9542-8380-26D9E15FCC56}" type="presParOf" srcId="{8E5F68D7-FD44-C44B-933A-2DDF96AF5B67}" destId="{2E68EC06-3376-9846-BF71-D3FE27E4AB82}" srcOrd="2" destOrd="0" presId="urn:microsoft.com/office/officeart/2005/8/layout/hierarchy4"/>
    <dgm:cxn modelId="{FE8E663B-1A02-9E4C-95FF-867E8B9703A1}" type="presParOf" srcId="{2E68EC06-3376-9846-BF71-D3FE27E4AB82}" destId="{94E1CB26-B58B-B04A-842A-7D70169A360C}" srcOrd="0" destOrd="0" presId="urn:microsoft.com/office/officeart/2005/8/layout/hierarchy4"/>
    <dgm:cxn modelId="{B31AFEEB-35FB-6548-AB41-B80675BEA0A5}" type="presParOf" srcId="{94E1CB26-B58B-B04A-842A-7D70169A360C}" destId="{DB3920C0-5834-954F-B5C1-BB34C6BF1E1A}" srcOrd="0" destOrd="0" presId="urn:microsoft.com/office/officeart/2005/8/layout/hierarchy4"/>
    <dgm:cxn modelId="{77C5A7BB-AD34-874C-91F7-EBD2FA20C91F}" type="presParOf" srcId="{94E1CB26-B58B-B04A-842A-7D70169A360C}" destId="{DA82C727-AFBC-2F45-A4AF-22FDBCA06430}" srcOrd="1" destOrd="0" presId="urn:microsoft.com/office/officeart/2005/8/layout/hierarchy4"/>
    <dgm:cxn modelId="{67F851B5-247C-C84F-BD92-AD9CC695162B}" type="presParOf" srcId="{48506789-3985-024C-BC5E-EC0A1E3B4052}" destId="{1A40613D-0B10-4F43-9A0B-34833390D643}" srcOrd="13" destOrd="0" presId="urn:microsoft.com/office/officeart/2005/8/layout/hierarchy4"/>
    <dgm:cxn modelId="{6B7F0C2D-52CE-994B-B651-42AFCB463A4E}" type="presParOf" srcId="{48506789-3985-024C-BC5E-EC0A1E3B4052}" destId="{17809341-FC2D-234A-8D8A-6823DDBC6026}" srcOrd="14" destOrd="0" presId="urn:microsoft.com/office/officeart/2005/8/layout/hierarchy4"/>
    <dgm:cxn modelId="{CD13CB03-611D-0244-BD13-5571B3E41941}" type="presParOf" srcId="{17809341-FC2D-234A-8D8A-6823DDBC6026}" destId="{7EA65F25-1882-5044-8C28-720B132C8C90}" srcOrd="0" destOrd="0" presId="urn:microsoft.com/office/officeart/2005/8/layout/hierarchy4"/>
    <dgm:cxn modelId="{B0716115-027D-D54C-8461-3D116C745B9C}" type="presParOf" srcId="{17809341-FC2D-234A-8D8A-6823DDBC6026}" destId="{139EA926-55EF-7343-A2CC-6B46738DEFCF}" srcOrd="1" destOrd="0" presId="urn:microsoft.com/office/officeart/2005/8/layout/hierarchy4"/>
    <dgm:cxn modelId="{05AE87A0-0A9A-2242-B9C5-A6A1F31EC689}" type="presParOf" srcId="{17809341-FC2D-234A-8D8A-6823DDBC6026}" destId="{4993D7C9-A2BF-0C46-A9EA-02F44225E95F}" srcOrd="2" destOrd="0" presId="urn:microsoft.com/office/officeart/2005/8/layout/hierarchy4"/>
    <dgm:cxn modelId="{B62C3BA2-C1FF-ED4E-ACAA-1B1599D0EE5E}" type="presParOf" srcId="{4993D7C9-A2BF-0C46-A9EA-02F44225E95F}" destId="{0BA133CB-FBC4-314F-BAD2-1CF3FAD52880}" srcOrd="0" destOrd="0" presId="urn:microsoft.com/office/officeart/2005/8/layout/hierarchy4"/>
    <dgm:cxn modelId="{A3AA73C3-F261-4842-BA76-2E3FC2812563}" type="presParOf" srcId="{0BA133CB-FBC4-314F-BAD2-1CF3FAD52880}" destId="{3EC6B85C-5CF0-A44A-BA38-CBC29575F3ED}" srcOrd="0" destOrd="0" presId="urn:microsoft.com/office/officeart/2005/8/layout/hierarchy4"/>
    <dgm:cxn modelId="{542C6925-8182-FC4E-BB84-DE7372DDB164}" type="presParOf" srcId="{0BA133CB-FBC4-314F-BAD2-1CF3FAD52880}" destId="{A13EC760-DED2-DE40-B11D-7FB67545382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D33A91-1BA3-8142-931F-22274933C1C8}" type="doc">
      <dgm:prSet loTypeId="urn:microsoft.com/office/officeart/2005/8/layout/funnel1" loCatId="" qsTypeId="urn:microsoft.com/office/officeart/2005/8/quickstyle/3d3" qsCatId="3D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FA075D41-A150-E941-91EB-A983BFB479CF}">
      <dgm:prSet phldrT="[文本]"/>
      <dgm:spPr/>
      <dgm:t>
        <a:bodyPr/>
        <a:lstStyle/>
        <a:p>
          <a:r>
            <a:rPr lang="en-US" altLang="zh-CN" dirty="0"/>
            <a:t>Num </a:t>
          </a:r>
          <a:endParaRPr lang="zh-CN" altLang="en-US" dirty="0"/>
        </a:p>
      </dgm:t>
    </dgm:pt>
    <dgm:pt modelId="{0ECD93CA-3F56-504B-9802-B057B149C6A8}" type="parTrans" cxnId="{0CF67735-0231-B445-B3F8-BAF76E9759E2}">
      <dgm:prSet/>
      <dgm:spPr/>
      <dgm:t>
        <a:bodyPr/>
        <a:lstStyle/>
        <a:p>
          <a:endParaRPr lang="zh-CN" altLang="en-US"/>
        </a:p>
      </dgm:t>
    </dgm:pt>
    <dgm:pt modelId="{37502319-0D14-E042-9379-A443781DA29F}" type="sibTrans" cxnId="{0CF67735-0231-B445-B3F8-BAF76E9759E2}">
      <dgm:prSet/>
      <dgm:spPr/>
      <dgm:t>
        <a:bodyPr/>
        <a:lstStyle/>
        <a:p>
          <a:endParaRPr lang="zh-CN" altLang="en-US"/>
        </a:p>
      </dgm:t>
    </dgm:pt>
    <dgm:pt modelId="{D37A77DD-96EC-1047-B51B-F4CE1A6925DC}">
      <dgm:prSet phldrT="[文本]"/>
      <dgm:spPr/>
      <dgm:t>
        <a:bodyPr/>
        <a:lstStyle/>
        <a:p>
          <a:r>
            <a:rPr lang="en-US" altLang="zh-CN" dirty="0"/>
            <a:t>Num </a:t>
          </a:r>
          <a:endParaRPr lang="zh-CN" altLang="en-US" dirty="0"/>
        </a:p>
      </dgm:t>
    </dgm:pt>
    <dgm:pt modelId="{2EED1243-B13B-4743-86F2-F0BFE479D6E5}" type="parTrans" cxnId="{FB5B92A4-BC22-EA44-99CC-99835D464735}">
      <dgm:prSet/>
      <dgm:spPr/>
      <dgm:t>
        <a:bodyPr/>
        <a:lstStyle/>
        <a:p>
          <a:endParaRPr lang="zh-CN" altLang="en-US"/>
        </a:p>
      </dgm:t>
    </dgm:pt>
    <dgm:pt modelId="{99A3AC35-36EF-834D-96DF-ABA536625A19}" type="sibTrans" cxnId="{FB5B92A4-BC22-EA44-99CC-99835D464735}">
      <dgm:prSet/>
      <dgm:spPr/>
      <dgm:t>
        <a:bodyPr/>
        <a:lstStyle/>
        <a:p>
          <a:endParaRPr lang="zh-CN" altLang="en-US"/>
        </a:p>
      </dgm:t>
    </dgm:pt>
    <dgm:pt modelId="{0A8F3DBC-04A5-4C49-A482-47C1E9950A2B}">
      <dgm:prSet phldrT="[文本]"/>
      <dgm:spPr/>
      <dgm:t>
        <a:bodyPr/>
        <a:lstStyle/>
        <a:p>
          <a:r>
            <a:rPr lang="en-US" altLang="zh-CN" dirty="0"/>
            <a:t>Num </a:t>
          </a:r>
          <a:endParaRPr lang="zh-CN" altLang="en-US" dirty="0"/>
        </a:p>
      </dgm:t>
    </dgm:pt>
    <dgm:pt modelId="{3BE5887D-EF0A-CF4D-AEBD-566AB735E914}" type="parTrans" cxnId="{297C4444-B4EA-B547-923A-86E50A191746}">
      <dgm:prSet/>
      <dgm:spPr/>
      <dgm:t>
        <a:bodyPr/>
        <a:lstStyle/>
        <a:p>
          <a:endParaRPr lang="zh-CN" altLang="en-US"/>
        </a:p>
      </dgm:t>
    </dgm:pt>
    <dgm:pt modelId="{9A77E6F6-3E1C-844D-81A9-D5C415C983EF}" type="sibTrans" cxnId="{297C4444-B4EA-B547-923A-86E50A191746}">
      <dgm:prSet/>
      <dgm:spPr/>
      <dgm:t>
        <a:bodyPr/>
        <a:lstStyle/>
        <a:p>
          <a:endParaRPr lang="zh-CN" altLang="en-US"/>
        </a:p>
      </dgm:t>
    </dgm:pt>
    <dgm:pt modelId="{0663C09A-FB13-0443-AC3B-267279986EF6}">
      <dgm:prSet phldrT="[文本]"/>
      <dgm:spPr/>
      <dgm:t>
        <a:bodyPr/>
        <a:lstStyle/>
        <a:p>
          <a:r>
            <a:rPr lang="en-US" altLang="zh-CN" dirty="0"/>
            <a:t>Outputs</a:t>
          </a:r>
          <a:endParaRPr lang="zh-CN" altLang="en-US" dirty="0"/>
        </a:p>
      </dgm:t>
    </dgm:pt>
    <dgm:pt modelId="{9111A7EA-2C31-0343-824F-4845850EB17D}" type="parTrans" cxnId="{CC6ACDF1-D40E-264E-9483-E3306FADCF07}">
      <dgm:prSet/>
      <dgm:spPr/>
      <dgm:t>
        <a:bodyPr/>
        <a:lstStyle/>
        <a:p>
          <a:endParaRPr lang="zh-CN" altLang="en-US"/>
        </a:p>
      </dgm:t>
    </dgm:pt>
    <dgm:pt modelId="{FC4B6534-774B-2540-AECF-29F9040C0EF0}" type="sibTrans" cxnId="{CC6ACDF1-D40E-264E-9483-E3306FADCF07}">
      <dgm:prSet/>
      <dgm:spPr/>
      <dgm:t>
        <a:bodyPr/>
        <a:lstStyle/>
        <a:p>
          <a:endParaRPr lang="zh-CN" altLang="en-US"/>
        </a:p>
      </dgm:t>
    </dgm:pt>
    <dgm:pt modelId="{345328B1-4EB3-A44E-86FA-09642666A500}" type="pres">
      <dgm:prSet presAssocID="{3BD33A91-1BA3-8142-931F-22274933C1C8}" presName="Name0" presStyleCnt="0">
        <dgm:presLayoutVars>
          <dgm:chMax val="4"/>
          <dgm:resizeHandles val="exact"/>
        </dgm:presLayoutVars>
      </dgm:prSet>
      <dgm:spPr/>
    </dgm:pt>
    <dgm:pt modelId="{36628E02-F24B-A546-974E-79F8C6A9656B}" type="pres">
      <dgm:prSet presAssocID="{3BD33A91-1BA3-8142-931F-22274933C1C8}" presName="ellipse" presStyleLbl="trBgShp" presStyleIdx="0" presStyleCnt="1"/>
      <dgm:spPr/>
    </dgm:pt>
    <dgm:pt modelId="{ADBA2FA9-89F9-3841-9E61-D96BA6315184}" type="pres">
      <dgm:prSet presAssocID="{3BD33A91-1BA3-8142-931F-22274933C1C8}" presName="arrow1" presStyleLbl="fgShp" presStyleIdx="0" presStyleCnt="1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</dgm:spPr>
    </dgm:pt>
    <dgm:pt modelId="{44018A7C-789A-D445-A60C-753081F15CC3}" type="pres">
      <dgm:prSet presAssocID="{3BD33A91-1BA3-8142-931F-22274933C1C8}" presName="rectangle" presStyleLbl="revTx" presStyleIdx="0" presStyleCnt="1">
        <dgm:presLayoutVars>
          <dgm:bulletEnabled val="1"/>
        </dgm:presLayoutVars>
      </dgm:prSet>
      <dgm:spPr/>
    </dgm:pt>
    <dgm:pt modelId="{8E7FD16A-BA41-8C49-BB51-30333CFBD3F1}" type="pres">
      <dgm:prSet presAssocID="{D37A77DD-96EC-1047-B51B-F4CE1A6925DC}" presName="item1" presStyleLbl="node1" presStyleIdx="0" presStyleCnt="3">
        <dgm:presLayoutVars>
          <dgm:bulletEnabled val="1"/>
        </dgm:presLayoutVars>
      </dgm:prSet>
      <dgm:spPr/>
    </dgm:pt>
    <dgm:pt modelId="{302A8DD9-F73D-A545-8850-162028525A6D}" type="pres">
      <dgm:prSet presAssocID="{0A8F3DBC-04A5-4C49-A482-47C1E9950A2B}" presName="item2" presStyleLbl="node1" presStyleIdx="1" presStyleCnt="3">
        <dgm:presLayoutVars>
          <dgm:bulletEnabled val="1"/>
        </dgm:presLayoutVars>
      </dgm:prSet>
      <dgm:spPr/>
    </dgm:pt>
    <dgm:pt modelId="{CD72EDA3-CB65-D04F-B395-9F1669B557B8}" type="pres">
      <dgm:prSet presAssocID="{0663C09A-FB13-0443-AC3B-267279986EF6}" presName="item3" presStyleLbl="node1" presStyleIdx="2" presStyleCnt="3">
        <dgm:presLayoutVars>
          <dgm:bulletEnabled val="1"/>
        </dgm:presLayoutVars>
      </dgm:prSet>
      <dgm:spPr/>
    </dgm:pt>
    <dgm:pt modelId="{97BB05E3-3B3B-4D41-A720-F9E3BC293209}" type="pres">
      <dgm:prSet presAssocID="{3BD33A91-1BA3-8142-931F-22274933C1C8}" presName="funnel" presStyleLbl="trAlignAcc1" presStyleIdx="0" presStyleCnt="1"/>
      <dgm:spPr/>
    </dgm:pt>
  </dgm:ptLst>
  <dgm:cxnLst>
    <dgm:cxn modelId="{0CF67735-0231-B445-B3F8-BAF76E9759E2}" srcId="{3BD33A91-1BA3-8142-931F-22274933C1C8}" destId="{FA075D41-A150-E941-91EB-A983BFB479CF}" srcOrd="0" destOrd="0" parTransId="{0ECD93CA-3F56-504B-9802-B057B149C6A8}" sibTransId="{37502319-0D14-E042-9379-A443781DA29F}"/>
    <dgm:cxn modelId="{297C4444-B4EA-B547-923A-86E50A191746}" srcId="{3BD33A91-1BA3-8142-931F-22274933C1C8}" destId="{0A8F3DBC-04A5-4C49-A482-47C1E9950A2B}" srcOrd="2" destOrd="0" parTransId="{3BE5887D-EF0A-CF4D-AEBD-566AB735E914}" sibTransId="{9A77E6F6-3E1C-844D-81A9-D5C415C983EF}"/>
    <dgm:cxn modelId="{35527D57-09B4-5148-9CFD-973ECB13FD98}" type="presOf" srcId="{3BD33A91-1BA3-8142-931F-22274933C1C8}" destId="{345328B1-4EB3-A44E-86FA-09642666A500}" srcOrd="0" destOrd="0" presId="urn:microsoft.com/office/officeart/2005/8/layout/funnel1"/>
    <dgm:cxn modelId="{78A5B85C-C573-3449-AC8D-93D9955C34FD}" type="presOf" srcId="{D37A77DD-96EC-1047-B51B-F4CE1A6925DC}" destId="{302A8DD9-F73D-A545-8850-162028525A6D}" srcOrd="0" destOrd="0" presId="urn:microsoft.com/office/officeart/2005/8/layout/funnel1"/>
    <dgm:cxn modelId="{2CB2E58E-0FC8-A84D-AEE3-EE6174DEC30F}" type="presOf" srcId="{FA075D41-A150-E941-91EB-A983BFB479CF}" destId="{CD72EDA3-CB65-D04F-B395-9F1669B557B8}" srcOrd="0" destOrd="0" presId="urn:microsoft.com/office/officeart/2005/8/layout/funnel1"/>
    <dgm:cxn modelId="{FB5B92A4-BC22-EA44-99CC-99835D464735}" srcId="{3BD33A91-1BA3-8142-931F-22274933C1C8}" destId="{D37A77DD-96EC-1047-B51B-F4CE1A6925DC}" srcOrd="1" destOrd="0" parTransId="{2EED1243-B13B-4743-86F2-F0BFE479D6E5}" sibTransId="{99A3AC35-36EF-834D-96DF-ABA536625A19}"/>
    <dgm:cxn modelId="{589D76C6-360D-6E47-8F1E-D90DD09CA6C5}" type="presOf" srcId="{0663C09A-FB13-0443-AC3B-267279986EF6}" destId="{44018A7C-789A-D445-A60C-753081F15CC3}" srcOrd="0" destOrd="0" presId="urn:microsoft.com/office/officeart/2005/8/layout/funnel1"/>
    <dgm:cxn modelId="{49457BD9-7CBB-2240-AA1A-3D2748DB2AD2}" type="presOf" srcId="{0A8F3DBC-04A5-4C49-A482-47C1E9950A2B}" destId="{8E7FD16A-BA41-8C49-BB51-30333CFBD3F1}" srcOrd="0" destOrd="0" presId="urn:microsoft.com/office/officeart/2005/8/layout/funnel1"/>
    <dgm:cxn modelId="{CC6ACDF1-D40E-264E-9483-E3306FADCF07}" srcId="{3BD33A91-1BA3-8142-931F-22274933C1C8}" destId="{0663C09A-FB13-0443-AC3B-267279986EF6}" srcOrd="3" destOrd="0" parTransId="{9111A7EA-2C31-0343-824F-4845850EB17D}" sibTransId="{FC4B6534-774B-2540-AECF-29F9040C0EF0}"/>
    <dgm:cxn modelId="{845D15ED-5ECE-124D-B704-F70F3ECA20F6}" type="presParOf" srcId="{345328B1-4EB3-A44E-86FA-09642666A500}" destId="{36628E02-F24B-A546-974E-79F8C6A9656B}" srcOrd="0" destOrd="0" presId="urn:microsoft.com/office/officeart/2005/8/layout/funnel1"/>
    <dgm:cxn modelId="{FA3C75EC-D2E7-0441-8AA1-E34F93A3691E}" type="presParOf" srcId="{345328B1-4EB3-A44E-86FA-09642666A500}" destId="{ADBA2FA9-89F9-3841-9E61-D96BA6315184}" srcOrd="1" destOrd="0" presId="urn:microsoft.com/office/officeart/2005/8/layout/funnel1"/>
    <dgm:cxn modelId="{38A0FC96-E4C7-0945-AB25-0A428928C321}" type="presParOf" srcId="{345328B1-4EB3-A44E-86FA-09642666A500}" destId="{44018A7C-789A-D445-A60C-753081F15CC3}" srcOrd="2" destOrd="0" presId="urn:microsoft.com/office/officeart/2005/8/layout/funnel1"/>
    <dgm:cxn modelId="{DDF9C1C5-6077-2546-80ED-4AD67082978C}" type="presParOf" srcId="{345328B1-4EB3-A44E-86FA-09642666A500}" destId="{8E7FD16A-BA41-8C49-BB51-30333CFBD3F1}" srcOrd="3" destOrd="0" presId="urn:microsoft.com/office/officeart/2005/8/layout/funnel1"/>
    <dgm:cxn modelId="{5C397380-AC2C-AC42-AAC2-43155C51CA1C}" type="presParOf" srcId="{345328B1-4EB3-A44E-86FA-09642666A500}" destId="{302A8DD9-F73D-A545-8850-162028525A6D}" srcOrd="4" destOrd="0" presId="urn:microsoft.com/office/officeart/2005/8/layout/funnel1"/>
    <dgm:cxn modelId="{15A3FF6A-FD05-B54C-876C-27F73C413BF1}" type="presParOf" srcId="{345328B1-4EB3-A44E-86FA-09642666A500}" destId="{CD72EDA3-CB65-D04F-B395-9F1669B557B8}" srcOrd="5" destOrd="0" presId="urn:microsoft.com/office/officeart/2005/8/layout/funnel1"/>
    <dgm:cxn modelId="{69FA8D6E-EA22-0D4C-A8E7-C2A8C8A9635C}" type="presParOf" srcId="{345328B1-4EB3-A44E-86FA-09642666A500}" destId="{97BB05E3-3B3B-4D41-A720-F9E3BC29320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D33A91-1BA3-8142-931F-22274933C1C8}" type="doc">
      <dgm:prSet loTypeId="urn:microsoft.com/office/officeart/2005/8/layout/funnel1" loCatId="" qsTypeId="urn:microsoft.com/office/officeart/2005/8/quickstyle/3d3" qsCatId="3D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FA075D41-A150-E941-91EB-A983BFB479CF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/>
            <a:t>List </a:t>
          </a:r>
          <a:endParaRPr lang="zh-CN" altLang="en-US" dirty="0"/>
        </a:p>
      </dgm:t>
    </dgm:pt>
    <dgm:pt modelId="{0ECD93CA-3F56-504B-9802-B057B149C6A8}" type="parTrans" cxnId="{0CF67735-0231-B445-B3F8-BAF76E9759E2}">
      <dgm:prSet/>
      <dgm:spPr/>
      <dgm:t>
        <a:bodyPr/>
        <a:lstStyle/>
        <a:p>
          <a:endParaRPr lang="zh-CN" altLang="en-US"/>
        </a:p>
      </dgm:t>
    </dgm:pt>
    <dgm:pt modelId="{37502319-0D14-E042-9379-A443781DA29F}" type="sibTrans" cxnId="{0CF67735-0231-B445-B3F8-BAF76E9759E2}">
      <dgm:prSet/>
      <dgm:spPr/>
      <dgm:t>
        <a:bodyPr/>
        <a:lstStyle/>
        <a:p>
          <a:endParaRPr lang="zh-CN" altLang="en-US"/>
        </a:p>
      </dgm:t>
    </dgm:pt>
    <dgm:pt modelId="{D37A77DD-96EC-1047-B51B-F4CE1A6925DC}">
      <dgm:prSet phldrT="[文本]"/>
      <dgm:spPr/>
      <dgm:t>
        <a:bodyPr/>
        <a:lstStyle/>
        <a:p>
          <a:r>
            <a:rPr lang="en-US" altLang="zh-CN" dirty="0"/>
            <a:t>Num </a:t>
          </a:r>
          <a:endParaRPr lang="zh-CN" altLang="en-US" dirty="0"/>
        </a:p>
      </dgm:t>
    </dgm:pt>
    <dgm:pt modelId="{2EED1243-B13B-4743-86F2-F0BFE479D6E5}" type="parTrans" cxnId="{FB5B92A4-BC22-EA44-99CC-99835D464735}">
      <dgm:prSet/>
      <dgm:spPr/>
      <dgm:t>
        <a:bodyPr/>
        <a:lstStyle/>
        <a:p>
          <a:endParaRPr lang="zh-CN" altLang="en-US"/>
        </a:p>
      </dgm:t>
    </dgm:pt>
    <dgm:pt modelId="{99A3AC35-36EF-834D-96DF-ABA536625A19}" type="sibTrans" cxnId="{FB5B92A4-BC22-EA44-99CC-99835D464735}">
      <dgm:prSet/>
      <dgm:spPr/>
      <dgm:t>
        <a:bodyPr/>
        <a:lstStyle/>
        <a:p>
          <a:endParaRPr lang="zh-CN" altLang="en-US"/>
        </a:p>
      </dgm:t>
    </dgm:pt>
    <dgm:pt modelId="{0A8F3DBC-04A5-4C49-A482-47C1E9950A2B}">
      <dgm:prSet phldrT="[文本]"/>
      <dgm:spPr/>
      <dgm:t>
        <a:bodyPr/>
        <a:lstStyle/>
        <a:p>
          <a:r>
            <a:rPr lang="en-US" altLang="zh-CN" dirty="0"/>
            <a:t>Num </a:t>
          </a:r>
          <a:endParaRPr lang="zh-CN" altLang="en-US" dirty="0"/>
        </a:p>
      </dgm:t>
    </dgm:pt>
    <dgm:pt modelId="{3BE5887D-EF0A-CF4D-AEBD-566AB735E914}" type="parTrans" cxnId="{297C4444-B4EA-B547-923A-86E50A191746}">
      <dgm:prSet/>
      <dgm:spPr/>
      <dgm:t>
        <a:bodyPr/>
        <a:lstStyle/>
        <a:p>
          <a:endParaRPr lang="zh-CN" altLang="en-US"/>
        </a:p>
      </dgm:t>
    </dgm:pt>
    <dgm:pt modelId="{9A77E6F6-3E1C-844D-81A9-D5C415C983EF}" type="sibTrans" cxnId="{297C4444-B4EA-B547-923A-86E50A191746}">
      <dgm:prSet/>
      <dgm:spPr/>
      <dgm:t>
        <a:bodyPr/>
        <a:lstStyle/>
        <a:p>
          <a:endParaRPr lang="zh-CN" altLang="en-US"/>
        </a:p>
      </dgm:t>
    </dgm:pt>
    <dgm:pt modelId="{0663C09A-FB13-0443-AC3B-267279986EF6}">
      <dgm:prSet phldrT="[文本]"/>
      <dgm:spPr/>
      <dgm:t>
        <a:bodyPr/>
        <a:lstStyle/>
        <a:p>
          <a:r>
            <a:rPr lang="en-US" altLang="zh-CN" dirty="0"/>
            <a:t>Outputs</a:t>
          </a:r>
          <a:endParaRPr lang="zh-CN" altLang="en-US" dirty="0"/>
        </a:p>
      </dgm:t>
    </dgm:pt>
    <dgm:pt modelId="{9111A7EA-2C31-0343-824F-4845850EB17D}" type="parTrans" cxnId="{CC6ACDF1-D40E-264E-9483-E3306FADCF07}">
      <dgm:prSet/>
      <dgm:spPr/>
      <dgm:t>
        <a:bodyPr/>
        <a:lstStyle/>
        <a:p>
          <a:endParaRPr lang="zh-CN" altLang="en-US"/>
        </a:p>
      </dgm:t>
    </dgm:pt>
    <dgm:pt modelId="{FC4B6534-774B-2540-AECF-29F9040C0EF0}" type="sibTrans" cxnId="{CC6ACDF1-D40E-264E-9483-E3306FADCF07}">
      <dgm:prSet/>
      <dgm:spPr/>
      <dgm:t>
        <a:bodyPr/>
        <a:lstStyle/>
        <a:p>
          <a:endParaRPr lang="zh-CN" altLang="en-US"/>
        </a:p>
      </dgm:t>
    </dgm:pt>
    <dgm:pt modelId="{345328B1-4EB3-A44E-86FA-09642666A500}" type="pres">
      <dgm:prSet presAssocID="{3BD33A91-1BA3-8142-931F-22274933C1C8}" presName="Name0" presStyleCnt="0">
        <dgm:presLayoutVars>
          <dgm:chMax val="4"/>
          <dgm:resizeHandles val="exact"/>
        </dgm:presLayoutVars>
      </dgm:prSet>
      <dgm:spPr/>
    </dgm:pt>
    <dgm:pt modelId="{36628E02-F24B-A546-974E-79F8C6A9656B}" type="pres">
      <dgm:prSet presAssocID="{3BD33A91-1BA3-8142-931F-22274933C1C8}" presName="ellipse" presStyleLbl="trBgShp" presStyleIdx="0" presStyleCnt="1"/>
      <dgm:spPr/>
    </dgm:pt>
    <dgm:pt modelId="{ADBA2FA9-89F9-3841-9E61-D96BA6315184}" type="pres">
      <dgm:prSet presAssocID="{3BD33A91-1BA3-8142-931F-22274933C1C8}" presName="arrow1" presStyleLbl="fgShp" presStyleIdx="0" presStyleCnt="1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</dgm:spPr>
    </dgm:pt>
    <dgm:pt modelId="{44018A7C-789A-D445-A60C-753081F15CC3}" type="pres">
      <dgm:prSet presAssocID="{3BD33A91-1BA3-8142-931F-22274933C1C8}" presName="rectangle" presStyleLbl="revTx" presStyleIdx="0" presStyleCnt="1">
        <dgm:presLayoutVars>
          <dgm:bulletEnabled val="1"/>
        </dgm:presLayoutVars>
      </dgm:prSet>
      <dgm:spPr/>
    </dgm:pt>
    <dgm:pt modelId="{8E7FD16A-BA41-8C49-BB51-30333CFBD3F1}" type="pres">
      <dgm:prSet presAssocID="{D37A77DD-96EC-1047-B51B-F4CE1A6925DC}" presName="item1" presStyleLbl="node1" presStyleIdx="0" presStyleCnt="3">
        <dgm:presLayoutVars>
          <dgm:bulletEnabled val="1"/>
        </dgm:presLayoutVars>
      </dgm:prSet>
      <dgm:spPr/>
    </dgm:pt>
    <dgm:pt modelId="{302A8DD9-F73D-A545-8850-162028525A6D}" type="pres">
      <dgm:prSet presAssocID="{0A8F3DBC-04A5-4C49-A482-47C1E9950A2B}" presName="item2" presStyleLbl="node1" presStyleIdx="1" presStyleCnt="3">
        <dgm:presLayoutVars>
          <dgm:bulletEnabled val="1"/>
        </dgm:presLayoutVars>
      </dgm:prSet>
      <dgm:spPr/>
    </dgm:pt>
    <dgm:pt modelId="{CD72EDA3-CB65-D04F-B395-9F1669B557B8}" type="pres">
      <dgm:prSet presAssocID="{0663C09A-FB13-0443-AC3B-267279986EF6}" presName="item3" presStyleLbl="node1" presStyleIdx="2" presStyleCnt="3">
        <dgm:presLayoutVars>
          <dgm:bulletEnabled val="1"/>
        </dgm:presLayoutVars>
      </dgm:prSet>
      <dgm:spPr/>
    </dgm:pt>
    <dgm:pt modelId="{97BB05E3-3B3B-4D41-A720-F9E3BC293209}" type="pres">
      <dgm:prSet presAssocID="{3BD33A91-1BA3-8142-931F-22274933C1C8}" presName="funnel" presStyleLbl="trAlignAcc1" presStyleIdx="0" presStyleCnt="1"/>
      <dgm:spPr/>
    </dgm:pt>
  </dgm:ptLst>
  <dgm:cxnLst>
    <dgm:cxn modelId="{0CF67735-0231-B445-B3F8-BAF76E9759E2}" srcId="{3BD33A91-1BA3-8142-931F-22274933C1C8}" destId="{FA075D41-A150-E941-91EB-A983BFB479CF}" srcOrd="0" destOrd="0" parTransId="{0ECD93CA-3F56-504B-9802-B057B149C6A8}" sibTransId="{37502319-0D14-E042-9379-A443781DA29F}"/>
    <dgm:cxn modelId="{297C4444-B4EA-B547-923A-86E50A191746}" srcId="{3BD33A91-1BA3-8142-931F-22274933C1C8}" destId="{0A8F3DBC-04A5-4C49-A482-47C1E9950A2B}" srcOrd="2" destOrd="0" parTransId="{3BE5887D-EF0A-CF4D-AEBD-566AB735E914}" sibTransId="{9A77E6F6-3E1C-844D-81A9-D5C415C983EF}"/>
    <dgm:cxn modelId="{35527D57-09B4-5148-9CFD-973ECB13FD98}" type="presOf" srcId="{3BD33A91-1BA3-8142-931F-22274933C1C8}" destId="{345328B1-4EB3-A44E-86FA-09642666A500}" srcOrd="0" destOrd="0" presId="urn:microsoft.com/office/officeart/2005/8/layout/funnel1"/>
    <dgm:cxn modelId="{78A5B85C-C573-3449-AC8D-93D9955C34FD}" type="presOf" srcId="{D37A77DD-96EC-1047-B51B-F4CE1A6925DC}" destId="{302A8DD9-F73D-A545-8850-162028525A6D}" srcOrd="0" destOrd="0" presId="urn:microsoft.com/office/officeart/2005/8/layout/funnel1"/>
    <dgm:cxn modelId="{2CB2E58E-0FC8-A84D-AEE3-EE6174DEC30F}" type="presOf" srcId="{FA075D41-A150-E941-91EB-A983BFB479CF}" destId="{CD72EDA3-CB65-D04F-B395-9F1669B557B8}" srcOrd="0" destOrd="0" presId="urn:microsoft.com/office/officeart/2005/8/layout/funnel1"/>
    <dgm:cxn modelId="{FB5B92A4-BC22-EA44-99CC-99835D464735}" srcId="{3BD33A91-1BA3-8142-931F-22274933C1C8}" destId="{D37A77DD-96EC-1047-B51B-F4CE1A6925DC}" srcOrd="1" destOrd="0" parTransId="{2EED1243-B13B-4743-86F2-F0BFE479D6E5}" sibTransId="{99A3AC35-36EF-834D-96DF-ABA536625A19}"/>
    <dgm:cxn modelId="{589D76C6-360D-6E47-8F1E-D90DD09CA6C5}" type="presOf" srcId="{0663C09A-FB13-0443-AC3B-267279986EF6}" destId="{44018A7C-789A-D445-A60C-753081F15CC3}" srcOrd="0" destOrd="0" presId="urn:microsoft.com/office/officeart/2005/8/layout/funnel1"/>
    <dgm:cxn modelId="{49457BD9-7CBB-2240-AA1A-3D2748DB2AD2}" type="presOf" srcId="{0A8F3DBC-04A5-4C49-A482-47C1E9950A2B}" destId="{8E7FD16A-BA41-8C49-BB51-30333CFBD3F1}" srcOrd="0" destOrd="0" presId="urn:microsoft.com/office/officeart/2005/8/layout/funnel1"/>
    <dgm:cxn modelId="{CC6ACDF1-D40E-264E-9483-E3306FADCF07}" srcId="{3BD33A91-1BA3-8142-931F-22274933C1C8}" destId="{0663C09A-FB13-0443-AC3B-267279986EF6}" srcOrd="3" destOrd="0" parTransId="{9111A7EA-2C31-0343-824F-4845850EB17D}" sibTransId="{FC4B6534-774B-2540-AECF-29F9040C0EF0}"/>
    <dgm:cxn modelId="{845D15ED-5ECE-124D-B704-F70F3ECA20F6}" type="presParOf" srcId="{345328B1-4EB3-A44E-86FA-09642666A500}" destId="{36628E02-F24B-A546-974E-79F8C6A9656B}" srcOrd="0" destOrd="0" presId="urn:microsoft.com/office/officeart/2005/8/layout/funnel1"/>
    <dgm:cxn modelId="{FA3C75EC-D2E7-0441-8AA1-E34F93A3691E}" type="presParOf" srcId="{345328B1-4EB3-A44E-86FA-09642666A500}" destId="{ADBA2FA9-89F9-3841-9E61-D96BA6315184}" srcOrd="1" destOrd="0" presId="urn:microsoft.com/office/officeart/2005/8/layout/funnel1"/>
    <dgm:cxn modelId="{38A0FC96-E4C7-0945-AB25-0A428928C321}" type="presParOf" srcId="{345328B1-4EB3-A44E-86FA-09642666A500}" destId="{44018A7C-789A-D445-A60C-753081F15CC3}" srcOrd="2" destOrd="0" presId="urn:microsoft.com/office/officeart/2005/8/layout/funnel1"/>
    <dgm:cxn modelId="{DDF9C1C5-6077-2546-80ED-4AD67082978C}" type="presParOf" srcId="{345328B1-4EB3-A44E-86FA-09642666A500}" destId="{8E7FD16A-BA41-8C49-BB51-30333CFBD3F1}" srcOrd="3" destOrd="0" presId="urn:microsoft.com/office/officeart/2005/8/layout/funnel1"/>
    <dgm:cxn modelId="{5C397380-AC2C-AC42-AAC2-43155C51CA1C}" type="presParOf" srcId="{345328B1-4EB3-A44E-86FA-09642666A500}" destId="{302A8DD9-F73D-A545-8850-162028525A6D}" srcOrd="4" destOrd="0" presId="urn:microsoft.com/office/officeart/2005/8/layout/funnel1"/>
    <dgm:cxn modelId="{15A3FF6A-FD05-B54C-876C-27F73C413BF1}" type="presParOf" srcId="{345328B1-4EB3-A44E-86FA-09642666A500}" destId="{CD72EDA3-CB65-D04F-B395-9F1669B557B8}" srcOrd="5" destOrd="0" presId="urn:microsoft.com/office/officeart/2005/8/layout/funnel1"/>
    <dgm:cxn modelId="{69FA8D6E-EA22-0D4C-A8E7-C2A8C8A9635C}" type="presParOf" srcId="{345328B1-4EB3-A44E-86FA-09642666A500}" destId="{97BB05E3-3B3B-4D41-A720-F9E3BC29320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D08052-E87D-944E-9ABA-7D9EB11CEA8F}" type="doc">
      <dgm:prSet loTypeId="urn:microsoft.com/office/officeart/2005/8/layout/hierarchy4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C2F0E984-4070-774B-9A85-82BC9C9F2486}">
      <dgm:prSet phldrT="[文本]" custT="1"/>
      <dgm:spPr/>
      <dgm:t>
        <a:bodyPr/>
        <a:lstStyle/>
        <a:p>
          <a:r>
            <a:rPr lang="en-US" altLang="zh-CN" sz="1200" dirty="0"/>
            <a:t>Pretty formular</a:t>
          </a:r>
          <a:endParaRPr lang="zh-CN" altLang="en-US" sz="1200" dirty="0"/>
        </a:p>
      </dgm:t>
    </dgm:pt>
    <dgm:pt modelId="{E1D6DED8-8F4F-8F40-85FF-15F28A17C2E3}" type="parTrans" cxnId="{7F074E88-6FE7-CA4A-B0C0-6B9F5D2DE7D3}">
      <dgm:prSet/>
      <dgm:spPr/>
      <dgm:t>
        <a:bodyPr/>
        <a:lstStyle/>
        <a:p>
          <a:endParaRPr lang="zh-CN" altLang="en-US" sz="1600"/>
        </a:p>
      </dgm:t>
    </dgm:pt>
    <dgm:pt modelId="{3B72C627-E786-2E49-9CAA-B7FB374705CD}" type="sibTrans" cxnId="{7F074E88-6FE7-CA4A-B0C0-6B9F5D2DE7D3}">
      <dgm:prSet/>
      <dgm:spPr/>
      <dgm:t>
        <a:bodyPr/>
        <a:lstStyle/>
        <a:p>
          <a:endParaRPr lang="zh-CN" altLang="en-US" sz="1600"/>
        </a:p>
      </dgm:t>
    </dgm:pt>
    <dgm:pt modelId="{97097AA7-836F-8B48-A7CF-A60EC9BEF099}">
      <dgm:prSet phldrT="[文本]" custT="1"/>
      <dgm:spPr/>
      <dgm:t>
        <a:bodyPr/>
        <a:lstStyle/>
        <a:p>
          <a:r>
            <a:rPr lang="en-US" altLang="zh-CN" sz="1200" dirty="0"/>
            <a:t>Other input data</a:t>
          </a:r>
          <a:endParaRPr lang="zh-CN" altLang="en-US" sz="1200" dirty="0"/>
        </a:p>
      </dgm:t>
    </dgm:pt>
    <dgm:pt modelId="{A1438CC4-BBDD-9647-AEC6-B5422627B433}" type="parTrans" cxnId="{7CD4EDE3-8C35-8748-90C4-9373C00BD0B8}">
      <dgm:prSet/>
      <dgm:spPr/>
      <dgm:t>
        <a:bodyPr/>
        <a:lstStyle/>
        <a:p>
          <a:endParaRPr lang="zh-CN" altLang="en-US" sz="1600"/>
        </a:p>
      </dgm:t>
    </dgm:pt>
    <dgm:pt modelId="{4B001437-A386-5B49-B2A6-DE8B79E538D6}" type="sibTrans" cxnId="{7CD4EDE3-8C35-8748-90C4-9373C00BD0B8}">
      <dgm:prSet/>
      <dgm:spPr/>
      <dgm:t>
        <a:bodyPr/>
        <a:lstStyle/>
        <a:p>
          <a:endParaRPr lang="zh-CN" altLang="en-US" sz="1600"/>
        </a:p>
      </dgm:t>
    </dgm:pt>
    <dgm:pt modelId="{82286535-0C61-854D-8A62-224A882B8229}">
      <dgm:prSet phldrT="[文本]" custT="1"/>
      <dgm:spPr/>
      <dgm:t>
        <a:bodyPr/>
        <a:lstStyle/>
        <a:p>
          <a:r>
            <a:rPr lang="en-US" altLang="zh-CN" sz="1200" dirty="0"/>
            <a:t>Pretty formular</a:t>
          </a:r>
          <a:endParaRPr lang="zh-CN" altLang="en-US" sz="1200" dirty="0"/>
        </a:p>
      </dgm:t>
    </dgm:pt>
    <dgm:pt modelId="{B5818BD1-6640-E843-9881-6A736C2E3A84}" type="parTrans" cxnId="{FBFC9274-A51C-FF4B-920A-095051898096}">
      <dgm:prSet/>
      <dgm:spPr/>
      <dgm:t>
        <a:bodyPr/>
        <a:lstStyle/>
        <a:p>
          <a:endParaRPr lang="zh-CN" altLang="en-US" sz="1600"/>
        </a:p>
      </dgm:t>
    </dgm:pt>
    <dgm:pt modelId="{023A9A7E-25BD-4341-8501-B3C1BDFC57AA}" type="sibTrans" cxnId="{FBFC9274-A51C-FF4B-920A-095051898096}">
      <dgm:prSet/>
      <dgm:spPr/>
      <dgm:t>
        <a:bodyPr/>
        <a:lstStyle/>
        <a:p>
          <a:endParaRPr lang="zh-CN" altLang="en-US" sz="1600"/>
        </a:p>
      </dgm:t>
    </dgm:pt>
    <dgm:pt modelId="{78BC03B5-2804-A442-BE78-5CAD236403E0}">
      <dgm:prSet phldrT="[文本]" custT="1"/>
      <dgm:spPr/>
      <dgm:t>
        <a:bodyPr/>
        <a:lstStyle/>
        <a:p>
          <a:r>
            <a:rPr lang="en-US" altLang="zh-CN" sz="1200" dirty="0"/>
            <a:t>Pretty formular</a:t>
          </a:r>
          <a:endParaRPr lang="zh-CN" altLang="en-US" sz="1200" dirty="0"/>
        </a:p>
      </dgm:t>
    </dgm:pt>
    <dgm:pt modelId="{24895C35-9185-7D44-AE8E-7604B78B6E95}" type="parTrans" cxnId="{2B5133F9-BC6B-384A-8CB2-FAFCCEB96B2A}">
      <dgm:prSet/>
      <dgm:spPr/>
      <dgm:t>
        <a:bodyPr/>
        <a:lstStyle/>
        <a:p>
          <a:endParaRPr lang="zh-CN" altLang="en-US" sz="1600"/>
        </a:p>
      </dgm:t>
    </dgm:pt>
    <dgm:pt modelId="{45E25699-682F-B349-95FC-819D8B67C000}" type="sibTrans" cxnId="{2B5133F9-BC6B-384A-8CB2-FAFCCEB96B2A}">
      <dgm:prSet/>
      <dgm:spPr/>
      <dgm:t>
        <a:bodyPr/>
        <a:lstStyle/>
        <a:p>
          <a:endParaRPr lang="zh-CN" altLang="en-US" sz="1600"/>
        </a:p>
      </dgm:t>
    </dgm:pt>
    <dgm:pt modelId="{FC08844E-9201-2D40-AB51-D49B01D31FE8}">
      <dgm:prSet phldrT="[文本]" custT="1"/>
      <dgm:spPr/>
      <dgm:t>
        <a:bodyPr/>
        <a:lstStyle/>
        <a:p>
          <a:r>
            <a:rPr lang="en-US" altLang="zh-CN" sz="1200"/>
            <a:t>Other input data</a:t>
          </a:r>
          <a:endParaRPr lang="zh-CN" altLang="en-US" sz="1200" dirty="0"/>
        </a:p>
      </dgm:t>
    </dgm:pt>
    <dgm:pt modelId="{08673251-F065-AE4C-AA2E-E41D56E5958E}" type="parTrans" cxnId="{0EF0A5EE-4ED7-924E-8A3E-1D9ED389C753}">
      <dgm:prSet/>
      <dgm:spPr/>
      <dgm:t>
        <a:bodyPr/>
        <a:lstStyle/>
        <a:p>
          <a:endParaRPr lang="zh-CN" altLang="en-US" sz="1600"/>
        </a:p>
      </dgm:t>
    </dgm:pt>
    <dgm:pt modelId="{8EC2CF8D-D09B-8346-B8CB-DFED5F9893EA}" type="sibTrans" cxnId="{0EF0A5EE-4ED7-924E-8A3E-1D9ED389C753}">
      <dgm:prSet/>
      <dgm:spPr/>
      <dgm:t>
        <a:bodyPr/>
        <a:lstStyle/>
        <a:p>
          <a:endParaRPr lang="zh-CN" altLang="en-US" sz="1600"/>
        </a:p>
      </dgm:t>
    </dgm:pt>
    <dgm:pt modelId="{BDCBFF1A-F493-8A4F-967A-13F1AAD79585}">
      <dgm:prSet phldrT="[文本]" custT="1"/>
      <dgm:spPr/>
      <dgm:t>
        <a:bodyPr/>
        <a:lstStyle/>
        <a:p>
          <a:r>
            <a:rPr lang="en-US" altLang="zh-CN" sz="1200" dirty="0"/>
            <a:t>Other input data</a:t>
          </a:r>
          <a:endParaRPr lang="zh-CN" altLang="en-US" sz="1200" dirty="0"/>
        </a:p>
      </dgm:t>
    </dgm:pt>
    <dgm:pt modelId="{ECCA9D81-4CD7-2F49-8EE3-E1CBD1DC8832}" type="parTrans" cxnId="{F8BC0F7A-9469-B144-9B10-BA18392FB39C}">
      <dgm:prSet/>
      <dgm:spPr/>
      <dgm:t>
        <a:bodyPr/>
        <a:lstStyle/>
        <a:p>
          <a:endParaRPr lang="zh-CN" altLang="en-US" sz="1600"/>
        </a:p>
      </dgm:t>
    </dgm:pt>
    <dgm:pt modelId="{F8866048-4D27-2446-A313-E7B36033DB2B}" type="sibTrans" cxnId="{F8BC0F7A-9469-B144-9B10-BA18392FB39C}">
      <dgm:prSet/>
      <dgm:spPr/>
      <dgm:t>
        <a:bodyPr/>
        <a:lstStyle/>
        <a:p>
          <a:endParaRPr lang="zh-CN" altLang="en-US" sz="1600"/>
        </a:p>
      </dgm:t>
    </dgm:pt>
    <dgm:pt modelId="{70E45137-998E-1F4A-B3BC-80210CACDAE6}" type="pres">
      <dgm:prSet presAssocID="{B2D08052-E87D-944E-9ABA-7D9EB11CEA8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DCFA6D-22CC-B34C-8B40-271406D07C23}" type="pres">
      <dgm:prSet presAssocID="{C2F0E984-4070-774B-9A85-82BC9C9F2486}" presName="vertOne" presStyleCnt="0"/>
      <dgm:spPr/>
    </dgm:pt>
    <dgm:pt modelId="{659AB67F-494F-FE44-AAE2-9D0126828789}" type="pres">
      <dgm:prSet presAssocID="{C2F0E984-4070-774B-9A85-82BC9C9F2486}" presName="txOne" presStyleLbl="node0" presStyleIdx="0" presStyleCnt="2">
        <dgm:presLayoutVars>
          <dgm:chPref val="3"/>
        </dgm:presLayoutVars>
      </dgm:prSet>
      <dgm:spPr/>
    </dgm:pt>
    <dgm:pt modelId="{40721372-C917-3542-A42F-366C314B4009}" type="pres">
      <dgm:prSet presAssocID="{C2F0E984-4070-774B-9A85-82BC9C9F2486}" presName="parTransOne" presStyleCnt="0"/>
      <dgm:spPr/>
    </dgm:pt>
    <dgm:pt modelId="{CF2D02AA-289A-5D44-99FE-4DD67C936AA6}" type="pres">
      <dgm:prSet presAssocID="{C2F0E984-4070-774B-9A85-82BC9C9F2486}" presName="horzOne" presStyleCnt="0"/>
      <dgm:spPr/>
    </dgm:pt>
    <dgm:pt modelId="{B5C33E41-2266-8646-9002-4537AAC02F6A}" type="pres">
      <dgm:prSet presAssocID="{78BC03B5-2804-A442-BE78-5CAD236403E0}" presName="vertTwo" presStyleCnt="0"/>
      <dgm:spPr/>
    </dgm:pt>
    <dgm:pt modelId="{265DECC6-0B8C-954C-974A-C04A0238FCE8}" type="pres">
      <dgm:prSet presAssocID="{78BC03B5-2804-A442-BE78-5CAD236403E0}" presName="txTwo" presStyleLbl="node2" presStyleIdx="0" presStyleCnt="2">
        <dgm:presLayoutVars>
          <dgm:chPref val="3"/>
        </dgm:presLayoutVars>
      </dgm:prSet>
      <dgm:spPr/>
    </dgm:pt>
    <dgm:pt modelId="{3C0849C9-0638-934F-AF40-ABC49901A246}" type="pres">
      <dgm:prSet presAssocID="{78BC03B5-2804-A442-BE78-5CAD236403E0}" presName="parTransTwo" presStyleCnt="0"/>
      <dgm:spPr/>
    </dgm:pt>
    <dgm:pt modelId="{78693A6B-3AA5-AB4D-B9C0-4896579E59D1}" type="pres">
      <dgm:prSet presAssocID="{78BC03B5-2804-A442-BE78-5CAD236403E0}" presName="horzTwo" presStyleCnt="0"/>
      <dgm:spPr/>
    </dgm:pt>
    <dgm:pt modelId="{43CC351C-5E16-2E4A-B2AC-EB1BC7638671}" type="pres">
      <dgm:prSet presAssocID="{82286535-0C61-854D-8A62-224A882B8229}" presName="vertThree" presStyleCnt="0"/>
      <dgm:spPr/>
    </dgm:pt>
    <dgm:pt modelId="{91A9A055-1AB8-DE44-9742-B6AC2C46AE2C}" type="pres">
      <dgm:prSet presAssocID="{82286535-0C61-854D-8A62-224A882B8229}" presName="txThree" presStyleLbl="node3" presStyleIdx="0" presStyleCnt="2">
        <dgm:presLayoutVars>
          <dgm:chPref val="3"/>
        </dgm:presLayoutVars>
      </dgm:prSet>
      <dgm:spPr/>
    </dgm:pt>
    <dgm:pt modelId="{E07A2888-D95A-3641-8238-C98719B027F7}" type="pres">
      <dgm:prSet presAssocID="{82286535-0C61-854D-8A62-224A882B8229}" presName="horzThree" presStyleCnt="0"/>
      <dgm:spPr/>
    </dgm:pt>
    <dgm:pt modelId="{73802E71-0545-3145-875F-048902C1852B}" type="pres">
      <dgm:prSet presAssocID="{3B72C627-E786-2E49-9CAA-B7FB374705CD}" presName="sibSpaceOne" presStyleCnt="0"/>
      <dgm:spPr/>
    </dgm:pt>
    <dgm:pt modelId="{1844A674-D551-164B-BA6C-64E17F8B190B}" type="pres">
      <dgm:prSet presAssocID="{97097AA7-836F-8B48-A7CF-A60EC9BEF099}" presName="vertOne" presStyleCnt="0"/>
      <dgm:spPr/>
    </dgm:pt>
    <dgm:pt modelId="{002B59DD-4688-6548-8E2F-DCD3C4EDD8EC}" type="pres">
      <dgm:prSet presAssocID="{97097AA7-836F-8B48-A7CF-A60EC9BEF099}" presName="txOne" presStyleLbl="node0" presStyleIdx="1" presStyleCnt="2" custScaleX="100316">
        <dgm:presLayoutVars>
          <dgm:chPref val="3"/>
        </dgm:presLayoutVars>
      </dgm:prSet>
      <dgm:spPr/>
    </dgm:pt>
    <dgm:pt modelId="{8ABFECA0-C371-9844-8D1A-E384F92F0553}" type="pres">
      <dgm:prSet presAssocID="{97097AA7-836F-8B48-A7CF-A60EC9BEF099}" presName="parTransOne" presStyleCnt="0"/>
      <dgm:spPr/>
    </dgm:pt>
    <dgm:pt modelId="{33DE19CA-4025-444F-BB77-1883378BE84B}" type="pres">
      <dgm:prSet presAssocID="{97097AA7-836F-8B48-A7CF-A60EC9BEF099}" presName="horzOne" presStyleCnt="0"/>
      <dgm:spPr/>
    </dgm:pt>
    <dgm:pt modelId="{4A232E0C-34B5-8F4A-A058-3B92C233D72D}" type="pres">
      <dgm:prSet presAssocID="{BDCBFF1A-F493-8A4F-967A-13F1AAD79585}" presName="vertTwo" presStyleCnt="0"/>
      <dgm:spPr/>
    </dgm:pt>
    <dgm:pt modelId="{B60DB919-F2D4-514A-9EFE-DCDC5ACF08D5}" type="pres">
      <dgm:prSet presAssocID="{BDCBFF1A-F493-8A4F-967A-13F1AAD79585}" presName="txTwo" presStyleLbl="node2" presStyleIdx="1" presStyleCnt="2" custScaleX="100316">
        <dgm:presLayoutVars>
          <dgm:chPref val="3"/>
        </dgm:presLayoutVars>
      </dgm:prSet>
      <dgm:spPr/>
    </dgm:pt>
    <dgm:pt modelId="{E4FE4B45-30EE-7240-B5E5-2D462D753E49}" type="pres">
      <dgm:prSet presAssocID="{BDCBFF1A-F493-8A4F-967A-13F1AAD79585}" presName="parTransTwo" presStyleCnt="0"/>
      <dgm:spPr/>
    </dgm:pt>
    <dgm:pt modelId="{28A16F68-BD45-0A4E-BAEF-F493BF57E754}" type="pres">
      <dgm:prSet presAssocID="{BDCBFF1A-F493-8A4F-967A-13F1AAD79585}" presName="horzTwo" presStyleCnt="0"/>
      <dgm:spPr/>
    </dgm:pt>
    <dgm:pt modelId="{81FDEEDF-691C-7041-B3D6-6DE4A43105A4}" type="pres">
      <dgm:prSet presAssocID="{FC08844E-9201-2D40-AB51-D49B01D31FE8}" presName="vertThree" presStyleCnt="0"/>
      <dgm:spPr/>
    </dgm:pt>
    <dgm:pt modelId="{37B8386E-CD18-2D47-BB49-FC9FD36E14CF}" type="pres">
      <dgm:prSet presAssocID="{FC08844E-9201-2D40-AB51-D49B01D31FE8}" presName="txThree" presStyleLbl="node3" presStyleIdx="1" presStyleCnt="2" custScaleX="212446">
        <dgm:presLayoutVars>
          <dgm:chPref val="3"/>
        </dgm:presLayoutVars>
      </dgm:prSet>
      <dgm:spPr/>
    </dgm:pt>
    <dgm:pt modelId="{4FB23384-5779-2647-9BA8-7588EC723B2A}" type="pres">
      <dgm:prSet presAssocID="{FC08844E-9201-2D40-AB51-D49B01D31FE8}" presName="horzThree" presStyleCnt="0"/>
      <dgm:spPr/>
    </dgm:pt>
  </dgm:ptLst>
  <dgm:cxnLst>
    <dgm:cxn modelId="{18136E2B-FAD8-3D48-9E33-3BD5C46CAB8B}" type="presOf" srcId="{78BC03B5-2804-A442-BE78-5CAD236403E0}" destId="{265DECC6-0B8C-954C-974A-C04A0238FCE8}" srcOrd="0" destOrd="0" presId="urn:microsoft.com/office/officeart/2005/8/layout/hierarchy4"/>
    <dgm:cxn modelId="{633F7D3B-84DE-9C4F-8F68-7119D844D6E8}" type="presOf" srcId="{BDCBFF1A-F493-8A4F-967A-13F1AAD79585}" destId="{B60DB919-F2D4-514A-9EFE-DCDC5ACF08D5}" srcOrd="0" destOrd="0" presId="urn:microsoft.com/office/officeart/2005/8/layout/hierarchy4"/>
    <dgm:cxn modelId="{E2B2F54D-D7A2-B844-B781-2F9EC415EF20}" type="presOf" srcId="{B2D08052-E87D-944E-9ABA-7D9EB11CEA8F}" destId="{70E45137-998E-1F4A-B3BC-80210CACDAE6}" srcOrd="0" destOrd="0" presId="urn:microsoft.com/office/officeart/2005/8/layout/hierarchy4"/>
    <dgm:cxn modelId="{FD29536B-D1F2-8C41-897A-4F263993A29F}" type="presOf" srcId="{C2F0E984-4070-774B-9A85-82BC9C9F2486}" destId="{659AB67F-494F-FE44-AAE2-9D0126828789}" srcOrd="0" destOrd="0" presId="urn:microsoft.com/office/officeart/2005/8/layout/hierarchy4"/>
    <dgm:cxn modelId="{FBFC9274-A51C-FF4B-920A-095051898096}" srcId="{78BC03B5-2804-A442-BE78-5CAD236403E0}" destId="{82286535-0C61-854D-8A62-224A882B8229}" srcOrd="0" destOrd="0" parTransId="{B5818BD1-6640-E843-9881-6A736C2E3A84}" sibTransId="{023A9A7E-25BD-4341-8501-B3C1BDFC57AA}"/>
    <dgm:cxn modelId="{F8BC0F7A-9469-B144-9B10-BA18392FB39C}" srcId="{97097AA7-836F-8B48-A7CF-A60EC9BEF099}" destId="{BDCBFF1A-F493-8A4F-967A-13F1AAD79585}" srcOrd="0" destOrd="0" parTransId="{ECCA9D81-4CD7-2F49-8EE3-E1CBD1DC8832}" sibTransId="{F8866048-4D27-2446-A313-E7B36033DB2B}"/>
    <dgm:cxn modelId="{7F074E88-6FE7-CA4A-B0C0-6B9F5D2DE7D3}" srcId="{B2D08052-E87D-944E-9ABA-7D9EB11CEA8F}" destId="{C2F0E984-4070-774B-9A85-82BC9C9F2486}" srcOrd="0" destOrd="0" parTransId="{E1D6DED8-8F4F-8F40-85FF-15F28A17C2E3}" sibTransId="{3B72C627-E786-2E49-9CAA-B7FB374705CD}"/>
    <dgm:cxn modelId="{D097CFBB-748D-6041-B613-BEAF3A9C40E1}" type="presOf" srcId="{FC08844E-9201-2D40-AB51-D49B01D31FE8}" destId="{37B8386E-CD18-2D47-BB49-FC9FD36E14CF}" srcOrd="0" destOrd="0" presId="urn:microsoft.com/office/officeart/2005/8/layout/hierarchy4"/>
    <dgm:cxn modelId="{3139AEDC-83A0-394F-890E-1B9D2EB7A137}" type="presOf" srcId="{97097AA7-836F-8B48-A7CF-A60EC9BEF099}" destId="{002B59DD-4688-6548-8E2F-DCD3C4EDD8EC}" srcOrd="0" destOrd="0" presId="urn:microsoft.com/office/officeart/2005/8/layout/hierarchy4"/>
    <dgm:cxn modelId="{8CA2A1E3-182B-5648-95C6-0A52A603A6B6}" type="presOf" srcId="{82286535-0C61-854D-8A62-224A882B8229}" destId="{91A9A055-1AB8-DE44-9742-B6AC2C46AE2C}" srcOrd="0" destOrd="0" presId="urn:microsoft.com/office/officeart/2005/8/layout/hierarchy4"/>
    <dgm:cxn modelId="{7CD4EDE3-8C35-8748-90C4-9373C00BD0B8}" srcId="{B2D08052-E87D-944E-9ABA-7D9EB11CEA8F}" destId="{97097AA7-836F-8B48-A7CF-A60EC9BEF099}" srcOrd="1" destOrd="0" parTransId="{A1438CC4-BBDD-9647-AEC6-B5422627B433}" sibTransId="{4B001437-A386-5B49-B2A6-DE8B79E538D6}"/>
    <dgm:cxn modelId="{0EF0A5EE-4ED7-924E-8A3E-1D9ED389C753}" srcId="{BDCBFF1A-F493-8A4F-967A-13F1AAD79585}" destId="{FC08844E-9201-2D40-AB51-D49B01D31FE8}" srcOrd="0" destOrd="0" parTransId="{08673251-F065-AE4C-AA2E-E41D56E5958E}" sibTransId="{8EC2CF8D-D09B-8346-B8CB-DFED5F9893EA}"/>
    <dgm:cxn modelId="{2B5133F9-BC6B-384A-8CB2-FAFCCEB96B2A}" srcId="{C2F0E984-4070-774B-9A85-82BC9C9F2486}" destId="{78BC03B5-2804-A442-BE78-5CAD236403E0}" srcOrd="0" destOrd="0" parTransId="{24895C35-9185-7D44-AE8E-7604B78B6E95}" sibTransId="{45E25699-682F-B349-95FC-819D8B67C000}"/>
    <dgm:cxn modelId="{3133F7D2-9034-984F-ADA3-223477E7D1C9}" type="presParOf" srcId="{70E45137-998E-1F4A-B3BC-80210CACDAE6}" destId="{B7DCFA6D-22CC-B34C-8B40-271406D07C23}" srcOrd="0" destOrd="0" presId="urn:microsoft.com/office/officeart/2005/8/layout/hierarchy4"/>
    <dgm:cxn modelId="{C0ED45F8-8496-0447-803B-F7E546EC43DE}" type="presParOf" srcId="{B7DCFA6D-22CC-B34C-8B40-271406D07C23}" destId="{659AB67F-494F-FE44-AAE2-9D0126828789}" srcOrd="0" destOrd="0" presId="urn:microsoft.com/office/officeart/2005/8/layout/hierarchy4"/>
    <dgm:cxn modelId="{9B7EAB17-B298-184A-A55A-D9A5F784128C}" type="presParOf" srcId="{B7DCFA6D-22CC-B34C-8B40-271406D07C23}" destId="{40721372-C917-3542-A42F-366C314B4009}" srcOrd="1" destOrd="0" presId="urn:microsoft.com/office/officeart/2005/8/layout/hierarchy4"/>
    <dgm:cxn modelId="{9D8617DA-1CB2-674D-8502-26438252FB47}" type="presParOf" srcId="{B7DCFA6D-22CC-B34C-8B40-271406D07C23}" destId="{CF2D02AA-289A-5D44-99FE-4DD67C936AA6}" srcOrd="2" destOrd="0" presId="urn:microsoft.com/office/officeart/2005/8/layout/hierarchy4"/>
    <dgm:cxn modelId="{D4B6D2AF-CBA7-F643-8B19-F4C335A2C9E9}" type="presParOf" srcId="{CF2D02AA-289A-5D44-99FE-4DD67C936AA6}" destId="{B5C33E41-2266-8646-9002-4537AAC02F6A}" srcOrd="0" destOrd="0" presId="urn:microsoft.com/office/officeart/2005/8/layout/hierarchy4"/>
    <dgm:cxn modelId="{EB48C4E0-B1E4-654A-BE0D-79318B056311}" type="presParOf" srcId="{B5C33E41-2266-8646-9002-4537AAC02F6A}" destId="{265DECC6-0B8C-954C-974A-C04A0238FCE8}" srcOrd="0" destOrd="0" presId="urn:microsoft.com/office/officeart/2005/8/layout/hierarchy4"/>
    <dgm:cxn modelId="{95EB658F-F42B-7142-B19B-D1D344E5824F}" type="presParOf" srcId="{B5C33E41-2266-8646-9002-4537AAC02F6A}" destId="{3C0849C9-0638-934F-AF40-ABC49901A246}" srcOrd="1" destOrd="0" presId="urn:microsoft.com/office/officeart/2005/8/layout/hierarchy4"/>
    <dgm:cxn modelId="{EF3A3C69-032C-BC43-A0A1-E61C35A0AD38}" type="presParOf" srcId="{B5C33E41-2266-8646-9002-4537AAC02F6A}" destId="{78693A6B-3AA5-AB4D-B9C0-4896579E59D1}" srcOrd="2" destOrd="0" presId="urn:microsoft.com/office/officeart/2005/8/layout/hierarchy4"/>
    <dgm:cxn modelId="{1253F09C-9B39-D64F-8460-FF777C669FFC}" type="presParOf" srcId="{78693A6B-3AA5-AB4D-B9C0-4896579E59D1}" destId="{43CC351C-5E16-2E4A-B2AC-EB1BC7638671}" srcOrd="0" destOrd="0" presId="urn:microsoft.com/office/officeart/2005/8/layout/hierarchy4"/>
    <dgm:cxn modelId="{DE14F27E-0079-CD47-AB6B-A12DC985F649}" type="presParOf" srcId="{43CC351C-5E16-2E4A-B2AC-EB1BC7638671}" destId="{91A9A055-1AB8-DE44-9742-B6AC2C46AE2C}" srcOrd="0" destOrd="0" presId="urn:microsoft.com/office/officeart/2005/8/layout/hierarchy4"/>
    <dgm:cxn modelId="{49920520-FC28-664E-BDC7-582612C4CEE1}" type="presParOf" srcId="{43CC351C-5E16-2E4A-B2AC-EB1BC7638671}" destId="{E07A2888-D95A-3641-8238-C98719B027F7}" srcOrd="1" destOrd="0" presId="urn:microsoft.com/office/officeart/2005/8/layout/hierarchy4"/>
    <dgm:cxn modelId="{F1B856A0-9503-9843-8B51-5C51812AA544}" type="presParOf" srcId="{70E45137-998E-1F4A-B3BC-80210CACDAE6}" destId="{73802E71-0545-3145-875F-048902C1852B}" srcOrd="1" destOrd="0" presId="urn:microsoft.com/office/officeart/2005/8/layout/hierarchy4"/>
    <dgm:cxn modelId="{EA38EAA3-EF95-C04D-90C3-356DD373BD03}" type="presParOf" srcId="{70E45137-998E-1F4A-B3BC-80210CACDAE6}" destId="{1844A674-D551-164B-BA6C-64E17F8B190B}" srcOrd="2" destOrd="0" presId="urn:microsoft.com/office/officeart/2005/8/layout/hierarchy4"/>
    <dgm:cxn modelId="{712A7E2F-9792-1A49-8B31-30682BBC61DD}" type="presParOf" srcId="{1844A674-D551-164B-BA6C-64E17F8B190B}" destId="{002B59DD-4688-6548-8E2F-DCD3C4EDD8EC}" srcOrd="0" destOrd="0" presId="urn:microsoft.com/office/officeart/2005/8/layout/hierarchy4"/>
    <dgm:cxn modelId="{53776457-88FE-5C45-899B-05B5A5065B72}" type="presParOf" srcId="{1844A674-D551-164B-BA6C-64E17F8B190B}" destId="{8ABFECA0-C371-9844-8D1A-E384F92F0553}" srcOrd="1" destOrd="0" presId="urn:microsoft.com/office/officeart/2005/8/layout/hierarchy4"/>
    <dgm:cxn modelId="{7C901D6E-E169-7543-B30E-E8EAAAE9EE94}" type="presParOf" srcId="{1844A674-D551-164B-BA6C-64E17F8B190B}" destId="{33DE19CA-4025-444F-BB77-1883378BE84B}" srcOrd="2" destOrd="0" presId="urn:microsoft.com/office/officeart/2005/8/layout/hierarchy4"/>
    <dgm:cxn modelId="{9B288CCA-9BCE-AE45-8C84-B4F70A1224B2}" type="presParOf" srcId="{33DE19CA-4025-444F-BB77-1883378BE84B}" destId="{4A232E0C-34B5-8F4A-A058-3B92C233D72D}" srcOrd="0" destOrd="0" presId="urn:microsoft.com/office/officeart/2005/8/layout/hierarchy4"/>
    <dgm:cxn modelId="{433D30B6-FEA9-504B-A446-BA87B220324B}" type="presParOf" srcId="{4A232E0C-34B5-8F4A-A058-3B92C233D72D}" destId="{B60DB919-F2D4-514A-9EFE-DCDC5ACF08D5}" srcOrd="0" destOrd="0" presId="urn:microsoft.com/office/officeart/2005/8/layout/hierarchy4"/>
    <dgm:cxn modelId="{FA18319D-7602-244A-8423-876F763BF048}" type="presParOf" srcId="{4A232E0C-34B5-8F4A-A058-3B92C233D72D}" destId="{E4FE4B45-30EE-7240-B5E5-2D462D753E49}" srcOrd="1" destOrd="0" presId="urn:microsoft.com/office/officeart/2005/8/layout/hierarchy4"/>
    <dgm:cxn modelId="{386E0D0B-6C96-5C4A-8DD5-A5E332F48D52}" type="presParOf" srcId="{4A232E0C-34B5-8F4A-A058-3B92C233D72D}" destId="{28A16F68-BD45-0A4E-BAEF-F493BF57E754}" srcOrd="2" destOrd="0" presId="urn:microsoft.com/office/officeart/2005/8/layout/hierarchy4"/>
    <dgm:cxn modelId="{EB828E70-1198-0244-B470-A4D264CF0219}" type="presParOf" srcId="{28A16F68-BD45-0A4E-BAEF-F493BF57E754}" destId="{81FDEEDF-691C-7041-B3D6-6DE4A43105A4}" srcOrd="0" destOrd="0" presId="urn:microsoft.com/office/officeart/2005/8/layout/hierarchy4"/>
    <dgm:cxn modelId="{E5B3CF33-77DA-A741-8981-9397E709E785}" type="presParOf" srcId="{81FDEEDF-691C-7041-B3D6-6DE4A43105A4}" destId="{37B8386E-CD18-2D47-BB49-FC9FD36E14CF}" srcOrd="0" destOrd="0" presId="urn:microsoft.com/office/officeart/2005/8/layout/hierarchy4"/>
    <dgm:cxn modelId="{2CA9B186-00D4-D445-A0FF-49D7D1A4EE47}" type="presParOf" srcId="{81FDEEDF-691C-7041-B3D6-6DE4A43105A4}" destId="{4FB23384-5779-2647-9BA8-7588EC723B2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D08052-E87D-944E-9ABA-7D9EB11CEA8F}" type="doc">
      <dgm:prSet loTypeId="urn:microsoft.com/office/officeart/2005/8/layout/hierarchy4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C2F0E984-4070-774B-9A85-82BC9C9F2486}">
      <dgm:prSet phldrT="[文本]" custT="1"/>
      <dgm:spPr/>
      <dgm:t>
        <a:bodyPr/>
        <a:lstStyle/>
        <a:p>
          <a:r>
            <a:rPr lang="en-US" altLang="zh-CN" sz="1200" dirty="0"/>
            <a:t>Pretty formular + Other input data</a:t>
          </a:r>
          <a:endParaRPr lang="zh-CN" altLang="en-US" sz="1200" dirty="0"/>
        </a:p>
      </dgm:t>
    </dgm:pt>
    <dgm:pt modelId="{E1D6DED8-8F4F-8F40-85FF-15F28A17C2E3}" type="parTrans" cxnId="{7F074E88-6FE7-CA4A-B0C0-6B9F5D2DE7D3}">
      <dgm:prSet/>
      <dgm:spPr/>
      <dgm:t>
        <a:bodyPr/>
        <a:lstStyle/>
        <a:p>
          <a:endParaRPr lang="zh-CN" altLang="en-US" sz="1400"/>
        </a:p>
      </dgm:t>
    </dgm:pt>
    <dgm:pt modelId="{3B72C627-E786-2E49-9CAA-B7FB374705CD}" type="sibTrans" cxnId="{7F074E88-6FE7-CA4A-B0C0-6B9F5D2DE7D3}">
      <dgm:prSet/>
      <dgm:spPr/>
      <dgm:t>
        <a:bodyPr/>
        <a:lstStyle/>
        <a:p>
          <a:endParaRPr lang="zh-CN" altLang="en-US" sz="1400"/>
        </a:p>
      </dgm:t>
    </dgm:pt>
    <dgm:pt modelId="{82286535-0C61-854D-8A62-224A882B8229}">
      <dgm:prSet phldrT="[文本]" custT="1"/>
      <dgm:spPr/>
      <dgm:t>
        <a:bodyPr/>
        <a:lstStyle/>
        <a:p>
          <a:r>
            <a:rPr lang="en-US" altLang="zh-CN" sz="1200"/>
            <a:t>Pretty formular + Other input data</a:t>
          </a:r>
          <a:endParaRPr lang="zh-CN" altLang="en-US" sz="1200" dirty="0"/>
        </a:p>
      </dgm:t>
    </dgm:pt>
    <dgm:pt modelId="{B5818BD1-6640-E843-9881-6A736C2E3A84}" type="parTrans" cxnId="{FBFC9274-A51C-FF4B-920A-095051898096}">
      <dgm:prSet/>
      <dgm:spPr/>
      <dgm:t>
        <a:bodyPr/>
        <a:lstStyle/>
        <a:p>
          <a:endParaRPr lang="zh-CN" altLang="en-US" sz="1400"/>
        </a:p>
      </dgm:t>
    </dgm:pt>
    <dgm:pt modelId="{023A9A7E-25BD-4341-8501-B3C1BDFC57AA}" type="sibTrans" cxnId="{FBFC9274-A51C-FF4B-920A-095051898096}">
      <dgm:prSet/>
      <dgm:spPr/>
      <dgm:t>
        <a:bodyPr/>
        <a:lstStyle/>
        <a:p>
          <a:endParaRPr lang="zh-CN" altLang="en-US" sz="1400"/>
        </a:p>
      </dgm:t>
    </dgm:pt>
    <dgm:pt modelId="{78BC03B5-2804-A442-BE78-5CAD236403E0}">
      <dgm:prSet phldrT="[文本]" custT="1"/>
      <dgm:spPr/>
      <dgm:t>
        <a:bodyPr/>
        <a:lstStyle/>
        <a:p>
          <a:r>
            <a:rPr lang="en-US" altLang="zh-CN" sz="1200" dirty="0"/>
            <a:t>Pretty formular + Other input data</a:t>
          </a:r>
          <a:endParaRPr lang="zh-CN" altLang="en-US" sz="1200" dirty="0"/>
        </a:p>
      </dgm:t>
    </dgm:pt>
    <dgm:pt modelId="{24895C35-9185-7D44-AE8E-7604B78B6E95}" type="parTrans" cxnId="{2B5133F9-BC6B-384A-8CB2-FAFCCEB96B2A}">
      <dgm:prSet/>
      <dgm:spPr/>
      <dgm:t>
        <a:bodyPr/>
        <a:lstStyle/>
        <a:p>
          <a:endParaRPr lang="zh-CN" altLang="en-US" sz="1400"/>
        </a:p>
      </dgm:t>
    </dgm:pt>
    <dgm:pt modelId="{45E25699-682F-B349-95FC-819D8B67C000}" type="sibTrans" cxnId="{2B5133F9-BC6B-384A-8CB2-FAFCCEB96B2A}">
      <dgm:prSet/>
      <dgm:spPr/>
      <dgm:t>
        <a:bodyPr/>
        <a:lstStyle/>
        <a:p>
          <a:endParaRPr lang="zh-CN" altLang="en-US" sz="1400"/>
        </a:p>
      </dgm:t>
    </dgm:pt>
    <dgm:pt modelId="{70E45137-998E-1F4A-B3BC-80210CACDAE6}" type="pres">
      <dgm:prSet presAssocID="{B2D08052-E87D-944E-9ABA-7D9EB11CEA8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DCFA6D-22CC-B34C-8B40-271406D07C23}" type="pres">
      <dgm:prSet presAssocID="{C2F0E984-4070-774B-9A85-82BC9C9F2486}" presName="vertOne" presStyleCnt="0"/>
      <dgm:spPr/>
    </dgm:pt>
    <dgm:pt modelId="{659AB67F-494F-FE44-AAE2-9D0126828789}" type="pres">
      <dgm:prSet presAssocID="{C2F0E984-4070-774B-9A85-82BC9C9F2486}" presName="txOne" presStyleLbl="node0" presStyleIdx="0" presStyleCnt="1">
        <dgm:presLayoutVars>
          <dgm:chPref val="3"/>
        </dgm:presLayoutVars>
      </dgm:prSet>
      <dgm:spPr/>
    </dgm:pt>
    <dgm:pt modelId="{40721372-C917-3542-A42F-366C314B4009}" type="pres">
      <dgm:prSet presAssocID="{C2F0E984-4070-774B-9A85-82BC9C9F2486}" presName="parTransOne" presStyleCnt="0"/>
      <dgm:spPr/>
    </dgm:pt>
    <dgm:pt modelId="{CF2D02AA-289A-5D44-99FE-4DD67C936AA6}" type="pres">
      <dgm:prSet presAssocID="{C2F0E984-4070-774B-9A85-82BC9C9F2486}" presName="horzOne" presStyleCnt="0"/>
      <dgm:spPr/>
    </dgm:pt>
    <dgm:pt modelId="{B5C33E41-2266-8646-9002-4537AAC02F6A}" type="pres">
      <dgm:prSet presAssocID="{78BC03B5-2804-A442-BE78-5CAD236403E0}" presName="vertTwo" presStyleCnt="0"/>
      <dgm:spPr/>
    </dgm:pt>
    <dgm:pt modelId="{265DECC6-0B8C-954C-974A-C04A0238FCE8}" type="pres">
      <dgm:prSet presAssocID="{78BC03B5-2804-A442-BE78-5CAD236403E0}" presName="txTwo" presStyleLbl="node2" presStyleIdx="0" presStyleCnt="1">
        <dgm:presLayoutVars>
          <dgm:chPref val="3"/>
        </dgm:presLayoutVars>
      </dgm:prSet>
      <dgm:spPr/>
    </dgm:pt>
    <dgm:pt modelId="{3C0849C9-0638-934F-AF40-ABC49901A246}" type="pres">
      <dgm:prSet presAssocID="{78BC03B5-2804-A442-BE78-5CAD236403E0}" presName="parTransTwo" presStyleCnt="0"/>
      <dgm:spPr/>
    </dgm:pt>
    <dgm:pt modelId="{78693A6B-3AA5-AB4D-B9C0-4896579E59D1}" type="pres">
      <dgm:prSet presAssocID="{78BC03B5-2804-A442-BE78-5CAD236403E0}" presName="horzTwo" presStyleCnt="0"/>
      <dgm:spPr/>
    </dgm:pt>
    <dgm:pt modelId="{43CC351C-5E16-2E4A-B2AC-EB1BC7638671}" type="pres">
      <dgm:prSet presAssocID="{82286535-0C61-854D-8A62-224A882B8229}" presName="vertThree" presStyleCnt="0"/>
      <dgm:spPr/>
    </dgm:pt>
    <dgm:pt modelId="{91A9A055-1AB8-DE44-9742-B6AC2C46AE2C}" type="pres">
      <dgm:prSet presAssocID="{82286535-0C61-854D-8A62-224A882B8229}" presName="txThree" presStyleLbl="node3" presStyleIdx="0" presStyleCnt="1">
        <dgm:presLayoutVars>
          <dgm:chPref val="3"/>
        </dgm:presLayoutVars>
      </dgm:prSet>
      <dgm:spPr/>
    </dgm:pt>
    <dgm:pt modelId="{E07A2888-D95A-3641-8238-C98719B027F7}" type="pres">
      <dgm:prSet presAssocID="{82286535-0C61-854D-8A62-224A882B8229}" presName="horzThree" presStyleCnt="0"/>
      <dgm:spPr/>
    </dgm:pt>
  </dgm:ptLst>
  <dgm:cxnLst>
    <dgm:cxn modelId="{18136E2B-FAD8-3D48-9E33-3BD5C46CAB8B}" type="presOf" srcId="{78BC03B5-2804-A442-BE78-5CAD236403E0}" destId="{265DECC6-0B8C-954C-974A-C04A0238FCE8}" srcOrd="0" destOrd="0" presId="urn:microsoft.com/office/officeart/2005/8/layout/hierarchy4"/>
    <dgm:cxn modelId="{E2B2F54D-D7A2-B844-B781-2F9EC415EF20}" type="presOf" srcId="{B2D08052-E87D-944E-9ABA-7D9EB11CEA8F}" destId="{70E45137-998E-1F4A-B3BC-80210CACDAE6}" srcOrd="0" destOrd="0" presId="urn:microsoft.com/office/officeart/2005/8/layout/hierarchy4"/>
    <dgm:cxn modelId="{FD29536B-D1F2-8C41-897A-4F263993A29F}" type="presOf" srcId="{C2F0E984-4070-774B-9A85-82BC9C9F2486}" destId="{659AB67F-494F-FE44-AAE2-9D0126828789}" srcOrd="0" destOrd="0" presId="urn:microsoft.com/office/officeart/2005/8/layout/hierarchy4"/>
    <dgm:cxn modelId="{FBFC9274-A51C-FF4B-920A-095051898096}" srcId="{78BC03B5-2804-A442-BE78-5CAD236403E0}" destId="{82286535-0C61-854D-8A62-224A882B8229}" srcOrd="0" destOrd="0" parTransId="{B5818BD1-6640-E843-9881-6A736C2E3A84}" sibTransId="{023A9A7E-25BD-4341-8501-B3C1BDFC57AA}"/>
    <dgm:cxn modelId="{7F074E88-6FE7-CA4A-B0C0-6B9F5D2DE7D3}" srcId="{B2D08052-E87D-944E-9ABA-7D9EB11CEA8F}" destId="{C2F0E984-4070-774B-9A85-82BC9C9F2486}" srcOrd="0" destOrd="0" parTransId="{E1D6DED8-8F4F-8F40-85FF-15F28A17C2E3}" sibTransId="{3B72C627-E786-2E49-9CAA-B7FB374705CD}"/>
    <dgm:cxn modelId="{8CA2A1E3-182B-5648-95C6-0A52A603A6B6}" type="presOf" srcId="{82286535-0C61-854D-8A62-224A882B8229}" destId="{91A9A055-1AB8-DE44-9742-B6AC2C46AE2C}" srcOrd="0" destOrd="0" presId="urn:microsoft.com/office/officeart/2005/8/layout/hierarchy4"/>
    <dgm:cxn modelId="{2B5133F9-BC6B-384A-8CB2-FAFCCEB96B2A}" srcId="{C2F0E984-4070-774B-9A85-82BC9C9F2486}" destId="{78BC03B5-2804-A442-BE78-5CAD236403E0}" srcOrd="0" destOrd="0" parTransId="{24895C35-9185-7D44-AE8E-7604B78B6E95}" sibTransId="{45E25699-682F-B349-95FC-819D8B67C000}"/>
    <dgm:cxn modelId="{3133F7D2-9034-984F-ADA3-223477E7D1C9}" type="presParOf" srcId="{70E45137-998E-1F4A-B3BC-80210CACDAE6}" destId="{B7DCFA6D-22CC-B34C-8B40-271406D07C23}" srcOrd="0" destOrd="0" presId="urn:microsoft.com/office/officeart/2005/8/layout/hierarchy4"/>
    <dgm:cxn modelId="{C0ED45F8-8496-0447-803B-F7E546EC43DE}" type="presParOf" srcId="{B7DCFA6D-22CC-B34C-8B40-271406D07C23}" destId="{659AB67F-494F-FE44-AAE2-9D0126828789}" srcOrd="0" destOrd="0" presId="urn:microsoft.com/office/officeart/2005/8/layout/hierarchy4"/>
    <dgm:cxn modelId="{9B7EAB17-B298-184A-A55A-D9A5F784128C}" type="presParOf" srcId="{B7DCFA6D-22CC-B34C-8B40-271406D07C23}" destId="{40721372-C917-3542-A42F-366C314B4009}" srcOrd="1" destOrd="0" presId="urn:microsoft.com/office/officeart/2005/8/layout/hierarchy4"/>
    <dgm:cxn modelId="{9D8617DA-1CB2-674D-8502-26438252FB47}" type="presParOf" srcId="{B7DCFA6D-22CC-B34C-8B40-271406D07C23}" destId="{CF2D02AA-289A-5D44-99FE-4DD67C936AA6}" srcOrd="2" destOrd="0" presId="urn:microsoft.com/office/officeart/2005/8/layout/hierarchy4"/>
    <dgm:cxn modelId="{D4B6D2AF-CBA7-F643-8B19-F4C335A2C9E9}" type="presParOf" srcId="{CF2D02AA-289A-5D44-99FE-4DD67C936AA6}" destId="{B5C33E41-2266-8646-9002-4537AAC02F6A}" srcOrd="0" destOrd="0" presId="urn:microsoft.com/office/officeart/2005/8/layout/hierarchy4"/>
    <dgm:cxn modelId="{EB48C4E0-B1E4-654A-BE0D-79318B056311}" type="presParOf" srcId="{B5C33E41-2266-8646-9002-4537AAC02F6A}" destId="{265DECC6-0B8C-954C-974A-C04A0238FCE8}" srcOrd="0" destOrd="0" presId="urn:microsoft.com/office/officeart/2005/8/layout/hierarchy4"/>
    <dgm:cxn modelId="{95EB658F-F42B-7142-B19B-D1D344E5824F}" type="presParOf" srcId="{B5C33E41-2266-8646-9002-4537AAC02F6A}" destId="{3C0849C9-0638-934F-AF40-ABC49901A246}" srcOrd="1" destOrd="0" presId="urn:microsoft.com/office/officeart/2005/8/layout/hierarchy4"/>
    <dgm:cxn modelId="{EF3A3C69-032C-BC43-A0A1-E61C35A0AD38}" type="presParOf" srcId="{B5C33E41-2266-8646-9002-4537AAC02F6A}" destId="{78693A6B-3AA5-AB4D-B9C0-4896579E59D1}" srcOrd="2" destOrd="0" presId="urn:microsoft.com/office/officeart/2005/8/layout/hierarchy4"/>
    <dgm:cxn modelId="{1253F09C-9B39-D64F-8460-FF777C669FFC}" type="presParOf" srcId="{78693A6B-3AA5-AB4D-B9C0-4896579E59D1}" destId="{43CC351C-5E16-2E4A-B2AC-EB1BC7638671}" srcOrd="0" destOrd="0" presId="urn:microsoft.com/office/officeart/2005/8/layout/hierarchy4"/>
    <dgm:cxn modelId="{DE14F27E-0079-CD47-AB6B-A12DC985F649}" type="presParOf" srcId="{43CC351C-5E16-2E4A-B2AC-EB1BC7638671}" destId="{91A9A055-1AB8-DE44-9742-B6AC2C46AE2C}" srcOrd="0" destOrd="0" presId="urn:microsoft.com/office/officeart/2005/8/layout/hierarchy4"/>
    <dgm:cxn modelId="{49920520-FC28-664E-BDC7-582612C4CEE1}" type="presParOf" srcId="{43CC351C-5E16-2E4A-B2AC-EB1BC7638671}" destId="{E07A2888-D95A-3641-8238-C98719B027F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BFE436-F12E-BC44-9FCC-6E92E3ED3004}" type="doc">
      <dgm:prSet loTypeId="urn:microsoft.com/office/officeart/2008/layout/RadialCluster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A0B8609E-3C03-2541-92BB-088B9B2A3E8A}">
      <dgm:prSet phldrT="[文本]"/>
      <dgm:spPr/>
      <dgm:t>
        <a:bodyPr/>
        <a:lstStyle/>
        <a:p>
          <a:r>
            <a:rPr lang="en-US" altLang="zh-CN" dirty="0"/>
            <a:t>DNN</a:t>
          </a:r>
          <a:endParaRPr lang="zh-CN" altLang="en-US" dirty="0"/>
        </a:p>
      </dgm:t>
    </dgm:pt>
    <dgm:pt modelId="{673FA899-5E53-7D48-93F9-C49B800C8E2D}" type="parTrans" cxnId="{6CEC271E-B104-BF41-A8D5-97BF532502F4}">
      <dgm:prSet/>
      <dgm:spPr/>
      <dgm:t>
        <a:bodyPr/>
        <a:lstStyle/>
        <a:p>
          <a:endParaRPr lang="zh-CN" altLang="en-US"/>
        </a:p>
      </dgm:t>
    </dgm:pt>
    <dgm:pt modelId="{BBFA9741-6069-A746-BE78-B636E9EF3A99}" type="sibTrans" cxnId="{6CEC271E-B104-BF41-A8D5-97BF532502F4}">
      <dgm:prSet/>
      <dgm:spPr/>
      <dgm:t>
        <a:bodyPr/>
        <a:lstStyle/>
        <a:p>
          <a:endParaRPr lang="zh-CN" altLang="en-US"/>
        </a:p>
      </dgm:t>
    </dgm:pt>
    <dgm:pt modelId="{14EBA994-8A08-3240-90BD-3923F14ADC41}">
      <dgm:prSet phldrT="[文本]" custT="1"/>
      <dgm:spPr/>
      <dgm:t>
        <a:bodyPr/>
        <a:lstStyle/>
        <a:p>
          <a:r>
            <a:rPr lang="en-US" altLang="zh-CN" sz="1600" dirty="0"/>
            <a:t>Fully connected layers</a:t>
          </a:r>
          <a:endParaRPr lang="zh-CN" altLang="en-US" sz="1600" dirty="0"/>
        </a:p>
      </dgm:t>
    </dgm:pt>
    <dgm:pt modelId="{A5347EF1-61A9-5B4C-8C20-C0932710ADBC}" type="parTrans" cxnId="{F7E1E950-C00D-1A46-888C-1F33A06AFC5D}">
      <dgm:prSet/>
      <dgm:spPr/>
      <dgm:t>
        <a:bodyPr/>
        <a:lstStyle/>
        <a:p>
          <a:endParaRPr lang="zh-CN" altLang="en-US"/>
        </a:p>
      </dgm:t>
    </dgm:pt>
    <dgm:pt modelId="{664D3AA7-A30B-6E4F-89FD-A53898D9E68E}" type="sibTrans" cxnId="{F7E1E950-C00D-1A46-888C-1F33A06AFC5D}">
      <dgm:prSet/>
      <dgm:spPr/>
      <dgm:t>
        <a:bodyPr/>
        <a:lstStyle/>
        <a:p>
          <a:endParaRPr lang="zh-CN" altLang="en-US"/>
        </a:p>
      </dgm:t>
    </dgm:pt>
    <dgm:pt modelId="{7E893806-ED69-194F-B41E-07F9D12AE922}">
      <dgm:prSet phldrT="[文本]"/>
      <dgm:spPr/>
      <dgm:t>
        <a:bodyPr/>
        <a:lstStyle/>
        <a:p>
          <a:r>
            <a:rPr lang="en-US" altLang="zh-CN" dirty="0"/>
            <a:t>Output</a:t>
          </a:r>
          <a:endParaRPr lang="zh-CN" altLang="en-US" dirty="0"/>
        </a:p>
      </dgm:t>
    </dgm:pt>
    <dgm:pt modelId="{19CAF486-9554-2348-871C-533A9FF55482}" type="parTrans" cxnId="{902879D3-CB92-E446-AB34-3998E4A1CFF8}">
      <dgm:prSet/>
      <dgm:spPr/>
      <dgm:t>
        <a:bodyPr/>
        <a:lstStyle/>
        <a:p>
          <a:endParaRPr lang="zh-CN" altLang="en-US"/>
        </a:p>
      </dgm:t>
    </dgm:pt>
    <dgm:pt modelId="{4236B363-56D9-5A43-940A-F21E5DE375D0}" type="sibTrans" cxnId="{902879D3-CB92-E446-AB34-3998E4A1CFF8}">
      <dgm:prSet/>
      <dgm:spPr/>
      <dgm:t>
        <a:bodyPr/>
        <a:lstStyle/>
        <a:p>
          <a:endParaRPr lang="zh-CN" altLang="en-US"/>
        </a:p>
      </dgm:t>
    </dgm:pt>
    <dgm:pt modelId="{B2B7B9D7-D130-9F42-B504-0D1400DD6619}">
      <dgm:prSet phldrT="[文本]" custT="1"/>
      <dgm:spPr/>
      <dgm:t>
        <a:bodyPr/>
        <a:lstStyle/>
        <a:p>
          <a:r>
            <a:rPr lang="en-US" altLang="zh-CN" sz="1600" dirty="0"/>
            <a:t>Convolutional layers</a:t>
          </a:r>
          <a:endParaRPr lang="zh-CN" altLang="en-US" sz="1600" dirty="0"/>
        </a:p>
      </dgm:t>
    </dgm:pt>
    <dgm:pt modelId="{C32D2A95-EAA5-D64A-A805-A5566CF0413B}" type="parTrans" cxnId="{28F95550-A7E1-794F-AF66-B8A0A7ACD436}">
      <dgm:prSet/>
      <dgm:spPr/>
      <dgm:t>
        <a:bodyPr/>
        <a:lstStyle/>
        <a:p>
          <a:endParaRPr lang="zh-CN" altLang="en-US"/>
        </a:p>
      </dgm:t>
    </dgm:pt>
    <dgm:pt modelId="{81356F9F-378E-FA48-B45D-2C24F4AC1FEB}" type="sibTrans" cxnId="{28F95550-A7E1-794F-AF66-B8A0A7ACD436}">
      <dgm:prSet/>
      <dgm:spPr/>
      <dgm:t>
        <a:bodyPr/>
        <a:lstStyle/>
        <a:p>
          <a:endParaRPr lang="zh-CN" altLang="en-US"/>
        </a:p>
      </dgm:t>
    </dgm:pt>
    <dgm:pt modelId="{3CADAAFF-FF37-3D41-9F1D-88A5C5E22368}">
      <dgm:prSet phldrT="[文本]" custT="1"/>
      <dgm:spPr/>
      <dgm:t>
        <a:bodyPr/>
        <a:lstStyle/>
        <a:p>
          <a:r>
            <a:rPr lang="en-US" altLang="zh-CN" sz="1600" dirty="0"/>
            <a:t>Pretty formular</a:t>
          </a:r>
          <a:endParaRPr lang="zh-CN" altLang="en-US" sz="1600" dirty="0"/>
        </a:p>
      </dgm:t>
    </dgm:pt>
    <dgm:pt modelId="{5CB3C231-83B6-5447-BE24-DDF4CD0E30BE}" type="parTrans" cxnId="{B75C8B8F-EB7F-C640-A2A7-C09BD1BC5E29}">
      <dgm:prSet/>
      <dgm:spPr/>
      <dgm:t>
        <a:bodyPr/>
        <a:lstStyle/>
        <a:p>
          <a:endParaRPr lang="zh-CN" altLang="en-US"/>
        </a:p>
      </dgm:t>
    </dgm:pt>
    <dgm:pt modelId="{85C3D79B-B9A3-8249-B21B-40483C64CD7B}" type="sibTrans" cxnId="{B75C8B8F-EB7F-C640-A2A7-C09BD1BC5E29}">
      <dgm:prSet/>
      <dgm:spPr/>
      <dgm:t>
        <a:bodyPr/>
        <a:lstStyle/>
        <a:p>
          <a:endParaRPr lang="zh-CN" altLang="en-US"/>
        </a:p>
      </dgm:t>
    </dgm:pt>
    <dgm:pt modelId="{6B791AAC-F975-C049-9169-E69D6FA3CEB4}">
      <dgm:prSet phldrT="[文本]" custT="1"/>
      <dgm:spPr/>
      <dgm:t>
        <a:bodyPr/>
        <a:lstStyle/>
        <a:p>
          <a:r>
            <a:rPr lang="en-US" altLang="zh-CN" sz="1600" dirty="0"/>
            <a:t>Other data</a:t>
          </a:r>
          <a:endParaRPr lang="zh-CN" altLang="en-US" sz="1600" dirty="0"/>
        </a:p>
      </dgm:t>
    </dgm:pt>
    <dgm:pt modelId="{4E933E58-7D10-D049-AC36-0588F8133FC1}" type="parTrans" cxnId="{3733FE3C-C42A-F041-ADBF-6754A82CB008}">
      <dgm:prSet/>
      <dgm:spPr/>
      <dgm:t>
        <a:bodyPr/>
        <a:lstStyle/>
        <a:p>
          <a:endParaRPr lang="zh-CN" altLang="en-US"/>
        </a:p>
      </dgm:t>
    </dgm:pt>
    <dgm:pt modelId="{915E7B88-824B-1F41-816D-FB627FD781FC}" type="sibTrans" cxnId="{3733FE3C-C42A-F041-ADBF-6754A82CB008}">
      <dgm:prSet/>
      <dgm:spPr/>
      <dgm:t>
        <a:bodyPr/>
        <a:lstStyle/>
        <a:p>
          <a:endParaRPr lang="zh-CN" altLang="en-US"/>
        </a:p>
      </dgm:t>
    </dgm:pt>
    <dgm:pt modelId="{7114ACCF-3BCB-6047-B36B-8F3407C3DBA6}" type="pres">
      <dgm:prSet presAssocID="{1DBFE436-F12E-BC44-9FCC-6E92E3ED300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1BF5238-4658-FC40-88F2-2D0ACC68E256}" type="pres">
      <dgm:prSet presAssocID="{A0B8609E-3C03-2541-92BB-088B9B2A3E8A}" presName="textCenter" presStyleLbl="node1" presStyleIdx="0" presStyleCnt="6" custScaleX="349746" custLinFactNeighborX="15873" custLinFactNeighborY="38690"/>
      <dgm:spPr/>
    </dgm:pt>
    <dgm:pt modelId="{41809AC8-F47A-1445-AAE0-D9FA878AC4CF}" type="pres">
      <dgm:prSet presAssocID="{A0B8609E-3C03-2541-92BB-088B9B2A3E8A}" presName="cycle_1" presStyleCnt="0"/>
      <dgm:spPr/>
    </dgm:pt>
    <dgm:pt modelId="{F69A6B15-C705-344D-83B4-1B648DE8F4CD}" type="pres">
      <dgm:prSet presAssocID="{14EBA994-8A08-3240-90BD-3923F14ADC41}" presName="childCenter1" presStyleLbl="node1" presStyleIdx="1" presStyleCnt="6" custScaleX="447168" custScaleY="68621" custLinFactNeighborX="94197" custLinFactNeighborY="4502"/>
      <dgm:spPr/>
    </dgm:pt>
    <dgm:pt modelId="{D0DAC288-271F-E845-8B0F-62CED88CC8C2}" type="pres">
      <dgm:prSet presAssocID="{4E933E58-7D10-D049-AC36-0588F8133FC1}" presName="Name141" presStyleLbl="parChTrans1D3" presStyleIdx="0" presStyleCnt="2"/>
      <dgm:spPr/>
    </dgm:pt>
    <dgm:pt modelId="{2E401D71-DC43-594F-AF99-A5FD2DD93B94}" type="pres">
      <dgm:prSet presAssocID="{6B791AAC-F975-C049-9169-E69D6FA3CEB4}" presName="text1" presStyleLbl="node1" presStyleIdx="2" presStyleCnt="6" custScaleX="295306" custScaleY="58390" custRadScaleRad="213903" custRadScaleInc="37890">
        <dgm:presLayoutVars>
          <dgm:bulletEnabled val="1"/>
        </dgm:presLayoutVars>
      </dgm:prSet>
      <dgm:spPr/>
    </dgm:pt>
    <dgm:pt modelId="{BB886A9D-4B30-ED47-ABE9-2BAEA942BA3C}" type="pres">
      <dgm:prSet presAssocID="{A5347EF1-61A9-5B4C-8C20-C0932710ADBC}" presName="Name144" presStyleLbl="parChTrans1D2" presStyleIdx="0" presStyleCnt="3"/>
      <dgm:spPr/>
    </dgm:pt>
    <dgm:pt modelId="{BB8C2DFD-E806-5240-9491-FD73F759D8B0}" type="pres">
      <dgm:prSet presAssocID="{A0B8609E-3C03-2541-92BB-088B9B2A3E8A}" presName="cycle_2" presStyleCnt="0"/>
      <dgm:spPr/>
    </dgm:pt>
    <dgm:pt modelId="{1CB5757F-317E-314B-9964-F1ED4D1E4ADB}" type="pres">
      <dgm:prSet presAssocID="{7E893806-ED69-194F-B41E-07F9D12AE922}" presName="childCenter2" presStyleLbl="node1" presStyleIdx="3" presStyleCnt="6" custScaleX="244697" custLinFactNeighborX="-45787" custLinFactNeighborY="25308"/>
      <dgm:spPr/>
    </dgm:pt>
    <dgm:pt modelId="{2E7843AA-6098-8F4A-8824-14FA77C37E4B}" type="pres">
      <dgm:prSet presAssocID="{19CAF486-9554-2348-871C-533A9FF55482}" presName="Name221" presStyleLbl="parChTrans1D2" presStyleIdx="1" presStyleCnt="3"/>
      <dgm:spPr/>
    </dgm:pt>
    <dgm:pt modelId="{DAB4AEA3-96A2-5F48-B5B5-56C03999D15C}" type="pres">
      <dgm:prSet presAssocID="{A0B8609E-3C03-2541-92BB-088B9B2A3E8A}" presName="cycle_3" presStyleCnt="0"/>
      <dgm:spPr/>
    </dgm:pt>
    <dgm:pt modelId="{2F155513-A54E-3B40-97F6-1254C6E06B43}" type="pres">
      <dgm:prSet presAssocID="{B2B7B9D7-D130-9F42-B504-0D1400DD6619}" presName="childCenter3" presStyleLbl="node1" presStyleIdx="4" presStyleCnt="6" custScaleX="438307" custScaleY="72202" custLinFactNeighborX="-55396" custLinFactNeighborY="-73633"/>
      <dgm:spPr/>
    </dgm:pt>
    <dgm:pt modelId="{D620B1EF-414B-F240-A728-2D88C126E9D8}" type="pres">
      <dgm:prSet presAssocID="{5CB3C231-83B6-5447-BE24-DDF4CD0E30BE}" presName="Name285" presStyleLbl="parChTrans1D3" presStyleIdx="1" presStyleCnt="2"/>
      <dgm:spPr/>
    </dgm:pt>
    <dgm:pt modelId="{4190B4E0-E83D-6A44-9F93-1CF4580438AC}" type="pres">
      <dgm:prSet presAssocID="{3CADAAFF-FF37-3D41-9F1D-88A5C5E22368}" presName="text3" presStyleLbl="node1" presStyleIdx="5" presStyleCnt="6" custScaleX="279025" custScaleY="69242" custRadScaleRad="257469" custRadScaleInc="50339">
        <dgm:presLayoutVars>
          <dgm:bulletEnabled val="1"/>
        </dgm:presLayoutVars>
      </dgm:prSet>
      <dgm:spPr/>
    </dgm:pt>
    <dgm:pt modelId="{37BFB7DE-892E-B649-A807-7DB237C74C6E}" type="pres">
      <dgm:prSet presAssocID="{C32D2A95-EAA5-D64A-A805-A5566CF0413B}" presName="Name288" presStyleLbl="parChTrans1D2" presStyleIdx="2" presStyleCnt="3"/>
      <dgm:spPr/>
    </dgm:pt>
  </dgm:ptLst>
  <dgm:cxnLst>
    <dgm:cxn modelId="{BBDCF80A-50F9-7745-83AB-976440E9B4F2}" type="presOf" srcId="{B2B7B9D7-D130-9F42-B504-0D1400DD6619}" destId="{2F155513-A54E-3B40-97F6-1254C6E06B43}" srcOrd="0" destOrd="0" presId="urn:microsoft.com/office/officeart/2008/layout/RadialCluster"/>
    <dgm:cxn modelId="{6CEC271E-B104-BF41-A8D5-97BF532502F4}" srcId="{1DBFE436-F12E-BC44-9FCC-6E92E3ED3004}" destId="{A0B8609E-3C03-2541-92BB-088B9B2A3E8A}" srcOrd="0" destOrd="0" parTransId="{673FA899-5E53-7D48-93F9-C49B800C8E2D}" sibTransId="{BBFA9741-6069-A746-BE78-B636E9EF3A99}"/>
    <dgm:cxn modelId="{7D721827-639B-744A-97F9-38ACB594AD30}" type="presOf" srcId="{1DBFE436-F12E-BC44-9FCC-6E92E3ED3004}" destId="{7114ACCF-3BCB-6047-B36B-8F3407C3DBA6}" srcOrd="0" destOrd="0" presId="urn:microsoft.com/office/officeart/2008/layout/RadialCluster"/>
    <dgm:cxn modelId="{FD3DCE39-C25E-F041-BB96-FB02B44636E0}" type="presOf" srcId="{5CB3C231-83B6-5447-BE24-DDF4CD0E30BE}" destId="{D620B1EF-414B-F240-A728-2D88C126E9D8}" srcOrd="0" destOrd="0" presId="urn:microsoft.com/office/officeart/2008/layout/RadialCluster"/>
    <dgm:cxn modelId="{3733FE3C-C42A-F041-ADBF-6754A82CB008}" srcId="{14EBA994-8A08-3240-90BD-3923F14ADC41}" destId="{6B791AAC-F975-C049-9169-E69D6FA3CEB4}" srcOrd="0" destOrd="0" parTransId="{4E933E58-7D10-D049-AC36-0588F8133FC1}" sibTransId="{915E7B88-824B-1F41-816D-FB627FD781FC}"/>
    <dgm:cxn modelId="{C65B9148-EF1B-E049-B40C-ABE2FE52863E}" type="presOf" srcId="{14EBA994-8A08-3240-90BD-3923F14ADC41}" destId="{F69A6B15-C705-344D-83B4-1B648DE8F4CD}" srcOrd="0" destOrd="0" presId="urn:microsoft.com/office/officeart/2008/layout/RadialCluster"/>
    <dgm:cxn modelId="{28F95550-A7E1-794F-AF66-B8A0A7ACD436}" srcId="{A0B8609E-3C03-2541-92BB-088B9B2A3E8A}" destId="{B2B7B9D7-D130-9F42-B504-0D1400DD6619}" srcOrd="2" destOrd="0" parTransId="{C32D2A95-EAA5-D64A-A805-A5566CF0413B}" sibTransId="{81356F9F-378E-FA48-B45D-2C24F4AC1FEB}"/>
    <dgm:cxn modelId="{F7E1E950-C00D-1A46-888C-1F33A06AFC5D}" srcId="{A0B8609E-3C03-2541-92BB-088B9B2A3E8A}" destId="{14EBA994-8A08-3240-90BD-3923F14ADC41}" srcOrd="0" destOrd="0" parTransId="{A5347EF1-61A9-5B4C-8C20-C0932710ADBC}" sibTransId="{664D3AA7-A30B-6E4F-89FD-A53898D9E68E}"/>
    <dgm:cxn modelId="{F1ADFE75-507F-894A-8051-7295B0EC7E14}" type="presOf" srcId="{A5347EF1-61A9-5B4C-8C20-C0932710ADBC}" destId="{BB886A9D-4B30-ED47-ABE9-2BAEA942BA3C}" srcOrd="0" destOrd="0" presId="urn:microsoft.com/office/officeart/2008/layout/RadialCluster"/>
    <dgm:cxn modelId="{C3AEC77C-5B81-1B4E-A1BB-7C454113601C}" type="presOf" srcId="{7E893806-ED69-194F-B41E-07F9D12AE922}" destId="{1CB5757F-317E-314B-9964-F1ED4D1E4ADB}" srcOrd="0" destOrd="0" presId="urn:microsoft.com/office/officeart/2008/layout/RadialCluster"/>
    <dgm:cxn modelId="{B75C8B8F-EB7F-C640-A2A7-C09BD1BC5E29}" srcId="{B2B7B9D7-D130-9F42-B504-0D1400DD6619}" destId="{3CADAAFF-FF37-3D41-9F1D-88A5C5E22368}" srcOrd="0" destOrd="0" parTransId="{5CB3C231-83B6-5447-BE24-DDF4CD0E30BE}" sibTransId="{85C3D79B-B9A3-8249-B21B-40483C64CD7B}"/>
    <dgm:cxn modelId="{B8C8F990-F32B-D342-AD4F-F3DBD0B9D777}" type="presOf" srcId="{19CAF486-9554-2348-871C-533A9FF55482}" destId="{2E7843AA-6098-8F4A-8824-14FA77C37E4B}" srcOrd="0" destOrd="0" presId="urn:microsoft.com/office/officeart/2008/layout/RadialCluster"/>
    <dgm:cxn modelId="{8E8149B6-C0AC-9545-ADC2-1263C1F4A345}" type="presOf" srcId="{C32D2A95-EAA5-D64A-A805-A5566CF0413B}" destId="{37BFB7DE-892E-B649-A807-7DB237C74C6E}" srcOrd="0" destOrd="0" presId="urn:microsoft.com/office/officeart/2008/layout/RadialCluster"/>
    <dgm:cxn modelId="{916A68B9-1D96-4E46-8DC2-806B36A95C79}" type="presOf" srcId="{6B791AAC-F975-C049-9169-E69D6FA3CEB4}" destId="{2E401D71-DC43-594F-AF99-A5FD2DD93B94}" srcOrd="0" destOrd="0" presId="urn:microsoft.com/office/officeart/2008/layout/RadialCluster"/>
    <dgm:cxn modelId="{902879D3-CB92-E446-AB34-3998E4A1CFF8}" srcId="{A0B8609E-3C03-2541-92BB-088B9B2A3E8A}" destId="{7E893806-ED69-194F-B41E-07F9D12AE922}" srcOrd="1" destOrd="0" parTransId="{19CAF486-9554-2348-871C-533A9FF55482}" sibTransId="{4236B363-56D9-5A43-940A-F21E5DE375D0}"/>
    <dgm:cxn modelId="{F6C96ED9-EDCE-BD4B-AD1F-11272B618D93}" type="presOf" srcId="{A0B8609E-3C03-2541-92BB-088B9B2A3E8A}" destId="{F1BF5238-4658-FC40-88F2-2D0ACC68E256}" srcOrd="0" destOrd="0" presId="urn:microsoft.com/office/officeart/2008/layout/RadialCluster"/>
    <dgm:cxn modelId="{961E2BE2-E62A-D941-B61E-E1185F40EBED}" type="presOf" srcId="{3CADAAFF-FF37-3D41-9F1D-88A5C5E22368}" destId="{4190B4E0-E83D-6A44-9F93-1CF4580438AC}" srcOrd="0" destOrd="0" presId="urn:microsoft.com/office/officeart/2008/layout/RadialCluster"/>
    <dgm:cxn modelId="{240102FD-186E-1C47-913F-C2DC67565936}" type="presOf" srcId="{4E933E58-7D10-D049-AC36-0588F8133FC1}" destId="{D0DAC288-271F-E845-8B0F-62CED88CC8C2}" srcOrd="0" destOrd="0" presId="urn:microsoft.com/office/officeart/2008/layout/RadialCluster"/>
    <dgm:cxn modelId="{20AB0D80-D664-C840-81E5-04240C1B2186}" type="presParOf" srcId="{7114ACCF-3BCB-6047-B36B-8F3407C3DBA6}" destId="{F1BF5238-4658-FC40-88F2-2D0ACC68E256}" srcOrd="0" destOrd="0" presId="urn:microsoft.com/office/officeart/2008/layout/RadialCluster"/>
    <dgm:cxn modelId="{149541EE-AC25-5349-9EA8-43B420F70626}" type="presParOf" srcId="{7114ACCF-3BCB-6047-B36B-8F3407C3DBA6}" destId="{41809AC8-F47A-1445-AAE0-D9FA878AC4CF}" srcOrd="1" destOrd="0" presId="urn:microsoft.com/office/officeart/2008/layout/RadialCluster"/>
    <dgm:cxn modelId="{0FB23A23-9C42-9C4B-BC15-71A950305524}" type="presParOf" srcId="{41809AC8-F47A-1445-AAE0-D9FA878AC4CF}" destId="{F69A6B15-C705-344D-83B4-1B648DE8F4CD}" srcOrd="0" destOrd="0" presId="urn:microsoft.com/office/officeart/2008/layout/RadialCluster"/>
    <dgm:cxn modelId="{CD10CF1B-8EBC-9F48-A449-C3ED3DA23B12}" type="presParOf" srcId="{41809AC8-F47A-1445-AAE0-D9FA878AC4CF}" destId="{D0DAC288-271F-E845-8B0F-62CED88CC8C2}" srcOrd="1" destOrd="0" presId="urn:microsoft.com/office/officeart/2008/layout/RadialCluster"/>
    <dgm:cxn modelId="{BC0D7E54-D218-424F-9146-B8D108C245E4}" type="presParOf" srcId="{41809AC8-F47A-1445-AAE0-D9FA878AC4CF}" destId="{2E401D71-DC43-594F-AF99-A5FD2DD93B94}" srcOrd="2" destOrd="0" presId="urn:microsoft.com/office/officeart/2008/layout/RadialCluster"/>
    <dgm:cxn modelId="{8E6B6925-AF7F-ED44-9FB5-4A1047B947DE}" type="presParOf" srcId="{7114ACCF-3BCB-6047-B36B-8F3407C3DBA6}" destId="{BB886A9D-4B30-ED47-ABE9-2BAEA942BA3C}" srcOrd="2" destOrd="0" presId="urn:microsoft.com/office/officeart/2008/layout/RadialCluster"/>
    <dgm:cxn modelId="{444BC303-E2C3-C841-9D21-117F6277424E}" type="presParOf" srcId="{7114ACCF-3BCB-6047-B36B-8F3407C3DBA6}" destId="{BB8C2DFD-E806-5240-9491-FD73F759D8B0}" srcOrd="3" destOrd="0" presId="urn:microsoft.com/office/officeart/2008/layout/RadialCluster"/>
    <dgm:cxn modelId="{4CD594A0-52A1-CC4B-ADBF-016AE891FD73}" type="presParOf" srcId="{BB8C2DFD-E806-5240-9491-FD73F759D8B0}" destId="{1CB5757F-317E-314B-9964-F1ED4D1E4ADB}" srcOrd="0" destOrd="0" presId="urn:microsoft.com/office/officeart/2008/layout/RadialCluster"/>
    <dgm:cxn modelId="{FB2A48E5-4443-D94E-AD14-675D7E5059ED}" type="presParOf" srcId="{7114ACCF-3BCB-6047-B36B-8F3407C3DBA6}" destId="{2E7843AA-6098-8F4A-8824-14FA77C37E4B}" srcOrd="4" destOrd="0" presId="urn:microsoft.com/office/officeart/2008/layout/RadialCluster"/>
    <dgm:cxn modelId="{5A673907-11D1-A44F-9FC7-CBB21F062280}" type="presParOf" srcId="{7114ACCF-3BCB-6047-B36B-8F3407C3DBA6}" destId="{DAB4AEA3-96A2-5F48-B5B5-56C03999D15C}" srcOrd="5" destOrd="0" presId="urn:microsoft.com/office/officeart/2008/layout/RadialCluster"/>
    <dgm:cxn modelId="{49187432-3A44-3944-8AB6-CF478B93E266}" type="presParOf" srcId="{DAB4AEA3-96A2-5F48-B5B5-56C03999D15C}" destId="{2F155513-A54E-3B40-97F6-1254C6E06B43}" srcOrd="0" destOrd="0" presId="urn:microsoft.com/office/officeart/2008/layout/RadialCluster"/>
    <dgm:cxn modelId="{1E3B85C9-AE83-364E-9172-D522FF893B44}" type="presParOf" srcId="{DAB4AEA3-96A2-5F48-B5B5-56C03999D15C}" destId="{D620B1EF-414B-F240-A728-2D88C126E9D8}" srcOrd="1" destOrd="0" presId="urn:microsoft.com/office/officeart/2008/layout/RadialCluster"/>
    <dgm:cxn modelId="{20968D8D-A85A-714D-970D-E472260EC533}" type="presParOf" srcId="{DAB4AEA3-96A2-5F48-B5B5-56C03999D15C}" destId="{4190B4E0-E83D-6A44-9F93-1CF4580438AC}" srcOrd="2" destOrd="0" presId="urn:microsoft.com/office/officeart/2008/layout/RadialCluster"/>
    <dgm:cxn modelId="{E3E4BE36-5C4D-004C-986B-2E77040CA43E}" type="presParOf" srcId="{7114ACCF-3BCB-6047-B36B-8F3407C3DBA6}" destId="{37BFB7DE-892E-B649-A807-7DB237C74C6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6C029B-4821-3748-A4DB-007CE37F59F7}" type="doc">
      <dgm:prSet loTypeId="urn:microsoft.com/office/officeart/2005/8/layout/cycle3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CA4D26C-1DBF-D14A-9979-3CE9F7654662}">
      <dgm:prSet phldrT="[文本]"/>
      <dgm:spPr/>
      <dgm:t>
        <a:bodyPr/>
        <a:lstStyle/>
        <a:p>
          <a:r>
            <a:rPr lang="en-US" altLang="zh-CN" dirty="0"/>
            <a:t>Select</a:t>
          </a:r>
          <a:endParaRPr lang="zh-CN" altLang="en-US" dirty="0"/>
        </a:p>
      </dgm:t>
    </dgm:pt>
    <dgm:pt modelId="{AEEDFA8E-5EB6-8943-A051-58FD45F23D1B}" type="parTrans" cxnId="{10E69158-9751-D54B-BF28-E4256C3EA348}">
      <dgm:prSet/>
      <dgm:spPr/>
      <dgm:t>
        <a:bodyPr/>
        <a:lstStyle/>
        <a:p>
          <a:endParaRPr lang="zh-CN" altLang="en-US"/>
        </a:p>
      </dgm:t>
    </dgm:pt>
    <dgm:pt modelId="{F80F673E-4B27-F54C-9C1E-73E98C043806}" type="sibTrans" cxnId="{10E69158-9751-D54B-BF28-E4256C3EA348}">
      <dgm:prSet/>
      <dgm:spPr/>
      <dgm:t>
        <a:bodyPr/>
        <a:lstStyle/>
        <a:p>
          <a:endParaRPr lang="zh-CN" altLang="en-US"/>
        </a:p>
      </dgm:t>
    </dgm:pt>
    <dgm:pt modelId="{FA61D3F2-A2C3-DC43-9457-027FBE3A6AFD}">
      <dgm:prSet phldrT="[文本]"/>
      <dgm:spPr/>
      <dgm:t>
        <a:bodyPr/>
        <a:lstStyle/>
        <a:p>
          <a:r>
            <a:rPr lang="en-US" altLang="zh-CN" dirty="0"/>
            <a:t>Best individuals</a:t>
          </a:r>
          <a:endParaRPr lang="zh-CN" altLang="en-US" dirty="0"/>
        </a:p>
      </dgm:t>
    </dgm:pt>
    <dgm:pt modelId="{1A7A427C-D511-2F4D-A910-452F78FCE5AF}" type="parTrans" cxnId="{15ACE03B-8C2E-9C48-855D-FAEFE194B5AF}">
      <dgm:prSet/>
      <dgm:spPr/>
      <dgm:t>
        <a:bodyPr/>
        <a:lstStyle/>
        <a:p>
          <a:endParaRPr lang="zh-CN" altLang="en-US"/>
        </a:p>
      </dgm:t>
    </dgm:pt>
    <dgm:pt modelId="{82421027-C592-654D-88FE-9082FCAAE1BD}" type="sibTrans" cxnId="{15ACE03B-8C2E-9C48-855D-FAEFE194B5AF}">
      <dgm:prSet/>
      <dgm:spPr/>
      <dgm:t>
        <a:bodyPr/>
        <a:lstStyle/>
        <a:p>
          <a:endParaRPr lang="zh-CN" altLang="en-US"/>
        </a:p>
      </dgm:t>
    </dgm:pt>
    <dgm:pt modelId="{0B4698FB-EF71-7342-84FF-DB390ADFF911}">
      <dgm:prSet phldrT="[文本]"/>
      <dgm:spPr/>
      <dgm:t>
        <a:bodyPr/>
        <a:lstStyle/>
        <a:p>
          <a:r>
            <a:rPr lang="en-US" altLang="zh-CN" dirty="0"/>
            <a:t>Crossover</a:t>
          </a:r>
          <a:endParaRPr lang="zh-CN" altLang="en-US" dirty="0"/>
        </a:p>
      </dgm:t>
    </dgm:pt>
    <dgm:pt modelId="{A212DEB5-037B-734C-BB5C-C00B83A9B737}" type="parTrans" cxnId="{7468A41B-4355-8842-B5F5-69EF45BEC4A8}">
      <dgm:prSet/>
      <dgm:spPr/>
      <dgm:t>
        <a:bodyPr/>
        <a:lstStyle/>
        <a:p>
          <a:endParaRPr lang="zh-CN" altLang="en-US"/>
        </a:p>
      </dgm:t>
    </dgm:pt>
    <dgm:pt modelId="{85DFC460-CC50-F94E-8E2D-156CF2A8D3F1}" type="sibTrans" cxnId="{7468A41B-4355-8842-B5F5-69EF45BEC4A8}">
      <dgm:prSet/>
      <dgm:spPr/>
      <dgm:t>
        <a:bodyPr/>
        <a:lstStyle/>
        <a:p>
          <a:endParaRPr lang="zh-CN" altLang="en-US"/>
        </a:p>
      </dgm:t>
    </dgm:pt>
    <dgm:pt modelId="{678124FE-8966-4C45-994C-951651DD4EEE}">
      <dgm:prSet phldrT="[文本]"/>
      <dgm:spPr/>
      <dgm:t>
        <a:bodyPr/>
        <a:lstStyle/>
        <a:p>
          <a:r>
            <a:rPr lang="en-US" altLang="zh-CN" dirty="0"/>
            <a:t>Offspring</a:t>
          </a:r>
          <a:endParaRPr lang="zh-CN" altLang="en-US" dirty="0"/>
        </a:p>
      </dgm:t>
    </dgm:pt>
    <dgm:pt modelId="{F61662FF-B78F-6446-9083-0AF51F47C7E0}" type="parTrans" cxnId="{FFB345CE-D2D6-5340-B646-AFA114056AED}">
      <dgm:prSet/>
      <dgm:spPr/>
      <dgm:t>
        <a:bodyPr/>
        <a:lstStyle/>
        <a:p>
          <a:endParaRPr lang="zh-CN" altLang="en-US"/>
        </a:p>
      </dgm:t>
    </dgm:pt>
    <dgm:pt modelId="{3C7C410E-9D93-6F4B-A65E-A503A08E08F6}" type="sibTrans" cxnId="{FFB345CE-D2D6-5340-B646-AFA114056AED}">
      <dgm:prSet/>
      <dgm:spPr/>
      <dgm:t>
        <a:bodyPr/>
        <a:lstStyle/>
        <a:p>
          <a:endParaRPr lang="zh-CN" altLang="en-US"/>
        </a:p>
      </dgm:t>
    </dgm:pt>
    <dgm:pt modelId="{644E0153-438D-7949-B851-7F196456B414}">
      <dgm:prSet phldrT="[文本]"/>
      <dgm:spPr/>
      <dgm:t>
        <a:bodyPr/>
        <a:lstStyle/>
        <a:p>
          <a:r>
            <a:rPr lang="en-US" altLang="zh-CN" dirty="0"/>
            <a:t>Generate new population</a:t>
          </a:r>
          <a:endParaRPr lang="zh-CN" altLang="en-US" dirty="0"/>
        </a:p>
      </dgm:t>
    </dgm:pt>
    <dgm:pt modelId="{9362BC36-412C-E241-B907-942D2249B5D8}" type="parTrans" cxnId="{E0E2E36C-236A-644C-94EF-FF936249D791}">
      <dgm:prSet/>
      <dgm:spPr/>
      <dgm:t>
        <a:bodyPr/>
        <a:lstStyle/>
        <a:p>
          <a:endParaRPr lang="zh-CN" altLang="en-US"/>
        </a:p>
      </dgm:t>
    </dgm:pt>
    <dgm:pt modelId="{013E5B3A-592A-0749-8FDF-08B34827492C}" type="sibTrans" cxnId="{E0E2E36C-236A-644C-94EF-FF936249D791}">
      <dgm:prSet/>
      <dgm:spPr/>
      <dgm:t>
        <a:bodyPr/>
        <a:lstStyle/>
        <a:p>
          <a:endParaRPr lang="zh-CN" altLang="en-US"/>
        </a:p>
      </dgm:t>
    </dgm:pt>
    <dgm:pt modelId="{AE6A224E-8D31-4FC9-B2A1-1EF13B6C5791}">
      <dgm:prSet phldrT="[文本]"/>
      <dgm:spPr/>
      <dgm:t>
        <a:bodyPr/>
        <a:lstStyle/>
        <a:p>
          <a:r>
            <a:rPr lang="en-US" altLang="zh-CN" dirty="0"/>
            <a:t>Genotype Mutate</a:t>
          </a:r>
          <a:endParaRPr lang="zh-CN" altLang="en-US" dirty="0"/>
        </a:p>
      </dgm:t>
    </dgm:pt>
    <dgm:pt modelId="{923F95B7-97AE-4D11-9FDF-0F8E61103703}" type="parTrans" cxnId="{B6AA80F0-8BB0-43E9-B06C-A71BE64B798C}">
      <dgm:prSet/>
      <dgm:spPr/>
      <dgm:t>
        <a:bodyPr/>
        <a:lstStyle/>
        <a:p>
          <a:endParaRPr lang="zh-CN" altLang="en-US"/>
        </a:p>
      </dgm:t>
    </dgm:pt>
    <dgm:pt modelId="{C3274A92-D157-4335-A5E1-296499769F17}" type="sibTrans" cxnId="{B6AA80F0-8BB0-43E9-B06C-A71BE64B798C}">
      <dgm:prSet/>
      <dgm:spPr/>
      <dgm:t>
        <a:bodyPr/>
        <a:lstStyle/>
        <a:p>
          <a:endParaRPr lang="zh-CN" altLang="en-US"/>
        </a:p>
      </dgm:t>
    </dgm:pt>
    <dgm:pt modelId="{B2195931-11B3-0843-88EF-C84488AB8534}" type="pres">
      <dgm:prSet presAssocID="{C26C029B-4821-3748-A4DB-007CE37F59F7}" presName="Name0" presStyleCnt="0">
        <dgm:presLayoutVars>
          <dgm:dir/>
          <dgm:resizeHandles val="exact"/>
        </dgm:presLayoutVars>
      </dgm:prSet>
      <dgm:spPr/>
    </dgm:pt>
    <dgm:pt modelId="{73431687-9E23-1C41-B241-C7FB0A9D499D}" type="pres">
      <dgm:prSet presAssocID="{C26C029B-4821-3748-A4DB-007CE37F59F7}" presName="cycle" presStyleCnt="0"/>
      <dgm:spPr/>
    </dgm:pt>
    <dgm:pt modelId="{C9EC4BBD-057E-7E45-9F24-09A12D8C801C}" type="pres">
      <dgm:prSet presAssocID="{3CA4D26C-1DBF-D14A-9979-3CE9F7654662}" presName="nodeFirstNode" presStyleLbl="node1" presStyleIdx="0" presStyleCnt="6">
        <dgm:presLayoutVars>
          <dgm:bulletEnabled val="1"/>
        </dgm:presLayoutVars>
      </dgm:prSet>
      <dgm:spPr/>
    </dgm:pt>
    <dgm:pt modelId="{3E11AD02-9695-5347-8D71-C621F0F198E6}" type="pres">
      <dgm:prSet presAssocID="{F80F673E-4B27-F54C-9C1E-73E98C043806}" presName="sibTransFirstNode" presStyleLbl="bgShp" presStyleIdx="0" presStyleCnt="1"/>
      <dgm:spPr/>
    </dgm:pt>
    <dgm:pt modelId="{525AA795-401E-6546-969D-57D711DAD371}" type="pres">
      <dgm:prSet presAssocID="{FA61D3F2-A2C3-DC43-9457-027FBE3A6AFD}" presName="nodeFollowingNodes" presStyleLbl="node1" presStyleIdx="1" presStyleCnt="6">
        <dgm:presLayoutVars>
          <dgm:bulletEnabled val="1"/>
        </dgm:presLayoutVars>
      </dgm:prSet>
      <dgm:spPr/>
    </dgm:pt>
    <dgm:pt modelId="{C9575B30-0D58-4CEB-B272-A4FABEF3054C}" type="pres">
      <dgm:prSet presAssocID="{AE6A224E-8D31-4FC9-B2A1-1EF13B6C5791}" presName="nodeFollowingNodes" presStyleLbl="node1" presStyleIdx="2" presStyleCnt="6">
        <dgm:presLayoutVars>
          <dgm:bulletEnabled val="1"/>
        </dgm:presLayoutVars>
      </dgm:prSet>
      <dgm:spPr/>
    </dgm:pt>
    <dgm:pt modelId="{0BD3F563-91DD-7F4D-9D5E-ECA4BB80F05D}" type="pres">
      <dgm:prSet presAssocID="{0B4698FB-EF71-7342-84FF-DB390ADFF911}" presName="nodeFollowingNodes" presStyleLbl="node1" presStyleIdx="3" presStyleCnt="6" custRadScaleRad="101908" custRadScaleInc="-12995">
        <dgm:presLayoutVars>
          <dgm:bulletEnabled val="1"/>
        </dgm:presLayoutVars>
      </dgm:prSet>
      <dgm:spPr/>
    </dgm:pt>
    <dgm:pt modelId="{F296A1AC-31AE-7744-81BD-8DD99EADF9EB}" type="pres">
      <dgm:prSet presAssocID="{678124FE-8966-4C45-994C-951651DD4EEE}" presName="nodeFollowingNodes" presStyleLbl="node1" presStyleIdx="4" presStyleCnt="6" custRadScaleRad="107503" custRadScaleInc="18637">
        <dgm:presLayoutVars>
          <dgm:bulletEnabled val="1"/>
        </dgm:presLayoutVars>
      </dgm:prSet>
      <dgm:spPr/>
    </dgm:pt>
    <dgm:pt modelId="{FDA93148-3A41-8F45-8051-289822E5D7D8}" type="pres">
      <dgm:prSet presAssocID="{644E0153-438D-7949-B851-7F196456B414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DA714000-C4DF-3245-85B6-2E1E90E36561}" type="presOf" srcId="{FA61D3F2-A2C3-DC43-9457-027FBE3A6AFD}" destId="{525AA795-401E-6546-969D-57D711DAD371}" srcOrd="0" destOrd="0" presId="urn:microsoft.com/office/officeart/2005/8/layout/cycle3"/>
    <dgm:cxn modelId="{D45CC316-508D-8D41-94AC-F65EA8D8F891}" type="presOf" srcId="{3CA4D26C-1DBF-D14A-9979-3CE9F7654662}" destId="{C9EC4BBD-057E-7E45-9F24-09A12D8C801C}" srcOrd="0" destOrd="0" presId="urn:microsoft.com/office/officeart/2005/8/layout/cycle3"/>
    <dgm:cxn modelId="{7468A41B-4355-8842-B5F5-69EF45BEC4A8}" srcId="{C26C029B-4821-3748-A4DB-007CE37F59F7}" destId="{0B4698FB-EF71-7342-84FF-DB390ADFF911}" srcOrd="3" destOrd="0" parTransId="{A212DEB5-037B-734C-BB5C-C00B83A9B737}" sibTransId="{85DFC460-CC50-F94E-8E2D-156CF2A8D3F1}"/>
    <dgm:cxn modelId="{EB21D02E-F4EB-6A46-85C5-C3FF91BBAF87}" type="presOf" srcId="{0B4698FB-EF71-7342-84FF-DB390ADFF911}" destId="{0BD3F563-91DD-7F4D-9D5E-ECA4BB80F05D}" srcOrd="0" destOrd="0" presId="urn:microsoft.com/office/officeart/2005/8/layout/cycle3"/>
    <dgm:cxn modelId="{15ACE03B-8C2E-9C48-855D-FAEFE194B5AF}" srcId="{C26C029B-4821-3748-A4DB-007CE37F59F7}" destId="{FA61D3F2-A2C3-DC43-9457-027FBE3A6AFD}" srcOrd="1" destOrd="0" parTransId="{1A7A427C-D511-2F4D-A910-452F78FCE5AF}" sibTransId="{82421027-C592-654D-88FE-9082FCAAE1BD}"/>
    <dgm:cxn modelId="{10E69158-9751-D54B-BF28-E4256C3EA348}" srcId="{C26C029B-4821-3748-A4DB-007CE37F59F7}" destId="{3CA4D26C-1DBF-D14A-9979-3CE9F7654662}" srcOrd="0" destOrd="0" parTransId="{AEEDFA8E-5EB6-8943-A051-58FD45F23D1B}" sibTransId="{F80F673E-4B27-F54C-9C1E-73E98C043806}"/>
    <dgm:cxn modelId="{E0E2E36C-236A-644C-94EF-FF936249D791}" srcId="{C26C029B-4821-3748-A4DB-007CE37F59F7}" destId="{644E0153-438D-7949-B851-7F196456B414}" srcOrd="5" destOrd="0" parTransId="{9362BC36-412C-E241-B907-942D2249B5D8}" sibTransId="{013E5B3A-592A-0749-8FDF-08B34827492C}"/>
    <dgm:cxn modelId="{B79B9581-1116-FD4D-A4B2-F25684B8A5E2}" type="presOf" srcId="{C26C029B-4821-3748-A4DB-007CE37F59F7}" destId="{B2195931-11B3-0843-88EF-C84488AB8534}" srcOrd="0" destOrd="0" presId="urn:microsoft.com/office/officeart/2005/8/layout/cycle3"/>
    <dgm:cxn modelId="{05695F97-A741-48A6-905C-0541A20EEFDD}" type="presOf" srcId="{AE6A224E-8D31-4FC9-B2A1-1EF13B6C5791}" destId="{C9575B30-0D58-4CEB-B272-A4FABEF3054C}" srcOrd="0" destOrd="0" presId="urn:microsoft.com/office/officeart/2005/8/layout/cycle3"/>
    <dgm:cxn modelId="{38112AAD-BA4D-7749-9B29-E7640E99457C}" type="presOf" srcId="{F80F673E-4B27-F54C-9C1E-73E98C043806}" destId="{3E11AD02-9695-5347-8D71-C621F0F198E6}" srcOrd="0" destOrd="0" presId="urn:microsoft.com/office/officeart/2005/8/layout/cycle3"/>
    <dgm:cxn modelId="{63CB34C9-8111-F148-ACBC-8DB486149470}" type="presOf" srcId="{644E0153-438D-7949-B851-7F196456B414}" destId="{FDA93148-3A41-8F45-8051-289822E5D7D8}" srcOrd="0" destOrd="0" presId="urn:microsoft.com/office/officeart/2005/8/layout/cycle3"/>
    <dgm:cxn modelId="{FFB345CE-D2D6-5340-B646-AFA114056AED}" srcId="{C26C029B-4821-3748-A4DB-007CE37F59F7}" destId="{678124FE-8966-4C45-994C-951651DD4EEE}" srcOrd="4" destOrd="0" parTransId="{F61662FF-B78F-6446-9083-0AF51F47C7E0}" sibTransId="{3C7C410E-9D93-6F4B-A65E-A503A08E08F6}"/>
    <dgm:cxn modelId="{B6AA80F0-8BB0-43E9-B06C-A71BE64B798C}" srcId="{C26C029B-4821-3748-A4DB-007CE37F59F7}" destId="{AE6A224E-8D31-4FC9-B2A1-1EF13B6C5791}" srcOrd="2" destOrd="0" parTransId="{923F95B7-97AE-4D11-9FDF-0F8E61103703}" sibTransId="{C3274A92-D157-4335-A5E1-296499769F17}"/>
    <dgm:cxn modelId="{F7B7DBF9-4CEA-E74C-8773-84B459C2E9F3}" type="presOf" srcId="{678124FE-8966-4C45-994C-951651DD4EEE}" destId="{F296A1AC-31AE-7744-81BD-8DD99EADF9EB}" srcOrd="0" destOrd="0" presId="urn:microsoft.com/office/officeart/2005/8/layout/cycle3"/>
    <dgm:cxn modelId="{06CFF20E-5C4F-6E49-9943-9D56F925A5F2}" type="presParOf" srcId="{B2195931-11B3-0843-88EF-C84488AB8534}" destId="{73431687-9E23-1C41-B241-C7FB0A9D499D}" srcOrd="0" destOrd="0" presId="urn:microsoft.com/office/officeart/2005/8/layout/cycle3"/>
    <dgm:cxn modelId="{293CAA4F-3B32-CB40-B501-E243BD66AA8E}" type="presParOf" srcId="{73431687-9E23-1C41-B241-C7FB0A9D499D}" destId="{C9EC4BBD-057E-7E45-9F24-09A12D8C801C}" srcOrd="0" destOrd="0" presId="urn:microsoft.com/office/officeart/2005/8/layout/cycle3"/>
    <dgm:cxn modelId="{B5F99AB5-9170-F742-A6B7-008374EC74C5}" type="presParOf" srcId="{73431687-9E23-1C41-B241-C7FB0A9D499D}" destId="{3E11AD02-9695-5347-8D71-C621F0F198E6}" srcOrd="1" destOrd="0" presId="urn:microsoft.com/office/officeart/2005/8/layout/cycle3"/>
    <dgm:cxn modelId="{4EAF558B-0C42-9A4D-8913-FDCCE47D6341}" type="presParOf" srcId="{73431687-9E23-1C41-B241-C7FB0A9D499D}" destId="{525AA795-401E-6546-969D-57D711DAD371}" srcOrd="2" destOrd="0" presId="urn:microsoft.com/office/officeart/2005/8/layout/cycle3"/>
    <dgm:cxn modelId="{E65C8840-8C30-48F5-916B-31FA0F978B84}" type="presParOf" srcId="{73431687-9E23-1C41-B241-C7FB0A9D499D}" destId="{C9575B30-0D58-4CEB-B272-A4FABEF3054C}" srcOrd="3" destOrd="0" presId="urn:microsoft.com/office/officeart/2005/8/layout/cycle3"/>
    <dgm:cxn modelId="{D12A54F2-A8C5-564D-971E-958E86426463}" type="presParOf" srcId="{73431687-9E23-1C41-B241-C7FB0A9D499D}" destId="{0BD3F563-91DD-7F4D-9D5E-ECA4BB80F05D}" srcOrd="4" destOrd="0" presId="urn:microsoft.com/office/officeart/2005/8/layout/cycle3"/>
    <dgm:cxn modelId="{BCEFFE89-3F68-9E41-99B3-AAC8BE4780AA}" type="presParOf" srcId="{73431687-9E23-1C41-B241-C7FB0A9D499D}" destId="{F296A1AC-31AE-7744-81BD-8DD99EADF9EB}" srcOrd="5" destOrd="0" presId="urn:microsoft.com/office/officeart/2005/8/layout/cycle3"/>
    <dgm:cxn modelId="{DCF3C702-F049-734A-9083-75FD7D718218}" type="presParOf" srcId="{73431687-9E23-1C41-B241-C7FB0A9D499D}" destId="{FDA93148-3A41-8F45-8051-289822E5D7D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1AB2E-E7FA-8A4E-BEC7-8D87B2760C31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3573B-907F-DA4F-B959-0449DD508232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5F79B-1048-DE4B-826D-2BDDF7141D3E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en-US" altLang="zh-CN" sz="2100" kern="1200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C</a:t>
          </a:r>
          <a:r>
            <a:rPr lang="en-US" altLang="zh-CN" sz="2100" kern="1200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12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C</a:t>
          </a:r>
          <a:r>
            <a:rPr lang="en-US" altLang="zh-CN" sz="2100" kern="1200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44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E</a:t>
          </a:r>
          <a:r>
            <a:rPr lang="en-US" altLang="zh-CN" sz="2100" kern="1200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E</a:t>
          </a:r>
          <a:r>
            <a:rPr lang="en-US" altLang="zh-CN" sz="2100" kern="1200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en-US" altLang="zh-CN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 E</a:t>
          </a:r>
          <a:r>
            <a:rPr lang="en-US" altLang="zh-CN" sz="2100" kern="1200" baseline="-250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sz="2100" kern="1200" baseline="-25000" dirty="0"/>
        </a:p>
      </dsp:txBody>
      <dsp:txXfrm>
        <a:off x="1524000" y="3276600"/>
        <a:ext cx="3048000" cy="762000"/>
      </dsp:txXfrm>
    </dsp:sp>
    <dsp:sp modelId="{34FC3BBF-9F32-B94F-AB12-B670F52591D9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Input_3</a:t>
          </a:r>
          <a:endParaRPr lang="zh-CN" altLang="en-US" sz="1700" kern="1200" dirty="0"/>
        </a:p>
      </dsp:txBody>
      <dsp:txXfrm>
        <a:off x="2763268" y="1558292"/>
        <a:ext cx="808224" cy="808224"/>
      </dsp:txXfrm>
    </dsp:sp>
    <dsp:sp modelId="{C6830ECC-C34B-E342-80CC-3D128E2E34DE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3">
            <a:hueOff val="-8273034"/>
            <a:satOff val="6607"/>
            <a:lumOff val="999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Input_1</a:t>
          </a:r>
          <a:endParaRPr lang="zh-CN" altLang="en-US" sz="1700" kern="1200" dirty="0"/>
        </a:p>
      </dsp:txBody>
      <dsp:txXfrm>
        <a:off x="1945388" y="700787"/>
        <a:ext cx="808224" cy="808224"/>
      </dsp:txXfrm>
    </dsp:sp>
    <dsp:sp modelId="{9DC4D6A8-050A-214F-80D3-00E57F426B9C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3">
            <a:hueOff val="-16546068"/>
            <a:satOff val="13215"/>
            <a:lumOff val="1999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Input_2</a:t>
          </a:r>
          <a:endParaRPr lang="zh-CN" altLang="en-US" sz="1700" kern="1200" dirty="0"/>
        </a:p>
      </dsp:txBody>
      <dsp:txXfrm>
        <a:off x="3113788" y="424435"/>
        <a:ext cx="808224" cy="808224"/>
      </dsp:txXfrm>
    </dsp:sp>
    <dsp:sp modelId="{C7E92BF3-CBB8-8041-8DCE-796364B22383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D437F-B068-C243-9D55-295C4641E377}">
      <dsp:nvSpPr>
        <dsp:cNvPr id="0" name=""/>
        <dsp:cNvSpPr/>
      </dsp:nvSpPr>
      <dsp:spPr>
        <a:xfrm>
          <a:off x="952235" y="1160393"/>
          <a:ext cx="3581953" cy="1833517"/>
        </a:xfrm>
        <a:prstGeom prst="ellipse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Population</a:t>
          </a:r>
          <a:endParaRPr lang="zh-CN" altLang="en-US" sz="1500" kern="1200" dirty="0"/>
        </a:p>
      </dsp:txBody>
      <dsp:txXfrm>
        <a:off x="1476800" y="1428905"/>
        <a:ext cx="2532823" cy="1296493"/>
      </dsp:txXfrm>
    </dsp:sp>
    <dsp:sp modelId="{AD18A8B8-0C93-6D42-9284-96CDD8C999A0}">
      <dsp:nvSpPr>
        <dsp:cNvPr id="0" name=""/>
        <dsp:cNvSpPr/>
      </dsp:nvSpPr>
      <dsp:spPr>
        <a:xfrm>
          <a:off x="2212632" y="2880156"/>
          <a:ext cx="183305" cy="1832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133C1-C718-574B-ACB1-0F0674F5D04E}">
      <dsp:nvSpPr>
        <dsp:cNvPr id="0" name=""/>
        <dsp:cNvSpPr/>
      </dsp:nvSpPr>
      <dsp:spPr>
        <a:xfrm>
          <a:off x="4572033" y="1642363"/>
          <a:ext cx="183305" cy="18328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D6CFF-3E07-024A-85E4-2B328661415A}">
      <dsp:nvSpPr>
        <dsp:cNvPr id="0" name=""/>
        <dsp:cNvSpPr/>
      </dsp:nvSpPr>
      <dsp:spPr>
        <a:xfrm>
          <a:off x="3057794" y="3075228"/>
          <a:ext cx="252802" cy="2531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A71-2E32-9A4D-B5B1-9BF203D30E4B}">
      <dsp:nvSpPr>
        <dsp:cNvPr id="0" name=""/>
        <dsp:cNvSpPr/>
      </dsp:nvSpPr>
      <dsp:spPr>
        <a:xfrm>
          <a:off x="2263939" y="1030630"/>
          <a:ext cx="183305" cy="1832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6B4C6-832A-C94C-8348-481FCA8DEEB4}">
      <dsp:nvSpPr>
        <dsp:cNvPr id="0" name=""/>
        <dsp:cNvSpPr/>
      </dsp:nvSpPr>
      <dsp:spPr>
        <a:xfrm>
          <a:off x="1653103" y="2325081"/>
          <a:ext cx="183305" cy="1832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63A34-9C96-C141-96DB-DEF7D23C2CC7}">
      <dsp:nvSpPr>
        <dsp:cNvPr id="0" name=""/>
        <dsp:cNvSpPr/>
      </dsp:nvSpPr>
      <dsp:spPr>
        <a:xfrm>
          <a:off x="802628" y="1185468"/>
          <a:ext cx="924454" cy="9245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Eliminated individuals</a:t>
          </a:r>
          <a:endParaRPr lang="zh-CN" altLang="en-US" sz="900" kern="1200" dirty="0"/>
        </a:p>
      </dsp:txBody>
      <dsp:txXfrm>
        <a:off x="938011" y="1320867"/>
        <a:ext cx="653688" cy="653762"/>
      </dsp:txXfrm>
    </dsp:sp>
    <dsp:sp modelId="{D7D7C367-2CEF-164B-B77A-AB69B2C8232C}">
      <dsp:nvSpPr>
        <dsp:cNvPr id="0" name=""/>
        <dsp:cNvSpPr/>
      </dsp:nvSpPr>
      <dsp:spPr>
        <a:xfrm>
          <a:off x="2555454" y="1038758"/>
          <a:ext cx="252802" cy="2531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E602E-246F-B249-ABBF-6614253E7B67}">
      <dsp:nvSpPr>
        <dsp:cNvPr id="0" name=""/>
        <dsp:cNvSpPr/>
      </dsp:nvSpPr>
      <dsp:spPr>
        <a:xfrm>
          <a:off x="889850" y="2380691"/>
          <a:ext cx="457096" cy="4572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D3B85-A3D9-644C-9CEE-C28DA477022E}">
      <dsp:nvSpPr>
        <dsp:cNvPr id="0" name=""/>
        <dsp:cNvSpPr/>
      </dsp:nvSpPr>
      <dsp:spPr>
        <a:xfrm>
          <a:off x="2065158" y="428892"/>
          <a:ext cx="924454" cy="9245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Eliminated individuals</a:t>
          </a:r>
          <a:endParaRPr lang="zh-CN" altLang="en-US" sz="900" kern="1200" dirty="0"/>
        </a:p>
      </dsp:txBody>
      <dsp:txXfrm>
        <a:off x="2200541" y="564291"/>
        <a:ext cx="653688" cy="653762"/>
      </dsp:txXfrm>
    </dsp:sp>
    <dsp:sp modelId="{5C9BCB1C-FB24-C14D-997F-CDBEB76BBE8D}">
      <dsp:nvSpPr>
        <dsp:cNvPr id="0" name=""/>
        <dsp:cNvSpPr/>
      </dsp:nvSpPr>
      <dsp:spPr>
        <a:xfrm>
          <a:off x="3608176" y="1388668"/>
          <a:ext cx="252802" cy="2531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D99A8-9B14-DD45-B83D-45E9ED66E584}">
      <dsp:nvSpPr>
        <dsp:cNvPr id="0" name=""/>
        <dsp:cNvSpPr/>
      </dsp:nvSpPr>
      <dsp:spPr>
        <a:xfrm>
          <a:off x="715873" y="2924860"/>
          <a:ext cx="183305" cy="1832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47488-E302-314B-8163-9D07C4EC3832}">
      <dsp:nvSpPr>
        <dsp:cNvPr id="0" name=""/>
        <dsp:cNvSpPr/>
      </dsp:nvSpPr>
      <dsp:spPr>
        <a:xfrm>
          <a:off x="2542394" y="2663952"/>
          <a:ext cx="183305" cy="1832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0D43C-54BA-6F49-8605-C2180644E429}">
      <dsp:nvSpPr>
        <dsp:cNvPr id="0" name=""/>
        <dsp:cNvSpPr/>
      </dsp:nvSpPr>
      <dsp:spPr>
        <a:xfrm>
          <a:off x="4455671" y="2348179"/>
          <a:ext cx="924454" cy="9245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Eliminated individuals</a:t>
          </a:r>
          <a:endParaRPr lang="zh-CN" altLang="en-US" sz="900" kern="1200" dirty="0"/>
        </a:p>
      </dsp:txBody>
      <dsp:txXfrm>
        <a:off x="4591054" y="2483578"/>
        <a:ext cx="653688" cy="653762"/>
      </dsp:txXfrm>
    </dsp:sp>
    <dsp:sp modelId="{003C763E-084C-1C42-A1C1-D51C97F34E7B}">
      <dsp:nvSpPr>
        <dsp:cNvPr id="0" name=""/>
        <dsp:cNvSpPr/>
      </dsp:nvSpPr>
      <dsp:spPr>
        <a:xfrm>
          <a:off x="4194939" y="2316073"/>
          <a:ext cx="183305" cy="1832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4F062-07FA-C04E-A5F2-B2375E9D6834}">
      <dsp:nvSpPr>
        <dsp:cNvPr id="0" name=""/>
        <dsp:cNvSpPr/>
      </dsp:nvSpPr>
      <dsp:spPr>
        <a:xfrm>
          <a:off x="1802178" y="3139439"/>
          <a:ext cx="924454" cy="9245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Eliminated individuals</a:t>
          </a:r>
          <a:endParaRPr lang="zh-CN" altLang="en-US" sz="900" kern="1200" dirty="0"/>
        </a:p>
      </dsp:txBody>
      <dsp:txXfrm>
        <a:off x="1937561" y="3274838"/>
        <a:ext cx="653688" cy="653762"/>
      </dsp:txXfrm>
    </dsp:sp>
    <dsp:sp modelId="{8C9BB488-8588-3048-841B-7526CED73AE9}">
      <dsp:nvSpPr>
        <dsp:cNvPr id="0" name=""/>
        <dsp:cNvSpPr/>
      </dsp:nvSpPr>
      <dsp:spPr>
        <a:xfrm>
          <a:off x="2627750" y="3108147"/>
          <a:ext cx="183305" cy="1832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64515-186B-9847-826D-80D1B39A2833}">
      <dsp:nvSpPr>
        <dsp:cNvPr id="0" name=""/>
        <dsp:cNvSpPr/>
      </dsp:nvSpPr>
      <dsp:spPr>
        <a:xfrm>
          <a:off x="4360119" y="686319"/>
          <a:ext cx="924454" cy="924560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Winning individuals</a:t>
          </a:r>
          <a:endParaRPr lang="zh-CN" altLang="en-US" sz="900" kern="1200" dirty="0"/>
        </a:p>
      </dsp:txBody>
      <dsp:txXfrm>
        <a:off x="4495502" y="821718"/>
        <a:ext cx="653688" cy="653762"/>
      </dsp:txXfrm>
    </dsp:sp>
    <dsp:sp modelId="{09542AB6-11D8-E34D-B24F-73D8B6E3EB3F}">
      <dsp:nvSpPr>
        <dsp:cNvPr id="0" name=""/>
        <dsp:cNvSpPr/>
      </dsp:nvSpPr>
      <dsp:spPr>
        <a:xfrm>
          <a:off x="1543778" y="1002182"/>
          <a:ext cx="183305" cy="1832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97938-7B47-0542-8DA3-5FC1A7ED559D}">
      <dsp:nvSpPr>
        <dsp:cNvPr id="0" name=""/>
        <dsp:cNvSpPr/>
      </dsp:nvSpPr>
      <dsp:spPr>
        <a:xfrm>
          <a:off x="3839007" y="490050"/>
          <a:ext cx="183305" cy="18328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11D54-A9E7-0846-996F-878C4D716C2C}">
      <dsp:nvSpPr>
        <dsp:cNvPr id="0" name=""/>
        <dsp:cNvSpPr/>
      </dsp:nvSpPr>
      <dsp:spPr>
        <a:xfrm>
          <a:off x="300714" y="0"/>
          <a:ext cx="2377269" cy="40640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Individual 1</a:t>
          </a:r>
          <a:endParaRPr lang="zh-CN" altLang="en-US" sz="3500" kern="1200" dirty="0"/>
        </a:p>
      </dsp:txBody>
      <dsp:txXfrm>
        <a:off x="300714" y="0"/>
        <a:ext cx="2377269" cy="1219200"/>
      </dsp:txXfrm>
    </dsp:sp>
    <dsp:sp modelId="{9AAAC498-0E79-3A4B-A36A-50C7CB5702C9}">
      <dsp:nvSpPr>
        <dsp:cNvPr id="0" name=""/>
        <dsp:cNvSpPr/>
      </dsp:nvSpPr>
      <dsp:spPr>
        <a:xfrm>
          <a:off x="297869" y="1219906"/>
          <a:ext cx="238295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kern="1200" dirty="0" err="1"/>
            <a:t>Pretty</a:t>
          </a:r>
          <a:r>
            <a:rPr lang="nl-NL" sz="1100" b="0" kern="1200" dirty="0"/>
            <a:t> </a:t>
          </a:r>
          <a:r>
            <a:rPr lang="nl-NL" sz="1100" b="0" kern="1200" dirty="0" err="1"/>
            <a:t>formula</a:t>
          </a:r>
          <a:r>
            <a:rPr lang="nl-NL" sz="1100" b="0" kern="1200" dirty="0"/>
            <a:t> 1</a:t>
          </a:r>
        </a:p>
      </dsp:txBody>
      <dsp:txXfrm>
        <a:off x="304036" y="1226073"/>
        <a:ext cx="2370625" cy="198232"/>
      </dsp:txXfrm>
    </dsp:sp>
    <dsp:sp modelId="{0645024E-16E7-A040-8F4A-D0E170DE25E8}">
      <dsp:nvSpPr>
        <dsp:cNvPr id="0" name=""/>
        <dsp:cNvSpPr/>
      </dsp:nvSpPr>
      <dsp:spPr>
        <a:xfrm>
          <a:off x="297869" y="1462868"/>
          <a:ext cx="238295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kern="1200" dirty="0"/>
            <a:t>Energy/Atom 1</a:t>
          </a:r>
        </a:p>
      </dsp:txBody>
      <dsp:txXfrm>
        <a:off x="304036" y="1469035"/>
        <a:ext cx="2370625" cy="198232"/>
      </dsp:txXfrm>
    </dsp:sp>
    <dsp:sp modelId="{2F4E6948-C23E-AC44-8F20-09A3A2FB6BBF}">
      <dsp:nvSpPr>
        <dsp:cNvPr id="0" name=""/>
        <dsp:cNvSpPr/>
      </dsp:nvSpPr>
      <dsp:spPr>
        <a:xfrm>
          <a:off x="297869" y="1705830"/>
          <a:ext cx="238295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kern="1200" dirty="0"/>
            <a:t>Volume/Atom 1</a:t>
          </a:r>
        </a:p>
      </dsp:txBody>
      <dsp:txXfrm>
        <a:off x="304036" y="1711997"/>
        <a:ext cx="2370625" cy="198232"/>
      </dsp:txXfrm>
    </dsp:sp>
    <dsp:sp modelId="{300270AD-B87C-824C-9214-3A6A2E58755A}">
      <dsp:nvSpPr>
        <dsp:cNvPr id="0" name=""/>
        <dsp:cNvSpPr/>
      </dsp:nvSpPr>
      <dsp:spPr>
        <a:xfrm>
          <a:off x="297869" y="1948792"/>
          <a:ext cx="238295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kern="1200" dirty="0" err="1"/>
            <a:t>Symbol</a:t>
          </a:r>
          <a:r>
            <a:rPr lang="nl-NL" sz="1100" b="0" kern="1200" dirty="0"/>
            <a:t> 1</a:t>
          </a:r>
        </a:p>
      </dsp:txBody>
      <dsp:txXfrm>
        <a:off x="304036" y="1954959"/>
        <a:ext cx="2370625" cy="198232"/>
      </dsp:txXfrm>
    </dsp:sp>
    <dsp:sp modelId="{27C3CCC3-9027-DB4F-A22B-F755FB79CFBD}">
      <dsp:nvSpPr>
        <dsp:cNvPr id="0" name=""/>
        <dsp:cNvSpPr/>
      </dsp:nvSpPr>
      <dsp:spPr>
        <a:xfrm>
          <a:off x="297869" y="2191754"/>
          <a:ext cx="238295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kern="1200" dirty="0"/>
            <a:t>Hall 1</a:t>
          </a:r>
        </a:p>
      </dsp:txBody>
      <dsp:txXfrm>
        <a:off x="304036" y="2197921"/>
        <a:ext cx="2370625" cy="198232"/>
      </dsp:txXfrm>
    </dsp:sp>
    <dsp:sp modelId="{D3F541F9-5EF2-F44C-8A59-8506DA0457E4}">
      <dsp:nvSpPr>
        <dsp:cNvPr id="0" name=""/>
        <dsp:cNvSpPr/>
      </dsp:nvSpPr>
      <dsp:spPr>
        <a:xfrm>
          <a:off x="297869" y="2434716"/>
          <a:ext cx="238295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kern="1200" dirty="0"/>
            <a:t>Point </a:t>
          </a:r>
          <a:r>
            <a:rPr lang="nl-NL" sz="1100" b="0" kern="1200" dirty="0" err="1"/>
            <a:t>group</a:t>
          </a:r>
          <a:r>
            <a:rPr lang="nl-NL" sz="1100" b="0" kern="1200" dirty="0"/>
            <a:t> 1</a:t>
          </a:r>
        </a:p>
      </dsp:txBody>
      <dsp:txXfrm>
        <a:off x="304036" y="2440883"/>
        <a:ext cx="2370625" cy="198232"/>
      </dsp:txXfrm>
    </dsp:sp>
    <dsp:sp modelId="{CF55424B-344E-684C-96E4-2D899A343AD6}">
      <dsp:nvSpPr>
        <dsp:cNvPr id="0" name=""/>
        <dsp:cNvSpPr/>
      </dsp:nvSpPr>
      <dsp:spPr>
        <a:xfrm>
          <a:off x="297869" y="2677678"/>
          <a:ext cx="238295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kern="1200" dirty="0"/>
            <a:t>Crystal system 1</a:t>
          </a:r>
        </a:p>
      </dsp:txBody>
      <dsp:txXfrm>
        <a:off x="304036" y="2683845"/>
        <a:ext cx="2370625" cy="198232"/>
      </dsp:txXfrm>
    </dsp:sp>
    <dsp:sp modelId="{D7274511-A595-6B43-98CC-178A90ACEE42}">
      <dsp:nvSpPr>
        <dsp:cNvPr id="0" name=""/>
        <dsp:cNvSpPr/>
      </dsp:nvSpPr>
      <dsp:spPr>
        <a:xfrm>
          <a:off x="297869" y="2920640"/>
          <a:ext cx="238295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kern="1200" dirty="0" err="1"/>
            <a:t>Formation</a:t>
          </a:r>
          <a:r>
            <a:rPr lang="nl-NL" sz="1100" b="0" kern="1200" dirty="0"/>
            <a:t> energy/Atom 1 </a:t>
          </a:r>
        </a:p>
      </dsp:txBody>
      <dsp:txXfrm>
        <a:off x="304036" y="2926807"/>
        <a:ext cx="2370625" cy="198232"/>
      </dsp:txXfrm>
    </dsp:sp>
    <dsp:sp modelId="{ECC2FC11-0046-1045-A69A-495D0E3E60D3}">
      <dsp:nvSpPr>
        <dsp:cNvPr id="0" name=""/>
        <dsp:cNvSpPr/>
      </dsp:nvSpPr>
      <dsp:spPr>
        <a:xfrm>
          <a:off x="297869" y="3163602"/>
          <a:ext cx="238295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kern="1200" dirty="0" err="1"/>
            <a:t>Density</a:t>
          </a:r>
          <a:r>
            <a:rPr lang="nl-NL" sz="1100" b="0" kern="1200" dirty="0"/>
            <a:t> 1 </a:t>
          </a:r>
        </a:p>
      </dsp:txBody>
      <dsp:txXfrm>
        <a:off x="304036" y="3169769"/>
        <a:ext cx="2370625" cy="198232"/>
      </dsp:txXfrm>
    </dsp:sp>
    <dsp:sp modelId="{959AC4B8-7DEE-2147-9CF5-63BD9CEC913F}">
      <dsp:nvSpPr>
        <dsp:cNvPr id="0" name=""/>
        <dsp:cNvSpPr/>
      </dsp:nvSpPr>
      <dsp:spPr>
        <a:xfrm>
          <a:off x="297869" y="3406564"/>
          <a:ext cx="238295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kern="1200" dirty="0"/>
            <a:t>Oxide type 1</a:t>
          </a:r>
        </a:p>
      </dsp:txBody>
      <dsp:txXfrm>
        <a:off x="304036" y="3412731"/>
        <a:ext cx="2370625" cy="198232"/>
      </dsp:txXfrm>
    </dsp:sp>
    <dsp:sp modelId="{C8C2D872-023B-994A-952C-1036ABF5C9AF}">
      <dsp:nvSpPr>
        <dsp:cNvPr id="0" name=""/>
        <dsp:cNvSpPr/>
      </dsp:nvSpPr>
      <dsp:spPr>
        <a:xfrm>
          <a:off x="297869" y="3649526"/>
          <a:ext cx="238295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b="0" kern="1200" dirty="0" err="1"/>
            <a:t>Number</a:t>
          </a:r>
          <a:r>
            <a:rPr lang="nl-NL" sz="1100" b="0" kern="1200" dirty="0"/>
            <a:t> of </a:t>
          </a:r>
          <a:r>
            <a:rPr lang="nl-NL" sz="1100" b="0" kern="1200" dirty="0" err="1"/>
            <a:t>Atoms</a:t>
          </a:r>
          <a:r>
            <a:rPr lang="nl-NL" sz="1100" b="0" kern="1200" dirty="0"/>
            <a:t> 1</a:t>
          </a:r>
        </a:p>
      </dsp:txBody>
      <dsp:txXfrm>
        <a:off x="304036" y="3655693"/>
        <a:ext cx="2370625" cy="1982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11D54-A9E7-0846-996F-878C4D716C2C}">
      <dsp:nvSpPr>
        <dsp:cNvPr id="0" name=""/>
        <dsp:cNvSpPr/>
      </dsp:nvSpPr>
      <dsp:spPr>
        <a:xfrm>
          <a:off x="170552" y="0"/>
          <a:ext cx="1348282" cy="40640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Individual 1</a:t>
          </a:r>
          <a:endParaRPr lang="zh-CN" altLang="en-US" sz="2200" kern="1200" dirty="0"/>
        </a:p>
      </dsp:txBody>
      <dsp:txXfrm>
        <a:off x="170552" y="0"/>
        <a:ext cx="1348282" cy="1219200"/>
      </dsp:txXfrm>
    </dsp:sp>
    <dsp:sp modelId="{9AAAC498-0E79-3A4B-A36A-50C7CB5702C9}">
      <dsp:nvSpPr>
        <dsp:cNvPr id="0" name=""/>
        <dsp:cNvSpPr/>
      </dsp:nvSpPr>
      <dsp:spPr>
        <a:xfrm>
          <a:off x="168938" y="1219906"/>
          <a:ext cx="135150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Pretty</a:t>
          </a:r>
          <a:r>
            <a:rPr lang="nl-NL" sz="900" b="0" kern="1200" dirty="0"/>
            <a:t> </a:t>
          </a:r>
          <a:r>
            <a:rPr lang="nl-NL" sz="900" b="0" kern="1200" dirty="0" err="1"/>
            <a:t>formula</a:t>
          </a:r>
          <a:r>
            <a:rPr lang="nl-NL" sz="900" b="0" kern="1200" dirty="0"/>
            <a:t> 1</a:t>
          </a:r>
        </a:p>
      </dsp:txBody>
      <dsp:txXfrm>
        <a:off x="175105" y="1226073"/>
        <a:ext cx="1339175" cy="198232"/>
      </dsp:txXfrm>
    </dsp:sp>
    <dsp:sp modelId="{0645024E-16E7-A040-8F4A-D0E170DE25E8}">
      <dsp:nvSpPr>
        <dsp:cNvPr id="0" name=""/>
        <dsp:cNvSpPr/>
      </dsp:nvSpPr>
      <dsp:spPr>
        <a:xfrm>
          <a:off x="168938" y="1462868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Energy/Atom 1</a:t>
          </a:r>
        </a:p>
      </dsp:txBody>
      <dsp:txXfrm>
        <a:off x="175105" y="1469035"/>
        <a:ext cx="1339175" cy="198232"/>
      </dsp:txXfrm>
    </dsp:sp>
    <dsp:sp modelId="{2F4E6948-C23E-AC44-8F20-09A3A2FB6BBF}">
      <dsp:nvSpPr>
        <dsp:cNvPr id="0" name=""/>
        <dsp:cNvSpPr/>
      </dsp:nvSpPr>
      <dsp:spPr>
        <a:xfrm>
          <a:off x="168938" y="1705830"/>
          <a:ext cx="135150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Volume/Atom 1</a:t>
          </a:r>
        </a:p>
      </dsp:txBody>
      <dsp:txXfrm>
        <a:off x="175105" y="1711997"/>
        <a:ext cx="1339175" cy="198232"/>
      </dsp:txXfrm>
    </dsp:sp>
    <dsp:sp modelId="{300270AD-B87C-824C-9214-3A6A2E58755A}">
      <dsp:nvSpPr>
        <dsp:cNvPr id="0" name=""/>
        <dsp:cNvSpPr/>
      </dsp:nvSpPr>
      <dsp:spPr>
        <a:xfrm>
          <a:off x="168938" y="1948792"/>
          <a:ext cx="135150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Symbol</a:t>
          </a:r>
          <a:r>
            <a:rPr lang="nl-NL" sz="900" b="0" kern="1200" dirty="0"/>
            <a:t> 1</a:t>
          </a:r>
        </a:p>
      </dsp:txBody>
      <dsp:txXfrm>
        <a:off x="175105" y="1954959"/>
        <a:ext cx="1339175" cy="198232"/>
      </dsp:txXfrm>
    </dsp:sp>
    <dsp:sp modelId="{27C3CCC3-9027-DB4F-A22B-F755FB79CFBD}">
      <dsp:nvSpPr>
        <dsp:cNvPr id="0" name=""/>
        <dsp:cNvSpPr/>
      </dsp:nvSpPr>
      <dsp:spPr>
        <a:xfrm>
          <a:off x="168938" y="2191754"/>
          <a:ext cx="135150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Hall 1</a:t>
          </a:r>
        </a:p>
      </dsp:txBody>
      <dsp:txXfrm>
        <a:off x="175105" y="2197921"/>
        <a:ext cx="1339175" cy="198232"/>
      </dsp:txXfrm>
    </dsp:sp>
    <dsp:sp modelId="{D3F541F9-5EF2-F44C-8A59-8506DA0457E4}">
      <dsp:nvSpPr>
        <dsp:cNvPr id="0" name=""/>
        <dsp:cNvSpPr/>
      </dsp:nvSpPr>
      <dsp:spPr>
        <a:xfrm>
          <a:off x="168938" y="2434716"/>
          <a:ext cx="135150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Point </a:t>
          </a:r>
          <a:r>
            <a:rPr lang="nl-NL" sz="900" b="0" kern="1200" dirty="0" err="1"/>
            <a:t>group</a:t>
          </a:r>
          <a:r>
            <a:rPr lang="nl-NL" sz="900" b="0" kern="1200" dirty="0"/>
            <a:t> 1</a:t>
          </a:r>
        </a:p>
      </dsp:txBody>
      <dsp:txXfrm>
        <a:off x="175105" y="2440883"/>
        <a:ext cx="1339175" cy="198232"/>
      </dsp:txXfrm>
    </dsp:sp>
    <dsp:sp modelId="{CF55424B-344E-684C-96E4-2D899A343AD6}">
      <dsp:nvSpPr>
        <dsp:cNvPr id="0" name=""/>
        <dsp:cNvSpPr/>
      </dsp:nvSpPr>
      <dsp:spPr>
        <a:xfrm>
          <a:off x="168938" y="2677678"/>
          <a:ext cx="135150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Crystal system 1</a:t>
          </a:r>
        </a:p>
      </dsp:txBody>
      <dsp:txXfrm>
        <a:off x="175105" y="2683845"/>
        <a:ext cx="1339175" cy="198232"/>
      </dsp:txXfrm>
    </dsp:sp>
    <dsp:sp modelId="{D7274511-A595-6B43-98CC-178A90ACEE42}">
      <dsp:nvSpPr>
        <dsp:cNvPr id="0" name=""/>
        <dsp:cNvSpPr/>
      </dsp:nvSpPr>
      <dsp:spPr>
        <a:xfrm>
          <a:off x="168938" y="2920640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Formation</a:t>
          </a:r>
          <a:r>
            <a:rPr lang="nl-NL" sz="900" b="0" kern="1200" dirty="0"/>
            <a:t> energy/Atom 1 </a:t>
          </a:r>
        </a:p>
      </dsp:txBody>
      <dsp:txXfrm>
        <a:off x="175105" y="2926807"/>
        <a:ext cx="1339175" cy="198232"/>
      </dsp:txXfrm>
    </dsp:sp>
    <dsp:sp modelId="{ECC2FC11-0046-1045-A69A-495D0E3E60D3}">
      <dsp:nvSpPr>
        <dsp:cNvPr id="0" name=""/>
        <dsp:cNvSpPr/>
      </dsp:nvSpPr>
      <dsp:spPr>
        <a:xfrm>
          <a:off x="168938" y="3163602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Density</a:t>
          </a:r>
          <a:r>
            <a:rPr lang="nl-NL" sz="900" b="0" kern="1200" dirty="0"/>
            <a:t> 1 </a:t>
          </a:r>
        </a:p>
      </dsp:txBody>
      <dsp:txXfrm>
        <a:off x="175105" y="3169769"/>
        <a:ext cx="1339175" cy="198232"/>
      </dsp:txXfrm>
    </dsp:sp>
    <dsp:sp modelId="{959AC4B8-7DEE-2147-9CF5-63BD9CEC913F}">
      <dsp:nvSpPr>
        <dsp:cNvPr id="0" name=""/>
        <dsp:cNvSpPr/>
      </dsp:nvSpPr>
      <dsp:spPr>
        <a:xfrm>
          <a:off x="168938" y="3406564"/>
          <a:ext cx="135150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Oxide type 1</a:t>
          </a:r>
        </a:p>
      </dsp:txBody>
      <dsp:txXfrm>
        <a:off x="175105" y="3412731"/>
        <a:ext cx="1339175" cy="198232"/>
      </dsp:txXfrm>
    </dsp:sp>
    <dsp:sp modelId="{C8C2D872-023B-994A-952C-1036ABF5C9AF}">
      <dsp:nvSpPr>
        <dsp:cNvPr id="0" name=""/>
        <dsp:cNvSpPr/>
      </dsp:nvSpPr>
      <dsp:spPr>
        <a:xfrm>
          <a:off x="168938" y="3649526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Number</a:t>
          </a:r>
          <a:r>
            <a:rPr lang="nl-NL" sz="900" b="0" kern="1200" dirty="0"/>
            <a:t> of </a:t>
          </a:r>
          <a:r>
            <a:rPr lang="nl-NL" sz="900" b="0" kern="1200" dirty="0" err="1"/>
            <a:t>Atoms</a:t>
          </a:r>
          <a:r>
            <a:rPr lang="nl-NL" sz="900" b="0" kern="1200" dirty="0"/>
            <a:t> 1</a:t>
          </a:r>
        </a:p>
      </dsp:txBody>
      <dsp:txXfrm>
        <a:off x="175105" y="3655693"/>
        <a:ext cx="1339175" cy="1982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11D54-A9E7-0846-996F-878C4D716C2C}">
      <dsp:nvSpPr>
        <dsp:cNvPr id="0" name=""/>
        <dsp:cNvSpPr/>
      </dsp:nvSpPr>
      <dsp:spPr>
        <a:xfrm>
          <a:off x="168604" y="0"/>
          <a:ext cx="1401464" cy="40640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Individual 2</a:t>
          </a:r>
          <a:endParaRPr lang="zh-CN" altLang="en-US" sz="2200" kern="1200" dirty="0"/>
        </a:p>
      </dsp:txBody>
      <dsp:txXfrm>
        <a:off x="168604" y="0"/>
        <a:ext cx="1401464" cy="1219200"/>
      </dsp:txXfrm>
    </dsp:sp>
    <dsp:sp modelId="{9AAAC498-0E79-3A4B-A36A-50C7CB5702C9}">
      <dsp:nvSpPr>
        <dsp:cNvPr id="0" name=""/>
        <dsp:cNvSpPr/>
      </dsp:nvSpPr>
      <dsp:spPr>
        <a:xfrm>
          <a:off x="175602" y="1219906"/>
          <a:ext cx="1404818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Pretty</a:t>
          </a:r>
          <a:r>
            <a:rPr lang="nl-NL" sz="900" b="0" kern="1200" dirty="0"/>
            <a:t> </a:t>
          </a:r>
          <a:r>
            <a:rPr lang="nl-NL" sz="900" b="0" kern="1200" dirty="0" err="1"/>
            <a:t>formula</a:t>
          </a:r>
          <a:r>
            <a:rPr lang="nl-NL" sz="900" b="0" kern="1200" dirty="0"/>
            <a:t> 2</a:t>
          </a:r>
        </a:p>
      </dsp:txBody>
      <dsp:txXfrm>
        <a:off x="181769" y="1226073"/>
        <a:ext cx="1392484" cy="198232"/>
      </dsp:txXfrm>
    </dsp:sp>
    <dsp:sp modelId="{0645024E-16E7-A040-8F4A-D0E170DE25E8}">
      <dsp:nvSpPr>
        <dsp:cNvPr id="0" name=""/>
        <dsp:cNvSpPr/>
      </dsp:nvSpPr>
      <dsp:spPr>
        <a:xfrm>
          <a:off x="175602" y="1462868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Energy/Atom 2</a:t>
          </a:r>
        </a:p>
      </dsp:txBody>
      <dsp:txXfrm>
        <a:off x="181769" y="1469035"/>
        <a:ext cx="1392484" cy="198232"/>
      </dsp:txXfrm>
    </dsp:sp>
    <dsp:sp modelId="{2F4E6948-C23E-AC44-8F20-09A3A2FB6BBF}">
      <dsp:nvSpPr>
        <dsp:cNvPr id="0" name=""/>
        <dsp:cNvSpPr/>
      </dsp:nvSpPr>
      <dsp:spPr>
        <a:xfrm>
          <a:off x="175602" y="1705830"/>
          <a:ext cx="1404818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Volume/Atom 2</a:t>
          </a:r>
        </a:p>
      </dsp:txBody>
      <dsp:txXfrm>
        <a:off x="181769" y="1711997"/>
        <a:ext cx="1392484" cy="198232"/>
      </dsp:txXfrm>
    </dsp:sp>
    <dsp:sp modelId="{300270AD-B87C-824C-9214-3A6A2E58755A}">
      <dsp:nvSpPr>
        <dsp:cNvPr id="0" name=""/>
        <dsp:cNvSpPr/>
      </dsp:nvSpPr>
      <dsp:spPr>
        <a:xfrm>
          <a:off x="175602" y="1948792"/>
          <a:ext cx="1404818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Symbol</a:t>
          </a:r>
          <a:r>
            <a:rPr lang="nl-NL" sz="900" b="0" kern="1200" dirty="0"/>
            <a:t> 2</a:t>
          </a:r>
        </a:p>
      </dsp:txBody>
      <dsp:txXfrm>
        <a:off x="181769" y="1954959"/>
        <a:ext cx="1392484" cy="198232"/>
      </dsp:txXfrm>
    </dsp:sp>
    <dsp:sp modelId="{27C3CCC3-9027-DB4F-A22B-F755FB79CFBD}">
      <dsp:nvSpPr>
        <dsp:cNvPr id="0" name=""/>
        <dsp:cNvSpPr/>
      </dsp:nvSpPr>
      <dsp:spPr>
        <a:xfrm>
          <a:off x="175602" y="2191754"/>
          <a:ext cx="1404818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Hall 2</a:t>
          </a:r>
        </a:p>
      </dsp:txBody>
      <dsp:txXfrm>
        <a:off x="181769" y="2197921"/>
        <a:ext cx="1392484" cy="198232"/>
      </dsp:txXfrm>
    </dsp:sp>
    <dsp:sp modelId="{D3F541F9-5EF2-F44C-8A59-8506DA0457E4}">
      <dsp:nvSpPr>
        <dsp:cNvPr id="0" name=""/>
        <dsp:cNvSpPr/>
      </dsp:nvSpPr>
      <dsp:spPr>
        <a:xfrm>
          <a:off x="175602" y="2434716"/>
          <a:ext cx="1404818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Point </a:t>
          </a:r>
          <a:r>
            <a:rPr lang="nl-NL" sz="900" b="0" kern="1200" dirty="0" err="1"/>
            <a:t>group</a:t>
          </a:r>
          <a:r>
            <a:rPr lang="nl-NL" sz="900" b="0" kern="1200" dirty="0"/>
            <a:t> 2</a:t>
          </a:r>
        </a:p>
      </dsp:txBody>
      <dsp:txXfrm>
        <a:off x="181769" y="2440883"/>
        <a:ext cx="1392484" cy="198232"/>
      </dsp:txXfrm>
    </dsp:sp>
    <dsp:sp modelId="{CF55424B-344E-684C-96E4-2D899A343AD6}">
      <dsp:nvSpPr>
        <dsp:cNvPr id="0" name=""/>
        <dsp:cNvSpPr/>
      </dsp:nvSpPr>
      <dsp:spPr>
        <a:xfrm>
          <a:off x="175602" y="2677678"/>
          <a:ext cx="1404818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Crystal system 2</a:t>
          </a:r>
        </a:p>
      </dsp:txBody>
      <dsp:txXfrm>
        <a:off x="181769" y="2683845"/>
        <a:ext cx="1392484" cy="198232"/>
      </dsp:txXfrm>
    </dsp:sp>
    <dsp:sp modelId="{D7274511-A595-6B43-98CC-178A90ACEE42}">
      <dsp:nvSpPr>
        <dsp:cNvPr id="0" name=""/>
        <dsp:cNvSpPr/>
      </dsp:nvSpPr>
      <dsp:spPr>
        <a:xfrm>
          <a:off x="175602" y="2920640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Formation</a:t>
          </a:r>
          <a:r>
            <a:rPr lang="nl-NL" sz="900" b="0" kern="1200" dirty="0"/>
            <a:t> energy/Atom 2</a:t>
          </a:r>
        </a:p>
      </dsp:txBody>
      <dsp:txXfrm>
        <a:off x="181769" y="2926807"/>
        <a:ext cx="1392484" cy="198232"/>
      </dsp:txXfrm>
    </dsp:sp>
    <dsp:sp modelId="{ECC2FC11-0046-1045-A69A-495D0E3E60D3}">
      <dsp:nvSpPr>
        <dsp:cNvPr id="0" name=""/>
        <dsp:cNvSpPr/>
      </dsp:nvSpPr>
      <dsp:spPr>
        <a:xfrm>
          <a:off x="175602" y="3163602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Density</a:t>
          </a:r>
          <a:r>
            <a:rPr lang="nl-NL" sz="900" b="0" kern="1200" dirty="0"/>
            <a:t> 2</a:t>
          </a:r>
        </a:p>
      </dsp:txBody>
      <dsp:txXfrm>
        <a:off x="181769" y="3169769"/>
        <a:ext cx="1392484" cy="198232"/>
      </dsp:txXfrm>
    </dsp:sp>
    <dsp:sp modelId="{959AC4B8-7DEE-2147-9CF5-63BD9CEC913F}">
      <dsp:nvSpPr>
        <dsp:cNvPr id="0" name=""/>
        <dsp:cNvSpPr/>
      </dsp:nvSpPr>
      <dsp:spPr>
        <a:xfrm>
          <a:off x="175602" y="3406564"/>
          <a:ext cx="1404818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Oxide type 2</a:t>
          </a:r>
        </a:p>
      </dsp:txBody>
      <dsp:txXfrm>
        <a:off x="181769" y="3412731"/>
        <a:ext cx="1392484" cy="198232"/>
      </dsp:txXfrm>
    </dsp:sp>
    <dsp:sp modelId="{C8C2D872-023B-994A-952C-1036ABF5C9AF}">
      <dsp:nvSpPr>
        <dsp:cNvPr id="0" name=""/>
        <dsp:cNvSpPr/>
      </dsp:nvSpPr>
      <dsp:spPr>
        <a:xfrm>
          <a:off x="175602" y="3649526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Number</a:t>
          </a:r>
          <a:r>
            <a:rPr lang="nl-NL" sz="900" b="0" kern="1200" dirty="0"/>
            <a:t> of </a:t>
          </a:r>
          <a:r>
            <a:rPr lang="nl-NL" sz="900" b="0" kern="1200" dirty="0" err="1"/>
            <a:t>Atoms</a:t>
          </a:r>
          <a:r>
            <a:rPr lang="nl-NL" sz="900" b="0" kern="1200" dirty="0"/>
            <a:t> 2</a:t>
          </a:r>
        </a:p>
      </dsp:txBody>
      <dsp:txXfrm>
        <a:off x="181769" y="3655693"/>
        <a:ext cx="1392484" cy="1982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11D54-A9E7-0846-996F-878C4D716C2C}">
      <dsp:nvSpPr>
        <dsp:cNvPr id="0" name=""/>
        <dsp:cNvSpPr/>
      </dsp:nvSpPr>
      <dsp:spPr>
        <a:xfrm>
          <a:off x="170552" y="0"/>
          <a:ext cx="1348282" cy="40640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/>
            <a:t>Offsping</a:t>
          </a:r>
          <a:r>
            <a:rPr lang="en-US" altLang="zh-CN" sz="2400" kern="1200" dirty="0"/>
            <a:t> 1</a:t>
          </a:r>
          <a:endParaRPr lang="zh-CN" altLang="en-US" sz="2400" kern="1200" dirty="0"/>
        </a:p>
      </dsp:txBody>
      <dsp:txXfrm>
        <a:off x="170552" y="0"/>
        <a:ext cx="1348282" cy="1219200"/>
      </dsp:txXfrm>
    </dsp:sp>
    <dsp:sp modelId="{9AAAC498-0E79-3A4B-A36A-50C7CB5702C9}">
      <dsp:nvSpPr>
        <dsp:cNvPr id="0" name=""/>
        <dsp:cNvSpPr/>
      </dsp:nvSpPr>
      <dsp:spPr>
        <a:xfrm>
          <a:off x="168938" y="1219906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Pretty</a:t>
          </a:r>
          <a:r>
            <a:rPr lang="nl-NL" sz="900" b="0" kern="1200" dirty="0"/>
            <a:t> </a:t>
          </a:r>
          <a:r>
            <a:rPr lang="nl-NL" sz="900" b="0" kern="1200" dirty="0" err="1"/>
            <a:t>formula</a:t>
          </a:r>
          <a:r>
            <a:rPr lang="nl-NL" sz="900" b="0" kern="1200" dirty="0"/>
            <a:t> 2</a:t>
          </a:r>
        </a:p>
      </dsp:txBody>
      <dsp:txXfrm>
        <a:off x="175105" y="1226073"/>
        <a:ext cx="1339175" cy="198232"/>
      </dsp:txXfrm>
    </dsp:sp>
    <dsp:sp modelId="{0645024E-16E7-A040-8F4A-D0E170DE25E8}">
      <dsp:nvSpPr>
        <dsp:cNvPr id="0" name=""/>
        <dsp:cNvSpPr/>
      </dsp:nvSpPr>
      <dsp:spPr>
        <a:xfrm>
          <a:off x="168938" y="1462868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Energy/Atom 1</a:t>
          </a:r>
        </a:p>
      </dsp:txBody>
      <dsp:txXfrm>
        <a:off x="175105" y="1469035"/>
        <a:ext cx="1339175" cy="198232"/>
      </dsp:txXfrm>
    </dsp:sp>
    <dsp:sp modelId="{2F4E6948-C23E-AC44-8F20-09A3A2FB6BBF}">
      <dsp:nvSpPr>
        <dsp:cNvPr id="0" name=""/>
        <dsp:cNvSpPr/>
      </dsp:nvSpPr>
      <dsp:spPr>
        <a:xfrm>
          <a:off x="168938" y="1705830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Volume/Atom 1</a:t>
          </a:r>
        </a:p>
      </dsp:txBody>
      <dsp:txXfrm>
        <a:off x="175105" y="1711997"/>
        <a:ext cx="1339175" cy="198232"/>
      </dsp:txXfrm>
    </dsp:sp>
    <dsp:sp modelId="{300270AD-B87C-824C-9214-3A6A2E58755A}">
      <dsp:nvSpPr>
        <dsp:cNvPr id="0" name=""/>
        <dsp:cNvSpPr/>
      </dsp:nvSpPr>
      <dsp:spPr>
        <a:xfrm>
          <a:off x="168938" y="1948792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Symbol</a:t>
          </a:r>
          <a:r>
            <a:rPr lang="nl-NL" sz="900" b="0" kern="1200" dirty="0"/>
            <a:t> 2</a:t>
          </a:r>
        </a:p>
      </dsp:txBody>
      <dsp:txXfrm>
        <a:off x="175105" y="1954959"/>
        <a:ext cx="1339175" cy="198232"/>
      </dsp:txXfrm>
    </dsp:sp>
    <dsp:sp modelId="{27C3CCC3-9027-DB4F-A22B-F755FB79CFBD}">
      <dsp:nvSpPr>
        <dsp:cNvPr id="0" name=""/>
        <dsp:cNvSpPr/>
      </dsp:nvSpPr>
      <dsp:spPr>
        <a:xfrm>
          <a:off x="168938" y="2191754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Hall 2</a:t>
          </a:r>
        </a:p>
      </dsp:txBody>
      <dsp:txXfrm>
        <a:off x="175105" y="2197921"/>
        <a:ext cx="1339175" cy="198232"/>
      </dsp:txXfrm>
    </dsp:sp>
    <dsp:sp modelId="{D3F541F9-5EF2-F44C-8A59-8506DA0457E4}">
      <dsp:nvSpPr>
        <dsp:cNvPr id="0" name=""/>
        <dsp:cNvSpPr/>
      </dsp:nvSpPr>
      <dsp:spPr>
        <a:xfrm>
          <a:off x="168938" y="2434716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Point </a:t>
          </a:r>
          <a:r>
            <a:rPr lang="nl-NL" sz="900" b="0" kern="1200" dirty="0" err="1"/>
            <a:t>group</a:t>
          </a:r>
          <a:r>
            <a:rPr lang="nl-NL" sz="900" b="0" kern="1200" dirty="0"/>
            <a:t> 2</a:t>
          </a:r>
        </a:p>
      </dsp:txBody>
      <dsp:txXfrm>
        <a:off x="175105" y="2440883"/>
        <a:ext cx="1339175" cy="198232"/>
      </dsp:txXfrm>
    </dsp:sp>
    <dsp:sp modelId="{CF55424B-344E-684C-96E4-2D899A343AD6}">
      <dsp:nvSpPr>
        <dsp:cNvPr id="0" name=""/>
        <dsp:cNvSpPr/>
      </dsp:nvSpPr>
      <dsp:spPr>
        <a:xfrm>
          <a:off x="168938" y="2677678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Crystal system 2</a:t>
          </a:r>
        </a:p>
      </dsp:txBody>
      <dsp:txXfrm>
        <a:off x="175105" y="2683845"/>
        <a:ext cx="1339175" cy="198232"/>
      </dsp:txXfrm>
    </dsp:sp>
    <dsp:sp modelId="{D7274511-A595-6B43-98CC-178A90ACEE42}">
      <dsp:nvSpPr>
        <dsp:cNvPr id="0" name=""/>
        <dsp:cNvSpPr/>
      </dsp:nvSpPr>
      <dsp:spPr>
        <a:xfrm>
          <a:off x="168938" y="2920640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Formation</a:t>
          </a:r>
          <a:r>
            <a:rPr lang="nl-NL" sz="900" b="0" kern="1200" dirty="0"/>
            <a:t> energy/Atom 1</a:t>
          </a:r>
        </a:p>
      </dsp:txBody>
      <dsp:txXfrm>
        <a:off x="175105" y="2926807"/>
        <a:ext cx="1339175" cy="198232"/>
      </dsp:txXfrm>
    </dsp:sp>
    <dsp:sp modelId="{ECC2FC11-0046-1045-A69A-495D0E3E60D3}">
      <dsp:nvSpPr>
        <dsp:cNvPr id="0" name=""/>
        <dsp:cNvSpPr/>
      </dsp:nvSpPr>
      <dsp:spPr>
        <a:xfrm>
          <a:off x="168938" y="3163602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Density</a:t>
          </a:r>
          <a:r>
            <a:rPr lang="nl-NL" sz="900" b="0" kern="1200" dirty="0"/>
            <a:t> 1 </a:t>
          </a:r>
        </a:p>
      </dsp:txBody>
      <dsp:txXfrm>
        <a:off x="175105" y="3169769"/>
        <a:ext cx="1339175" cy="198232"/>
      </dsp:txXfrm>
    </dsp:sp>
    <dsp:sp modelId="{959AC4B8-7DEE-2147-9CF5-63BD9CEC913F}">
      <dsp:nvSpPr>
        <dsp:cNvPr id="0" name=""/>
        <dsp:cNvSpPr/>
      </dsp:nvSpPr>
      <dsp:spPr>
        <a:xfrm>
          <a:off x="168938" y="3406564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Oxide type 2</a:t>
          </a:r>
        </a:p>
      </dsp:txBody>
      <dsp:txXfrm>
        <a:off x="175105" y="3412731"/>
        <a:ext cx="1339175" cy="198232"/>
      </dsp:txXfrm>
    </dsp:sp>
    <dsp:sp modelId="{C8C2D872-023B-994A-952C-1036ABF5C9AF}">
      <dsp:nvSpPr>
        <dsp:cNvPr id="0" name=""/>
        <dsp:cNvSpPr/>
      </dsp:nvSpPr>
      <dsp:spPr>
        <a:xfrm>
          <a:off x="168938" y="3649526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Number</a:t>
          </a:r>
          <a:r>
            <a:rPr lang="nl-NL" sz="900" b="0" kern="1200" dirty="0"/>
            <a:t> of </a:t>
          </a:r>
          <a:r>
            <a:rPr lang="nl-NL" sz="900" b="0" kern="1200" dirty="0" err="1"/>
            <a:t>Atoms</a:t>
          </a:r>
          <a:r>
            <a:rPr lang="nl-NL" sz="900" b="0" kern="1200" dirty="0"/>
            <a:t> 1</a:t>
          </a:r>
        </a:p>
      </dsp:txBody>
      <dsp:txXfrm>
        <a:off x="175105" y="3655693"/>
        <a:ext cx="1339175" cy="1982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11D54-A9E7-0846-996F-878C4D716C2C}">
      <dsp:nvSpPr>
        <dsp:cNvPr id="0" name=""/>
        <dsp:cNvSpPr/>
      </dsp:nvSpPr>
      <dsp:spPr>
        <a:xfrm>
          <a:off x="168604" y="0"/>
          <a:ext cx="1401464" cy="40640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Offspring 2</a:t>
          </a:r>
          <a:endParaRPr lang="zh-CN" altLang="en-US" sz="2300" kern="1200" dirty="0"/>
        </a:p>
      </dsp:txBody>
      <dsp:txXfrm>
        <a:off x="168604" y="0"/>
        <a:ext cx="1401464" cy="1219200"/>
      </dsp:txXfrm>
    </dsp:sp>
    <dsp:sp modelId="{9AAAC498-0E79-3A4B-A36A-50C7CB5702C9}">
      <dsp:nvSpPr>
        <dsp:cNvPr id="0" name=""/>
        <dsp:cNvSpPr/>
      </dsp:nvSpPr>
      <dsp:spPr>
        <a:xfrm>
          <a:off x="175602" y="1219906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Pretty</a:t>
          </a:r>
          <a:r>
            <a:rPr lang="nl-NL" sz="900" b="0" kern="1200" dirty="0"/>
            <a:t> </a:t>
          </a:r>
          <a:r>
            <a:rPr lang="nl-NL" sz="900" b="0" kern="1200" dirty="0" err="1"/>
            <a:t>formula</a:t>
          </a:r>
          <a:r>
            <a:rPr lang="nl-NL" sz="900" b="0" kern="1200" dirty="0"/>
            <a:t> 1</a:t>
          </a:r>
        </a:p>
      </dsp:txBody>
      <dsp:txXfrm>
        <a:off x="181769" y="1226073"/>
        <a:ext cx="1392484" cy="198232"/>
      </dsp:txXfrm>
    </dsp:sp>
    <dsp:sp modelId="{0645024E-16E7-A040-8F4A-D0E170DE25E8}">
      <dsp:nvSpPr>
        <dsp:cNvPr id="0" name=""/>
        <dsp:cNvSpPr/>
      </dsp:nvSpPr>
      <dsp:spPr>
        <a:xfrm>
          <a:off x="175602" y="1462868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Energy/Atom 2</a:t>
          </a:r>
        </a:p>
      </dsp:txBody>
      <dsp:txXfrm>
        <a:off x="181769" y="1469035"/>
        <a:ext cx="1392484" cy="198232"/>
      </dsp:txXfrm>
    </dsp:sp>
    <dsp:sp modelId="{2F4E6948-C23E-AC44-8F20-09A3A2FB6BBF}">
      <dsp:nvSpPr>
        <dsp:cNvPr id="0" name=""/>
        <dsp:cNvSpPr/>
      </dsp:nvSpPr>
      <dsp:spPr>
        <a:xfrm>
          <a:off x="175602" y="1705830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Volume/Atom 2</a:t>
          </a:r>
        </a:p>
      </dsp:txBody>
      <dsp:txXfrm>
        <a:off x="181769" y="1711997"/>
        <a:ext cx="1392484" cy="198232"/>
      </dsp:txXfrm>
    </dsp:sp>
    <dsp:sp modelId="{300270AD-B87C-824C-9214-3A6A2E58755A}">
      <dsp:nvSpPr>
        <dsp:cNvPr id="0" name=""/>
        <dsp:cNvSpPr/>
      </dsp:nvSpPr>
      <dsp:spPr>
        <a:xfrm>
          <a:off x="175602" y="1948792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Symbol</a:t>
          </a:r>
          <a:r>
            <a:rPr lang="nl-NL" sz="900" b="0" kern="1200" dirty="0"/>
            <a:t> 1</a:t>
          </a:r>
        </a:p>
      </dsp:txBody>
      <dsp:txXfrm>
        <a:off x="181769" y="1954959"/>
        <a:ext cx="1392484" cy="198232"/>
      </dsp:txXfrm>
    </dsp:sp>
    <dsp:sp modelId="{27C3CCC3-9027-DB4F-A22B-F755FB79CFBD}">
      <dsp:nvSpPr>
        <dsp:cNvPr id="0" name=""/>
        <dsp:cNvSpPr/>
      </dsp:nvSpPr>
      <dsp:spPr>
        <a:xfrm>
          <a:off x="175602" y="2191754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Hall 1</a:t>
          </a:r>
        </a:p>
      </dsp:txBody>
      <dsp:txXfrm>
        <a:off x="181769" y="2197921"/>
        <a:ext cx="1392484" cy="198232"/>
      </dsp:txXfrm>
    </dsp:sp>
    <dsp:sp modelId="{D3F541F9-5EF2-F44C-8A59-8506DA0457E4}">
      <dsp:nvSpPr>
        <dsp:cNvPr id="0" name=""/>
        <dsp:cNvSpPr/>
      </dsp:nvSpPr>
      <dsp:spPr>
        <a:xfrm>
          <a:off x="175602" y="2434716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Point </a:t>
          </a:r>
          <a:r>
            <a:rPr lang="nl-NL" sz="900" b="0" kern="1200" dirty="0" err="1"/>
            <a:t>group</a:t>
          </a:r>
          <a:r>
            <a:rPr lang="nl-NL" sz="900" b="0" kern="1200" dirty="0"/>
            <a:t> 1</a:t>
          </a:r>
        </a:p>
      </dsp:txBody>
      <dsp:txXfrm>
        <a:off x="181769" y="2440883"/>
        <a:ext cx="1392484" cy="198232"/>
      </dsp:txXfrm>
    </dsp:sp>
    <dsp:sp modelId="{CF55424B-344E-684C-96E4-2D899A343AD6}">
      <dsp:nvSpPr>
        <dsp:cNvPr id="0" name=""/>
        <dsp:cNvSpPr/>
      </dsp:nvSpPr>
      <dsp:spPr>
        <a:xfrm>
          <a:off x="175602" y="2677678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Crystal system 1</a:t>
          </a:r>
        </a:p>
      </dsp:txBody>
      <dsp:txXfrm>
        <a:off x="181769" y="2683845"/>
        <a:ext cx="1392484" cy="198232"/>
      </dsp:txXfrm>
    </dsp:sp>
    <dsp:sp modelId="{D7274511-A595-6B43-98CC-178A90ACEE42}">
      <dsp:nvSpPr>
        <dsp:cNvPr id="0" name=""/>
        <dsp:cNvSpPr/>
      </dsp:nvSpPr>
      <dsp:spPr>
        <a:xfrm>
          <a:off x="175602" y="2920640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Formation</a:t>
          </a:r>
          <a:r>
            <a:rPr lang="nl-NL" sz="900" b="0" kern="1200" dirty="0"/>
            <a:t> energy/Atom 2</a:t>
          </a:r>
        </a:p>
      </dsp:txBody>
      <dsp:txXfrm>
        <a:off x="181769" y="2926807"/>
        <a:ext cx="1392484" cy="198232"/>
      </dsp:txXfrm>
    </dsp:sp>
    <dsp:sp modelId="{ECC2FC11-0046-1045-A69A-495D0E3E60D3}">
      <dsp:nvSpPr>
        <dsp:cNvPr id="0" name=""/>
        <dsp:cNvSpPr/>
      </dsp:nvSpPr>
      <dsp:spPr>
        <a:xfrm>
          <a:off x="175602" y="3163602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Density</a:t>
          </a:r>
          <a:r>
            <a:rPr lang="nl-NL" sz="900" b="0" kern="1200" dirty="0"/>
            <a:t> 2</a:t>
          </a:r>
        </a:p>
      </dsp:txBody>
      <dsp:txXfrm>
        <a:off x="181769" y="3169769"/>
        <a:ext cx="1392484" cy="198232"/>
      </dsp:txXfrm>
    </dsp:sp>
    <dsp:sp modelId="{959AC4B8-7DEE-2147-9CF5-63BD9CEC913F}">
      <dsp:nvSpPr>
        <dsp:cNvPr id="0" name=""/>
        <dsp:cNvSpPr/>
      </dsp:nvSpPr>
      <dsp:spPr>
        <a:xfrm>
          <a:off x="175602" y="3406564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Oxide type 1</a:t>
          </a:r>
        </a:p>
      </dsp:txBody>
      <dsp:txXfrm>
        <a:off x="181769" y="3412731"/>
        <a:ext cx="1392484" cy="198232"/>
      </dsp:txXfrm>
    </dsp:sp>
    <dsp:sp modelId="{C8C2D872-023B-994A-952C-1036ABF5C9AF}">
      <dsp:nvSpPr>
        <dsp:cNvPr id="0" name=""/>
        <dsp:cNvSpPr/>
      </dsp:nvSpPr>
      <dsp:spPr>
        <a:xfrm>
          <a:off x="175602" y="3649526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Number</a:t>
          </a:r>
          <a:r>
            <a:rPr lang="nl-NL" sz="900" b="0" kern="1200" dirty="0"/>
            <a:t> of </a:t>
          </a:r>
          <a:r>
            <a:rPr lang="nl-NL" sz="900" b="0" kern="1200" dirty="0" err="1"/>
            <a:t>Atoms</a:t>
          </a:r>
          <a:r>
            <a:rPr lang="nl-NL" sz="900" b="0" kern="1200" dirty="0"/>
            <a:t> 2</a:t>
          </a:r>
        </a:p>
      </dsp:txBody>
      <dsp:txXfrm>
        <a:off x="181769" y="3655693"/>
        <a:ext cx="1392484" cy="1982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11D54-A9E7-0846-996F-878C4D716C2C}">
      <dsp:nvSpPr>
        <dsp:cNvPr id="0" name=""/>
        <dsp:cNvSpPr/>
      </dsp:nvSpPr>
      <dsp:spPr>
        <a:xfrm>
          <a:off x="170552" y="0"/>
          <a:ext cx="1348282" cy="40640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Individual 1</a:t>
          </a:r>
          <a:endParaRPr lang="zh-CN" altLang="en-US" sz="2200" kern="1200" dirty="0"/>
        </a:p>
      </dsp:txBody>
      <dsp:txXfrm>
        <a:off x="170552" y="0"/>
        <a:ext cx="1348282" cy="1219200"/>
      </dsp:txXfrm>
    </dsp:sp>
    <dsp:sp modelId="{9AAAC498-0E79-3A4B-A36A-50C7CB5702C9}">
      <dsp:nvSpPr>
        <dsp:cNvPr id="0" name=""/>
        <dsp:cNvSpPr/>
      </dsp:nvSpPr>
      <dsp:spPr>
        <a:xfrm>
          <a:off x="168938" y="1219906"/>
          <a:ext cx="1351509" cy="21056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Pretty</a:t>
          </a:r>
          <a:r>
            <a:rPr lang="nl-NL" sz="900" b="0" kern="1200" dirty="0"/>
            <a:t> </a:t>
          </a:r>
          <a:r>
            <a:rPr lang="nl-NL" sz="900" b="0" kern="1200" dirty="0" err="1"/>
            <a:t>formula</a:t>
          </a:r>
          <a:r>
            <a:rPr lang="nl-NL" sz="900" b="0" kern="1200" dirty="0"/>
            <a:t> 1</a:t>
          </a:r>
        </a:p>
      </dsp:txBody>
      <dsp:txXfrm>
        <a:off x="175105" y="1226073"/>
        <a:ext cx="1339175" cy="198232"/>
      </dsp:txXfrm>
    </dsp:sp>
    <dsp:sp modelId="{0645024E-16E7-A040-8F4A-D0E170DE25E8}">
      <dsp:nvSpPr>
        <dsp:cNvPr id="0" name=""/>
        <dsp:cNvSpPr/>
      </dsp:nvSpPr>
      <dsp:spPr>
        <a:xfrm>
          <a:off x="168938" y="1462868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Energy/Atom 1</a:t>
          </a:r>
        </a:p>
      </dsp:txBody>
      <dsp:txXfrm>
        <a:off x="175105" y="1469035"/>
        <a:ext cx="1339175" cy="198232"/>
      </dsp:txXfrm>
    </dsp:sp>
    <dsp:sp modelId="{2F4E6948-C23E-AC44-8F20-09A3A2FB6BBF}">
      <dsp:nvSpPr>
        <dsp:cNvPr id="0" name=""/>
        <dsp:cNvSpPr/>
      </dsp:nvSpPr>
      <dsp:spPr>
        <a:xfrm>
          <a:off x="168938" y="1705830"/>
          <a:ext cx="1351509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Volume/Atom 1</a:t>
          </a:r>
        </a:p>
      </dsp:txBody>
      <dsp:txXfrm>
        <a:off x="175105" y="1711997"/>
        <a:ext cx="1339175" cy="198232"/>
      </dsp:txXfrm>
    </dsp:sp>
    <dsp:sp modelId="{300270AD-B87C-824C-9214-3A6A2E58755A}">
      <dsp:nvSpPr>
        <dsp:cNvPr id="0" name=""/>
        <dsp:cNvSpPr/>
      </dsp:nvSpPr>
      <dsp:spPr>
        <a:xfrm>
          <a:off x="168938" y="1948792"/>
          <a:ext cx="1351509" cy="21056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Symbol</a:t>
          </a:r>
          <a:r>
            <a:rPr lang="nl-NL" sz="900" b="0" kern="1200" dirty="0"/>
            <a:t> 1</a:t>
          </a:r>
        </a:p>
      </dsp:txBody>
      <dsp:txXfrm>
        <a:off x="175105" y="1954959"/>
        <a:ext cx="1339175" cy="198232"/>
      </dsp:txXfrm>
    </dsp:sp>
    <dsp:sp modelId="{27C3CCC3-9027-DB4F-A22B-F755FB79CFBD}">
      <dsp:nvSpPr>
        <dsp:cNvPr id="0" name=""/>
        <dsp:cNvSpPr/>
      </dsp:nvSpPr>
      <dsp:spPr>
        <a:xfrm>
          <a:off x="168938" y="2191754"/>
          <a:ext cx="1351509" cy="21056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Hall 1</a:t>
          </a:r>
        </a:p>
      </dsp:txBody>
      <dsp:txXfrm>
        <a:off x="175105" y="2197921"/>
        <a:ext cx="1339175" cy="198232"/>
      </dsp:txXfrm>
    </dsp:sp>
    <dsp:sp modelId="{D3F541F9-5EF2-F44C-8A59-8506DA0457E4}">
      <dsp:nvSpPr>
        <dsp:cNvPr id="0" name=""/>
        <dsp:cNvSpPr/>
      </dsp:nvSpPr>
      <dsp:spPr>
        <a:xfrm>
          <a:off x="168938" y="2434716"/>
          <a:ext cx="1351509" cy="21056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Point </a:t>
          </a:r>
          <a:r>
            <a:rPr lang="nl-NL" sz="900" b="0" kern="1200" dirty="0" err="1"/>
            <a:t>group</a:t>
          </a:r>
          <a:r>
            <a:rPr lang="nl-NL" sz="900" b="0" kern="1200" dirty="0"/>
            <a:t> 1</a:t>
          </a:r>
        </a:p>
      </dsp:txBody>
      <dsp:txXfrm>
        <a:off x="175105" y="2440883"/>
        <a:ext cx="1339175" cy="198232"/>
      </dsp:txXfrm>
    </dsp:sp>
    <dsp:sp modelId="{CF55424B-344E-684C-96E4-2D899A343AD6}">
      <dsp:nvSpPr>
        <dsp:cNvPr id="0" name=""/>
        <dsp:cNvSpPr/>
      </dsp:nvSpPr>
      <dsp:spPr>
        <a:xfrm>
          <a:off x="168938" y="2677678"/>
          <a:ext cx="1351509" cy="21056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Crystal system 1</a:t>
          </a:r>
        </a:p>
      </dsp:txBody>
      <dsp:txXfrm>
        <a:off x="175105" y="2683845"/>
        <a:ext cx="1339175" cy="198232"/>
      </dsp:txXfrm>
    </dsp:sp>
    <dsp:sp modelId="{D7274511-A595-6B43-98CC-178A90ACEE42}">
      <dsp:nvSpPr>
        <dsp:cNvPr id="0" name=""/>
        <dsp:cNvSpPr/>
      </dsp:nvSpPr>
      <dsp:spPr>
        <a:xfrm>
          <a:off x="168938" y="2920640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Formation</a:t>
          </a:r>
          <a:r>
            <a:rPr lang="nl-NL" sz="900" b="0" kern="1200" dirty="0"/>
            <a:t> energy/Atom 1 </a:t>
          </a:r>
        </a:p>
      </dsp:txBody>
      <dsp:txXfrm>
        <a:off x="175105" y="2926807"/>
        <a:ext cx="1339175" cy="198232"/>
      </dsp:txXfrm>
    </dsp:sp>
    <dsp:sp modelId="{ECC2FC11-0046-1045-A69A-495D0E3E60D3}">
      <dsp:nvSpPr>
        <dsp:cNvPr id="0" name=""/>
        <dsp:cNvSpPr/>
      </dsp:nvSpPr>
      <dsp:spPr>
        <a:xfrm>
          <a:off x="168938" y="3163602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Density</a:t>
          </a:r>
          <a:r>
            <a:rPr lang="nl-NL" sz="900" b="0" kern="1200" dirty="0"/>
            <a:t> 1 </a:t>
          </a:r>
        </a:p>
      </dsp:txBody>
      <dsp:txXfrm>
        <a:off x="175105" y="3169769"/>
        <a:ext cx="1339175" cy="198232"/>
      </dsp:txXfrm>
    </dsp:sp>
    <dsp:sp modelId="{959AC4B8-7DEE-2147-9CF5-63BD9CEC913F}">
      <dsp:nvSpPr>
        <dsp:cNvPr id="0" name=""/>
        <dsp:cNvSpPr/>
      </dsp:nvSpPr>
      <dsp:spPr>
        <a:xfrm>
          <a:off x="168938" y="3406564"/>
          <a:ext cx="1351509" cy="21056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Oxide type 1</a:t>
          </a:r>
        </a:p>
      </dsp:txBody>
      <dsp:txXfrm>
        <a:off x="175105" y="3412731"/>
        <a:ext cx="1339175" cy="198232"/>
      </dsp:txXfrm>
    </dsp:sp>
    <dsp:sp modelId="{C8C2D872-023B-994A-952C-1036ABF5C9AF}">
      <dsp:nvSpPr>
        <dsp:cNvPr id="0" name=""/>
        <dsp:cNvSpPr/>
      </dsp:nvSpPr>
      <dsp:spPr>
        <a:xfrm>
          <a:off x="168938" y="3649526"/>
          <a:ext cx="1351509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Number</a:t>
          </a:r>
          <a:r>
            <a:rPr lang="nl-NL" sz="900" b="0" kern="1200" dirty="0"/>
            <a:t> of </a:t>
          </a:r>
          <a:r>
            <a:rPr lang="nl-NL" sz="900" b="0" kern="1200" dirty="0" err="1"/>
            <a:t>Atoms</a:t>
          </a:r>
          <a:r>
            <a:rPr lang="nl-NL" sz="900" b="0" kern="1200" dirty="0"/>
            <a:t> 1</a:t>
          </a:r>
        </a:p>
      </dsp:txBody>
      <dsp:txXfrm>
        <a:off x="175105" y="3655693"/>
        <a:ext cx="1339175" cy="19823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11D54-A9E7-0846-996F-878C4D716C2C}">
      <dsp:nvSpPr>
        <dsp:cNvPr id="0" name=""/>
        <dsp:cNvSpPr/>
      </dsp:nvSpPr>
      <dsp:spPr>
        <a:xfrm>
          <a:off x="168604" y="0"/>
          <a:ext cx="1401464" cy="406400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Individual 2</a:t>
          </a:r>
          <a:endParaRPr lang="zh-CN" altLang="en-US" sz="2200" kern="1200" dirty="0"/>
        </a:p>
      </dsp:txBody>
      <dsp:txXfrm>
        <a:off x="168604" y="0"/>
        <a:ext cx="1401464" cy="1219200"/>
      </dsp:txXfrm>
    </dsp:sp>
    <dsp:sp modelId="{9AAAC498-0E79-3A4B-A36A-50C7CB5702C9}">
      <dsp:nvSpPr>
        <dsp:cNvPr id="0" name=""/>
        <dsp:cNvSpPr/>
      </dsp:nvSpPr>
      <dsp:spPr>
        <a:xfrm>
          <a:off x="175602" y="1219906"/>
          <a:ext cx="1404818" cy="21056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Pretty</a:t>
          </a:r>
          <a:r>
            <a:rPr lang="nl-NL" sz="900" b="0" kern="1200" dirty="0"/>
            <a:t> </a:t>
          </a:r>
          <a:r>
            <a:rPr lang="nl-NL" sz="900" b="0" kern="1200" dirty="0" err="1"/>
            <a:t>formula</a:t>
          </a:r>
          <a:r>
            <a:rPr lang="nl-NL" sz="900" b="0" kern="1200" dirty="0"/>
            <a:t> 2</a:t>
          </a:r>
        </a:p>
      </dsp:txBody>
      <dsp:txXfrm>
        <a:off x="181769" y="1226073"/>
        <a:ext cx="1392484" cy="198232"/>
      </dsp:txXfrm>
    </dsp:sp>
    <dsp:sp modelId="{0645024E-16E7-A040-8F4A-D0E170DE25E8}">
      <dsp:nvSpPr>
        <dsp:cNvPr id="0" name=""/>
        <dsp:cNvSpPr/>
      </dsp:nvSpPr>
      <dsp:spPr>
        <a:xfrm>
          <a:off x="175602" y="1462868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Energy/Atom 2</a:t>
          </a:r>
        </a:p>
      </dsp:txBody>
      <dsp:txXfrm>
        <a:off x="181769" y="1469035"/>
        <a:ext cx="1392484" cy="198232"/>
      </dsp:txXfrm>
    </dsp:sp>
    <dsp:sp modelId="{2F4E6948-C23E-AC44-8F20-09A3A2FB6BBF}">
      <dsp:nvSpPr>
        <dsp:cNvPr id="0" name=""/>
        <dsp:cNvSpPr/>
      </dsp:nvSpPr>
      <dsp:spPr>
        <a:xfrm>
          <a:off x="175602" y="1705830"/>
          <a:ext cx="1404818" cy="21056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Volume/Atom 2</a:t>
          </a:r>
        </a:p>
      </dsp:txBody>
      <dsp:txXfrm>
        <a:off x="181769" y="1711997"/>
        <a:ext cx="1392484" cy="198232"/>
      </dsp:txXfrm>
    </dsp:sp>
    <dsp:sp modelId="{300270AD-B87C-824C-9214-3A6A2E58755A}">
      <dsp:nvSpPr>
        <dsp:cNvPr id="0" name=""/>
        <dsp:cNvSpPr/>
      </dsp:nvSpPr>
      <dsp:spPr>
        <a:xfrm>
          <a:off x="175602" y="1948792"/>
          <a:ext cx="1404818" cy="21056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Symbol</a:t>
          </a:r>
          <a:r>
            <a:rPr lang="nl-NL" sz="900" b="0" kern="1200" dirty="0"/>
            <a:t> 2</a:t>
          </a:r>
        </a:p>
      </dsp:txBody>
      <dsp:txXfrm>
        <a:off x="181769" y="1954959"/>
        <a:ext cx="1392484" cy="198232"/>
      </dsp:txXfrm>
    </dsp:sp>
    <dsp:sp modelId="{27C3CCC3-9027-DB4F-A22B-F755FB79CFBD}">
      <dsp:nvSpPr>
        <dsp:cNvPr id="0" name=""/>
        <dsp:cNvSpPr/>
      </dsp:nvSpPr>
      <dsp:spPr>
        <a:xfrm>
          <a:off x="175602" y="2191754"/>
          <a:ext cx="1404818" cy="21056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Hall 2</a:t>
          </a:r>
        </a:p>
      </dsp:txBody>
      <dsp:txXfrm>
        <a:off x="181769" y="2197921"/>
        <a:ext cx="1392484" cy="198232"/>
      </dsp:txXfrm>
    </dsp:sp>
    <dsp:sp modelId="{D3F541F9-5EF2-F44C-8A59-8506DA0457E4}">
      <dsp:nvSpPr>
        <dsp:cNvPr id="0" name=""/>
        <dsp:cNvSpPr/>
      </dsp:nvSpPr>
      <dsp:spPr>
        <a:xfrm>
          <a:off x="175602" y="2434716"/>
          <a:ext cx="1404818" cy="21056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Point </a:t>
          </a:r>
          <a:r>
            <a:rPr lang="nl-NL" sz="900" b="0" kern="1200" dirty="0" err="1"/>
            <a:t>group</a:t>
          </a:r>
          <a:r>
            <a:rPr lang="nl-NL" sz="900" b="0" kern="1200" dirty="0"/>
            <a:t> 2</a:t>
          </a:r>
        </a:p>
      </dsp:txBody>
      <dsp:txXfrm>
        <a:off x="181769" y="2440883"/>
        <a:ext cx="1392484" cy="198232"/>
      </dsp:txXfrm>
    </dsp:sp>
    <dsp:sp modelId="{CF55424B-344E-684C-96E4-2D899A343AD6}">
      <dsp:nvSpPr>
        <dsp:cNvPr id="0" name=""/>
        <dsp:cNvSpPr/>
      </dsp:nvSpPr>
      <dsp:spPr>
        <a:xfrm>
          <a:off x="175602" y="2677678"/>
          <a:ext cx="1404818" cy="21056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Crystal system 2</a:t>
          </a:r>
        </a:p>
      </dsp:txBody>
      <dsp:txXfrm>
        <a:off x="181769" y="2683845"/>
        <a:ext cx="1392484" cy="198232"/>
      </dsp:txXfrm>
    </dsp:sp>
    <dsp:sp modelId="{D7274511-A595-6B43-98CC-178A90ACEE42}">
      <dsp:nvSpPr>
        <dsp:cNvPr id="0" name=""/>
        <dsp:cNvSpPr/>
      </dsp:nvSpPr>
      <dsp:spPr>
        <a:xfrm>
          <a:off x="175602" y="2920640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Formation</a:t>
          </a:r>
          <a:r>
            <a:rPr lang="nl-NL" sz="900" b="0" kern="1200" dirty="0"/>
            <a:t> energy/Atom 2</a:t>
          </a:r>
        </a:p>
      </dsp:txBody>
      <dsp:txXfrm>
        <a:off x="181769" y="2926807"/>
        <a:ext cx="1392484" cy="198232"/>
      </dsp:txXfrm>
    </dsp:sp>
    <dsp:sp modelId="{ECC2FC11-0046-1045-A69A-495D0E3E60D3}">
      <dsp:nvSpPr>
        <dsp:cNvPr id="0" name=""/>
        <dsp:cNvSpPr/>
      </dsp:nvSpPr>
      <dsp:spPr>
        <a:xfrm>
          <a:off x="175602" y="3163602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Density</a:t>
          </a:r>
          <a:r>
            <a:rPr lang="nl-NL" sz="900" b="0" kern="1200" dirty="0"/>
            <a:t> 2</a:t>
          </a:r>
        </a:p>
      </dsp:txBody>
      <dsp:txXfrm>
        <a:off x="181769" y="3169769"/>
        <a:ext cx="1392484" cy="198232"/>
      </dsp:txXfrm>
    </dsp:sp>
    <dsp:sp modelId="{959AC4B8-7DEE-2147-9CF5-63BD9CEC913F}">
      <dsp:nvSpPr>
        <dsp:cNvPr id="0" name=""/>
        <dsp:cNvSpPr/>
      </dsp:nvSpPr>
      <dsp:spPr>
        <a:xfrm>
          <a:off x="175602" y="3406564"/>
          <a:ext cx="1404818" cy="210566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/>
            <a:t>Oxide type 2</a:t>
          </a:r>
        </a:p>
      </dsp:txBody>
      <dsp:txXfrm>
        <a:off x="181769" y="3412731"/>
        <a:ext cx="1392484" cy="198232"/>
      </dsp:txXfrm>
    </dsp:sp>
    <dsp:sp modelId="{C8C2D872-023B-994A-952C-1036ABF5C9AF}">
      <dsp:nvSpPr>
        <dsp:cNvPr id="0" name=""/>
        <dsp:cNvSpPr/>
      </dsp:nvSpPr>
      <dsp:spPr>
        <a:xfrm>
          <a:off x="175602" y="3649526"/>
          <a:ext cx="1404818" cy="2105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b="0" kern="1200" dirty="0" err="1"/>
            <a:t>Number</a:t>
          </a:r>
          <a:r>
            <a:rPr lang="nl-NL" sz="900" b="0" kern="1200" dirty="0"/>
            <a:t> of </a:t>
          </a:r>
          <a:r>
            <a:rPr lang="nl-NL" sz="900" b="0" kern="1200" dirty="0" err="1"/>
            <a:t>Atoms</a:t>
          </a:r>
          <a:r>
            <a:rPr lang="nl-NL" sz="900" b="0" kern="1200" dirty="0"/>
            <a:t> 2</a:t>
          </a:r>
        </a:p>
      </dsp:txBody>
      <dsp:txXfrm>
        <a:off x="181769" y="3655693"/>
        <a:ext cx="1392484" cy="19823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5491F-AED0-1E4E-8A18-67514073B3D9}">
      <dsp:nvSpPr>
        <dsp:cNvPr id="0" name=""/>
        <dsp:cNvSpPr/>
      </dsp:nvSpPr>
      <dsp:spPr>
        <a:xfrm>
          <a:off x="850" y="253"/>
          <a:ext cx="5260523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b="0" i="0" kern="1200" dirty="0"/>
            <a:t>ScInCu</a:t>
          </a:r>
          <a:r>
            <a:rPr lang="nl-NL" sz="3900" b="0" i="0" kern="1200" baseline="-25000" dirty="0"/>
            <a:t>4 </a:t>
          </a:r>
          <a:endParaRPr lang="zh-CN" altLang="en-US" sz="3900" kern="1200" spc="300" baseline="-25000" dirty="0"/>
        </a:p>
      </dsp:txBody>
      <dsp:txXfrm>
        <a:off x="26524" y="25927"/>
        <a:ext cx="5209175" cy="825232"/>
      </dsp:txXfrm>
    </dsp:sp>
    <dsp:sp modelId="{72710D28-D82F-5C4A-8B45-2BFAFD34CF3A}">
      <dsp:nvSpPr>
        <dsp:cNvPr id="0" name=""/>
        <dsp:cNvSpPr/>
      </dsp:nvSpPr>
      <dsp:spPr>
        <a:xfrm>
          <a:off x="850" y="968635"/>
          <a:ext cx="618593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Sc</a:t>
          </a:r>
          <a:endParaRPr lang="zh-CN" altLang="en-US" sz="2500" kern="1200" dirty="0"/>
        </a:p>
      </dsp:txBody>
      <dsp:txXfrm>
        <a:off x="18968" y="986753"/>
        <a:ext cx="582357" cy="840344"/>
      </dsp:txXfrm>
    </dsp:sp>
    <dsp:sp modelId="{7EA7920D-0C99-D446-BFC1-A67E8A4A4E66}">
      <dsp:nvSpPr>
        <dsp:cNvPr id="0" name=""/>
        <dsp:cNvSpPr/>
      </dsp:nvSpPr>
      <dsp:spPr>
        <a:xfrm>
          <a:off x="850" y="1937016"/>
          <a:ext cx="618593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21</a:t>
          </a:r>
          <a:endParaRPr lang="zh-CN" altLang="en-US" sz="1700" kern="1200" dirty="0"/>
        </a:p>
      </dsp:txBody>
      <dsp:txXfrm>
        <a:off x="18968" y="1955134"/>
        <a:ext cx="582357" cy="840344"/>
      </dsp:txXfrm>
    </dsp:sp>
    <dsp:sp modelId="{AA21378B-67A6-E449-B6C0-0C317B564534}">
      <dsp:nvSpPr>
        <dsp:cNvPr id="0" name=""/>
        <dsp:cNvSpPr/>
      </dsp:nvSpPr>
      <dsp:spPr>
        <a:xfrm>
          <a:off x="671406" y="968635"/>
          <a:ext cx="618593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1</a:t>
          </a:r>
          <a:endParaRPr lang="zh-CN" altLang="en-US" sz="2500" kern="1200" dirty="0"/>
        </a:p>
      </dsp:txBody>
      <dsp:txXfrm>
        <a:off x="689524" y="986753"/>
        <a:ext cx="582357" cy="840344"/>
      </dsp:txXfrm>
    </dsp:sp>
    <dsp:sp modelId="{A718E132-F340-6A47-BDC4-DDE4ECDF34AE}">
      <dsp:nvSpPr>
        <dsp:cNvPr id="0" name=""/>
        <dsp:cNvSpPr/>
      </dsp:nvSpPr>
      <dsp:spPr>
        <a:xfrm>
          <a:off x="671406" y="1937016"/>
          <a:ext cx="618593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1/4</a:t>
          </a:r>
          <a:endParaRPr lang="zh-CN" altLang="en-US" sz="1700" kern="1200" dirty="0"/>
        </a:p>
      </dsp:txBody>
      <dsp:txXfrm>
        <a:off x="689524" y="1955134"/>
        <a:ext cx="582357" cy="840344"/>
      </dsp:txXfrm>
    </dsp:sp>
    <dsp:sp modelId="{C7B0B38A-E60C-8042-B96A-061E98040115}">
      <dsp:nvSpPr>
        <dsp:cNvPr id="0" name=""/>
        <dsp:cNvSpPr/>
      </dsp:nvSpPr>
      <dsp:spPr>
        <a:xfrm>
          <a:off x="1341962" y="968635"/>
          <a:ext cx="618593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In</a:t>
          </a:r>
          <a:endParaRPr lang="zh-CN" altLang="en-US" sz="2500" kern="1200" dirty="0"/>
        </a:p>
      </dsp:txBody>
      <dsp:txXfrm>
        <a:off x="1360080" y="986753"/>
        <a:ext cx="582357" cy="840344"/>
      </dsp:txXfrm>
    </dsp:sp>
    <dsp:sp modelId="{73608C4E-1740-C747-9B44-96910DB7DBFD}">
      <dsp:nvSpPr>
        <dsp:cNvPr id="0" name=""/>
        <dsp:cNvSpPr/>
      </dsp:nvSpPr>
      <dsp:spPr>
        <a:xfrm>
          <a:off x="1341962" y="1937016"/>
          <a:ext cx="618593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49</a:t>
          </a:r>
          <a:endParaRPr lang="zh-CN" altLang="en-US" sz="1700" kern="1200" dirty="0"/>
        </a:p>
      </dsp:txBody>
      <dsp:txXfrm>
        <a:off x="1360080" y="1955134"/>
        <a:ext cx="582357" cy="840344"/>
      </dsp:txXfrm>
    </dsp:sp>
    <dsp:sp modelId="{D20A31BF-BE4A-4947-8DE4-8D44BFF74F99}">
      <dsp:nvSpPr>
        <dsp:cNvPr id="0" name=""/>
        <dsp:cNvSpPr/>
      </dsp:nvSpPr>
      <dsp:spPr>
        <a:xfrm>
          <a:off x="2012518" y="968635"/>
          <a:ext cx="618593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1</a:t>
          </a:r>
          <a:endParaRPr lang="zh-CN" altLang="en-US" sz="2500" kern="1200" dirty="0"/>
        </a:p>
      </dsp:txBody>
      <dsp:txXfrm>
        <a:off x="2030636" y="986753"/>
        <a:ext cx="582357" cy="840344"/>
      </dsp:txXfrm>
    </dsp:sp>
    <dsp:sp modelId="{5B3551C4-FC82-4F49-8E8B-195693141A3A}">
      <dsp:nvSpPr>
        <dsp:cNvPr id="0" name=""/>
        <dsp:cNvSpPr/>
      </dsp:nvSpPr>
      <dsp:spPr>
        <a:xfrm>
          <a:off x="2012518" y="1937016"/>
          <a:ext cx="618593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1/4</a:t>
          </a:r>
          <a:endParaRPr lang="zh-CN" altLang="en-US" sz="1700" kern="1200" dirty="0"/>
        </a:p>
      </dsp:txBody>
      <dsp:txXfrm>
        <a:off x="2030636" y="1955134"/>
        <a:ext cx="582357" cy="840344"/>
      </dsp:txXfrm>
    </dsp:sp>
    <dsp:sp modelId="{249FE6F9-6ACA-C145-9983-9C955CA799AB}">
      <dsp:nvSpPr>
        <dsp:cNvPr id="0" name=""/>
        <dsp:cNvSpPr/>
      </dsp:nvSpPr>
      <dsp:spPr>
        <a:xfrm>
          <a:off x="2683073" y="968635"/>
          <a:ext cx="1263168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Cu</a:t>
          </a:r>
          <a:endParaRPr lang="zh-CN" altLang="en-US" sz="2500" kern="1200" dirty="0"/>
        </a:p>
      </dsp:txBody>
      <dsp:txXfrm>
        <a:off x="2708747" y="994309"/>
        <a:ext cx="1211820" cy="825232"/>
      </dsp:txXfrm>
    </dsp:sp>
    <dsp:sp modelId="{CA903B64-A27E-DF4F-B053-6E0C2156A502}">
      <dsp:nvSpPr>
        <dsp:cNvPr id="0" name=""/>
        <dsp:cNvSpPr/>
      </dsp:nvSpPr>
      <dsp:spPr>
        <a:xfrm>
          <a:off x="2683073" y="1937016"/>
          <a:ext cx="618593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29</a:t>
          </a:r>
          <a:endParaRPr lang="zh-CN" altLang="en-US" sz="1700" kern="1200" dirty="0"/>
        </a:p>
      </dsp:txBody>
      <dsp:txXfrm>
        <a:off x="2701191" y="1955134"/>
        <a:ext cx="582357" cy="840344"/>
      </dsp:txXfrm>
    </dsp:sp>
    <dsp:sp modelId="{AD6C6872-BEF7-C549-90FA-F4D5B8890346}">
      <dsp:nvSpPr>
        <dsp:cNvPr id="0" name=""/>
        <dsp:cNvSpPr/>
      </dsp:nvSpPr>
      <dsp:spPr>
        <a:xfrm>
          <a:off x="3327648" y="1937016"/>
          <a:ext cx="618593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0.5</a:t>
          </a:r>
          <a:r>
            <a:rPr lang="zh-CN" altLang="en-US" sz="1700" kern="1200" dirty="0"/>
            <a:t> * </a:t>
          </a:r>
          <a:r>
            <a:rPr lang="en-US" altLang="zh-CN" sz="1700" kern="1200" dirty="0"/>
            <a:t>4/4</a:t>
          </a:r>
          <a:endParaRPr lang="zh-CN" altLang="en-US" sz="1700" kern="1200" dirty="0"/>
        </a:p>
      </dsp:txBody>
      <dsp:txXfrm>
        <a:off x="3345766" y="1955134"/>
        <a:ext cx="582357" cy="840344"/>
      </dsp:txXfrm>
    </dsp:sp>
    <dsp:sp modelId="{EC09CBC0-FADB-5A4D-A505-A6D0B352F4D9}">
      <dsp:nvSpPr>
        <dsp:cNvPr id="0" name=""/>
        <dsp:cNvSpPr/>
      </dsp:nvSpPr>
      <dsp:spPr>
        <a:xfrm>
          <a:off x="3998204" y="968635"/>
          <a:ext cx="1263168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4</a:t>
          </a:r>
          <a:endParaRPr lang="zh-CN" altLang="en-US" sz="2500" kern="1200" dirty="0"/>
        </a:p>
      </dsp:txBody>
      <dsp:txXfrm>
        <a:off x="4023878" y="994309"/>
        <a:ext cx="1211820" cy="825232"/>
      </dsp:txXfrm>
    </dsp:sp>
    <dsp:sp modelId="{2DF40B87-3036-624D-AA61-B87DE54493B2}">
      <dsp:nvSpPr>
        <dsp:cNvPr id="0" name=""/>
        <dsp:cNvSpPr/>
      </dsp:nvSpPr>
      <dsp:spPr>
        <a:xfrm>
          <a:off x="3998204" y="1937016"/>
          <a:ext cx="618593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29</a:t>
          </a:r>
          <a:endParaRPr lang="zh-CN" altLang="en-US" sz="1700" kern="1200" dirty="0"/>
        </a:p>
      </dsp:txBody>
      <dsp:txXfrm>
        <a:off x="4016322" y="1955134"/>
        <a:ext cx="582357" cy="840344"/>
      </dsp:txXfrm>
    </dsp:sp>
    <dsp:sp modelId="{5FEB660F-C42B-8848-A844-636923BAD331}">
      <dsp:nvSpPr>
        <dsp:cNvPr id="0" name=""/>
        <dsp:cNvSpPr/>
      </dsp:nvSpPr>
      <dsp:spPr>
        <a:xfrm>
          <a:off x="4642779" y="1937016"/>
          <a:ext cx="618593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0.5</a:t>
          </a:r>
          <a:r>
            <a:rPr lang="zh-CN" altLang="en-US" sz="1700" kern="1200" dirty="0"/>
            <a:t> * </a:t>
          </a:r>
          <a:r>
            <a:rPr lang="en-US" altLang="zh-CN" sz="1700" kern="1200" dirty="0"/>
            <a:t>4/4</a:t>
          </a:r>
          <a:endParaRPr lang="zh-CN" altLang="en-US" sz="1700" kern="1200" dirty="0"/>
        </a:p>
      </dsp:txBody>
      <dsp:txXfrm>
        <a:off x="4660897" y="1955134"/>
        <a:ext cx="582357" cy="84034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5491F-AED0-1E4E-8A18-67514073B3D9}">
      <dsp:nvSpPr>
        <dsp:cNvPr id="0" name=""/>
        <dsp:cNvSpPr/>
      </dsp:nvSpPr>
      <dsp:spPr>
        <a:xfrm>
          <a:off x="2492" y="253"/>
          <a:ext cx="5257239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b="0" i="0" kern="1200" dirty="0"/>
            <a:t>Ti</a:t>
          </a:r>
          <a:r>
            <a:rPr lang="nl-NL" sz="3900" b="0" i="0" kern="1200" baseline="-25000" dirty="0"/>
            <a:t>2</a:t>
          </a:r>
          <a:r>
            <a:rPr lang="nl-NL" sz="3900" b="0" i="0" kern="1200" dirty="0"/>
            <a:t>Pd</a:t>
          </a:r>
          <a:r>
            <a:rPr lang="nl-NL" sz="3900" b="0" i="0" kern="1200" baseline="-25000" dirty="0"/>
            <a:t>1</a:t>
          </a:r>
          <a:endParaRPr lang="zh-CN" altLang="en-US" sz="3900" kern="1200" spc="300" baseline="-25000" dirty="0"/>
        </a:p>
      </dsp:txBody>
      <dsp:txXfrm>
        <a:off x="28166" y="25927"/>
        <a:ext cx="5205891" cy="825232"/>
      </dsp:txXfrm>
    </dsp:sp>
    <dsp:sp modelId="{72710D28-D82F-5C4A-8B45-2BFAFD34CF3A}">
      <dsp:nvSpPr>
        <dsp:cNvPr id="0" name=""/>
        <dsp:cNvSpPr/>
      </dsp:nvSpPr>
      <dsp:spPr>
        <a:xfrm>
          <a:off x="2492" y="968635"/>
          <a:ext cx="1274974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 err="1"/>
            <a:t>Ti</a:t>
          </a:r>
          <a:endParaRPr lang="zh-CN" altLang="en-US" sz="3900" kern="1200" dirty="0"/>
        </a:p>
      </dsp:txBody>
      <dsp:txXfrm>
        <a:off x="28166" y="994309"/>
        <a:ext cx="1223626" cy="825232"/>
      </dsp:txXfrm>
    </dsp:sp>
    <dsp:sp modelId="{7EA7920D-0C99-D446-BFC1-A67E8A4A4E66}">
      <dsp:nvSpPr>
        <dsp:cNvPr id="0" name=""/>
        <dsp:cNvSpPr/>
      </dsp:nvSpPr>
      <dsp:spPr>
        <a:xfrm>
          <a:off x="2492" y="1937016"/>
          <a:ext cx="624375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81</a:t>
          </a:r>
          <a:endParaRPr lang="zh-CN" altLang="en-US" sz="1200" kern="1200" dirty="0"/>
        </a:p>
      </dsp:txBody>
      <dsp:txXfrm>
        <a:off x="20779" y="1955303"/>
        <a:ext cx="587801" cy="840006"/>
      </dsp:txXfrm>
    </dsp:sp>
    <dsp:sp modelId="{6D02E588-C980-0547-A2D3-22612BD08E4E}">
      <dsp:nvSpPr>
        <dsp:cNvPr id="0" name=""/>
        <dsp:cNvSpPr/>
      </dsp:nvSpPr>
      <dsp:spPr>
        <a:xfrm>
          <a:off x="653091" y="1937016"/>
          <a:ext cx="624375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0.5 *2/2</a:t>
          </a:r>
          <a:endParaRPr lang="zh-CN" altLang="en-US" sz="1200" kern="1200" dirty="0"/>
        </a:p>
      </dsp:txBody>
      <dsp:txXfrm>
        <a:off x="671378" y="1955303"/>
        <a:ext cx="587801" cy="840006"/>
      </dsp:txXfrm>
    </dsp:sp>
    <dsp:sp modelId="{AA21378B-67A6-E449-B6C0-0C317B564534}">
      <dsp:nvSpPr>
        <dsp:cNvPr id="0" name=""/>
        <dsp:cNvSpPr/>
      </dsp:nvSpPr>
      <dsp:spPr>
        <a:xfrm>
          <a:off x="1329914" y="968635"/>
          <a:ext cx="1274974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/>
            <a:t>2</a:t>
          </a:r>
          <a:endParaRPr lang="zh-CN" altLang="en-US" sz="3900" kern="1200" dirty="0"/>
        </a:p>
      </dsp:txBody>
      <dsp:txXfrm>
        <a:off x="1355588" y="994309"/>
        <a:ext cx="1223626" cy="825232"/>
      </dsp:txXfrm>
    </dsp:sp>
    <dsp:sp modelId="{A718E132-F340-6A47-BDC4-DDE4ECDF34AE}">
      <dsp:nvSpPr>
        <dsp:cNvPr id="0" name=""/>
        <dsp:cNvSpPr/>
      </dsp:nvSpPr>
      <dsp:spPr>
        <a:xfrm>
          <a:off x="1329914" y="1937016"/>
          <a:ext cx="624375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81</a:t>
          </a:r>
          <a:endParaRPr lang="zh-CN" altLang="en-US" sz="1200" kern="1200" dirty="0"/>
        </a:p>
      </dsp:txBody>
      <dsp:txXfrm>
        <a:off x="1348201" y="1955303"/>
        <a:ext cx="587801" cy="840006"/>
      </dsp:txXfrm>
    </dsp:sp>
    <dsp:sp modelId="{3943945F-8125-6C40-A24E-024226CD8775}">
      <dsp:nvSpPr>
        <dsp:cNvPr id="0" name=""/>
        <dsp:cNvSpPr/>
      </dsp:nvSpPr>
      <dsp:spPr>
        <a:xfrm>
          <a:off x="1980513" y="1937016"/>
          <a:ext cx="624375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0.5 *2/2</a:t>
          </a:r>
          <a:endParaRPr lang="zh-CN" altLang="en-US" sz="1200" kern="1200" dirty="0"/>
        </a:p>
      </dsp:txBody>
      <dsp:txXfrm>
        <a:off x="1998800" y="1955303"/>
        <a:ext cx="587801" cy="840006"/>
      </dsp:txXfrm>
    </dsp:sp>
    <dsp:sp modelId="{670286C8-A626-F04D-9648-283626F4BA81}">
      <dsp:nvSpPr>
        <dsp:cNvPr id="0" name=""/>
        <dsp:cNvSpPr/>
      </dsp:nvSpPr>
      <dsp:spPr>
        <a:xfrm>
          <a:off x="2657335" y="968635"/>
          <a:ext cx="1274974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/>
            <a:t>Pd</a:t>
          </a:r>
          <a:endParaRPr lang="zh-CN" altLang="en-US" sz="3900" kern="1200" dirty="0"/>
        </a:p>
      </dsp:txBody>
      <dsp:txXfrm>
        <a:off x="2683009" y="994309"/>
        <a:ext cx="1223626" cy="825232"/>
      </dsp:txXfrm>
    </dsp:sp>
    <dsp:sp modelId="{C519691D-79D9-6643-B95A-8B550810AC13}">
      <dsp:nvSpPr>
        <dsp:cNvPr id="0" name=""/>
        <dsp:cNvSpPr/>
      </dsp:nvSpPr>
      <dsp:spPr>
        <a:xfrm>
          <a:off x="2657335" y="1937016"/>
          <a:ext cx="624375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46</a:t>
          </a:r>
          <a:endParaRPr lang="zh-CN" altLang="en-US" sz="1200" kern="1200" dirty="0"/>
        </a:p>
      </dsp:txBody>
      <dsp:txXfrm>
        <a:off x="2675622" y="1955303"/>
        <a:ext cx="587801" cy="840006"/>
      </dsp:txXfrm>
    </dsp:sp>
    <dsp:sp modelId="{6C44BD4F-113D-F646-87F1-86AB079FCE58}">
      <dsp:nvSpPr>
        <dsp:cNvPr id="0" name=""/>
        <dsp:cNvSpPr/>
      </dsp:nvSpPr>
      <dsp:spPr>
        <a:xfrm>
          <a:off x="3307934" y="1937016"/>
          <a:ext cx="624375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0.5*1/2</a:t>
          </a:r>
          <a:endParaRPr lang="zh-CN" altLang="en-US" sz="1200" kern="1200" dirty="0"/>
        </a:p>
      </dsp:txBody>
      <dsp:txXfrm>
        <a:off x="3326221" y="1955303"/>
        <a:ext cx="587801" cy="840006"/>
      </dsp:txXfrm>
    </dsp:sp>
    <dsp:sp modelId="{D20A31BF-BE4A-4947-8DE4-8D44BFF74F99}">
      <dsp:nvSpPr>
        <dsp:cNvPr id="0" name=""/>
        <dsp:cNvSpPr/>
      </dsp:nvSpPr>
      <dsp:spPr>
        <a:xfrm>
          <a:off x="3984757" y="968635"/>
          <a:ext cx="1274974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/>
            <a:t>1</a:t>
          </a:r>
          <a:endParaRPr lang="zh-CN" altLang="en-US" sz="3900" kern="1200" dirty="0"/>
        </a:p>
      </dsp:txBody>
      <dsp:txXfrm>
        <a:off x="4010431" y="994309"/>
        <a:ext cx="1223626" cy="825232"/>
      </dsp:txXfrm>
    </dsp:sp>
    <dsp:sp modelId="{5B3551C4-FC82-4F49-8E8B-195693141A3A}">
      <dsp:nvSpPr>
        <dsp:cNvPr id="0" name=""/>
        <dsp:cNvSpPr/>
      </dsp:nvSpPr>
      <dsp:spPr>
        <a:xfrm>
          <a:off x="3984757" y="1937016"/>
          <a:ext cx="624375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46</a:t>
          </a:r>
          <a:endParaRPr lang="zh-CN" altLang="en-US" sz="1200" kern="1200" dirty="0"/>
        </a:p>
      </dsp:txBody>
      <dsp:txXfrm>
        <a:off x="4003044" y="1955303"/>
        <a:ext cx="587801" cy="840006"/>
      </dsp:txXfrm>
    </dsp:sp>
    <dsp:sp modelId="{BC5B5626-3D24-1F45-9A34-2D7F93317EEF}">
      <dsp:nvSpPr>
        <dsp:cNvPr id="0" name=""/>
        <dsp:cNvSpPr/>
      </dsp:nvSpPr>
      <dsp:spPr>
        <a:xfrm>
          <a:off x="4635356" y="1937016"/>
          <a:ext cx="624375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0.5*1/2</a:t>
          </a:r>
          <a:endParaRPr lang="zh-CN" altLang="en-US" sz="1200" kern="1200" dirty="0"/>
        </a:p>
      </dsp:txBody>
      <dsp:txXfrm>
        <a:off x="4653643" y="1955303"/>
        <a:ext cx="587801" cy="840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72D1F-889B-B740-9AF6-1BDB2E97113F}">
      <dsp:nvSpPr>
        <dsp:cNvPr id="0" name=""/>
        <dsp:cNvSpPr/>
      </dsp:nvSpPr>
      <dsp:spPr>
        <a:xfrm>
          <a:off x="0" y="3256120"/>
          <a:ext cx="3397895" cy="427364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Output</a:t>
          </a:r>
          <a:endParaRPr lang="zh-CN" altLang="en-US" sz="1400" kern="1200" dirty="0"/>
        </a:p>
      </dsp:txBody>
      <dsp:txXfrm>
        <a:off x="0" y="3256120"/>
        <a:ext cx="3397895" cy="427364"/>
      </dsp:txXfrm>
    </dsp:sp>
    <dsp:sp modelId="{E39EBF7B-BD23-3A4E-A419-E998A92FE1E2}">
      <dsp:nvSpPr>
        <dsp:cNvPr id="0" name=""/>
        <dsp:cNvSpPr/>
      </dsp:nvSpPr>
      <dsp:spPr>
        <a:xfrm rot="10800000">
          <a:off x="473309" y="2605245"/>
          <a:ext cx="2451275" cy="657285"/>
        </a:xfrm>
        <a:prstGeom prst="upArrowCallout">
          <a:avLst/>
        </a:prstGeom>
        <a:gradFill rotWithShape="0">
          <a:gsLst>
            <a:gs pos="0">
              <a:schemeClr val="accent6">
                <a:shade val="80000"/>
                <a:hueOff val="6698"/>
                <a:satOff val="-814"/>
                <a:lumOff val="524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6698"/>
                <a:satOff val="-814"/>
                <a:lumOff val="524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6698"/>
                <a:satOff val="-814"/>
                <a:lumOff val="524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Hidden layer 4 (20 </a:t>
          </a:r>
          <a:r>
            <a:rPr lang="en-US" altLang="zh-CN" sz="1400" kern="1200" dirty="0" err="1"/>
            <a:t>Neurals</a:t>
          </a:r>
          <a:r>
            <a:rPr lang="en-US" altLang="zh-CN" sz="1400" kern="1200" dirty="0"/>
            <a:t>)</a:t>
          </a:r>
          <a:endParaRPr lang="zh-CN" altLang="en-US" sz="1400" kern="1200" dirty="0"/>
        </a:p>
      </dsp:txBody>
      <dsp:txXfrm rot="10800000">
        <a:off x="473309" y="2605245"/>
        <a:ext cx="2451275" cy="427084"/>
      </dsp:txXfrm>
    </dsp:sp>
    <dsp:sp modelId="{2227FE6D-93BE-454F-9350-CCC80C681752}">
      <dsp:nvSpPr>
        <dsp:cNvPr id="0" name=""/>
        <dsp:cNvSpPr/>
      </dsp:nvSpPr>
      <dsp:spPr>
        <a:xfrm rot="10800000">
          <a:off x="0" y="1954369"/>
          <a:ext cx="3397895" cy="657285"/>
        </a:xfrm>
        <a:prstGeom prst="upArrowCallout">
          <a:avLst/>
        </a:prstGeom>
        <a:gradFill rotWithShape="0">
          <a:gsLst>
            <a:gs pos="0">
              <a:schemeClr val="accent6">
                <a:shade val="80000"/>
                <a:hueOff val="13395"/>
                <a:satOff val="-1628"/>
                <a:lumOff val="10479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13395"/>
                <a:satOff val="-1628"/>
                <a:lumOff val="10479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13395"/>
                <a:satOff val="-1628"/>
                <a:lumOff val="1047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Hidden layer 3 (50 </a:t>
          </a:r>
          <a:r>
            <a:rPr lang="en-US" altLang="zh-CN" sz="1400" kern="1200" dirty="0" err="1"/>
            <a:t>Neurals</a:t>
          </a:r>
          <a:r>
            <a:rPr lang="en-US" altLang="zh-CN" sz="1400" kern="1200" dirty="0"/>
            <a:t>)</a:t>
          </a:r>
          <a:endParaRPr lang="zh-CN" altLang="en-US" sz="1400" kern="1200" dirty="0"/>
        </a:p>
      </dsp:txBody>
      <dsp:txXfrm rot="10800000">
        <a:off x="0" y="1954369"/>
        <a:ext cx="3397895" cy="427084"/>
      </dsp:txXfrm>
    </dsp:sp>
    <dsp:sp modelId="{E507F234-3CB2-3F43-BB7A-2D14546A8690}">
      <dsp:nvSpPr>
        <dsp:cNvPr id="0" name=""/>
        <dsp:cNvSpPr/>
      </dsp:nvSpPr>
      <dsp:spPr>
        <a:xfrm rot="10800000">
          <a:off x="0" y="1303494"/>
          <a:ext cx="3397895" cy="657285"/>
        </a:xfrm>
        <a:prstGeom prst="upArrowCallout">
          <a:avLst/>
        </a:prstGeom>
        <a:gradFill rotWithShape="0">
          <a:gsLst>
            <a:gs pos="0">
              <a:schemeClr val="accent6">
                <a:shade val="80000"/>
                <a:hueOff val="20093"/>
                <a:satOff val="-2443"/>
                <a:lumOff val="15719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20093"/>
                <a:satOff val="-2443"/>
                <a:lumOff val="15719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20093"/>
                <a:satOff val="-2443"/>
                <a:lumOff val="1571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Hidden layer 2 (50 </a:t>
          </a:r>
          <a:r>
            <a:rPr lang="en-US" altLang="zh-CN" sz="1400" kern="1200" dirty="0" err="1"/>
            <a:t>Neurals</a:t>
          </a:r>
          <a:r>
            <a:rPr lang="en-US" altLang="zh-CN" sz="1400" kern="1200" dirty="0"/>
            <a:t>)</a:t>
          </a:r>
          <a:endParaRPr lang="zh-CN" altLang="en-US" sz="1400" kern="1200" dirty="0"/>
        </a:p>
      </dsp:txBody>
      <dsp:txXfrm rot="10800000">
        <a:off x="0" y="1303494"/>
        <a:ext cx="3397895" cy="427084"/>
      </dsp:txXfrm>
    </dsp:sp>
    <dsp:sp modelId="{CAA69D77-B2AB-964D-A04B-271F8D00B6CB}">
      <dsp:nvSpPr>
        <dsp:cNvPr id="0" name=""/>
        <dsp:cNvSpPr/>
      </dsp:nvSpPr>
      <dsp:spPr>
        <a:xfrm rot="10800000">
          <a:off x="296704" y="652618"/>
          <a:ext cx="2804486" cy="657285"/>
        </a:xfrm>
        <a:prstGeom prst="upArrowCallout">
          <a:avLst/>
        </a:prstGeom>
        <a:gradFill rotWithShape="0">
          <a:gsLst>
            <a:gs pos="0">
              <a:schemeClr val="accent6">
                <a:shade val="80000"/>
                <a:hueOff val="26791"/>
                <a:satOff val="-3257"/>
                <a:lumOff val="20958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26791"/>
                <a:satOff val="-3257"/>
                <a:lumOff val="20958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26791"/>
                <a:satOff val="-3257"/>
                <a:lumOff val="2095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Hidden layer 1 (30 </a:t>
          </a:r>
          <a:r>
            <a:rPr lang="en-US" altLang="zh-CN" sz="1400" kern="1200" dirty="0" err="1"/>
            <a:t>Neurals</a:t>
          </a:r>
          <a:r>
            <a:rPr lang="en-US" altLang="zh-CN" sz="1400" kern="1200" dirty="0"/>
            <a:t>)</a:t>
          </a:r>
          <a:endParaRPr lang="zh-CN" altLang="en-US" sz="1400" kern="1200" dirty="0"/>
        </a:p>
      </dsp:txBody>
      <dsp:txXfrm rot="10800000">
        <a:off x="296704" y="652618"/>
        <a:ext cx="2804486" cy="427084"/>
      </dsp:txXfrm>
    </dsp:sp>
    <dsp:sp modelId="{9F0521EC-1ACB-C44D-B232-99B68A893B75}">
      <dsp:nvSpPr>
        <dsp:cNvPr id="0" name=""/>
        <dsp:cNvSpPr/>
      </dsp:nvSpPr>
      <dsp:spPr>
        <a:xfrm rot="10800000">
          <a:off x="0" y="1743"/>
          <a:ext cx="3397895" cy="657285"/>
        </a:xfrm>
        <a:prstGeom prst="upArrowCallout">
          <a:avLst/>
        </a:prstGeom>
        <a:gradFill rotWithShape="0">
          <a:gsLst>
            <a:gs pos="0">
              <a:schemeClr val="accent6">
                <a:shade val="80000"/>
                <a:hueOff val="33488"/>
                <a:satOff val="-4071"/>
                <a:lumOff val="26198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33488"/>
                <a:satOff val="-4071"/>
                <a:lumOff val="26198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33488"/>
                <a:satOff val="-4071"/>
                <a:lumOff val="261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Input</a:t>
          </a:r>
          <a:endParaRPr lang="zh-CN" altLang="en-US" sz="1400" kern="1200" dirty="0"/>
        </a:p>
      </dsp:txBody>
      <dsp:txXfrm rot="10800000">
        <a:off x="0" y="1743"/>
        <a:ext cx="3397895" cy="42708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5491F-AED0-1E4E-8A18-67514073B3D9}">
      <dsp:nvSpPr>
        <dsp:cNvPr id="0" name=""/>
        <dsp:cNvSpPr/>
      </dsp:nvSpPr>
      <dsp:spPr>
        <a:xfrm>
          <a:off x="1942" y="253"/>
          <a:ext cx="5258338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b="0" i="0" kern="1200" dirty="0"/>
            <a:t>Ti</a:t>
          </a:r>
          <a:endParaRPr lang="zh-CN" altLang="en-US" sz="3900" kern="1200" spc="300" baseline="-25000" dirty="0"/>
        </a:p>
      </dsp:txBody>
      <dsp:txXfrm>
        <a:off x="27616" y="25927"/>
        <a:ext cx="5206990" cy="825232"/>
      </dsp:txXfrm>
    </dsp:sp>
    <dsp:sp modelId="{72710D28-D82F-5C4A-8B45-2BFAFD34CF3A}">
      <dsp:nvSpPr>
        <dsp:cNvPr id="0" name=""/>
        <dsp:cNvSpPr/>
      </dsp:nvSpPr>
      <dsp:spPr>
        <a:xfrm>
          <a:off x="1942" y="968635"/>
          <a:ext cx="2602675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 err="1"/>
            <a:t>Ti</a:t>
          </a:r>
          <a:endParaRPr lang="zh-CN" altLang="en-US" sz="3900" kern="1200" dirty="0"/>
        </a:p>
      </dsp:txBody>
      <dsp:txXfrm>
        <a:off x="27616" y="994309"/>
        <a:ext cx="2551327" cy="825232"/>
      </dsp:txXfrm>
    </dsp:sp>
    <dsp:sp modelId="{7EA7920D-0C99-D446-BFC1-A67E8A4A4E66}">
      <dsp:nvSpPr>
        <dsp:cNvPr id="0" name=""/>
        <dsp:cNvSpPr/>
      </dsp:nvSpPr>
      <dsp:spPr>
        <a:xfrm>
          <a:off x="1942" y="1937016"/>
          <a:ext cx="630798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81</a:t>
          </a:r>
          <a:endParaRPr lang="zh-CN" altLang="en-US" sz="2300" kern="1200" dirty="0"/>
        </a:p>
      </dsp:txBody>
      <dsp:txXfrm>
        <a:off x="20417" y="1955491"/>
        <a:ext cx="593848" cy="839630"/>
      </dsp:txXfrm>
    </dsp:sp>
    <dsp:sp modelId="{88D91947-B9E7-6149-B1F0-21B78C3535B8}">
      <dsp:nvSpPr>
        <dsp:cNvPr id="0" name=""/>
        <dsp:cNvSpPr/>
      </dsp:nvSpPr>
      <dsp:spPr>
        <a:xfrm>
          <a:off x="659234" y="1937016"/>
          <a:ext cx="630798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1/4</a:t>
          </a:r>
          <a:endParaRPr lang="zh-CN" altLang="en-US" sz="2300" kern="1200" dirty="0"/>
        </a:p>
      </dsp:txBody>
      <dsp:txXfrm>
        <a:off x="677709" y="1955491"/>
        <a:ext cx="593848" cy="839630"/>
      </dsp:txXfrm>
    </dsp:sp>
    <dsp:sp modelId="{7F55991C-B80C-6149-8457-7629916679DA}">
      <dsp:nvSpPr>
        <dsp:cNvPr id="0" name=""/>
        <dsp:cNvSpPr/>
      </dsp:nvSpPr>
      <dsp:spPr>
        <a:xfrm>
          <a:off x="1316527" y="1937016"/>
          <a:ext cx="630798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81</a:t>
          </a:r>
          <a:endParaRPr lang="zh-CN" altLang="en-US" sz="2300" kern="1200" dirty="0"/>
        </a:p>
      </dsp:txBody>
      <dsp:txXfrm>
        <a:off x="1335002" y="1955491"/>
        <a:ext cx="593848" cy="839630"/>
      </dsp:txXfrm>
    </dsp:sp>
    <dsp:sp modelId="{4F8D012E-66E4-4842-836C-797C1482A739}">
      <dsp:nvSpPr>
        <dsp:cNvPr id="0" name=""/>
        <dsp:cNvSpPr/>
      </dsp:nvSpPr>
      <dsp:spPr>
        <a:xfrm>
          <a:off x="1973819" y="1937016"/>
          <a:ext cx="630798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1/4</a:t>
          </a:r>
          <a:endParaRPr lang="zh-CN" altLang="en-US" sz="2300" kern="1200" dirty="0"/>
        </a:p>
      </dsp:txBody>
      <dsp:txXfrm>
        <a:off x="1992294" y="1955491"/>
        <a:ext cx="593848" cy="839630"/>
      </dsp:txXfrm>
    </dsp:sp>
    <dsp:sp modelId="{AA21378B-67A6-E449-B6C0-0C317B564534}">
      <dsp:nvSpPr>
        <dsp:cNvPr id="0" name=""/>
        <dsp:cNvSpPr/>
      </dsp:nvSpPr>
      <dsp:spPr>
        <a:xfrm>
          <a:off x="2657605" y="968635"/>
          <a:ext cx="2602675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/>
            <a:t>1</a:t>
          </a:r>
          <a:endParaRPr lang="zh-CN" altLang="en-US" sz="3900" kern="1200" dirty="0"/>
        </a:p>
      </dsp:txBody>
      <dsp:txXfrm>
        <a:off x="2683279" y="994309"/>
        <a:ext cx="2551327" cy="825232"/>
      </dsp:txXfrm>
    </dsp:sp>
    <dsp:sp modelId="{A718E132-F340-6A47-BDC4-DDE4ECDF34AE}">
      <dsp:nvSpPr>
        <dsp:cNvPr id="0" name=""/>
        <dsp:cNvSpPr/>
      </dsp:nvSpPr>
      <dsp:spPr>
        <a:xfrm>
          <a:off x="2657605" y="1937016"/>
          <a:ext cx="630798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81</a:t>
          </a:r>
          <a:endParaRPr lang="zh-CN" altLang="en-US" sz="2300" kern="1200" dirty="0"/>
        </a:p>
      </dsp:txBody>
      <dsp:txXfrm>
        <a:off x="2676080" y="1955491"/>
        <a:ext cx="593848" cy="839630"/>
      </dsp:txXfrm>
    </dsp:sp>
    <dsp:sp modelId="{D28C416A-322F-F24A-8748-F99FDDE0372E}">
      <dsp:nvSpPr>
        <dsp:cNvPr id="0" name=""/>
        <dsp:cNvSpPr/>
      </dsp:nvSpPr>
      <dsp:spPr>
        <a:xfrm>
          <a:off x="3314897" y="1937016"/>
          <a:ext cx="630798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1/4</a:t>
          </a:r>
          <a:endParaRPr lang="zh-CN" altLang="en-US" sz="2300" kern="1200" dirty="0"/>
        </a:p>
      </dsp:txBody>
      <dsp:txXfrm>
        <a:off x="3333372" y="1955491"/>
        <a:ext cx="593848" cy="839630"/>
      </dsp:txXfrm>
    </dsp:sp>
    <dsp:sp modelId="{AF934ABC-52D4-F44B-B9BF-450DCE639C31}">
      <dsp:nvSpPr>
        <dsp:cNvPr id="0" name=""/>
        <dsp:cNvSpPr/>
      </dsp:nvSpPr>
      <dsp:spPr>
        <a:xfrm>
          <a:off x="3972190" y="1937016"/>
          <a:ext cx="630798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81</a:t>
          </a:r>
          <a:endParaRPr lang="zh-CN" altLang="en-US" sz="2300" kern="1200" dirty="0"/>
        </a:p>
      </dsp:txBody>
      <dsp:txXfrm>
        <a:off x="3990665" y="1955491"/>
        <a:ext cx="593848" cy="839630"/>
      </dsp:txXfrm>
    </dsp:sp>
    <dsp:sp modelId="{1B3CB446-1D5F-CA46-B4AD-9CB1AFAD124D}">
      <dsp:nvSpPr>
        <dsp:cNvPr id="0" name=""/>
        <dsp:cNvSpPr/>
      </dsp:nvSpPr>
      <dsp:spPr>
        <a:xfrm>
          <a:off x="4629482" y="1937016"/>
          <a:ext cx="630798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1/4</a:t>
          </a:r>
          <a:endParaRPr lang="zh-CN" altLang="en-US" sz="2300" kern="1200" dirty="0"/>
        </a:p>
      </dsp:txBody>
      <dsp:txXfrm>
        <a:off x="4647957" y="1955491"/>
        <a:ext cx="593848" cy="839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5491F-AED0-1E4E-8A18-67514073B3D9}">
      <dsp:nvSpPr>
        <dsp:cNvPr id="0" name=""/>
        <dsp:cNvSpPr/>
      </dsp:nvSpPr>
      <dsp:spPr>
        <a:xfrm>
          <a:off x="2452" y="253"/>
          <a:ext cx="5257318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900" b="0" i="0" kern="1200" dirty="0"/>
            <a:t>Cs</a:t>
          </a:r>
          <a:r>
            <a:rPr lang="nl-NL" altLang="zh-CN" sz="3900" b="0" i="0" kern="1200" baseline="-25000" dirty="0"/>
            <a:t>2</a:t>
          </a:r>
          <a:r>
            <a:rPr lang="nl-NL" sz="3900" b="0" i="0" kern="1200" dirty="0"/>
            <a:t>NaErF</a:t>
          </a:r>
          <a:r>
            <a:rPr lang="nl-NL" sz="3900" b="0" i="0" kern="1200" baseline="-25000" dirty="0"/>
            <a:t>6</a:t>
          </a:r>
          <a:endParaRPr lang="zh-CN" altLang="en-US" sz="3900" kern="1200" spc="300" baseline="-25000" dirty="0"/>
        </a:p>
      </dsp:txBody>
      <dsp:txXfrm>
        <a:off x="28126" y="25927"/>
        <a:ext cx="5205970" cy="825232"/>
      </dsp:txXfrm>
    </dsp:sp>
    <dsp:sp modelId="{72710D28-D82F-5C4A-8B45-2BFAFD34CF3A}">
      <dsp:nvSpPr>
        <dsp:cNvPr id="0" name=""/>
        <dsp:cNvSpPr/>
      </dsp:nvSpPr>
      <dsp:spPr>
        <a:xfrm>
          <a:off x="2452" y="968635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Cs</a:t>
          </a:r>
          <a:endParaRPr lang="zh-CN" altLang="en-US" sz="2400" kern="1200" dirty="0"/>
        </a:p>
      </dsp:txBody>
      <dsp:txXfrm>
        <a:off x="20382" y="986565"/>
        <a:ext cx="576310" cy="840720"/>
      </dsp:txXfrm>
    </dsp:sp>
    <dsp:sp modelId="{7EA7920D-0C99-D446-BFC1-A67E8A4A4E66}">
      <dsp:nvSpPr>
        <dsp:cNvPr id="0" name=""/>
        <dsp:cNvSpPr/>
      </dsp:nvSpPr>
      <dsp:spPr>
        <a:xfrm>
          <a:off x="2452" y="1937016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55</a:t>
          </a:r>
          <a:endParaRPr lang="zh-CN" altLang="en-US" sz="2200" kern="1200" dirty="0"/>
        </a:p>
      </dsp:txBody>
      <dsp:txXfrm>
        <a:off x="20382" y="1954946"/>
        <a:ext cx="576310" cy="840720"/>
      </dsp:txXfrm>
    </dsp:sp>
    <dsp:sp modelId="{AA21378B-67A6-E449-B6C0-0C317B564534}">
      <dsp:nvSpPr>
        <dsp:cNvPr id="0" name=""/>
        <dsp:cNvSpPr/>
      </dsp:nvSpPr>
      <dsp:spPr>
        <a:xfrm>
          <a:off x="666045" y="968635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2</a:t>
          </a:r>
          <a:endParaRPr lang="zh-CN" altLang="en-US" sz="2400" kern="1200" dirty="0"/>
        </a:p>
      </dsp:txBody>
      <dsp:txXfrm>
        <a:off x="683975" y="986565"/>
        <a:ext cx="576310" cy="840720"/>
      </dsp:txXfrm>
    </dsp:sp>
    <dsp:sp modelId="{A718E132-F340-6A47-BDC4-DDE4ECDF34AE}">
      <dsp:nvSpPr>
        <dsp:cNvPr id="0" name=""/>
        <dsp:cNvSpPr/>
      </dsp:nvSpPr>
      <dsp:spPr>
        <a:xfrm>
          <a:off x="666045" y="1937016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2/6</a:t>
          </a:r>
          <a:endParaRPr lang="zh-CN" altLang="en-US" sz="2200" kern="1200" dirty="0"/>
        </a:p>
      </dsp:txBody>
      <dsp:txXfrm>
        <a:off x="683975" y="1954946"/>
        <a:ext cx="576310" cy="840720"/>
      </dsp:txXfrm>
    </dsp:sp>
    <dsp:sp modelId="{C7B0B38A-E60C-8042-B96A-061E98040115}">
      <dsp:nvSpPr>
        <dsp:cNvPr id="0" name=""/>
        <dsp:cNvSpPr/>
      </dsp:nvSpPr>
      <dsp:spPr>
        <a:xfrm>
          <a:off x="1329637" y="968635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Na</a:t>
          </a:r>
          <a:endParaRPr lang="zh-CN" altLang="en-US" sz="2400" kern="1200" dirty="0"/>
        </a:p>
      </dsp:txBody>
      <dsp:txXfrm>
        <a:off x="1347567" y="986565"/>
        <a:ext cx="576310" cy="840720"/>
      </dsp:txXfrm>
    </dsp:sp>
    <dsp:sp modelId="{73608C4E-1740-C747-9B44-96910DB7DBFD}">
      <dsp:nvSpPr>
        <dsp:cNvPr id="0" name=""/>
        <dsp:cNvSpPr/>
      </dsp:nvSpPr>
      <dsp:spPr>
        <a:xfrm>
          <a:off x="1329637" y="1937016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11</a:t>
          </a:r>
          <a:endParaRPr lang="zh-CN" altLang="en-US" sz="2200" kern="1200" dirty="0"/>
        </a:p>
      </dsp:txBody>
      <dsp:txXfrm>
        <a:off x="1347567" y="1954946"/>
        <a:ext cx="576310" cy="840720"/>
      </dsp:txXfrm>
    </dsp:sp>
    <dsp:sp modelId="{D20A31BF-BE4A-4947-8DE4-8D44BFF74F99}">
      <dsp:nvSpPr>
        <dsp:cNvPr id="0" name=""/>
        <dsp:cNvSpPr/>
      </dsp:nvSpPr>
      <dsp:spPr>
        <a:xfrm>
          <a:off x="1993230" y="968635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1</a:t>
          </a:r>
          <a:endParaRPr lang="zh-CN" altLang="en-US" sz="2400" kern="1200" dirty="0"/>
        </a:p>
      </dsp:txBody>
      <dsp:txXfrm>
        <a:off x="2011160" y="986565"/>
        <a:ext cx="576310" cy="840720"/>
      </dsp:txXfrm>
    </dsp:sp>
    <dsp:sp modelId="{5B3551C4-FC82-4F49-8E8B-195693141A3A}">
      <dsp:nvSpPr>
        <dsp:cNvPr id="0" name=""/>
        <dsp:cNvSpPr/>
      </dsp:nvSpPr>
      <dsp:spPr>
        <a:xfrm>
          <a:off x="1993230" y="1937016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1/6</a:t>
          </a:r>
          <a:endParaRPr lang="zh-CN" altLang="en-US" sz="2200" kern="1200" dirty="0"/>
        </a:p>
      </dsp:txBody>
      <dsp:txXfrm>
        <a:off x="2011160" y="1954946"/>
        <a:ext cx="576310" cy="840720"/>
      </dsp:txXfrm>
    </dsp:sp>
    <dsp:sp modelId="{249FE6F9-6ACA-C145-9983-9C955CA799AB}">
      <dsp:nvSpPr>
        <dsp:cNvPr id="0" name=""/>
        <dsp:cNvSpPr/>
      </dsp:nvSpPr>
      <dsp:spPr>
        <a:xfrm>
          <a:off x="2656823" y="968635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Er</a:t>
          </a:r>
          <a:endParaRPr lang="zh-CN" altLang="en-US" sz="2400" kern="1200" dirty="0"/>
        </a:p>
      </dsp:txBody>
      <dsp:txXfrm>
        <a:off x="2674753" y="986565"/>
        <a:ext cx="576310" cy="840720"/>
      </dsp:txXfrm>
    </dsp:sp>
    <dsp:sp modelId="{CA903B64-A27E-DF4F-B053-6E0C2156A502}">
      <dsp:nvSpPr>
        <dsp:cNvPr id="0" name=""/>
        <dsp:cNvSpPr/>
      </dsp:nvSpPr>
      <dsp:spPr>
        <a:xfrm>
          <a:off x="2656823" y="1937016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68</a:t>
          </a:r>
          <a:endParaRPr lang="zh-CN" altLang="en-US" sz="2200" kern="1200" dirty="0"/>
        </a:p>
      </dsp:txBody>
      <dsp:txXfrm>
        <a:off x="2674753" y="1954946"/>
        <a:ext cx="576310" cy="840720"/>
      </dsp:txXfrm>
    </dsp:sp>
    <dsp:sp modelId="{EC09CBC0-FADB-5A4D-A505-A6D0B352F4D9}">
      <dsp:nvSpPr>
        <dsp:cNvPr id="0" name=""/>
        <dsp:cNvSpPr/>
      </dsp:nvSpPr>
      <dsp:spPr>
        <a:xfrm>
          <a:off x="3320415" y="968635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1</a:t>
          </a:r>
          <a:endParaRPr lang="zh-CN" altLang="en-US" sz="2400" kern="1200" dirty="0"/>
        </a:p>
      </dsp:txBody>
      <dsp:txXfrm>
        <a:off x="3338345" y="986565"/>
        <a:ext cx="576310" cy="840720"/>
      </dsp:txXfrm>
    </dsp:sp>
    <dsp:sp modelId="{2DF40B87-3036-624D-AA61-B87DE54493B2}">
      <dsp:nvSpPr>
        <dsp:cNvPr id="0" name=""/>
        <dsp:cNvSpPr/>
      </dsp:nvSpPr>
      <dsp:spPr>
        <a:xfrm>
          <a:off x="3320415" y="1937016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1/6</a:t>
          </a:r>
          <a:endParaRPr lang="zh-CN" altLang="en-US" sz="2200" kern="1200" dirty="0"/>
        </a:p>
      </dsp:txBody>
      <dsp:txXfrm>
        <a:off x="3338345" y="1954946"/>
        <a:ext cx="576310" cy="840720"/>
      </dsp:txXfrm>
    </dsp:sp>
    <dsp:sp modelId="{C4A289DB-D5D5-BB45-888B-096419548EDD}">
      <dsp:nvSpPr>
        <dsp:cNvPr id="0" name=""/>
        <dsp:cNvSpPr/>
      </dsp:nvSpPr>
      <dsp:spPr>
        <a:xfrm>
          <a:off x="3984008" y="968635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</a:t>
          </a:r>
          <a:endParaRPr lang="zh-CN" altLang="en-US" sz="2400" kern="1200" dirty="0"/>
        </a:p>
      </dsp:txBody>
      <dsp:txXfrm>
        <a:off x="4001938" y="986565"/>
        <a:ext cx="576310" cy="840720"/>
      </dsp:txXfrm>
    </dsp:sp>
    <dsp:sp modelId="{DB3920C0-5834-954F-B5C1-BB34C6BF1E1A}">
      <dsp:nvSpPr>
        <dsp:cNvPr id="0" name=""/>
        <dsp:cNvSpPr/>
      </dsp:nvSpPr>
      <dsp:spPr>
        <a:xfrm>
          <a:off x="3984008" y="1937016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9</a:t>
          </a:r>
          <a:endParaRPr lang="zh-CN" altLang="en-US" sz="2200" kern="1200" dirty="0"/>
        </a:p>
      </dsp:txBody>
      <dsp:txXfrm>
        <a:off x="4001938" y="1954946"/>
        <a:ext cx="576310" cy="840720"/>
      </dsp:txXfrm>
    </dsp:sp>
    <dsp:sp modelId="{7EA65F25-1882-5044-8C28-720B132C8C90}">
      <dsp:nvSpPr>
        <dsp:cNvPr id="0" name=""/>
        <dsp:cNvSpPr/>
      </dsp:nvSpPr>
      <dsp:spPr>
        <a:xfrm>
          <a:off x="4647601" y="968635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6</a:t>
          </a:r>
          <a:endParaRPr lang="zh-CN" altLang="en-US" sz="2400" kern="1200" dirty="0"/>
        </a:p>
      </dsp:txBody>
      <dsp:txXfrm>
        <a:off x="4665531" y="986565"/>
        <a:ext cx="576310" cy="840720"/>
      </dsp:txXfrm>
    </dsp:sp>
    <dsp:sp modelId="{3EC6B85C-5CF0-A44A-BA38-CBC29575F3ED}">
      <dsp:nvSpPr>
        <dsp:cNvPr id="0" name=""/>
        <dsp:cNvSpPr/>
      </dsp:nvSpPr>
      <dsp:spPr>
        <a:xfrm>
          <a:off x="4647601" y="1937016"/>
          <a:ext cx="612170" cy="8765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6/6</a:t>
          </a:r>
          <a:endParaRPr lang="zh-CN" altLang="en-US" sz="2200" kern="1200" dirty="0"/>
        </a:p>
      </dsp:txBody>
      <dsp:txXfrm>
        <a:off x="4665531" y="1954946"/>
        <a:ext cx="576310" cy="840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28E02-F24B-A546-974E-79F8C6A9656B}">
      <dsp:nvSpPr>
        <dsp:cNvPr id="0" name=""/>
        <dsp:cNvSpPr/>
      </dsp:nvSpPr>
      <dsp:spPr>
        <a:xfrm>
          <a:off x="830414" y="95197"/>
          <a:ext cx="1889313" cy="656133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A2FA9-89F9-3841-9E61-D96BA6315184}">
      <dsp:nvSpPr>
        <dsp:cNvPr id="0" name=""/>
        <dsp:cNvSpPr/>
      </dsp:nvSpPr>
      <dsp:spPr>
        <a:xfrm>
          <a:off x="1594927" y="1701846"/>
          <a:ext cx="366145" cy="234333"/>
        </a:xfrm>
        <a:prstGeom prst="downArrow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18A7C-789A-D445-A60C-753081F15CC3}">
      <dsp:nvSpPr>
        <dsp:cNvPr id="0" name=""/>
        <dsp:cNvSpPr/>
      </dsp:nvSpPr>
      <dsp:spPr>
        <a:xfrm>
          <a:off x="899249" y="1889313"/>
          <a:ext cx="1757500" cy="43937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Outputs</a:t>
          </a:r>
          <a:endParaRPr lang="zh-CN" altLang="en-US" sz="1600" kern="1200" dirty="0"/>
        </a:p>
      </dsp:txBody>
      <dsp:txXfrm>
        <a:off x="899249" y="1889313"/>
        <a:ext cx="1757500" cy="439375"/>
      </dsp:txXfrm>
    </dsp:sp>
    <dsp:sp modelId="{8E7FD16A-BA41-8C49-BB51-30333CFBD3F1}">
      <dsp:nvSpPr>
        <dsp:cNvPr id="0" name=""/>
        <dsp:cNvSpPr/>
      </dsp:nvSpPr>
      <dsp:spPr>
        <a:xfrm>
          <a:off x="1517304" y="802006"/>
          <a:ext cx="659062" cy="659062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Num </a:t>
          </a:r>
          <a:endParaRPr lang="zh-CN" altLang="en-US" sz="1500" kern="1200" dirty="0"/>
        </a:p>
      </dsp:txBody>
      <dsp:txXfrm>
        <a:off x="1613821" y="898523"/>
        <a:ext cx="466028" cy="466028"/>
      </dsp:txXfrm>
    </dsp:sp>
    <dsp:sp modelId="{302A8DD9-F73D-A545-8850-162028525A6D}">
      <dsp:nvSpPr>
        <dsp:cNvPr id="0" name=""/>
        <dsp:cNvSpPr/>
      </dsp:nvSpPr>
      <dsp:spPr>
        <a:xfrm>
          <a:off x="1045708" y="307562"/>
          <a:ext cx="659062" cy="659062"/>
        </a:xfrm>
        <a:prstGeom prst="ellipse">
          <a:avLst/>
        </a:prstGeom>
        <a:solidFill>
          <a:schemeClr val="accent5">
            <a:shade val="80000"/>
            <a:hueOff val="94811"/>
            <a:satOff val="-38978"/>
            <a:lumOff val="2011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Num </a:t>
          </a:r>
          <a:endParaRPr lang="zh-CN" altLang="en-US" sz="1500" kern="1200" dirty="0"/>
        </a:p>
      </dsp:txBody>
      <dsp:txXfrm>
        <a:off x="1142225" y="404079"/>
        <a:ext cx="466028" cy="466028"/>
      </dsp:txXfrm>
    </dsp:sp>
    <dsp:sp modelId="{CD72EDA3-CB65-D04F-B395-9F1669B557B8}">
      <dsp:nvSpPr>
        <dsp:cNvPr id="0" name=""/>
        <dsp:cNvSpPr/>
      </dsp:nvSpPr>
      <dsp:spPr>
        <a:xfrm>
          <a:off x="1719416" y="148215"/>
          <a:ext cx="659062" cy="659062"/>
        </a:xfrm>
        <a:prstGeom prst="ellipse">
          <a:avLst/>
        </a:prstGeom>
        <a:solidFill>
          <a:schemeClr val="accent5">
            <a:shade val="80000"/>
            <a:hueOff val="189621"/>
            <a:satOff val="-77955"/>
            <a:lumOff val="4023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Num </a:t>
          </a:r>
          <a:endParaRPr lang="zh-CN" altLang="en-US" sz="1500" kern="1200" dirty="0"/>
        </a:p>
      </dsp:txBody>
      <dsp:txXfrm>
        <a:off x="1815933" y="244732"/>
        <a:ext cx="466028" cy="466028"/>
      </dsp:txXfrm>
    </dsp:sp>
    <dsp:sp modelId="{97BB05E3-3B3B-4D41-A720-F9E3BC293209}">
      <dsp:nvSpPr>
        <dsp:cNvPr id="0" name=""/>
        <dsp:cNvSpPr/>
      </dsp:nvSpPr>
      <dsp:spPr>
        <a:xfrm>
          <a:off x="752791" y="14645"/>
          <a:ext cx="2050417" cy="164033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28E02-F24B-A546-974E-79F8C6A9656B}">
      <dsp:nvSpPr>
        <dsp:cNvPr id="0" name=""/>
        <dsp:cNvSpPr/>
      </dsp:nvSpPr>
      <dsp:spPr>
        <a:xfrm>
          <a:off x="830414" y="95197"/>
          <a:ext cx="1889313" cy="656133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A2FA9-89F9-3841-9E61-D96BA6315184}">
      <dsp:nvSpPr>
        <dsp:cNvPr id="0" name=""/>
        <dsp:cNvSpPr/>
      </dsp:nvSpPr>
      <dsp:spPr>
        <a:xfrm>
          <a:off x="1594927" y="1701846"/>
          <a:ext cx="366145" cy="234333"/>
        </a:xfrm>
        <a:prstGeom prst="downArrow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18A7C-789A-D445-A60C-753081F15CC3}">
      <dsp:nvSpPr>
        <dsp:cNvPr id="0" name=""/>
        <dsp:cNvSpPr/>
      </dsp:nvSpPr>
      <dsp:spPr>
        <a:xfrm>
          <a:off x="899249" y="1889313"/>
          <a:ext cx="1757500" cy="43937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Outputs</a:t>
          </a:r>
          <a:endParaRPr lang="zh-CN" altLang="en-US" sz="1600" kern="1200" dirty="0"/>
        </a:p>
      </dsp:txBody>
      <dsp:txXfrm>
        <a:off x="899249" y="1889313"/>
        <a:ext cx="1757500" cy="439375"/>
      </dsp:txXfrm>
    </dsp:sp>
    <dsp:sp modelId="{8E7FD16A-BA41-8C49-BB51-30333CFBD3F1}">
      <dsp:nvSpPr>
        <dsp:cNvPr id="0" name=""/>
        <dsp:cNvSpPr/>
      </dsp:nvSpPr>
      <dsp:spPr>
        <a:xfrm>
          <a:off x="1517304" y="802006"/>
          <a:ext cx="659062" cy="659062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Num </a:t>
          </a:r>
          <a:endParaRPr lang="zh-CN" altLang="en-US" sz="1500" kern="1200" dirty="0"/>
        </a:p>
      </dsp:txBody>
      <dsp:txXfrm>
        <a:off x="1613821" y="898523"/>
        <a:ext cx="466028" cy="466028"/>
      </dsp:txXfrm>
    </dsp:sp>
    <dsp:sp modelId="{302A8DD9-F73D-A545-8850-162028525A6D}">
      <dsp:nvSpPr>
        <dsp:cNvPr id="0" name=""/>
        <dsp:cNvSpPr/>
      </dsp:nvSpPr>
      <dsp:spPr>
        <a:xfrm>
          <a:off x="1045708" y="307562"/>
          <a:ext cx="659062" cy="659062"/>
        </a:xfrm>
        <a:prstGeom prst="ellipse">
          <a:avLst/>
        </a:prstGeom>
        <a:solidFill>
          <a:schemeClr val="accent5">
            <a:shade val="80000"/>
            <a:hueOff val="94811"/>
            <a:satOff val="-38978"/>
            <a:lumOff val="2011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Num </a:t>
          </a:r>
          <a:endParaRPr lang="zh-CN" altLang="en-US" sz="1500" kern="1200" dirty="0"/>
        </a:p>
      </dsp:txBody>
      <dsp:txXfrm>
        <a:off x="1142225" y="404079"/>
        <a:ext cx="466028" cy="466028"/>
      </dsp:txXfrm>
    </dsp:sp>
    <dsp:sp modelId="{CD72EDA3-CB65-D04F-B395-9F1669B557B8}">
      <dsp:nvSpPr>
        <dsp:cNvPr id="0" name=""/>
        <dsp:cNvSpPr/>
      </dsp:nvSpPr>
      <dsp:spPr>
        <a:xfrm>
          <a:off x="1719416" y="148215"/>
          <a:ext cx="659062" cy="659062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List </a:t>
          </a:r>
          <a:endParaRPr lang="zh-CN" altLang="en-US" sz="1500" kern="1200" dirty="0"/>
        </a:p>
      </dsp:txBody>
      <dsp:txXfrm>
        <a:off x="1815933" y="244732"/>
        <a:ext cx="466028" cy="466028"/>
      </dsp:txXfrm>
    </dsp:sp>
    <dsp:sp modelId="{97BB05E3-3B3B-4D41-A720-F9E3BC293209}">
      <dsp:nvSpPr>
        <dsp:cNvPr id="0" name=""/>
        <dsp:cNvSpPr/>
      </dsp:nvSpPr>
      <dsp:spPr>
        <a:xfrm>
          <a:off x="752791" y="14645"/>
          <a:ext cx="2050417" cy="164033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AB67F-494F-FE44-AAE2-9D0126828789}">
      <dsp:nvSpPr>
        <dsp:cNvPr id="0" name=""/>
        <dsp:cNvSpPr/>
      </dsp:nvSpPr>
      <dsp:spPr>
        <a:xfrm>
          <a:off x="1037" y="239"/>
          <a:ext cx="781867" cy="5563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Pretty formular</a:t>
          </a:r>
          <a:endParaRPr lang="zh-CN" altLang="en-US" sz="1200" kern="1200" dirty="0"/>
        </a:p>
      </dsp:txBody>
      <dsp:txXfrm>
        <a:off x="17332" y="16534"/>
        <a:ext cx="749277" cy="523762"/>
      </dsp:txXfrm>
    </dsp:sp>
    <dsp:sp modelId="{265DECC6-0B8C-954C-974A-C04A0238FCE8}">
      <dsp:nvSpPr>
        <dsp:cNvPr id="0" name=""/>
        <dsp:cNvSpPr/>
      </dsp:nvSpPr>
      <dsp:spPr>
        <a:xfrm>
          <a:off x="1037" y="602357"/>
          <a:ext cx="781867" cy="5563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Pretty formular</a:t>
          </a:r>
          <a:endParaRPr lang="zh-CN" altLang="en-US" sz="1200" kern="1200" dirty="0"/>
        </a:p>
      </dsp:txBody>
      <dsp:txXfrm>
        <a:off x="17332" y="618652"/>
        <a:ext cx="749277" cy="523762"/>
      </dsp:txXfrm>
    </dsp:sp>
    <dsp:sp modelId="{91A9A055-1AB8-DE44-9742-B6AC2C46AE2C}">
      <dsp:nvSpPr>
        <dsp:cNvPr id="0" name=""/>
        <dsp:cNvSpPr/>
      </dsp:nvSpPr>
      <dsp:spPr>
        <a:xfrm>
          <a:off x="1037" y="1204474"/>
          <a:ext cx="781867" cy="5563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Pretty formular</a:t>
          </a:r>
          <a:endParaRPr lang="zh-CN" altLang="en-US" sz="1200" kern="1200" dirty="0"/>
        </a:p>
      </dsp:txBody>
      <dsp:txXfrm>
        <a:off x="17332" y="1220769"/>
        <a:ext cx="749277" cy="523762"/>
      </dsp:txXfrm>
    </dsp:sp>
    <dsp:sp modelId="{002B59DD-4688-6548-8E2F-DCD3C4EDD8EC}">
      <dsp:nvSpPr>
        <dsp:cNvPr id="0" name=""/>
        <dsp:cNvSpPr/>
      </dsp:nvSpPr>
      <dsp:spPr>
        <a:xfrm>
          <a:off x="914258" y="239"/>
          <a:ext cx="1671559" cy="5563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Other input data</a:t>
          </a:r>
          <a:endParaRPr lang="zh-CN" altLang="en-US" sz="1200" kern="1200" dirty="0"/>
        </a:p>
      </dsp:txBody>
      <dsp:txXfrm>
        <a:off x="930553" y="16534"/>
        <a:ext cx="1638969" cy="523762"/>
      </dsp:txXfrm>
    </dsp:sp>
    <dsp:sp modelId="{B60DB919-F2D4-514A-9EFE-DCDC5ACF08D5}">
      <dsp:nvSpPr>
        <dsp:cNvPr id="0" name=""/>
        <dsp:cNvSpPr/>
      </dsp:nvSpPr>
      <dsp:spPr>
        <a:xfrm>
          <a:off x="917704" y="602357"/>
          <a:ext cx="1664667" cy="5563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Other input data</a:t>
          </a:r>
          <a:endParaRPr lang="zh-CN" altLang="en-US" sz="1200" kern="1200" dirty="0"/>
        </a:p>
      </dsp:txBody>
      <dsp:txXfrm>
        <a:off x="933999" y="618652"/>
        <a:ext cx="1632077" cy="523762"/>
      </dsp:txXfrm>
    </dsp:sp>
    <dsp:sp modelId="{37B8386E-CD18-2D47-BB49-FC9FD36E14CF}">
      <dsp:nvSpPr>
        <dsp:cNvPr id="0" name=""/>
        <dsp:cNvSpPr/>
      </dsp:nvSpPr>
      <dsp:spPr>
        <a:xfrm>
          <a:off x="920326" y="1204474"/>
          <a:ext cx="1659423" cy="5563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Other input data</a:t>
          </a:r>
          <a:endParaRPr lang="zh-CN" altLang="en-US" sz="1200" kern="1200" dirty="0"/>
        </a:p>
      </dsp:txBody>
      <dsp:txXfrm>
        <a:off x="936621" y="1220769"/>
        <a:ext cx="1626833" cy="5237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AB67F-494F-FE44-AAE2-9D0126828789}">
      <dsp:nvSpPr>
        <dsp:cNvPr id="0" name=""/>
        <dsp:cNvSpPr/>
      </dsp:nvSpPr>
      <dsp:spPr>
        <a:xfrm>
          <a:off x="1263" y="239"/>
          <a:ext cx="2584329" cy="5563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Pretty formular + Other input data</a:t>
          </a:r>
          <a:endParaRPr lang="zh-CN" altLang="en-US" sz="1200" kern="1200" dirty="0"/>
        </a:p>
      </dsp:txBody>
      <dsp:txXfrm>
        <a:off x="17558" y="16534"/>
        <a:ext cx="2551739" cy="523762"/>
      </dsp:txXfrm>
    </dsp:sp>
    <dsp:sp modelId="{265DECC6-0B8C-954C-974A-C04A0238FCE8}">
      <dsp:nvSpPr>
        <dsp:cNvPr id="0" name=""/>
        <dsp:cNvSpPr/>
      </dsp:nvSpPr>
      <dsp:spPr>
        <a:xfrm>
          <a:off x="1263" y="602357"/>
          <a:ext cx="2584329" cy="5563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Pretty formular + Other input data</a:t>
          </a:r>
          <a:endParaRPr lang="zh-CN" altLang="en-US" sz="1200" kern="1200" dirty="0"/>
        </a:p>
      </dsp:txBody>
      <dsp:txXfrm>
        <a:off x="17558" y="618652"/>
        <a:ext cx="2551739" cy="523762"/>
      </dsp:txXfrm>
    </dsp:sp>
    <dsp:sp modelId="{91A9A055-1AB8-DE44-9742-B6AC2C46AE2C}">
      <dsp:nvSpPr>
        <dsp:cNvPr id="0" name=""/>
        <dsp:cNvSpPr/>
      </dsp:nvSpPr>
      <dsp:spPr>
        <a:xfrm>
          <a:off x="1263" y="1204474"/>
          <a:ext cx="2584329" cy="5563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Pretty formular + Other input data</a:t>
          </a:r>
          <a:endParaRPr lang="zh-CN" altLang="en-US" sz="1200" kern="1200" dirty="0"/>
        </a:p>
      </dsp:txBody>
      <dsp:txXfrm>
        <a:off x="17558" y="1220769"/>
        <a:ext cx="2551739" cy="5237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FB7DE-892E-B649-A807-7DB237C74C6E}">
      <dsp:nvSpPr>
        <dsp:cNvPr id="0" name=""/>
        <dsp:cNvSpPr/>
      </dsp:nvSpPr>
      <dsp:spPr>
        <a:xfrm rot="13099006">
          <a:off x="2050800" y="2299117"/>
          <a:ext cx="11443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308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43AA-6098-8F4A-8824-14FA77C37E4B}">
      <dsp:nvSpPr>
        <dsp:cNvPr id="0" name=""/>
        <dsp:cNvSpPr/>
      </dsp:nvSpPr>
      <dsp:spPr>
        <a:xfrm rot="5285672">
          <a:off x="3559278" y="3722686"/>
          <a:ext cx="2557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785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86A9D-4B30-ED47-ABE9-2BAEA942BA3C}">
      <dsp:nvSpPr>
        <dsp:cNvPr id="0" name=""/>
        <dsp:cNvSpPr/>
      </dsp:nvSpPr>
      <dsp:spPr>
        <a:xfrm rot="19211276">
          <a:off x="4099322" y="2288179"/>
          <a:ext cx="11422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2260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F5238-4658-FC40-88F2-2D0ACC68E256}">
      <dsp:nvSpPr>
        <dsp:cNvPr id="0" name=""/>
        <dsp:cNvSpPr/>
      </dsp:nvSpPr>
      <dsp:spPr>
        <a:xfrm>
          <a:off x="2021699" y="2653857"/>
          <a:ext cx="3291132" cy="94100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40" tIns="116840" rIns="116840" bIns="11684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kern="1200" dirty="0"/>
            <a:t>DNN</a:t>
          </a:r>
          <a:endParaRPr lang="zh-CN" altLang="en-US" sz="4600" kern="1200" dirty="0"/>
        </a:p>
      </dsp:txBody>
      <dsp:txXfrm>
        <a:off x="2067635" y="2699793"/>
        <a:ext cx="3199260" cy="849134"/>
      </dsp:txXfrm>
    </dsp:sp>
    <dsp:sp modelId="{F69A6B15-C705-344D-83B4-1B648DE8F4CD}">
      <dsp:nvSpPr>
        <dsp:cNvPr id="0" name=""/>
        <dsp:cNvSpPr/>
      </dsp:nvSpPr>
      <dsp:spPr>
        <a:xfrm>
          <a:off x="3959048" y="1489862"/>
          <a:ext cx="2819279" cy="43263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Fully connected layers</a:t>
          </a:r>
          <a:endParaRPr lang="zh-CN" altLang="en-US" sz="1600" kern="1200" dirty="0"/>
        </a:p>
      </dsp:txBody>
      <dsp:txXfrm>
        <a:off x="3980168" y="1510982"/>
        <a:ext cx="2777039" cy="390397"/>
      </dsp:txXfrm>
    </dsp:sp>
    <dsp:sp modelId="{D0DAC288-271F-E845-8B0F-62CED88CC8C2}">
      <dsp:nvSpPr>
        <dsp:cNvPr id="0" name=""/>
        <dsp:cNvSpPr/>
      </dsp:nvSpPr>
      <dsp:spPr>
        <a:xfrm rot="16595330">
          <a:off x="5184973" y="1255667"/>
          <a:ext cx="4715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1504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01D71-DC43-594F-AF99-A5FD2DD93B94}">
      <dsp:nvSpPr>
        <dsp:cNvPr id="0" name=""/>
        <dsp:cNvSpPr/>
      </dsp:nvSpPr>
      <dsp:spPr>
        <a:xfrm>
          <a:off x="4538123" y="653338"/>
          <a:ext cx="1861828" cy="36813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Other data</a:t>
          </a:r>
          <a:endParaRPr lang="zh-CN" altLang="en-US" sz="1600" kern="1200" dirty="0"/>
        </a:p>
      </dsp:txBody>
      <dsp:txXfrm>
        <a:off x="4556094" y="671309"/>
        <a:ext cx="1825886" cy="332191"/>
      </dsp:txXfrm>
    </dsp:sp>
    <dsp:sp modelId="{1CB5757F-317E-314B-9964-F1ED4D1E4ADB}">
      <dsp:nvSpPr>
        <dsp:cNvPr id="0" name=""/>
        <dsp:cNvSpPr/>
      </dsp:nvSpPr>
      <dsp:spPr>
        <a:xfrm>
          <a:off x="2930535" y="3850508"/>
          <a:ext cx="1542751" cy="630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Output</a:t>
          </a:r>
          <a:endParaRPr lang="zh-CN" altLang="en-US" sz="3000" kern="1200" dirty="0"/>
        </a:p>
      </dsp:txBody>
      <dsp:txXfrm>
        <a:off x="2961312" y="3881285"/>
        <a:ext cx="1481197" cy="568920"/>
      </dsp:txXfrm>
    </dsp:sp>
    <dsp:sp modelId="{2F155513-A54E-3B40-97F6-1254C6E06B43}">
      <dsp:nvSpPr>
        <dsp:cNvPr id="0" name=""/>
        <dsp:cNvSpPr/>
      </dsp:nvSpPr>
      <dsp:spPr>
        <a:xfrm>
          <a:off x="504311" y="1489161"/>
          <a:ext cx="2763413" cy="4552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Convolutional layers</a:t>
          </a:r>
          <a:endParaRPr lang="zh-CN" altLang="en-US" sz="1600" kern="1200" dirty="0"/>
        </a:p>
      </dsp:txBody>
      <dsp:txXfrm>
        <a:off x="526533" y="1511383"/>
        <a:ext cx="2718969" cy="410771"/>
      </dsp:txXfrm>
    </dsp:sp>
    <dsp:sp modelId="{D620B1EF-414B-F240-A728-2D88C126E9D8}">
      <dsp:nvSpPr>
        <dsp:cNvPr id="0" name=""/>
        <dsp:cNvSpPr/>
      </dsp:nvSpPr>
      <dsp:spPr>
        <a:xfrm rot="15515095">
          <a:off x="1584977" y="1280433"/>
          <a:ext cx="4258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5880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0B4E0-E83D-6A44-9F93-1CF4580438AC}">
      <dsp:nvSpPr>
        <dsp:cNvPr id="0" name=""/>
        <dsp:cNvSpPr/>
      </dsp:nvSpPr>
      <dsp:spPr>
        <a:xfrm>
          <a:off x="832110" y="635151"/>
          <a:ext cx="1759180" cy="43655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Pretty formular</a:t>
          </a:r>
          <a:endParaRPr lang="zh-CN" altLang="en-US" sz="1600" kern="1200" dirty="0"/>
        </a:p>
      </dsp:txBody>
      <dsp:txXfrm>
        <a:off x="853421" y="656462"/>
        <a:ext cx="1716558" cy="3939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1AD02-9695-5347-8D71-C621F0F198E6}">
      <dsp:nvSpPr>
        <dsp:cNvPr id="0" name=""/>
        <dsp:cNvSpPr/>
      </dsp:nvSpPr>
      <dsp:spPr>
        <a:xfrm>
          <a:off x="1013412" y="-3070"/>
          <a:ext cx="4069174" cy="4069174"/>
        </a:xfrm>
        <a:prstGeom prst="circularArrow">
          <a:avLst>
            <a:gd name="adj1" fmla="val 5274"/>
            <a:gd name="adj2" fmla="val 312630"/>
            <a:gd name="adj3" fmla="val 14264564"/>
            <a:gd name="adj4" fmla="val 17105730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C4BBD-057E-7E45-9F24-09A12D8C801C}">
      <dsp:nvSpPr>
        <dsp:cNvPr id="0" name=""/>
        <dsp:cNvSpPr/>
      </dsp:nvSpPr>
      <dsp:spPr>
        <a:xfrm>
          <a:off x="2290464" y="2451"/>
          <a:ext cx="1515070" cy="757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Select</a:t>
          </a:r>
          <a:endParaRPr lang="zh-CN" altLang="en-US" sz="1600" kern="1200" dirty="0"/>
        </a:p>
      </dsp:txBody>
      <dsp:txXfrm>
        <a:off x="2327444" y="39431"/>
        <a:ext cx="1441110" cy="683575"/>
      </dsp:txXfrm>
    </dsp:sp>
    <dsp:sp modelId="{525AA795-401E-6546-969D-57D711DAD371}">
      <dsp:nvSpPr>
        <dsp:cNvPr id="0" name=""/>
        <dsp:cNvSpPr/>
      </dsp:nvSpPr>
      <dsp:spPr>
        <a:xfrm>
          <a:off x="3720082" y="827842"/>
          <a:ext cx="1515070" cy="757535"/>
        </a:xfrm>
        <a:prstGeom prst="roundRect">
          <a:avLst/>
        </a:prstGeom>
        <a:solidFill>
          <a:schemeClr val="accent2">
            <a:hueOff val="3475391"/>
            <a:satOff val="-2007"/>
            <a:lumOff val="-4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Best individuals</a:t>
          </a:r>
          <a:endParaRPr lang="zh-CN" altLang="en-US" sz="1600" kern="1200" dirty="0"/>
        </a:p>
      </dsp:txBody>
      <dsp:txXfrm>
        <a:off x="3757062" y="864822"/>
        <a:ext cx="1441110" cy="683575"/>
      </dsp:txXfrm>
    </dsp:sp>
    <dsp:sp modelId="{C9575B30-0D58-4CEB-B272-A4FABEF3054C}">
      <dsp:nvSpPr>
        <dsp:cNvPr id="0" name=""/>
        <dsp:cNvSpPr/>
      </dsp:nvSpPr>
      <dsp:spPr>
        <a:xfrm>
          <a:off x="3720082" y="2478622"/>
          <a:ext cx="1515070" cy="757535"/>
        </a:xfrm>
        <a:prstGeom prst="roundRect">
          <a:avLst/>
        </a:prstGeom>
        <a:solidFill>
          <a:schemeClr val="accent2">
            <a:hueOff val="6950782"/>
            <a:satOff val="-4014"/>
            <a:lumOff val="-8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Genotype Mutate</a:t>
          </a:r>
          <a:endParaRPr lang="zh-CN" altLang="en-US" sz="1600" kern="1200" dirty="0"/>
        </a:p>
      </dsp:txBody>
      <dsp:txXfrm>
        <a:off x="3757062" y="2515602"/>
        <a:ext cx="1441110" cy="683575"/>
      </dsp:txXfrm>
    </dsp:sp>
    <dsp:sp modelId="{0BD3F563-91DD-7F4D-9D5E-ECA4BB80F05D}">
      <dsp:nvSpPr>
        <dsp:cNvPr id="0" name=""/>
        <dsp:cNvSpPr/>
      </dsp:nvSpPr>
      <dsp:spPr>
        <a:xfrm>
          <a:off x="2486245" y="3306464"/>
          <a:ext cx="1515070" cy="757535"/>
        </a:xfrm>
        <a:prstGeom prst="roundRect">
          <a:avLst/>
        </a:prstGeom>
        <a:solidFill>
          <a:schemeClr val="accent2">
            <a:hueOff val="10426173"/>
            <a:satOff val="-6022"/>
            <a:lumOff val="-12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Crossover</a:t>
          </a:r>
          <a:endParaRPr lang="zh-CN" altLang="en-US" sz="1600" kern="1200" dirty="0"/>
        </a:p>
      </dsp:txBody>
      <dsp:txXfrm>
        <a:off x="2523225" y="3343444"/>
        <a:ext cx="1441110" cy="683575"/>
      </dsp:txXfrm>
    </dsp:sp>
    <dsp:sp modelId="{F296A1AC-31AE-7744-81BD-8DD99EADF9EB}">
      <dsp:nvSpPr>
        <dsp:cNvPr id="0" name=""/>
        <dsp:cNvSpPr/>
      </dsp:nvSpPr>
      <dsp:spPr>
        <a:xfrm>
          <a:off x="627292" y="2272264"/>
          <a:ext cx="1515070" cy="757535"/>
        </a:xfrm>
        <a:prstGeom prst="roundRect">
          <a:avLst/>
        </a:prstGeom>
        <a:solidFill>
          <a:schemeClr val="accent2">
            <a:hueOff val="13901564"/>
            <a:satOff val="-8029"/>
            <a:lumOff val="-16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Offspring</a:t>
          </a:r>
          <a:endParaRPr lang="zh-CN" altLang="en-US" sz="1600" kern="1200" dirty="0"/>
        </a:p>
      </dsp:txBody>
      <dsp:txXfrm>
        <a:off x="664272" y="2309244"/>
        <a:ext cx="1441110" cy="683575"/>
      </dsp:txXfrm>
    </dsp:sp>
    <dsp:sp modelId="{FDA93148-3A41-8F45-8051-289822E5D7D8}">
      <dsp:nvSpPr>
        <dsp:cNvPr id="0" name=""/>
        <dsp:cNvSpPr/>
      </dsp:nvSpPr>
      <dsp:spPr>
        <a:xfrm>
          <a:off x="860846" y="827842"/>
          <a:ext cx="1515070" cy="757535"/>
        </a:xfrm>
        <a:prstGeom prst="roundRect">
          <a:avLst/>
        </a:prstGeom>
        <a:solidFill>
          <a:schemeClr val="accent2">
            <a:hueOff val="17376954"/>
            <a:satOff val="-10036"/>
            <a:lumOff val="-2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Generate new population</a:t>
          </a:r>
          <a:endParaRPr lang="zh-CN" altLang="en-US" sz="1600" kern="1200" dirty="0"/>
        </a:p>
      </dsp:txBody>
      <dsp:txXfrm>
        <a:off x="897826" y="864822"/>
        <a:ext cx="1441110" cy="683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5A989-4AA1-E441-BD87-B2998961218A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C3AA0-0127-1F48-84B6-5EC0961FA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3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0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06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3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99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21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40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5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3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48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70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63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51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4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11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30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79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5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72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56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54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9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4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86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81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1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334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7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76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57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582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29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583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52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648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28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035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604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277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2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73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07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267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07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9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149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4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68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3AA0-0127-1F48-84B6-5EC0961FA8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diagramData" Target="../diagrams/data15.xml"/><Relationship Id="rId26" Type="http://schemas.openxmlformats.org/officeDocument/2006/relationships/diagramColors" Target="../diagrams/colors16.xml"/><Relationship Id="rId3" Type="http://schemas.openxmlformats.org/officeDocument/2006/relationships/diagramData" Target="../diagrams/data12.xml"/><Relationship Id="rId21" Type="http://schemas.openxmlformats.org/officeDocument/2006/relationships/diagramColors" Target="../diagrams/colors15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5" Type="http://schemas.openxmlformats.org/officeDocument/2006/relationships/diagramQuickStyle" Target="../diagrams/quickStyle16.xml"/><Relationship Id="rId2" Type="http://schemas.openxmlformats.org/officeDocument/2006/relationships/notesSlide" Target="../notesSlides/notesSlide42.xml"/><Relationship Id="rId16" Type="http://schemas.openxmlformats.org/officeDocument/2006/relationships/diagramColors" Target="../diagrams/colors14.xml"/><Relationship Id="rId20" Type="http://schemas.openxmlformats.org/officeDocument/2006/relationships/diagramQuickStyle" Target="../diagrams/quickStyle15.xml"/><Relationship Id="rId29" Type="http://schemas.openxmlformats.org/officeDocument/2006/relationships/diagramLayout" Target="../diagrams/layout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24" Type="http://schemas.openxmlformats.org/officeDocument/2006/relationships/diagramLayout" Target="../diagrams/layout16.xml"/><Relationship Id="rId32" Type="http://schemas.microsoft.com/office/2007/relationships/diagramDrawing" Target="../diagrams/drawing17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23" Type="http://schemas.openxmlformats.org/officeDocument/2006/relationships/diagramData" Target="../diagrams/data16.xml"/><Relationship Id="rId28" Type="http://schemas.openxmlformats.org/officeDocument/2006/relationships/diagramData" Target="../diagrams/data17.xml"/><Relationship Id="rId10" Type="http://schemas.openxmlformats.org/officeDocument/2006/relationships/diagramQuickStyle" Target="../diagrams/quickStyle13.xml"/><Relationship Id="rId19" Type="http://schemas.openxmlformats.org/officeDocument/2006/relationships/diagramLayout" Target="../diagrams/layout15.xml"/><Relationship Id="rId31" Type="http://schemas.openxmlformats.org/officeDocument/2006/relationships/diagramColors" Target="../diagrams/colors17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Relationship Id="rId22" Type="http://schemas.microsoft.com/office/2007/relationships/diagramDrawing" Target="../diagrams/drawing15.xml"/><Relationship Id="rId27" Type="http://schemas.microsoft.com/office/2007/relationships/diagramDrawing" Target="../diagrams/drawing16.xml"/><Relationship Id="rId30" Type="http://schemas.openxmlformats.org/officeDocument/2006/relationships/diagramQuickStyle" Target="../diagrams/quickStyle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8ED9A47F-6D5C-B60C-3385-9134397A70EF}"/>
              </a:ext>
            </a:extLst>
          </p:cNvPr>
          <p:cNvSpPr txBox="1"/>
          <p:nvPr/>
        </p:nvSpPr>
        <p:spPr>
          <a:xfrm>
            <a:off x="1664899" y="1592084"/>
            <a:ext cx="7479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U Delft-UltraLight" charset="0"/>
                <a:ea typeface="TU Delft-UltraLight" charset="0"/>
                <a:cs typeface="TU Delft-UltraLight" charset="0"/>
              </a:rPr>
              <a:t>Data-driven crystal elastic constants prediction and selection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297998-42A1-0FD7-3181-6572C7C71C64}"/>
              </a:ext>
            </a:extLst>
          </p:cNvPr>
          <p:cNvSpPr txBox="1"/>
          <p:nvPr/>
        </p:nvSpPr>
        <p:spPr>
          <a:xfrm>
            <a:off x="4572000" y="3082077"/>
            <a:ext cx="41406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U Delft-UltraLight" charset="0"/>
                <a:ea typeface="TU Delft-UltraLight" charset="0"/>
                <a:cs typeface="TU Delft-UltraLight" charset="0"/>
              </a:rPr>
              <a:t>By </a:t>
            </a:r>
            <a:r>
              <a:rPr lang="en-US" sz="2500" dirty="0" err="1">
                <a:latin typeface="TU Delft-UltraLight" charset="0"/>
                <a:ea typeface="TU Delft-UltraLight" charset="0"/>
                <a:cs typeface="TU Delft-UltraLight" charset="0"/>
              </a:rPr>
              <a:t>Xusen</a:t>
            </a:r>
            <a:r>
              <a:rPr lang="en-US" sz="2500" dirty="0">
                <a:latin typeface="TU Delft-UltraLight" charset="0"/>
                <a:ea typeface="TU Delft-UltraLight" charset="0"/>
                <a:cs typeface="TU Delft-UltraLight" charset="0"/>
              </a:rPr>
              <a:t> Qin  and </a:t>
            </a:r>
            <a:r>
              <a:rPr lang="en-US" sz="2500" dirty="0" err="1">
                <a:latin typeface="TU Delft-UltraLight" charset="0"/>
                <a:ea typeface="TU Delft-UltraLight" charset="0"/>
                <a:cs typeface="TU Delft-UltraLight" charset="0"/>
              </a:rPr>
              <a:t>Linhan</a:t>
            </a:r>
            <a:r>
              <a:rPr lang="en-US" sz="2500" dirty="0">
                <a:latin typeface="TU Delft-UltraLight" charset="0"/>
                <a:ea typeface="TU Delft-UltraLight" charset="0"/>
                <a:cs typeface="TU Delft-UltraLight" charset="0"/>
              </a:rPr>
              <a:t> Peng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4976" y="93733"/>
            <a:ext cx="598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U Delft-UltraLight" charset="0"/>
                <a:ea typeface="TU Delft-UltraLight" charset="0"/>
                <a:cs typeface="TU Delft-UltraLight" charset="0"/>
              </a:rPr>
              <a:t>Faculties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1A6E0C42-6BEA-A609-EC8F-B33B737EE29F}"/>
              </a:ext>
            </a:extLst>
          </p:cNvPr>
          <p:cNvSpPr txBox="1"/>
          <p:nvPr/>
        </p:nvSpPr>
        <p:spPr>
          <a:xfrm>
            <a:off x="1704975" y="90005"/>
            <a:ext cx="5170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U Delft-UltraLight" charset="0"/>
                <a:ea typeface="TU Delft-UltraLight" charset="0"/>
                <a:cs typeface="TU Delft-UltraLight" charset="0"/>
              </a:rPr>
              <a:t>Conventional methods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92132782-C048-B645-34CD-6AB8DBED003E}"/>
              </a:ext>
            </a:extLst>
          </p:cNvPr>
          <p:cNvSpPr txBox="1"/>
          <p:nvPr/>
        </p:nvSpPr>
        <p:spPr>
          <a:xfrm>
            <a:off x="2150672" y="1161512"/>
            <a:ext cx="36088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U Delft-UltraLight" charset="0"/>
                <a:ea typeface="TU Delft-UltraLight" charset="0"/>
                <a:cs typeface="TU Delft-UltraLight" charset="0"/>
              </a:rPr>
              <a:t>Fist principles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756DCD27-60F6-E9F7-BBC9-6339F0614EED}"/>
              </a:ext>
            </a:extLst>
          </p:cNvPr>
          <p:cNvSpPr txBox="1"/>
          <p:nvPr/>
        </p:nvSpPr>
        <p:spPr>
          <a:xfrm>
            <a:off x="2150672" y="1715510"/>
            <a:ext cx="5061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U Delft-UltraLight" charset="0"/>
                <a:ea typeface="TU Delft-UltraLight" charset="0"/>
                <a:cs typeface="TU Delft-UltraLight" charset="0"/>
              </a:rPr>
              <a:t>Density functional theory(DFT)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D93ADE0-F1EC-91C5-29BB-446E42079AA2}"/>
              </a:ext>
            </a:extLst>
          </p:cNvPr>
          <p:cNvCxnSpPr>
            <a:cxnSpLocks/>
          </p:cNvCxnSpPr>
          <p:nvPr/>
        </p:nvCxnSpPr>
        <p:spPr>
          <a:xfrm>
            <a:off x="2941489" y="2269508"/>
            <a:ext cx="0" cy="37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9">
            <a:extLst>
              <a:ext uri="{FF2B5EF4-FFF2-40B4-BE49-F238E27FC236}">
                <a16:creationId xmlns:a16="http://schemas.microsoft.com/office/drawing/2014/main" id="{12886275-5430-3173-6735-FBBF721E6647}"/>
              </a:ext>
            </a:extLst>
          </p:cNvPr>
          <p:cNvSpPr txBox="1"/>
          <p:nvPr/>
        </p:nvSpPr>
        <p:spPr>
          <a:xfrm>
            <a:off x="2286090" y="2706125"/>
            <a:ext cx="5061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U Delft-UltraLight" charset="0"/>
                <a:ea typeface="TU Delft-UltraLight" charset="0"/>
                <a:cs typeface="TU Delft-UltraLight" charset="0"/>
              </a:rPr>
              <a:t>Slow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U Delft-UltraLight" charset="0"/>
                <a:ea typeface="TU Delft-UltraLight" charset="0"/>
                <a:cs typeface="TU Delft-UltraLight" charset="0"/>
              </a:rPr>
              <a:t>Complicated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U Delft-UltraLight" charset="0"/>
                <a:ea typeface="TU Delft-UltraLight" charset="0"/>
                <a:cs typeface="TU Delft-UltraLight" charset="0"/>
              </a:rPr>
              <a:t>Models is hard to be reused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A6213C-A4F8-49BB-196C-107CAF1702D1}"/>
              </a:ext>
            </a:extLst>
          </p:cNvPr>
          <p:cNvSpPr/>
          <p:nvPr/>
        </p:nvSpPr>
        <p:spPr>
          <a:xfrm>
            <a:off x="-72577" y="606780"/>
            <a:ext cx="1777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Introduction&amp;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12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830D49B-EF07-3041-AE5B-49E84B78A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82827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左箭头标注 7">
            <a:extLst>
              <a:ext uri="{FF2B5EF4-FFF2-40B4-BE49-F238E27FC236}">
                <a16:creationId xmlns:a16="http://schemas.microsoft.com/office/drawing/2014/main" id="{518650C2-9CE7-234E-BC73-11121766F0B7}"/>
              </a:ext>
            </a:extLst>
          </p:cNvPr>
          <p:cNvSpPr/>
          <p:nvPr/>
        </p:nvSpPr>
        <p:spPr>
          <a:xfrm>
            <a:off x="5630335" y="1733550"/>
            <a:ext cx="2929466" cy="838200"/>
          </a:xfrm>
          <a:prstGeom prst="leftArrowCallout">
            <a:avLst>
              <a:gd name="adj1" fmla="val 18940"/>
              <a:gd name="adj2" fmla="val 29040"/>
              <a:gd name="adj3" fmla="val 61364"/>
              <a:gd name="adj4" fmla="val 6497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Machine learning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A76EB7-FCE7-B79D-D022-59316B2E2CCF}"/>
              </a:ext>
            </a:extLst>
          </p:cNvPr>
          <p:cNvSpPr/>
          <p:nvPr/>
        </p:nvSpPr>
        <p:spPr>
          <a:xfrm>
            <a:off x="-72577" y="606780"/>
            <a:ext cx="1777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Introduction&amp;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79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4976" y="93733"/>
            <a:ext cx="598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U Delft-UltraLight" charset="0"/>
                <a:ea typeface="TU Delft-UltraLight" charset="0"/>
                <a:cs typeface="TU Delft-UltraLight" charset="0"/>
              </a:rPr>
              <a:t>Faculties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1A6E0C42-6BEA-A609-EC8F-B33B737EE29F}"/>
              </a:ext>
            </a:extLst>
          </p:cNvPr>
          <p:cNvSpPr txBox="1"/>
          <p:nvPr/>
        </p:nvSpPr>
        <p:spPr>
          <a:xfrm>
            <a:off x="1704975" y="90005"/>
            <a:ext cx="5170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U Delft-UltraLight" charset="0"/>
                <a:ea typeface="TU Delft-UltraLight" charset="0"/>
                <a:cs typeface="TU Delft-UltraLight" charset="0"/>
              </a:rPr>
              <a:t>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57B8E-7081-C7DE-DB52-766A239F0D9B}"/>
              </a:ext>
            </a:extLst>
          </p:cNvPr>
          <p:cNvSpPr txBox="1"/>
          <p:nvPr/>
        </p:nvSpPr>
        <p:spPr>
          <a:xfrm>
            <a:off x="2625665" y="1094422"/>
            <a:ext cx="5267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U Delft-UltraLight" charset="0"/>
                <a:ea typeface="TU Delft-UltraLight" charset="0"/>
                <a:cs typeface="TU Delft-UltraLight" charset="0"/>
              </a:rPr>
              <a:t>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U Delft-UltraLight" charset="0"/>
                <a:ea typeface="TU Delft-UltraLight" charset="0"/>
                <a:cs typeface="TU Delft-UltraLight" charset="0"/>
              </a:rPr>
              <a:t>More concise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U Delft-UltraLight" charset="0"/>
                <a:ea typeface="TU Delft-UltraLight" charset="0"/>
                <a:cs typeface="TU Delft-UltraLight" charset="0"/>
              </a:rPr>
              <a:t>Models can be  easily reused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DB8716-7D0A-974A-7DF6-7DED927E0623}"/>
              </a:ext>
            </a:extLst>
          </p:cNvPr>
          <p:cNvSpPr txBox="1"/>
          <p:nvPr/>
        </p:nvSpPr>
        <p:spPr>
          <a:xfrm>
            <a:off x="2242867" y="2868281"/>
            <a:ext cx="64956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a machine model to fit the elastic tensor(C</a:t>
            </a:r>
            <a:r>
              <a:rPr lang="en-US" altLang="zh-CN" sz="22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22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22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</a:t>
            </a:r>
            <a:r>
              <a:rPr lang="en-US" altLang="zh-CN" sz="22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</a:t>
            </a:r>
            <a:r>
              <a:rPr lang="en-US" altLang="zh-CN" sz="22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</a:t>
            </a:r>
            <a:r>
              <a:rPr lang="en-US" altLang="zh-CN" sz="22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Improving the accuracy of the models, change the RF to DNN and find a new type of encoder.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CFDF83-DA4B-30D7-5513-5C09CD4FD9E3}"/>
              </a:ext>
            </a:extLst>
          </p:cNvPr>
          <p:cNvSpPr/>
          <p:nvPr/>
        </p:nvSpPr>
        <p:spPr>
          <a:xfrm>
            <a:off x="-72577" y="606780"/>
            <a:ext cx="1777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Introduction&amp;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7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DEB49ED1-8CAE-0F42-8C10-8D9118FC7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795" y="600883"/>
            <a:ext cx="4977881" cy="27283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4976" y="93733"/>
            <a:ext cx="598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U Delft-UltraLight" charset="0"/>
                <a:ea typeface="TU Delft-UltraLight" charset="0"/>
                <a:cs typeface="TU Delft-UltraLight" charset="0"/>
              </a:rPr>
              <a:t>Faculties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1A6E0C42-6BEA-A609-EC8F-B33B737EE29F}"/>
              </a:ext>
            </a:extLst>
          </p:cNvPr>
          <p:cNvSpPr txBox="1"/>
          <p:nvPr/>
        </p:nvSpPr>
        <p:spPr>
          <a:xfrm>
            <a:off x="1704974" y="90005"/>
            <a:ext cx="69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Evolutionary Algorithm(EA)</a:t>
            </a:r>
            <a:endParaRPr lang="en-US" sz="4000" dirty="0">
              <a:latin typeface="TU Delft-UltraLight" charset="0"/>
              <a:ea typeface="TU Delft-UltraLight" charset="0"/>
              <a:cs typeface="TU Delft-UltraLight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DB8716-7D0A-974A-7DF6-7DED927E0623}"/>
              </a:ext>
            </a:extLst>
          </p:cNvPr>
          <p:cNvSpPr txBox="1"/>
          <p:nvPr/>
        </p:nvSpPr>
        <p:spPr>
          <a:xfrm>
            <a:off x="2182482" y="3640737"/>
            <a:ext cx="6495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3.Use Evolutionary algorithm to find the crystal structure when Bulk modulus is max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4837EF-1BB9-4639-0E7D-5877C69BB3DD}"/>
              </a:ext>
            </a:extLst>
          </p:cNvPr>
          <p:cNvSpPr/>
          <p:nvPr/>
        </p:nvSpPr>
        <p:spPr>
          <a:xfrm>
            <a:off x="-72577" y="606780"/>
            <a:ext cx="1777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Introduction&amp;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73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5193" y="1082024"/>
            <a:ext cx="598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U Delft-UltraLight" charset="0"/>
                <a:ea typeface="TU Delft-UltraLight" charset="0"/>
                <a:cs typeface="TU Delft-UltraLight" charset="0"/>
              </a:rPr>
              <a:t>Cs1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DB8716-7D0A-974A-7DF6-7DED927E0623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nl-NL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description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C4AFA6-59B3-3C4A-B03B-31CD8699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883" y="868390"/>
            <a:ext cx="3373772" cy="340671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440F2C5-6770-DD45-BED0-92DF9ABF8E9E}"/>
              </a:ext>
            </a:extLst>
          </p:cNvPr>
          <p:cNvSpPr/>
          <p:nvPr/>
        </p:nvSpPr>
        <p:spPr>
          <a:xfrm>
            <a:off x="1" y="606780"/>
            <a:ext cx="1582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16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DB8716-7D0A-974A-7DF6-7DED927E0623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d</a:t>
            </a:r>
            <a:r>
              <a:rPr lang="nl-NL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escription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CBCCDD2-3629-8046-A564-2C88959A9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762291"/>
              </p:ext>
            </p:extLst>
          </p:nvPr>
        </p:nvGraphicFramePr>
        <p:xfrm>
          <a:off x="2392907" y="1194022"/>
          <a:ext cx="5749607" cy="35858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74092">
                  <a:extLst>
                    <a:ext uri="{9D8B030D-6E8A-4147-A177-3AD203B41FA5}">
                      <a16:colId xmlns:a16="http://schemas.microsoft.com/office/drawing/2014/main" val="1087227818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446200127"/>
                    </a:ext>
                  </a:extLst>
                </a:gridCol>
                <a:gridCol w="1964441">
                  <a:extLst>
                    <a:ext uri="{9D8B030D-6E8A-4147-A177-3AD203B41FA5}">
                      <a16:colId xmlns:a16="http://schemas.microsoft.com/office/drawing/2014/main" val="1135459366"/>
                    </a:ext>
                  </a:extLst>
                </a:gridCol>
                <a:gridCol w="1133776">
                  <a:extLst>
                    <a:ext uri="{9D8B030D-6E8A-4147-A177-3AD203B41FA5}">
                      <a16:colId xmlns:a16="http://schemas.microsoft.com/office/drawing/2014/main" val="2744643967"/>
                    </a:ext>
                  </a:extLst>
                </a:gridCol>
              </a:tblGrid>
              <a:tr h="480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Pretty formula 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Cs1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dirty="0"/>
                        <a:t>Crystal system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b="0" dirty="0" err="1"/>
                        <a:t>Cubic</a:t>
                      </a:r>
                      <a:endParaRPr lang="zh-CN" altLang="en-US" sz="16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182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Energy/Atom</a:t>
                      </a:r>
                    </a:p>
                    <a:p>
                      <a:pPr algn="ctr"/>
                      <a:r>
                        <a:rPr lang="nl-NL" altLang="zh-CN" sz="1600" b="1" dirty="0"/>
                        <a:t>(eV/Atom)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-0.86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/>
                        <a:t>Point </a:t>
                      </a:r>
                      <a:r>
                        <a:rPr lang="nl-NL" altLang="zh-CN" sz="1600" b="1" dirty="0" err="1"/>
                        <a:t>group</a:t>
                      </a:r>
                      <a:endParaRPr lang="zh-CN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0" dirty="0"/>
                        <a:t>m-3m</a:t>
                      </a:r>
                      <a:endParaRPr lang="zh-CN" altLang="en-US" sz="16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72250"/>
                  </a:ext>
                </a:extLst>
              </a:tr>
              <a:tr h="57419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Volume/Atom</a:t>
                      </a:r>
                    </a:p>
                    <a:p>
                      <a:pPr algn="ctr"/>
                      <a:r>
                        <a:rPr lang="en-US" altLang="zh-CN" sz="1600" b="1" dirty="0"/>
                        <a:t>(Å</a:t>
                      </a:r>
                      <a:r>
                        <a:rPr lang="en-US" altLang="zh-CN" sz="1600" b="1" baseline="30000" dirty="0"/>
                        <a:t>3</a:t>
                      </a:r>
                      <a:r>
                        <a:rPr lang="en-US" altLang="zh-CN" sz="1600" b="1" baseline="0" dirty="0"/>
                        <a:t>/Atom)</a:t>
                      </a:r>
                      <a:endParaRPr lang="zh-CN" altLang="en-US" sz="16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114.05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b="1" dirty="0" err="1"/>
                        <a:t>Density</a:t>
                      </a:r>
                      <a:endParaRPr lang="nl-NL" altLang="zh-CN" sz="1600" b="1" dirty="0"/>
                    </a:p>
                    <a:p>
                      <a:pPr algn="ctr"/>
                      <a:r>
                        <a:rPr lang="nl-NL" altLang="zh-CN" sz="1600" b="1" dirty="0"/>
                        <a:t> (g/cm</a:t>
                      </a:r>
                      <a:r>
                        <a:rPr lang="nl-NL" altLang="zh-CN" sz="1600" b="1" baseline="30000" dirty="0"/>
                        <a:t>3</a:t>
                      </a:r>
                      <a:r>
                        <a:rPr lang="nl-NL" altLang="zh-CN" sz="1600" b="1" baseline="0" dirty="0"/>
                        <a:t>)</a:t>
                      </a:r>
                      <a:endParaRPr lang="zh-CN" altLang="en-US" sz="1600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dirty="0"/>
                        <a:t>1.93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926950"/>
                  </a:ext>
                </a:extLst>
              </a:tr>
              <a:tr h="521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Symbol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0" dirty="0"/>
                        <a:t>Im-3m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Oxide type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None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885880"/>
                  </a:ext>
                </a:extLst>
              </a:tr>
              <a:tr h="48028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/>
                        <a:t>Hall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0" dirty="0"/>
                        <a:t>-I 4 2 3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Number of atoms</a:t>
                      </a:r>
                      <a:endParaRPr lang="zh-CN" altLang="en-US" sz="1600" b="1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85741"/>
                  </a:ext>
                </a:extLst>
              </a:tr>
              <a:tr h="8159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 err="1"/>
                        <a:t>Formation</a:t>
                      </a:r>
                      <a:r>
                        <a:rPr lang="nl-NL" altLang="zh-CN" sz="1600" b="1" dirty="0"/>
                        <a:t> energy/Atom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/>
                        <a:t>(eV/Atom)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dirty="0"/>
                        <a:t>0.039</a:t>
                      </a:r>
                      <a:endParaRPr lang="zh-CN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11 dimensional inputs</a:t>
                      </a:r>
                      <a:endParaRPr lang="zh-CN" altLang="en-US" sz="16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63712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58A6DE3-721D-0E47-9E81-4B396C6A2192}"/>
              </a:ext>
            </a:extLst>
          </p:cNvPr>
          <p:cNvSpPr txBox="1"/>
          <p:nvPr/>
        </p:nvSpPr>
        <p:spPr>
          <a:xfrm>
            <a:off x="2015261" y="698955"/>
            <a:ext cx="649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data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117FD2-7D2D-A342-9D06-9189B12AFCB9}"/>
              </a:ext>
            </a:extLst>
          </p:cNvPr>
          <p:cNvSpPr/>
          <p:nvPr/>
        </p:nvSpPr>
        <p:spPr>
          <a:xfrm>
            <a:off x="1" y="606780"/>
            <a:ext cx="1582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1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DB8716-7D0A-974A-7DF6-7DED927E0623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d</a:t>
            </a:r>
            <a:r>
              <a:rPr lang="nl-NL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escription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8A6DE3-721D-0E47-9E81-4B396C6A2192}"/>
              </a:ext>
            </a:extLst>
          </p:cNvPr>
          <p:cNvSpPr txBox="1"/>
          <p:nvPr/>
        </p:nvSpPr>
        <p:spPr>
          <a:xfrm>
            <a:off x="2015261" y="698955"/>
            <a:ext cx="649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data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15EBE1A-F6C7-3943-AD83-B6E4F552B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51054"/>
              </p:ext>
            </p:extLst>
          </p:nvPr>
        </p:nvGraphicFramePr>
        <p:xfrm>
          <a:off x="1915074" y="1125378"/>
          <a:ext cx="3749922" cy="309660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24987">
                  <a:extLst>
                    <a:ext uri="{9D8B030D-6E8A-4147-A177-3AD203B41FA5}">
                      <a16:colId xmlns:a16="http://schemas.microsoft.com/office/drawing/2014/main" val="28640669"/>
                    </a:ext>
                  </a:extLst>
                </a:gridCol>
                <a:gridCol w="624987">
                  <a:extLst>
                    <a:ext uri="{9D8B030D-6E8A-4147-A177-3AD203B41FA5}">
                      <a16:colId xmlns:a16="http://schemas.microsoft.com/office/drawing/2014/main" val="948857710"/>
                    </a:ext>
                  </a:extLst>
                </a:gridCol>
                <a:gridCol w="624987">
                  <a:extLst>
                    <a:ext uri="{9D8B030D-6E8A-4147-A177-3AD203B41FA5}">
                      <a16:colId xmlns:a16="http://schemas.microsoft.com/office/drawing/2014/main" val="2534840118"/>
                    </a:ext>
                  </a:extLst>
                </a:gridCol>
                <a:gridCol w="624987">
                  <a:extLst>
                    <a:ext uri="{9D8B030D-6E8A-4147-A177-3AD203B41FA5}">
                      <a16:colId xmlns:a16="http://schemas.microsoft.com/office/drawing/2014/main" val="3412825891"/>
                    </a:ext>
                  </a:extLst>
                </a:gridCol>
                <a:gridCol w="624987">
                  <a:extLst>
                    <a:ext uri="{9D8B030D-6E8A-4147-A177-3AD203B41FA5}">
                      <a16:colId xmlns:a16="http://schemas.microsoft.com/office/drawing/2014/main" val="1575661007"/>
                    </a:ext>
                  </a:extLst>
                </a:gridCol>
                <a:gridCol w="624987">
                  <a:extLst>
                    <a:ext uri="{9D8B030D-6E8A-4147-A177-3AD203B41FA5}">
                      <a16:colId xmlns:a16="http://schemas.microsoft.com/office/drawing/2014/main" val="3199662646"/>
                    </a:ext>
                  </a:extLst>
                </a:gridCol>
              </a:tblGrid>
              <a:tr h="516101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66356"/>
                  </a:ext>
                </a:extLst>
              </a:tr>
              <a:tr h="516101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01239"/>
                  </a:ext>
                </a:extLst>
              </a:tr>
              <a:tr h="516101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11064"/>
                  </a:ext>
                </a:extLst>
              </a:tr>
              <a:tr h="516101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19851"/>
                  </a:ext>
                </a:extLst>
              </a:tr>
              <a:tr h="516101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715256"/>
                  </a:ext>
                </a:extLst>
              </a:tr>
              <a:tr h="516101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8053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6EF1E2C-23EE-DE4D-982F-514A95FFDB8D}"/>
              </a:ext>
            </a:extLst>
          </p:cNvPr>
          <p:cNvSpPr txBox="1"/>
          <p:nvPr/>
        </p:nvSpPr>
        <p:spPr>
          <a:xfrm>
            <a:off x="2236717" y="4298304"/>
            <a:ext cx="64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Stiffness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Matrix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nl-N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  <a:r>
              <a:rPr lang="nl-NL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1DAE81CA-384A-5946-9A91-C02A136F3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23472"/>
              </p:ext>
            </p:extLst>
          </p:nvPr>
        </p:nvGraphicFramePr>
        <p:xfrm>
          <a:off x="5994400" y="2774868"/>
          <a:ext cx="2910114" cy="139419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353215275"/>
                    </a:ext>
                  </a:extLst>
                </a:gridCol>
                <a:gridCol w="1462314">
                  <a:extLst>
                    <a:ext uri="{9D8B030D-6E8A-4147-A177-3AD203B41FA5}">
                      <a16:colId xmlns:a16="http://schemas.microsoft.com/office/drawing/2014/main" val="566481491"/>
                    </a:ext>
                  </a:extLst>
                </a:gridCol>
              </a:tblGrid>
              <a:tr h="697098"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200" dirty="0">
                          <a:solidFill>
                            <a:schemeClr val="tx1"/>
                          </a:solidFill>
                        </a:rPr>
                        <a:t>Bulk Modulus (</a:t>
                      </a:r>
                      <a:r>
                        <a:rPr lang="nl-NL" altLang="zh-CN" sz="1200" dirty="0" err="1">
                          <a:solidFill>
                            <a:schemeClr val="tx1"/>
                          </a:solidFill>
                        </a:rPr>
                        <a:t>Voigt</a:t>
                      </a:r>
                      <a:r>
                        <a:rPr lang="nl-NL" altLang="zh-CN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nl-NL" altLang="zh-CN" sz="1200" dirty="0" err="1">
                          <a:solidFill>
                            <a:schemeClr val="tx1"/>
                          </a:solidFill>
                        </a:rPr>
                        <a:t>Reuss</a:t>
                      </a:r>
                      <a:r>
                        <a:rPr lang="nl-NL" altLang="zh-CN" sz="1200" dirty="0">
                          <a:solidFill>
                            <a:schemeClr val="tx1"/>
                          </a:solidFill>
                        </a:rPr>
                        <a:t>-Hill)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200" dirty="0" err="1">
                          <a:solidFill>
                            <a:schemeClr val="tx1"/>
                          </a:solidFill>
                        </a:rPr>
                        <a:t>Shear</a:t>
                      </a:r>
                      <a:r>
                        <a:rPr lang="nl-NL" altLang="zh-CN" sz="1200" dirty="0">
                          <a:solidFill>
                            <a:schemeClr val="tx1"/>
                          </a:solidFill>
                        </a:rPr>
                        <a:t> Modulus (</a:t>
                      </a:r>
                      <a:r>
                        <a:rPr lang="nl-NL" altLang="zh-CN" sz="1200" dirty="0" err="1">
                          <a:solidFill>
                            <a:schemeClr val="tx1"/>
                          </a:solidFill>
                        </a:rPr>
                        <a:t>Voig</a:t>
                      </a:r>
                      <a:r>
                        <a:rPr lang="nl-NL" altLang="zh-CN" sz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nl-NL" altLang="zh-CN" sz="1200" dirty="0" err="1">
                          <a:solidFill>
                            <a:schemeClr val="tx1"/>
                          </a:solidFill>
                        </a:rPr>
                        <a:t>Reuss</a:t>
                      </a:r>
                      <a:r>
                        <a:rPr lang="nl-NL" altLang="zh-CN" sz="1200" dirty="0">
                          <a:solidFill>
                            <a:schemeClr val="tx1"/>
                          </a:solidFill>
                        </a:rPr>
                        <a:t>-Hill)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884419"/>
                  </a:ext>
                </a:extLst>
              </a:tr>
              <a:tr h="6970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2.0</a:t>
                      </a:r>
                      <a:endParaRPr lang="zh-CN" altLang="en-US" sz="24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2.0</a:t>
                      </a:r>
                      <a:endParaRPr lang="zh-CN" altLang="en-US" sz="24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4020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387904F-F228-3A4C-AC52-D55DA999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30696"/>
              </p:ext>
            </p:extLst>
          </p:nvPr>
        </p:nvGraphicFramePr>
        <p:xfrm>
          <a:off x="6000750" y="1125378"/>
          <a:ext cx="2903763" cy="139419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60457">
                  <a:extLst>
                    <a:ext uri="{9D8B030D-6E8A-4147-A177-3AD203B41FA5}">
                      <a16:colId xmlns:a16="http://schemas.microsoft.com/office/drawing/2014/main" val="1353215275"/>
                    </a:ext>
                  </a:extLst>
                </a:gridCol>
                <a:gridCol w="966807">
                  <a:extLst>
                    <a:ext uri="{9D8B030D-6E8A-4147-A177-3AD203B41FA5}">
                      <a16:colId xmlns:a16="http://schemas.microsoft.com/office/drawing/2014/main" val="1622829583"/>
                    </a:ext>
                  </a:extLst>
                </a:gridCol>
                <a:gridCol w="976499">
                  <a:extLst>
                    <a:ext uri="{9D8B030D-6E8A-4147-A177-3AD203B41FA5}">
                      <a16:colId xmlns:a16="http://schemas.microsoft.com/office/drawing/2014/main" val="566481491"/>
                    </a:ext>
                  </a:extLst>
                </a:gridCol>
              </a:tblGrid>
              <a:tr h="697098"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000" dirty="0" err="1">
                          <a:solidFill>
                            <a:schemeClr val="tx1"/>
                          </a:solidFill>
                        </a:rPr>
                        <a:t>Eigenvalue</a:t>
                      </a:r>
                      <a:r>
                        <a:rPr lang="nl-NL" altLang="zh-CN" sz="100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000" dirty="0" err="1">
                          <a:solidFill>
                            <a:schemeClr val="tx1"/>
                          </a:solidFill>
                        </a:rPr>
                        <a:t>Eigenvalue</a:t>
                      </a:r>
                      <a:r>
                        <a:rPr lang="nl-NL" altLang="zh-CN" sz="100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000" dirty="0" err="1">
                          <a:solidFill>
                            <a:schemeClr val="tx1"/>
                          </a:solidFill>
                        </a:rPr>
                        <a:t>Eigenvalue</a:t>
                      </a:r>
                      <a:r>
                        <a:rPr lang="nl-NL" altLang="zh-CN" sz="100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884419"/>
                  </a:ext>
                </a:extLst>
              </a:tr>
              <a:tr h="6970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6.0</a:t>
                      </a:r>
                      <a:endParaRPr lang="zh-CN" altLang="en-US" sz="24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1.0</a:t>
                      </a:r>
                      <a:endParaRPr lang="zh-CN" altLang="en-US" sz="24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1.0</a:t>
                      </a:r>
                      <a:endParaRPr lang="zh-CN" altLang="en-US" sz="24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40208"/>
                  </a:ext>
                </a:extLst>
              </a:tr>
            </a:tbl>
          </a:graphicData>
        </a:graphic>
      </p:graphicFrame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3F477039-F63E-A746-AEEF-EE3D5525F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80314"/>
              </p:ext>
            </p:extLst>
          </p:nvPr>
        </p:nvGraphicFramePr>
        <p:xfrm>
          <a:off x="1915074" y="1137078"/>
          <a:ext cx="3749922" cy="309660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24987">
                  <a:extLst>
                    <a:ext uri="{9D8B030D-6E8A-4147-A177-3AD203B41FA5}">
                      <a16:colId xmlns:a16="http://schemas.microsoft.com/office/drawing/2014/main" val="28640669"/>
                    </a:ext>
                  </a:extLst>
                </a:gridCol>
                <a:gridCol w="624987">
                  <a:extLst>
                    <a:ext uri="{9D8B030D-6E8A-4147-A177-3AD203B41FA5}">
                      <a16:colId xmlns:a16="http://schemas.microsoft.com/office/drawing/2014/main" val="948857710"/>
                    </a:ext>
                  </a:extLst>
                </a:gridCol>
                <a:gridCol w="624987">
                  <a:extLst>
                    <a:ext uri="{9D8B030D-6E8A-4147-A177-3AD203B41FA5}">
                      <a16:colId xmlns:a16="http://schemas.microsoft.com/office/drawing/2014/main" val="2534840118"/>
                    </a:ext>
                  </a:extLst>
                </a:gridCol>
                <a:gridCol w="624987">
                  <a:extLst>
                    <a:ext uri="{9D8B030D-6E8A-4147-A177-3AD203B41FA5}">
                      <a16:colId xmlns:a16="http://schemas.microsoft.com/office/drawing/2014/main" val="3412825891"/>
                    </a:ext>
                  </a:extLst>
                </a:gridCol>
                <a:gridCol w="624987">
                  <a:extLst>
                    <a:ext uri="{9D8B030D-6E8A-4147-A177-3AD203B41FA5}">
                      <a16:colId xmlns:a16="http://schemas.microsoft.com/office/drawing/2014/main" val="1575661007"/>
                    </a:ext>
                  </a:extLst>
                </a:gridCol>
                <a:gridCol w="624987">
                  <a:extLst>
                    <a:ext uri="{9D8B030D-6E8A-4147-A177-3AD203B41FA5}">
                      <a16:colId xmlns:a16="http://schemas.microsoft.com/office/drawing/2014/main" val="3199662646"/>
                    </a:ext>
                  </a:extLst>
                </a:gridCol>
              </a:tblGrid>
              <a:tr h="516101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366356"/>
                  </a:ext>
                </a:extLst>
              </a:tr>
              <a:tr h="516101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01239"/>
                  </a:ext>
                </a:extLst>
              </a:tr>
              <a:tr h="516101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2.0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11064"/>
                  </a:ext>
                </a:extLst>
              </a:tr>
              <a:tr h="516101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19851"/>
                  </a:ext>
                </a:extLst>
              </a:tr>
              <a:tr h="516101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715256"/>
                  </a:ext>
                </a:extLst>
              </a:tr>
              <a:tr h="516101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1.0</a:t>
                      </a:r>
                      <a:endParaRPr lang="zh-CN" altLang="en-US" b="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80537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AEAE8F1E-401A-5040-87F5-FA599A7985D5}"/>
              </a:ext>
            </a:extLst>
          </p:cNvPr>
          <p:cNvSpPr/>
          <p:nvPr/>
        </p:nvSpPr>
        <p:spPr>
          <a:xfrm>
            <a:off x="1" y="606780"/>
            <a:ext cx="1582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94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E022BC-A3EC-AE29-6B84-DF477186AC94}"/>
              </a:ext>
            </a:extLst>
          </p:cNvPr>
          <p:cNvSpPr txBox="1"/>
          <p:nvPr/>
        </p:nvSpPr>
        <p:spPr>
          <a:xfrm>
            <a:off x="1704975" y="1427499"/>
            <a:ext cx="241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Stability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56DC8A0-1458-3D2B-FE6B-AC9485E3C78A}"/>
              </a:ext>
            </a:extLst>
          </p:cNvPr>
          <p:cNvGrpSpPr/>
          <p:nvPr/>
        </p:nvGrpSpPr>
        <p:grpSpPr>
          <a:xfrm>
            <a:off x="3843438" y="679771"/>
            <a:ext cx="3586407" cy="1951538"/>
            <a:chOff x="4261449" y="648554"/>
            <a:chExt cx="3781260" cy="3509378"/>
          </a:xfrm>
        </p:grpSpPr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DF8A9779-4F35-412A-1DE2-CDF505365438}"/>
                </a:ext>
              </a:extLst>
            </p:cNvPr>
            <p:cNvSpPr/>
            <p:nvPr/>
          </p:nvSpPr>
          <p:spPr>
            <a:xfrm>
              <a:off x="4261449" y="966158"/>
              <a:ext cx="621102" cy="319177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6C2A0BE-8C06-7133-4C0E-8DB96CE4B1CD}"/>
                </a:ext>
              </a:extLst>
            </p:cNvPr>
            <p:cNvSpPr txBox="1"/>
            <p:nvPr/>
          </p:nvSpPr>
          <p:spPr>
            <a:xfrm>
              <a:off x="4980332" y="648554"/>
              <a:ext cx="306237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+ 2C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&gt; 0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BB0F7A7-D3E6-BCE2-E148-BBC73E09F177}"/>
                </a:ext>
              </a:extLst>
            </p:cNvPr>
            <p:cNvSpPr txBox="1"/>
            <p:nvPr/>
          </p:nvSpPr>
          <p:spPr>
            <a:xfrm>
              <a:off x="4990011" y="1385962"/>
              <a:ext cx="2113203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- C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&gt; 0</a:t>
              </a:r>
              <a:endParaRPr lang="zh-CN" altLang="en-US" sz="24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98FA9CF-4B0B-CA95-0609-C4B1003CE833}"/>
                </a:ext>
              </a:extLst>
            </p:cNvPr>
            <p:cNvSpPr txBox="1"/>
            <p:nvPr/>
          </p:nvSpPr>
          <p:spPr>
            <a:xfrm>
              <a:off x="4990011" y="3565985"/>
              <a:ext cx="1423090" cy="461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44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0 </a:t>
              </a:r>
              <a:endParaRPr lang="zh-CN" altLang="en-US" sz="24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83D02DC-4A9B-D39A-B0DB-5AB9BFCB87D6}"/>
                </a:ext>
              </a:extLst>
            </p:cNvPr>
            <p:cNvSpPr txBox="1"/>
            <p:nvPr/>
          </p:nvSpPr>
          <p:spPr>
            <a:xfrm>
              <a:off x="4990011" y="2813966"/>
              <a:ext cx="1423090" cy="461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0 </a:t>
              </a:r>
              <a:endParaRPr lang="zh-CN" altLang="en-US" sz="2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4C13C6D-7464-1E35-0164-73A2387A66E6}"/>
                </a:ext>
              </a:extLst>
            </p:cNvPr>
            <p:cNvSpPr txBox="1"/>
            <p:nvPr/>
          </p:nvSpPr>
          <p:spPr>
            <a:xfrm>
              <a:off x="4987300" y="2129756"/>
              <a:ext cx="1423090" cy="461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0 </a:t>
              </a:r>
              <a:endParaRPr lang="zh-CN" altLang="en-US" sz="2400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21D3E91-6748-D0D2-6533-646D963E458B}"/>
              </a:ext>
            </a:extLst>
          </p:cNvPr>
          <p:cNvSpPr txBox="1"/>
          <p:nvPr/>
        </p:nvSpPr>
        <p:spPr>
          <a:xfrm>
            <a:off x="6538763" y="1324179"/>
            <a:ext cx="2601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cubic crystal system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51D681-B305-7790-343C-47F9ED77C94F}"/>
              </a:ext>
            </a:extLst>
          </p:cNvPr>
          <p:cNvSpPr txBox="1"/>
          <p:nvPr/>
        </p:nvSpPr>
        <p:spPr>
          <a:xfrm>
            <a:off x="1758591" y="2965611"/>
            <a:ext cx="301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	 3</a:t>
            </a:r>
            <a:r>
              <a:rPr lang="el-G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-rule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CF48BB9-40FC-1B8F-AF16-7C9DB1B7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37" y="2307475"/>
            <a:ext cx="2710335" cy="2687935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EB5F990-1053-047F-6524-90662881EF68}"/>
              </a:ext>
            </a:extLst>
          </p:cNvPr>
          <p:cNvCxnSpPr>
            <a:cxnSpLocks/>
          </p:cNvCxnSpPr>
          <p:nvPr/>
        </p:nvCxnSpPr>
        <p:spPr>
          <a:xfrm>
            <a:off x="4344049" y="3243544"/>
            <a:ext cx="1090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63A9EC6-1E53-819C-9CA6-722630B6AE0C}"/>
              </a:ext>
            </a:extLst>
          </p:cNvPr>
          <p:cNvSpPr txBox="1"/>
          <p:nvPr/>
        </p:nvSpPr>
        <p:spPr>
          <a:xfrm>
            <a:off x="1758591" y="3911906"/>
            <a:ext cx="3615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Compound less than 5 elements	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5CB985-5334-D34C-B67D-130FDF6C5E7B}"/>
              </a:ext>
            </a:extLst>
          </p:cNvPr>
          <p:cNvSpPr/>
          <p:nvPr/>
        </p:nvSpPr>
        <p:spPr>
          <a:xfrm>
            <a:off x="1" y="606780"/>
            <a:ext cx="1582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205DF7-9BB1-DA40-A445-7BC369802F46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Data filtering</a:t>
            </a:r>
          </a:p>
        </p:txBody>
      </p:sp>
    </p:spTree>
    <p:extLst>
      <p:ext uri="{BB962C8B-B14F-4D97-AF65-F5344CB8AC3E}">
        <p14:creationId xmlns:p14="http://schemas.microsoft.com/office/powerpoint/2010/main" val="50316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DB8716-7D0A-974A-7DF6-7DED927E0623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Data treatment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8A6DE3-721D-0E47-9E81-4B396C6A2192}"/>
              </a:ext>
            </a:extLst>
          </p:cNvPr>
          <p:cNvSpPr txBox="1"/>
          <p:nvPr/>
        </p:nvSpPr>
        <p:spPr>
          <a:xfrm>
            <a:off x="2015261" y="698955"/>
            <a:ext cx="649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data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117FD2-7D2D-A342-9D06-9189B12AFCB9}"/>
              </a:ext>
            </a:extLst>
          </p:cNvPr>
          <p:cNvSpPr/>
          <p:nvPr/>
        </p:nvSpPr>
        <p:spPr>
          <a:xfrm>
            <a:off x="1" y="606780"/>
            <a:ext cx="1582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D6DB429-291A-154A-BFCA-39C694414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89988"/>
              </p:ext>
            </p:extLst>
          </p:nvPr>
        </p:nvGraphicFramePr>
        <p:xfrm>
          <a:off x="2392907" y="1194022"/>
          <a:ext cx="5749607" cy="35858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74092">
                  <a:extLst>
                    <a:ext uri="{9D8B030D-6E8A-4147-A177-3AD203B41FA5}">
                      <a16:colId xmlns:a16="http://schemas.microsoft.com/office/drawing/2014/main" val="1087227818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446200127"/>
                    </a:ext>
                  </a:extLst>
                </a:gridCol>
                <a:gridCol w="1964441">
                  <a:extLst>
                    <a:ext uri="{9D8B030D-6E8A-4147-A177-3AD203B41FA5}">
                      <a16:colId xmlns:a16="http://schemas.microsoft.com/office/drawing/2014/main" val="1135459366"/>
                    </a:ext>
                  </a:extLst>
                </a:gridCol>
                <a:gridCol w="1133776">
                  <a:extLst>
                    <a:ext uri="{9D8B030D-6E8A-4147-A177-3AD203B41FA5}">
                      <a16:colId xmlns:a16="http://schemas.microsoft.com/office/drawing/2014/main" val="2744643967"/>
                    </a:ext>
                  </a:extLst>
                </a:gridCol>
              </a:tblGrid>
              <a:tr h="480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Pretty formula 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Cs1</a:t>
                      </a:r>
                      <a:endParaRPr lang="zh-CN" altLang="en-US" sz="16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dirty="0"/>
                        <a:t>Crystal system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b="0" dirty="0" err="1"/>
                        <a:t>Cubic</a:t>
                      </a:r>
                      <a:endParaRPr lang="zh-CN" altLang="en-US" sz="16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182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Energy/Atom</a:t>
                      </a:r>
                    </a:p>
                    <a:p>
                      <a:pPr algn="ctr"/>
                      <a:r>
                        <a:rPr lang="nl-NL" altLang="zh-CN" sz="1600" b="1" dirty="0"/>
                        <a:t>(eV/Atom)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-0.86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/>
                        <a:t>Point </a:t>
                      </a:r>
                      <a:r>
                        <a:rPr lang="nl-NL" altLang="zh-CN" sz="1600" b="1" dirty="0" err="1"/>
                        <a:t>group</a:t>
                      </a:r>
                      <a:endParaRPr lang="zh-CN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0" dirty="0"/>
                        <a:t>m-3m</a:t>
                      </a:r>
                      <a:endParaRPr lang="zh-CN" altLang="en-US" sz="16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72250"/>
                  </a:ext>
                </a:extLst>
              </a:tr>
              <a:tr h="57419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Volume/Atom</a:t>
                      </a:r>
                    </a:p>
                    <a:p>
                      <a:pPr algn="ctr"/>
                      <a:r>
                        <a:rPr lang="en-US" altLang="zh-CN" sz="1600" b="1" dirty="0"/>
                        <a:t>(Å</a:t>
                      </a:r>
                      <a:r>
                        <a:rPr lang="en-US" altLang="zh-CN" sz="1600" b="1" baseline="30000" dirty="0"/>
                        <a:t>3</a:t>
                      </a:r>
                      <a:r>
                        <a:rPr lang="en-US" altLang="zh-CN" sz="1600" b="1" baseline="0" dirty="0"/>
                        <a:t>/Atom)</a:t>
                      </a:r>
                      <a:endParaRPr lang="zh-CN" altLang="en-US" sz="16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114.05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b="1" dirty="0" err="1"/>
                        <a:t>Density</a:t>
                      </a:r>
                      <a:endParaRPr lang="nl-NL" altLang="zh-CN" sz="1600" b="1" dirty="0"/>
                    </a:p>
                    <a:p>
                      <a:pPr algn="ctr"/>
                      <a:r>
                        <a:rPr lang="nl-NL" altLang="zh-CN" sz="1600" b="1" dirty="0"/>
                        <a:t> (g/cm</a:t>
                      </a:r>
                      <a:r>
                        <a:rPr lang="nl-NL" altLang="zh-CN" sz="1600" b="1" baseline="30000" dirty="0"/>
                        <a:t>3</a:t>
                      </a:r>
                      <a:r>
                        <a:rPr lang="nl-NL" altLang="zh-CN" sz="1600" b="1" baseline="0" dirty="0"/>
                        <a:t>)</a:t>
                      </a:r>
                      <a:endParaRPr lang="zh-CN" altLang="en-US" sz="1600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dirty="0"/>
                        <a:t>1.93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926950"/>
                  </a:ext>
                </a:extLst>
              </a:tr>
              <a:tr h="521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Symbol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0" dirty="0"/>
                        <a:t>Im-3m</a:t>
                      </a:r>
                      <a:endParaRPr lang="zh-CN" altLang="en-US" sz="16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Oxide type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None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85880"/>
                  </a:ext>
                </a:extLst>
              </a:tr>
              <a:tr h="48028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/>
                        <a:t>Hall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0" dirty="0"/>
                        <a:t>-I 4 2 3</a:t>
                      </a:r>
                      <a:endParaRPr lang="zh-CN" altLang="en-US" sz="16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Number of atoms</a:t>
                      </a:r>
                      <a:endParaRPr lang="zh-CN" altLang="en-US" sz="1600" b="1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85741"/>
                  </a:ext>
                </a:extLst>
              </a:tr>
              <a:tr h="8159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 err="1"/>
                        <a:t>Formation</a:t>
                      </a:r>
                      <a:r>
                        <a:rPr lang="nl-NL" altLang="zh-CN" sz="1600" b="1" dirty="0"/>
                        <a:t> energy/Atom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/>
                        <a:t>(eV/Atom)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dirty="0"/>
                        <a:t>0.039</a:t>
                      </a:r>
                      <a:endParaRPr lang="zh-CN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11 dimensional inputs</a:t>
                      </a:r>
                      <a:endParaRPr lang="zh-CN" altLang="en-US" sz="16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63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88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6D9202B2-A525-C74C-9C04-9B80D6E12641}"/>
              </a:ext>
            </a:extLst>
          </p:cNvPr>
          <p:cNvSpPr/>
          <p:nvPr/>
        </p:nvSpPr>
        <p:spPr>
          <a:xfrm>
            <a:off x="2070362" y="788757"/>
            <a:ext cx="6139542" cy="457358"/>
          </a:xfrm>
          <a:prstGeom prst="roundRect">
            <a:avLst>
              <a:gd name="adj" fmla="val 3412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transform the separate string to digit?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DB8716-7D0A-974A-7DF6-7DED927E0623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Data treatment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117FD2-7D2D-A342-9D06-9189B12AFCB9}"/>
              </a:ext>
            </a:extLst>
          </p:cNvPr>
          <p:cNvSpPr/>
          <p:nvPr/>
        </p:nvSpPr>
        <p:spPr>
          <a:xfrm>
            <a:off x="1" y="606780"/>
            <a:ext cx="1582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9410DEF-04DA-A849-BD15-D0CFA046C40E}"/>
              </a:ext>
            </a:extLst>
          </p:cNvPr>
          <p:cNvSpPr/>
          <p:nvPr/>
        </p:nvSpPr>
        <p:spPr>
          <a:xfrm>
            <a:off x="1873869" y="1426941"/>
            <a:ext cx="2148116" cy="812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Label</a:t>
            </a:r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encoder</a:t>
            </a:r>
            <a:endParaRPr kumimoji="1"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C349FE-6345-8540-9175-3131F993A018}"/>
              </a:ext>
            </a:extLst>
          </p:cNvPr>
          <p:cNvSpPr/>
          <p:nvPr/>
        </p:nvSpPr>
        <p:spPr>
          <a:xfrm>
            <a:off x="6061788" y="1426941"/>
            <a:ext cx="2148116" cy="8128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One-Hot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encoder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C5AAD5-2D7F-594E-BDE6-BB24E69A6266}"/>
              </a:ext>
            </a:extLst>
          </p:cNvPr>
          <p:cNvSpPr/>
          <p:nvPr/>
        </p:nvSpPr>
        <p:spPr>
          <a:xfrm>
            <a:off x="1714212" y="2432224"/>
            <a:ext cx="27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dirty="0">
                <a:solidFill>
                  <a:srgbClr val="121212"/>
                </a:solidFill>
                <a:latin typeface="-apple-system"/>
              </a:rPr>
              <a:t>[Dog, Cat, Dog, Mouse, Cat]</a:t>
            </a:r>
            <a:endParaRPr lang="zh-CN" altLang="en-US" dirty="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07D49E57-63DB-A241-9436-ABBC4AD63F92}"/>
              </a:ext>
            </a:extLst>
          </p:cNvPr>
          <p:cNvSpPr/>
          <p:nvPr/>
        </p:nvSpPr>
        <p:spPr>
          <a:xfrm>
            <a:off x="2599584" y="2994040"/>
            <a:ext cx="696686" cy="11756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2E6E9A-8303-6641-80A7-32A8497A6568}"/>
              </a:ext>
            </a:extLst>
          </p:cNvPr>
          <p:cNvSpPr/>
          <p:nvPr/>
        </p:nvSpPr>
        <p:spPr>
          <a:xfrm>
            <a:off x="1765012" y="4177515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dirty="0">
                <a:solidFill>
                  <a:srgbClr val="121212"/>
                </a:solidFill>
                <a:latin typeface="-apple-system"/>
              </a:rPr>
              <a:t>[1,       2,        1,         3,         2]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E86EF3-8A77-FE45-BBB0-AFD2D8B62167}"/>
              </a:ext>
            </a:extLst>
          </p:cNvPr>
          <p:cNvSpPr/>
          <p:nvPr/>
        </p:nvSpPr>
        <p:spPr>
          <a:xfrm>
            <a:off x="5843526" y="2432224"/>
            <a:ext cx="27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dirty="0">
                <a:solidFill>
                  <a:srgbClr val="121212"/>
                </a:solidFill>
                <a:latin typeface="-apple-system"/>
              </a:rPr>
              <a:t>[Dog, Cat, Dog, Mouse, Cat]</a:t>
            </a:r>
            <a:endParaRPr lang="zh-CN" altLang="en-US" dirty="0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AEB4605D-06D3-4C4D-852C-487BCAAF230B}"/>
              </a:ext>
            </a:extLst>
          </p:cNvPr>
          <p:cNvSpPr/>
          <p:nvPr/>
        </p:nvSpPr>
        <p:spPr>
          <a:xfrm>
            <a:off x="6888555" y="2901707"/>
            <a:ext cx="696686" cy="117565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1D4AD60-5CED-C744-9872-E699FF074AE8}"/>
              </a:ext>
            </a:extLst>
          </p:cNvPr>
          <p:cNvSpPr/>
          <p:nvPr/>
        </p:nvSpPr>
        <p:spPr>
          <a:xfrm>
            <a:off x="4915526" y="4169697"/>
            <a:ext cx="4440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dirty="0">
                <a:solidFill>
                  <a:srgbClr val="121212"/>
                </a:solidFill>
                <a:latin typeface="-apple-system"/>
              </a:rPr>
              <a:t>[[0, 0, 1], [0, 1, 0], [0, 0, 1], [1, 0, 0], [0, 1, 0]]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9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5" grpId="0"/>
      <p:bldP spid="14" grpId="0" animBg="1"/>
      <p:bldP spid="15" grpId="0"/>
      <p:bldP spid="16" grpId="0"/>
      <p:bldP spid="17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04975" y="90005"/>
            <a:ext cx="360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U Delft-UltraLight" charset="0"/>
                <a:ea typeface="TU Delft-UltraLight" charset="0"/>
                <a:cs typeface="TU Delft-UltraLight" charset="0"/>
              </a:rPr>
              <a:t>Data Collection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D37CA4-4A0B-9786-92CB-732D103F5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53" y="931652"/>
            <a:ext cx="5588894" cy="26609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662769-8BEF-0662-8421-43B3907EDF04}"/>
              </a:ext>
            </a:extLst>
          </p:cNvPr>
          <p:cNvSpPr txBox="1"/>
          <p:nvPr/>
        </p:nvSpPr>
        <p:spPr>
          <a:xfrm>
            <a:off x="1777553" y="37263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https://materialsproject.org/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D7BC26-D4A3-432B-859F-702AC2200F78}"/>
              </a:ext>
            </a:extLst>
          </p:cNvPr>
          <p:cNvGrpSpPr/>
          <p:nvPr/>
        </p:nvGrpSpPr>
        <p:grpSpPr>
          <a:xfrm>
            <a:off x="1704975" y="372963"/>
            <a:ext cx="7188859" cy="4154984"/>
            <a:chOff x="1704975" y="372963"/>
            <a:chExt cx="7188859" cy="415498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528D415-E2E7-F626-AE3F-5CB234255493}"/>
                </a:ext>
              </a:extLst>
            </p:cNvPr>
            <p:cNvSpPr txBox="1"/>
            <p:nvPr/>
          </p:nvSpPr>
          <p:spPr>
            <a:xfrm>
              <a:off x="6177025" y="372963"/>
              <a:ext cx="2716809" cy="4154984"/>
            </a:xfrm>
            <a:prstGeom prst="rect">
              <a:avLst/>
            </a:prstGeom>
            <a:solidFill>
              <a:srgbClr val="A14D33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Energy/Atom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Volume/Atom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Pretty formula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Symbol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Hall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 group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Crystal system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Formation energy/Atom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Density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Oxide type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Atom number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E2CB24D-301A-ACF6-D957-A048150BF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4975" y="877806"/>
              <a:ext cx="4463128" cy="3650141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EFB2240-91CB-65C1-D6CE-0F17449C264C}"/>
              </a:ext>
            </a:extLst>
          </p:cNvPr>
          <p:cNvSpPr/>
          <p:nvPr/>
        </p:nvSpPr>
        <p:spPr>
          <a:xfrm>
            <a:off x="-72577" y="606780"/>
            <a:ext cx="1777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Introduction&amp;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69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DB8716-7D0A-974A-7DF6-7DED927E0623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Data treatment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CBCCDD2-3629-8046-A564-2C88959A9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10535"/>
              </p:ext>
            </p:extLst>
          </p:nvPr>
        </p:nvGraphicFramePr>
        <p:xfrm>
          <a:off x="2392907" y="1194022"/>
          <a:ext cx="5749607" cy="35858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74092">
                  <a:extLst>
                    <a:ext uri="{9D8B030D-6E8A-4147-A177-3AD203B41FA5}">
                      <a16:colId xmlns:a16="http://schemas.microsoft.com/office/drawing/2014/main" val="1087227818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446200127"/>
                    </a:ext>
                  </a:extLst>
                </a:gridCol>
                <a:gridCol w="1964441">
                  <a:extLst>
                    <a:ext uri="{9D8B030D-6E8A-4147-A177-3AD203B41FA5}">
                      <a16:colId xmlns:a16="http://schemas.microsoft.com/office/drawing/2014/main" val="1135459366"/>
                    </a:ext>
                  </a:extLst>
                </a:gridCol>
                <a:gridCol w="1133776">
                  <a:extLst>
                    <a:ext uri="{9D8B030D-6E8A-4147-A177-3AD203B41FA5}">
                      <a16:colId xmlns:a16="http://schemas.microsoft.com/office/drawing/2014/main" val="2744643967"/>
                    </a:ext>
                  </a:extLst>
                </a:gridCol>
              </a:tblGrid>
              <a:tr h="4802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Pretty formula </a:t>
                      </a:r>
                      <a:r>
                        <a:rPr lang="zh-CN" altLang="en-US" sz="1600" b="1" dirty="0"/>
                        <a:t>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702</a:t>
                      </a:r>
                      <a:endParaRPr lang="zh-CN" altLang="en-US" sz="16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dirty="0"/>
                        <a:t>Crystal system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0</a:t>
                      </a:r>
                      <a:endParaRPr lang="zh-CN" altLang="en-US" sz="16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182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Energy/Atom</a:t>
                      </a:r>
                    </a:p>
                    <a:p>
                      <a:pPr algn="ctr"/>
                      <a:r>
                        <a:rPr lang="nl-NL" altLang="zh-CN" sz="1600" b="1" dirty="0"/>
                        <a:t>(eV/Atom)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-0.86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/>
                        <a:t>Point </a:t>
                      </a:r>
                      <a:r>
                        <a:rPr lang="nl-NL" altLang="zh-CN" sz="1600" b="1" dirty="0" err="1"/>
                        <a:t>group</a:t>
                      </a:r>
                      <a:endParaRPr lang="zh-CN" altLang="en-US" sz="16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/>
                        <a:t>27</a:t>
                      </a:r>
                      <a:endParaRPr lang="zh-CN" altLang="en-US" sz="16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72250"/>
                  </a:ext>
                </a:extLst>
              </a:tr>
              <a:tr h="57419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Volume/Atom</a:t>
                      </a:r>
                    </a:p>
                    <a:p>
                      <a:pPr algn="ctr"/>
                      <a:r>
                        <a:rPr lang="en-US" altLang="zh-CN" sz="1600" b="1" dirty="0"/>
                        <a:t>(Å</a:t>
                      </a:r>
                      <a:r>
                        <a:rPr lang="en-US" altLang="zh-CN" sz="1600" b="1" baseline="30000" dirty="0"/>
                        <a:t>3</a:t>
                      </a:r>
                      <a:r>
                        <a:rPr lang="en-US" altLang="zh-CN" sz="1600" b="1" baseline="0" dirty="0"/>
                        <a:t>/Atom)</a:t>
                      </a:r>
                      <a:endParaRPr lang="zh-CN" altLang="en-US" sz="16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114.05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b="1" dirty="0" err="1"/>
                        <a:t>Density</a:t>
                      </a:r>
                      <a:endParaRPr lang="nl-NL" altLang="zh-CN" sz="1600" b="1" dirty="0"/>
                    </a:p>
                    <a:p>
                      <a:pPr algn="ctr"/>
                      <a:r>
                        <a:rPr lang="nl-NL" altLang="zh-CN" sz="1600" b="1" dirty="0"/>
                        <a:t> (g/cm</a:t>
                      </a:r>
                      <a:r>
                        <a:rPr lang="nl-NL" altLang="zh-CN" sz="1600" b="1" baseline="30000" dirty="0"/>
                        <a:t>3</a:t>
                      </a:r>
                      <a:r>
                        <a:rPr lang="nl-NL" altLang="zh-CN" sz="1600" b="1" baseline="0" dirty="0"/>
                        <a:t>)</a:t>
                      </a:r>
                      <a:endParaRPr lang="zh-CN" altLang="en-US" sz="1600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dirty="0"/>
                        <a:t>1.93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926950"/>
                  </a:ext>
                </a:extLst>
              </a:tr>
              <a:tr h="521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Symbol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/>
                        <a:t>43</a:t>
                      </a:r>
                      <a:endParaRPr lang="zh-CN" altLang="en-US" sz="16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Oxide type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85880"/>
                  </a:ext>
                </a:extLst>
              </a:tr>
              <a:tr h="48028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/>
                        <a:t>Hall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/>
                        <a:t>16</a:t>
                      </a:r>
                      <a:endParaRPr lang="zh-CN" altLang="en-US" sz="16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Number of atoms</a:t>
                      </a:r>
                      <a:endParaRPr lang="zh-CN" altLang="en-US" sz="1600" b="1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85741"/>
                  </a:ext>
                </a:extLst>
              </a:tr>
              <a:tr h="8159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 err="1"/>
                        <a:t>Formation</a:t>
                      </a:r>
                      <a:r>
                        <a:rPr lang="nl-NL" altLang="zh-CN" sz="1600" b="1" dirty="0"/>
                        <a:t> energy/Atom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/>
                        <a:t>(eV/Atom)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dirty="0"/>
                        <a:t>0.039</a:t>
                      </a:r>
                      <a:endParaRPr lang="zh-CN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11 dimensional inputs</a:t>
                      </a:r>
                      <a:endParaRPr lang="zh-CN" altLang="en-US" sz="1600" b="1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637122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117FD2-7D2D-A342-9D06-9189B12AFCB9}"/>
              </a:ext>
            </a:extLst>
          </p:cNvPr>
          <p:cNvSpPr/>
          <p:nvPr/>
        </p:nvSpPr>
        <p:spPr>
          <a:xfrm>
            <a:off x="1" y="606780"/>
            <a:ext cx="1582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10204E-B30C-DC42-83B0-63ABB7A45A5E}"/>
              </a:ext>
            </a:extLst>
          </p:cNvPr>
          <p:cNvSpPr txBox="1"/>
          <p:nvPr/>
        </p:nvSpPr>
        <p:spPr>
          <a:xfrm>
            <a:off x="2015261" y="698955"/>
            <a:ext cx="649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data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6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2DF655-783C-A14E-893F-DE135C267F4C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Model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selection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3D2DFDC-21E0-6745-917B-E4CE86EA145A}"/>
              </a:ext>
            </a:extLst>
          </p:cNvPr>
          <p:cNvSpPr/>
          <p:nvPr/>
        </p:nvSpPr>
        <p:spPr>
          <a:xfrm>
            <a:off x="2364581" y="1094401"/>
            <a:ext cx="1016000" cy="71845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Pretty formula</a:t>
            </a:r>
            <a:endParaRPr lang="zh-CN" altLang="en-US" sz="1100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677EB5D-57DC-0C41-A2F8-9858145614B6}"/>
              </a:ext>
            </a:extLst>
          </p:cNvPr>
          <p:cNvSpPr/>
          <p:nvPr/>
        </p:nvSpPr>
        <p:spPr>
          <a:xfrm>
            <a:off x="5255421" y="613117"/>
            <a:ext cx="1016000" cy="71845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Energy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BF7E95-A2C4-CF4D-95E8-D145FA857088}"/>
              </a:ext>
            </a:extLst>
          </p:cNvPr>
          <p:cNvSpPr/>
          <p:nvPr/>
        </p:nvSpPr>
        <p:spPr>
          <a:xfrm>
            <a:off x="7352202" y="1330730"/>
            <a:ext cx="1016000" cy="71845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1100" b="1" dirty="0"/>
              <a:t>Volume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F15F625-A372-7741-B505-6342C091E696}"/>
              </a:ext>
            </a:extLst>
          </p:cNvPr>
          <p:cNvSpPr/>
          <p:nvPr/>
        </p:nvSpPr>
        <p:spPr>
          <a:xfrm>
            <a:off x="4572000" y="3620136"/>
            <a:ext cx="1016000" cy="71845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nl-NL" altLang="zh-CN" sz="1100" b="1" dirty="0">
                <a:solidFill>
                  <a:schemeClr val="tx1"/>
                </a:solidFill>
              </a:rPr>
              <a:t>Crystal system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5015A04-F76E-654E-8671-6B12EBD42F74}"/>
              </a:ext>
            </a:extLst>
          </p:cNvPr>
          <p:cNvSpPr/>
          <p:nvPr/>
        </p:nvSpPr>
        <p:spPr>
          <a:xfrm>
            <a:off x="2290340" y="2765317"/>
            <a:ext cx="1016000" cy="71845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altLang="zh-CN" sz="1100" b="1" dirty="0" err="1">
                <a:solidFill>
                  <a:schemeClr val="tx1"/>
                </a:solidFill>
              </a:rPr>
              <a:t>Density</a:t>
            </a:r>
            <a:endParaRPr lang="nl-NL" altLang="zh-CN" sz="1100" b="1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144BE-671A-8946-9886-4ED5E1AE7193}"/>
              </a:ext>
            </a:extLst>
          </p:cNvPr>
          <p:cNvSpPr/>
          <p:nvPr/>
        </p:nvSpPr>
        <p:spPr>
          <a:xfrm>
            <a:off x="7352202" y="2645139"/>
            <a:ext cx="1314818" cy="718457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altLang="zh-CN" sz="1100" b="1" dirty="0" err="1"/>
              <a:t>Formation</a:t>
            </a:r>
            <a:r>
              <a:rPr lang="nl-NL" altLang="zh-CN" sz="1100" b="1" dirty="0"/>
              <a:t> energy</a:t>
            </a:r>
          </a:p>
        </p:txBody>
      </p:sp>
      <p:sp>
        <p:nvSpPr>
          <p:cNvPr id="22" name="左弧形箭头 21">
            <a:extLst>
              <a:ext uri="{FF2B5EF4-FFF2-40B4-BE49-F238E27FC236}">
                <a16:creationId xmlns:a16="http://schemas.microsoft.com/office/drawing/2014/main" id="{B3633B09-F2F6-E54C-B7AF-E2393A57FEFE}"/>
              </a:ext>
            </a:extLst>
          </p:cNvPr>
          <p:cNvSpPr/>
          <p:nvPr/>
        </p:nvSpPr>
        <p:spPr>
          <a:xfrm rot="10800000">
            <a:off x="3380581" y="1616569"/>
            <a:ext cx="807922" cy="1507976"/>
          </a:xfrm>
          <a:prstGeom prst="curvedLeftArrow">
            <a:avLst>
              <a:gd name="adj1" fmla="val 22264"/>
              <a:gd name="adj2" fmla="val 67640"/>
              <a:gd name="adj3" fmla="val 4805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左弧形箭头 22">
            <a:extLst>
              <a:ext uri="{FF2B5EF4-FFF2-40B4-BE49-F238E27FC236}">
                <a16:creationId xmlns:a16="http://schemas.microsoft.com/office/drawing/2014/main" id="{37355FFA-8B36-3147-9D3E-1BB24B8A06F0}"/>
              </a:ext>
            </a:extLst>
          </p:cNvPr>
          <p:cNvSpPr/>
          <p:nvPr/>
        </p:nvSpPr>
        <p:spPr>
          <a:xfrm>
            <a:off x="6544280" y="1744373"/>
            <a:ext cx="807922" cy="1507976"/>
          </a:xfrm>
          <a:prstGeom prst="curvedLeftArrow">
            <a:avLst>
              <a:gd name="adj1" fmla="val 22264"/>
              <a:gd name="adj2" fmla="val 67640"/>
              <a:gd name="adj3" fmla="val 480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F9739B9-C72D-4744-950A-057919D2E91F}"/>
              </a:ext>
            </a:extLst>
          </p:cNvPr>
          <p:cNvSpPr/>
          <p:nvPr/>
        </p:nvSpPr>
        <p:spPr>
          <a:xfrm>
            <a:off x="4150387" y="2006258"/>
            <a:ext cx="2432009" cy="90184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65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25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75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25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75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25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CF8A9CA-56DC-B99D-1F00-75CD14DA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1" y="1089421"/>
            <a:ext cx="4761971" cy="357147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2DF655-783C-A14E-893F-DE135C267F4C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99160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CF8A9CA-56DC-B99D-1F00-75CD14DA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30124" y="1161881"/>
            <a:ext cx="5479780" cy="353506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2DF655-783C-A14E-893F-DE135C267F4C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2.1. Results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1EC9E54-336B-1447-927C-AA906407FDE6}"/>
              </a:ext>
            </a:extLst>
          </p:cNvPr>
          <p:cNvSpPr/>
          <p:nvPr/>
        </p:nvSpPr>
        <p:spPr>
          <a:xfrm rot="20197305">
            <a:off x="5580125" y="2472266"/>
            <a:ext cx="2310808" cy="1191684"/>
          </a:xfrm>
          <a:prstGeom prst="roundRect">
            <a:avLst>
              <a:gd name="adj" fmla="val 27898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Not enough?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897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041759-EE4D-6B4E-9F81-11E9110677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580" y="1020636"/>
            <a:ext cx="3435467" cy="28606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2DF655-783C-A14E-893F-DE135C267F4C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Discussion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9ED30D-AD9E-9C42-8472-052EB4C78B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15378" y="1296057"/>
            <a:ext cx="3641327" cy="255138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8F91C6-5138-CD47-BF32-1DB8F2B0C293}"/>
              </a:ext>
            </a:extLst>
          </p:cNvPr>
          <p:cNvSpPr/>
          <p:nvPr/>
        </p:nvSpPr>
        <p:spPr>
          <a:xfrm>
            <a:off x="2125054" y="3847442"/>
            <a:ext cx="6180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data do not corelate with each other, which means the dataset cannot be clustered.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elastic constants are more related to the Density</a:t>
            </a:r>
          </a:p>
        </p:txBody>
      </p:sp>
    </p:spTree>
    <p:extLst>
      <p:ext uri="{BB962C8B-B14F-4D97-AF65-F5344CB8AC3E}">
        <p14:creationId xmlns:p14="http://schemas.microsoft.com/office/powerpoint/2010/main" val="4204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2DF655-783C-A14E-893F-DE135C267F4C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 Discussion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292B41-5699-8547-BB86-E309C49A663D}"/>
              </a:ext>
            </a:extLst>
          </p:cNvPr>
          <p:cNvSpPr txBox="1"/>
          <p:nvPr/>
        </p:nvSpPr>
        <p:spPr>
          <a:xfrm>
            <a:off x="1714212" y="701730"/>
            <a:ext cx="6495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data do not corelate with each other, which means the dataset cannot be clustered.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 is based on the growth of the trees.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 doesn’t preform good enough.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5C726F-2BC1-6A4D-87CD-CF424E8484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6382" y="2456056"/>
            <a:ext cx="3987686" cy="26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45B249-DC70-D94E-9BDD-C68638D9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98" y="1182759"/>
            <a:ext cx="7325435" cy="27779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FD9185D-1DE7-0547-97A9-C93B83134489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Improvement</a:t>
            </a:r>
          </a:p>
        </p:txBody>
      </p:sp>
    </p:spTree>
    <p:extLst>
      <p:ext uri="{BB962C8B-B14F-4D97-AF65-F5344CB8AC3E}">
        <p14:creationId xmlns:p14="http://schemas.microsoft.com/office/powerpoint/2010/main" val="37805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D9185D-1DE7-0547-97A9-C93B83134489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Deep Learning</a:t>
            </a:r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2C826D92-8296-A048-94EF-580E3F630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12" y="1716617"/>
            <a:ext cx="3732861" cy="2099734"/>
          </a:xfrm>
          <a:prstGeom prst="rect">
            <a:avLst/>
          </a:prstGeom>
        </p:spPr>
      </p:pic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7B435DA3-D812-D645-B4EE-9B254D029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123461"/>
              </p:ext>
            </p:extLst>
          </p:nvPr>
        </p:nvGraphicFramePr>
        <p:xfrm>
          <a:off x="5746105" y="589749"/>
          <a:ext cx="3397895" cy="3685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21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1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CF8A9CA-56DC-B99D-1F00-75CD14DA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43857" y="820581"/>
            <a:ext cx="5797245" cy="37398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2DF655-783C-A14E-893F-DE135C267F4C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 Results</a:t>
            </a:r>
          </a:p>
        </p:txBody>
      </p:sp>
    </p:spTree>
    <p:extLst>
      <p:ext uri="{BB962C8B-B14F-4D97-AF65-F5344CB8AC3E}">
        <p14:creationId xmlns:p14="http://schemas.microsoft.com/office/powerpoint/2010/main" val="4192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CF8A9CA-56DC-B99D-1F00-75CD14DA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51650" y="925415"/>
            <a:ext cx="6071186" cy="329267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2DF655-783C-A14E-893F-DE135C267F4C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 Results</a:t>
            </a:r>
          </a:p>
        </p:txBody>
      </p:sp>
    </p:spTree>
    <p:extLst>
      <p:ext uri="{BB962C8B-B14F-4D97-AF65-F5344CB8AC3E}">
        <p14:creationId xmlns:p14="http://schemas.microsoft.com/office/powerpoint/2010/main" val="373857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>
            <a:extLst>
              <a:ext uri="{FF2B5EF4-FFF2-40B4-BE49-F238E27FC236}">
                <a16:creationId xmlns:a16="http://schemas.microsoft.com/office/drawing/2014/main" id="{BD7B8831-1D32-BA44-9769-D6D2C72D5D07}"/>
              </a:ext>
            </a:extLst>
          </p:cNvPr>
          <p:cNvSpPr txBox="1"/>
          <p:nvPr/>
        </p:nvSpPr>
        <p:spPr>
          <a:xfrm>
            <a:off x="1704975" y="90005"/>
            <a:ext cx="360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U Delft-UltraLight" charset="0"/>
                <a:ea typeface="TU Delft-UltraLight" charset="0"/>
                <a:cs typeface="TU Delft-UltraLight" charset="0"/>
              </a:rPr>
              <a:t>Elastic tensor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6ED338-DA5D-95CF-9D22-ABC255FA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19" y="932329"/>
            <a:ext cx="5853816" cy="40128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CB62AE-F12C-99F6-92DC-1F839D4C67E8}"/>
              </a:ext>
            </a:extLst>
          </p:cNvPr>
          <p:cNvSpPr/>
          <p:nvPr/>
        </p:nvSpPr>
        <p:spPr>
          <a:xfrm>
            <a:off x="-72577" y="606780"/>
            <a:ext cx="1777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Introduction&amp;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D9185D-1DE7-0547-97A9-C93B83134489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Encoder improvement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41808E5-7A8C-064B-9470-5E14C5629AFD}"/>
              </a:ext>
            </a:extLst>
          </p:cNvPr>
          <p:cNvSpPr/>
          <p:nvPr/>
        </p:nvSpPr>
        <p:spPr>
          <a:xfrm>
            <a:off x="4281426" y="1051414"/>
            <a:ext cx="2148116" cy="812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Label</a:t>
            </a:r>
            <a:r>
              <a:rPr kumimoji="1" lang="zh-CN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encoder</a:t>
            </a:r>
            <a:endParaRPr kumimoji="1"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FA3340-A6A0-E742-ACE2-59FC9BDA8D72}"/>
              </a:ext>
            </a:extLst>
          </p:cNvPr>
          <p:cNvSpPr/>
          <p:nvPr/>
        </p:nvSpPr>
        <p:spPr>
          <a:xfrm>
            <a:off x="4121769" y="2056697"/>
            <a:ext cx="27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dirty="0">
                <a:solidFill>
                  <a:srgbClr val="121212"/>
                </a:solidFill>
                <a:latin typeface="-apple-system"/>
              </a:rPr>
              <a:t>[Dog, Cat, Dog, Mouse, Cat]</a:t>
            </a:r>
            <a:endParaRPr lang="zh-CN" altLang="en-US" dirty="0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900DD961-EF7A-C443-967A-D8A2882E04D9}"/>
              </a:ext>
            </a:extLst>
          </p:cNvPr>
          <p:cNvSpPr/>
          <p:nvPr/>
        </p:nvSpPr>
        <p:spPr>
          <a:xfrm>
            <a:off x="5007141" y="2618513"/>
            <a:ext cx="696686" cy="11756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0DEACB-65F4-E842-9347-0A5163BD8E2F}"/>
              </a:ext>
            </a:extLst>
          </p:cNvPr>
          <p:cNvSpPr/>
          <p:nvPr/>
        </p:nvSpPr>
        <p:spPr>
          <a:xfrm>
            <a:off x="4172569" y="3801988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zh-CN" dirty="0">
                <a:solidFill>
                  <a:srgbClr val="121212"/>
                </a:solidFill>
                <a:latin typeface="-apple-system"/>
              </a:rPr>
              <a:t>[1,       2,        1,         3,         2]</a:t>
            </a:r>
            <a:endParaRPr lang="zh-CN" altLang="en-US" dirty="0"/>
          </a:p>
        </p:txBody>
      </p:sp>
      <p:sp>
        <p:nvSpPr>
          <p:cNvPr id="13" name="爆炸形 2 12">
            <a:extLst>
              <a:ext uri="{FF2B5EF4-FFF2-40B4-BE49-F238E27FC236}">
                <a16:creationId xmlns:a16="http://schemas.microsoft.com/office/drawing/2014/main" id="{A25DACDF-ECBC-CE43-B248-2FE8998D94FF}"/>
              </a:ext>
            </a:extLst>
          </p:cNvPr>
          <p:cNvSpPr/>
          <p:nvPr/>
        </p:nvSpPr>
        <p:spPr>
          <a:xfrm>
            <a:off x="2663852" y="1891844"/>
            <a:ext cx="4241949" cy="1763047"/>
          </a:xfrm>
          <a:prstGeom prst="irregularSeal2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F30573-6CFE-034A-AF43-A7A9543A7F0C}"/>
              </a:ext>
            </a:extLst>
          </p:cNvPr>
          <p:cNvSpPr txBox="1"/>
          <p:nvPr/>
        </p:nvSpPr>
        <p:spPr>
          <a:xfrm rot="20601403">
            <a:off x="2775479" y="2451871"/>
            <a:ext cx="4252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altLang="zh-CN" sz="3200" b="1" dirty="0" err="1">
                <a:latin typeface="+mj-lt"/>
              </a:rPr>
              <a:t>Dog+Cat</a:t>
            </a:r>
            <a:r>
              <a:rPr lang="nl-NL" altLang="zh-CN" sz="3200" b="1" dirty="0">
                <a:latin typeface="+mj-lt"/>
              </a:rPr>
              <a:t>=Mouse???</a:t>
            </a:r>
            <a:endParaRPr kumimoji="1" lang="zh-CN" altLang="en-US" sz="3200" b="1" dirty="0">
              <a:latin typeface="+mj-lt"/>
            </a:endParaRP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2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8" grpId="0"/>
      <p:bldP spid="10" grpId="0" animBg="1"/>
      <p:bldP spid="12" grpId="0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D9185D-1DE7-0547-97A9-C93B83134489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Element Encoder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B83ECB7-2651-F743-B9FE-85C487A92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471649"/>
              </p:ext>
            </p:extLst>
          </p:nvPr>
        </p:nvGraphicFramePr>
        <p:xfrm>
          <a:off x="2789575" y="820581"/>
          <a:ext cx="5262224" cy="281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BB54FA1-8BE3-6246-873A-F36D8EBE54F2}"/>
              </a:ext>
            </a:extLst>
          </p:cNvPr>
          <p:cNvSpPr txBox="1"/>
          <p:nvPr/>
        </p:nvSpPr>
        <p:spPr>
          <a:xfrm>
            <a:off x="1714212" y="4174351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[55, 0.33, 11, 0.17, 68, 0.17, 9, 1]</a:t>
            </a:r>
          </a:p>
        </p:txBody>
      </p:sp>
    </p:spTree>
    <p:extLst>
      <p:ext uri="{BB962C8B-B14F-4D97-AF65-F5344CB8AC3E}">
        <p14:creationId xmlns:p14="http://schemas.microsoft.com/office/powerpoint/2010/main" val="280793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2" grpId="0">
        <p:bldAsOne/>
      </p:bldGraphic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04C2BD-60B0-1046-9ACB-DDB3D22F3ADE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 How to input mix-type data?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B82E1AA-6E51-464F-AFC2-A544A5CFEC33}"/>
              </a:ext>
            </a:extLst>
          </p:cNvPr>
          <p:cNvSpPr txBox="1"/>
          <p:nvPr/>
        </p:nvSpPr>
        <p:spPr>
          <a:xfrm>
            <a:off x="1714211" y="1051414"/>
            <a:ext cx="7082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first data of the input is encoded and become an 8-dimensional tensor.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other data are in a 10-dimensional tensor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Neural Network can only input data with same dimension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622CB4-AD6D-374E-B8E4-5958908E2708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81B40A2-87DF-554A-A2ED-6DB167688ED7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 How to input mix-type data?</a:t>
            </a:r>
          </a:p>
        </p:txBody>
      </p:sp>
      <p:graphicFrame>
        <p:nvGraphicFramePr>
          <p:cNvPr id="37" name="图示 36">
            <a:extLst>
              <a:ext uri="{FF2B5EF4-FFF2-40B4-BE49-F238E27FC236}">
                <a16:creationId xmlns:a16="http://schemas.microsoft.com/office/drawing/2014/main" id="{14734C47-D932-CD40-9387-D9D39ED07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959118"/>
              </p:ext>
            </p:extLst>
          </p:nvPr>
        </p:nvGraphicFramePr>
        <p:xfrm>
          <a:off x="2870200" y="2535768"/>
          <a:ext cx="3556000" cy="234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8" name="图示 37">
            <a:extLst>
              <a:ext uri="{FF2B5EF4-FFF2-40B4-BE49-F238E27FC236}">
                <a16:creationId xmlns:a16="http://schemas.microsoft.com/office/drawing/2014/main" id="{AF59E9FF-E2BB-2249-90BF-E872C9149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822147"/>
              </p:ext>
            </p:extLst>
          </p:nvPr>
        </p:nvGraphicFramePr>
        <p:xfrm>
          <a:off x="2870200" y="2535768"/>
          <a:ext cx="3556000" cy="234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9" name="十字形 38">
            <a:extLst>
              <a:ext uri="{FF2B5EF4-FFF2-40B4-BE49-F238E27FC236}">
                <a16:creationId xmlns:a16="http://schemas.microsoft.com/office/drawing/2014/main" id="{DA4CB4FD-4687-1440-94E9-FC4EE49EE53A}"/>
              </a:ext>
            </a:extLst>
          </p:cNvPr>
          <p:cNvSpPr/>
          <p:nvPr/>
        </p:nvSpPr>
        <p:spPr>
          <a:xfrm rot="2587329">
            <a:off x="4442292" y="4111970"/>
            <a:ext cx="411815" cy="406219"/>
          </a:xfrm>
          <a:prstGeom prst="plus">
            <a:avLst>
              <a:gd name="adj" fmla="val 446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  <p:bldP spid="33" grpId="0"/>
      <p:bldGraphic spid="37" grpId="0">
        <p:bldAsOne/>
      </p:bldGraphic>
      <p:bldGraphic spid="38" grpId="0">
        <p:bldAsOne/>
      </p:bldGraphic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04C2BD-60B0-1046-9ACB-DDB3D22F3ADE}"/>
              </a:ext>
            </a:extLst>
          </p:cNvPr>
          <p:cNvSpPr txBox="1"/>
          <p:nvPr/>
        </p:nvSpPr>
        <p:spPr>
          <a:xfrm>
            <a:off x="1714211" y="241755"/>
            <a:ext cx="7209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 Concentrate input 1 (tensor) with input 2 (tensor)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5B824C-848C-5C4A-BDFC-E93009EEEBEF}"/>
              </a:ext>
            </a:extLst>
          </p:cNvPr>
          <p:cNvSpPr txBox="1"/>
          <p:nvPr/>
        </p:nvSpPr>
        <p:spPr>
          <a:xfrm>
            <a:off x="1714211" y="902155"/>
            <a:ext cx="720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np.</a:t>
            </a:r>
            <a:r>
              <a:rPr lang="en-GB" altLang="zh-CN" dirty="0"/>
              <a:t> concatenate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input_1, input_2, axis=1)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067399F-8786-AB4F-A524-BC6934560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244551"/>
              </p:ext>
            </p:extLst>
          </p:nvPr>
        </p:nvGraphicFramePr>
        <p:xfrm>
          <a:off x="1714211" y="2065866"/>
          <a:ext cx="2586856" cy="1761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E840DCC8-D04B-3E48-8E5D-41AF227C4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299787"/>
              </p:ext>
            </p:extLst>
          </p:nvPr>
        </p:nvGraphicFramePr>
        <p:xfrm>
          <a:off x="5989878" y="2065866"/>
          <a:ext cx="2586856" cy="1761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右箭头 4">
            <a:extLst>
              <a:ext uri="{FF2B5EF4-FFF2-40B4-BE49-F238E27FC236}">
                <a16:creationId xmlns:a16="http://schemas.microsoft.com/office/drawing/2014/main" id="{F3FD61BD-0853-8147-ABE5-E122EDAB75F1}"/>
              </a:ext>
            </a:extLst>
          </p:cNvPr>
          <p:cNvSpPr/>
          <p:nvPr/>
        </p:nvSpPr>
        <p:spPr>
          <a:xfrm>
            <a:off x="4351867" y="2571750"/>
            <a:ext cx="1587211" cy="552450"/>
          </a:xfrm>
          <a:prstGeom prst="rightArrow">
            <a:avLst>
              <a:gd name="adj1" fmla="val 50000"/>
              <a:gd name="adj2" fmla="val 8831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/>
              <a:t>concentrate</a:t>
            </a:r>
            <a:endParaRPr kumimoji="1" lang="zh-CN" altLang="en-US" sz="16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E824CE-97BC-4E47-A6F3-C8B3BFBC6A2F}"/>
              </a:ext>
            </a:extLst>
          </p:cNvPr>
          <p:cNvSpPr/>
          <p:nvPr/>
        </p:nvSpPr>
        <p:spPr>
          <a:xfrm>
            <a:off x="2564124" y="4467423"/>
            <a:ext cx="5509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the the dimension of encoded data with other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final dimensions of input data is 8+10=18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1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04C2BD-60B0-1046-9ACB-DDB3D22F3ADE}"/>
              </a:ext>
            </a:extLst>
          </p:cNvPr>
          <p:cNvSpPr txBox="1"/>
          <p:nvPr/>
        </p:nvSpPr>
        <p:spPr>
          <a:xfrm>
            <a:off x="1714211" y="241755"/>
            <a:ext cx="7209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 Convolutional layer mixed DNN (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Conv_DNN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7C435F5-C0AB-C84A-9824-24139B74E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956875"/>
              </p:ext>
            </p:extLst>
          </p:nvPr>
        </p:nvGraphicFramePr>
        <p:xfrm>
          <a:off x="1532466" y="167215"/>
          <a:ext cx="7035800" cy="448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68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3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6BC73E-6695-304B-94F3-6DD710A0146C}"/>
              </a:ext>
            </a:extLst>
          </p:cNvPr>
          <p:cNvSpPr txBox="1"/>
          <p:nvPr/>
        </p:nvSpPr>
        <p:spPr>
          <a:xfrm>
            <a:off x="1714211" y="4397960"/>
            <a:ext cx="770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of the Label-Encoded model in the accuracy of different output data.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(Bulk modulus, Shear modulus, E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6" name="图片 5" descr="不同颜色的门&#10;&#10;中度可信度描述已自动生成">
            <a:extLst>
              <a:ext uri="{FF2B5EF4-FFF2-40B4-BE49-F238E27FC236}">
                <a16:creationId xmlns:a16="http://schemas.microsoft.com/office/drawing/2014/main" id="{70B836AB-855C-604E-B1D6-43BB74A3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926" y="100664"/>
            <a:ext cx="4364675" cy="42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6BC73E-6695-304B-94F3-6DD710A0146C}"/>
              </a:ext>
            </a:extLst>
          </p:cNvPr>
          <p:cNvSpPr txBox="1"/>
          <p:nvPr/>
        </p:nvSpPr>
        <p:spPr>
          <a:xfrm>
            <a:off x="1714211" y="4397960"/>
            <a:ext cx="770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of the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Full_DNN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the accuracy of different output data.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(Bulk modulus, Shear modulus, E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B836AB-855C-604E-B1D6-43BB74A3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1926" y="100664"/>
            <a:ext cx="4364675" cy="42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7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6BC73E-6695-304B-94F3-6DD710A0146C}"/>
              </a:ext>
            </a:extLst>
          </p:cNvPr>
          <p:cNvSpPr txBox="1"/>
          <p:nvPr/>
        </p:nvSpPr>
        <p:spPr>
          <a:xfrm>
            <a:off x="1714211" y="4397960"/>
            <a:ext cx="770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of the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Conv_DNN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the accuracy of different output data.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(Bulk modulus, Shear modulus, E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B836AB-855C-604E-B1D6-43BB74A3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1926" y="100664"/>
            <a:ext cx="4364674" cy="42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6BC73E-6695-304B-94F3-6DD710A0146C}"/>
              </a:ext>
            </a:extLst>
          </p:cNvPr>
          <p:cNvSpPr txBox="1"/>
          <p:nvPr/>
        </p:nvSpPr>
        <p:spPr>
          <a:xfrm>
            <a:off x="1714211" y="4397960"/>
            <a:ext cx="7709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 of the Deferent model in the accuracy of different output data. 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(Bulk modulus, Shear modulus, E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</a:t>
            </a:r>
            <a:r>
              <a:rPr lang="en-US" altLang="zh-CN" sz="1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B836AB-855C-604E-B1D6-43BB74A3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23361" y="100664"/>
            <a:ext cx="4484972" cy="42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2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Optimization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6637D-1DC5-3F4A-B05F-94B5D4B4979A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Evolutionary Algorithm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681AF83-449B-7C4F-A825-10980207B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771279"/>
              </p:ext>
            </p:extLst>
          </p:nvPr>
        </p:nvGraphicFramePr>
        <p:xfrm>
          <a:off x="2113904" y="74363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864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>
            <a:extLst>
              <a:ext uri="{FF2B5EF4-FFF2-40B4-BE49-F238E27FC236}">
                <a16:creationId xmlns:a16="http://schemas.microsoft.com/office/drawing/2014/main" id="{BD7B8831-1D32-BA44-9769-D6D2C72D5D07}"/>
              </a:ext>
            </a:extLst>
          </p:cNvPr>
          <p:cNvSpPr txBox="1"/>
          <p:nvPr/>
        </p:nvSpPr>
        <p:spPr>
          <a:xfrm>
            <a:off x="1704975" y="90005"/>
            <a:ext cx="360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U Delft-UltraLight" charset="0"/>
                <a:ea typeface="TU Delft-UltraLight" charset="0"/>
                <a:cs typeface="TU Delft-UltraLight" charset="0"/>
              </a:rPr>
              <a:t>Elastic tensor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3AD14B-DD17-483F-B7EB-1AC647302ED2}"/>
              </a:ext>
            </a:extLst>
          </p:cNvPr>
          <p:cNvSpPr txBox="1"/>
          <p:nvPr/>
        </p:nvSpPr>
        <p:spPr>
          <a:xfrm>
            <a:off x="1704975" y="920389"/>
            <a:ext cx="2393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Cubic system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(C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CFB43D-2041-99F1-EB86-EF930F20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450" y="797891"/>
            <a:ext cx="3076575" cy="16192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3692F5-FEB8-5C6C-E046-8E79C9B74BF1}"/>
              </a:ext>
            </a:extLst>
          </p:cNvPr>
          <p:cNvSpPr txBox="1"/>
          <p:nvPr/>
        </p:nvSpPr>
        <p:spPr>
          <a:xfrm>
            <a:off x="1704975" y="2646896"/>
            <a:ext cx="3756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Hexagonal  system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(C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038885-943D-44D3-D5B6-B7B5A53B8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991" y="3125027"/>
            <a:ext cx="3983739" cy="156054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9A07A3A-4E2D-0F0C-2E36-D128D5B5BD82}"/>
              </a:ext>
            </a:extLst>
          </p:cNvPr>
          <p:cNvSpPr/>
          <p:nvPr/>
        </p:nvSpPr>
        <p:spPr>
          <a:xfrm>
            <a:off x="-72577" y="606780"/>
            <a:ext cx="1777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Introduction&amp;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686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Evolutionary!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6637D-1DC5-3F4A-B05F-94B5D4B4979A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1.1. Evolutionary strategy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EFEAAF2-4A7B-0A49-9B39-EC3AFBBB6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016130"/>
              </p:ext>
            </p:extLst>
          </p:nvPr>
        </p:nvGraphicFramePr>
        <p:xfrm>
          <a:off x="1714212" y="83774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79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Evolutionary!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6637D-1DC5-3F4A-B05F-94B5D4B4979A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1.1. Evolutionary strategy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9D51A8-F36D-DB45-89AE-96DC7FA9EBC9}"/>
              </a:ext>
            </a:extLst>
          </p:cNvPr>
          <p:cNvSpPr txBox="1"/>
          <p:nvPr/>
        </p:nvSpPr>
        <p:spPr>
          <a:xfrm>
            <a:off x="1714212" y="743637"/>
            <a:ext cx="69387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Conv_DNN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the selection pressure to select the best individuals.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nl-NL" altLang="zh-CN" dirty="0"/>
              <a:t>maximum </a:t>
            </a:r>
            <a:r>
              <a:rPr lang="nl-NL" altLang="zh-CN" dirty="0" err="1"/>
              <a:t>number</a:t>
            </a:r>
            <a:r>
              <a:rPr lang="nl-NL" altLang="zh-CN" dirty="0"/>
              <a:t> of </a:t>
            </a:r>
            <a:r>
              <a:rPr lang="nl-NL" altLang="zh-CN" dirty="0" err="1"/>
              <a:t>generations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altLang="zh-CN"/>
              <a:t>00</a:t>
            </a:r>
            <a:r>
              <a:rPr lang="en-US" altLang="zh-CN" dirty="0"/>
              <a:t>, the population size is 30.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the genotype of individuals in a population into the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Conv_DNN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get the Bulk modulus and Shear modulus.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Plus the Bulk and Shear modulus. Record this result as Fitness.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 the population with the Fitness, select the best of them to generate offspring. </a:t>
            </a:r>
          </a:p>
        </p:txBody>
      </p:sp>
    </p:spTree>
    <p:extLst>
      <p:ext uri="{BB962C8B-B14F-4D97-AF65-F5344CB8AC3E}">
        <p14:creationId xmlns:p14="http://schemas.microsoft.com/office/powerpoint/2010/main" val="371735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Evolutionary!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6637D-1DC5-3F4A-B05F-94B5D4B4979A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1.2. Gene mutation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C58A008-6C85-3E46-A2B0-64E3F9741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741356"/>
              </p:ext>
            </p:extLst>
          </p:nvPr>
        </p:nvGraphicFramePr>
        <p:xfrm>
          <a:off x="3430568" y="735171"/>
          <a:ext cx="29786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" name="图片 29">
            <a:extLst>
              <a:ext uri="{FF2B5EF4-FFF2-40B4-BE49-F238E27FC236}">
                <a16:creationId xmlns:a16="http://schemas.microsoft.com/office/drawing/2014/main" id="{80D6F4F8-2166-8146-B96D-B1421917F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267" y="1639358"/>
            <a:ext cx="2006600" cy="1864783"/>
          </a:xfrm>
          <a:prstGeom prst="rect">
            <a:avLst/>
          </a:prstGeom>
        </p:spPr>
      </p:pic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43F8439-51FC-8044-A4B8-9FCBD17A043D}"/>
              </a:ext>
            </a:extLst>
          </p:cNvPr>
          <p:cNvCxnSpPr>
            <a:cxnSpLocks/>
          </p:cNvCxnSpPr>
          <p:nvPr/>
        </p:nvCxnSpPr>
        <p:spPr>
          <a:xfrm flipV="1">
            <a:off x="7412567" y="1066800"/>
            <a:ext cx="0" cy="292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5974D44-9EFC-2540-B10C-206DA6E99311}"/>
              </a:ext>
            </a:extLst>
          </p:cNvPr>
          <p:cNvCxnSpPr/>
          <p:nvPr/>
        </p:nvCxnSpPr>
        <p:spPr>
          <a:xfrm>
            <a:off x="6206067" y="3504141"/>
            <a:ext cx="2616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0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Evolutionary!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6637D-1DC5-3F4A-B05F-94B5D4B4979A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Crossover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F99F693-F210-464F-A39A-F0CD16F3F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968877"/>
              </p:ext>
            </p:extLst>
          </p:nvPr>
        </p:nvGraphicFramePr>
        <p:xfrm>
          <a:off x="1468680" y="743637"/>
          <a:ext cx="168938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0CC4E44-67C0-5043-B4F2-EE11D6F1D7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727151"/>
              </p:ext>
            </p:extLst>
          </p:nvPr>
        </p:nvGraphicFramePr>
        <p:xfrm>
          <a:off x="3061510" y="743637"/>
          <a:ext cx="175602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95798B18-EF28-DC4C-87C9-D99BEACC5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665068"/>
              </p:ext>
            </p:extLst>
          </p:nvPr>
        </p:nvGraphicFramePr>
        <p:xfrm>
          <a:off x="5795147" y="743637"/>
          <a:ext cx="168938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EDE8D9B5-75DD-7545-8B24-37BCD5C99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765955"/>
              </p:ext>
            </p:extLst>
          </p:nvPr>
        </p:nvGraphicFramePr>
        <p:xfrm>
          <a:off x="7387977" y="743637"/>
          <a:ext cx="175602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2CB80B3D-34FB-644D-99D5-7667F2886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55182"/>
              </p:ext>
            </p:extLst>
          </p:nvPr>
        </p:nvGraphicFramePr>
        <p:xfrm>
          <a:off x="1468680" y="743637"/>
          <a:ext cx="168938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FB7E0A0A-0A36-5A48-AA53-260500D97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417892"/>
              </p:ext>
            </p:extLst>
          </p:nvPr>
        </p:nvGraphicFramePr>
        <p:xfrm>
          <a:off x="3061510" y="743637"/>
          <a:ext cx="175602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8" name="右箭头 7">
            <a:extLst>
              <a:ext uri="{FF2B5EF4-FFF2-40B4-BE49-F238E27FC236}">
                <a16:creationId xmlns:a16="http://schemas.microsoft.com/office/drawing/2014/main" id="{DDD93F77-E66A-C64C-8DB1-78A7930E8BBA}"/>
              </a:ext>
            </a:extLst>
          </p:cNvPr>
          <p:cNvSpPr/>
          <p:nvPr/>
        </p:nvSpPr>
        <p:spPr>
          <a:xfrm>
            <a:off x="4817533" y="2630104"/>
            <a:ext cx="1117600" cy="3810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Generate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558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4" grpId="0">
        <p:bldAsOne/>
      </p:bldGraphic>
      <p:bldGraphic spid="7" grpId="0">
        <p:bldAsOne/>
      </p:bldGraphic>
      <p:bldGraphic spid="10" grpId="0">
        <p:bldAsOne/>
      </p:bldGraphic>
      <p:bldGraphic spid="11" grpId="0">
        <p:bldAsOne/>
      </p:bldGraphic>
      <p:bldGraphic spid="12" grpId="0">
        <p:bldAsOne/>
      </p:bldGraphic>
      <p:bldGraphic spid="13" grpId="0">
        <p:bldAsOne/>
      </p:bldGraphic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Evolutionary!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6637D-1DC5-3F4A-B05F-94B5D4B4979A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Crossover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5541AE-A558-BD45-AFFA-3374285ED3EE}"/>
              </a:ext>
            </a:extLst>
          </p:cNvPr>
          <p:cNvSpPr txBox="1"/>
          <p:nvPr/>
        </p:nvSpPr>
        <p:spPr>
          <a:xfrm>
            <a:off x="1714212" y="743637"/>
            <a:ext cx="69387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the winning individuals to generate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offsping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Randomly switch the genotypes of the individuals.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Offspring </a:t>
            </a:r>
            <a:r>
              <a:rPr lang="nl-NL" altLang="zh-CN" dirty="0" err="1"/>
              <a:t>inherit</a:t>
            </a:r>
            <a:r>
              <a:rPr lang="nl-NL" altLang="zh-CN" dirty="0"/>
              <a:t> excellent genotype </a:t>
            </a:r>
            <a:r>
              <a:rPr lang="nl-NL" altLang="zh-CN" dirty="0" err="1"/>
              <a:t>from</a:t>
            </a:r>
            <a:r>
              <a:rPr lang="nl-NL" altLang="zh-CN" dirty="0"/>
              <a:t> </a:t>
            </a:r>
            <a:r>
              <a:rPr lang="nl-NL" altLang="zh-CN" dirty="0" err="1"/>
              <a:t>their</a:t>
            </a:r>
            <a:r>
              <a:rPr lang="nl-NL" altLang="zh-CN" dirty="0"/>
              <a:t> </a:t>
            </a:r>
            <a:r>
              <a:rPr lang="nl-NL" altLang="zh-CN" dirty="0" err="1"/>
              <a:t>parents</a:t>
            </a:r>
            <a:r>
              <a:rPr lang="nl-NL" altLang="zh-CN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zh-CN" dirty="0" err="1"/>
              <a:t>Crossover</a:t>
            </a:r>
            <a:r>
              <a:rPr lang="nl-NL" altLang="zh-CN" dirty="0"/>
              <a:t> </a:t>
            </a:r>
            <a:r>
              <a:rPr lang="nl-NL" altLang="zh-CN" dirty="0" err="1"/>
              <a:t>gives</a:t>
            </a:r>
            <a:r>
              <a:rPr lang="nl-NL" altLang="zh-CN" dirty="0"/>
              <a:t> a chance </a:t>
            </a:r>
            <a:r>
              <a:rPr lang="nl-NL" altLang="zh-CN" dirty="0" err="1"/>
              <a:t>to</a:t>
            </a:r>
            <a:r>
              <a:rPr lang="nl-NL" altLang="zh-CN" dirty="0"/>
              <a:t> combine different genotype.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4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Evolutionary!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6637D-1DC5-3F4A-B05F-94B5D4B4979A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Result and discussion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B93F99-1E18-C545-B790-694B8ACA8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40" y="672642"/>
            <a:ext cx="6829206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Evolutionary!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6637D-1DC5-3F4A-B05F-94B5D4B4979A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Result and discussion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F022011-BDD3-374D-9D8B-5DBC66CF9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0415"/>
              </p:ext>
            </p:extLst>
          </p:nvPr>
        </p:nvGraphicFramePr>
        <p:xfrm>
          <a:off x="1884054" y="705465"/>
          <a:ext cx="6692679" cy="4196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48683">
                  <a:extLst>
                    <a:ext uri="{9D8B030D-6E8A-4147-A177-3AD203B41FA5}">
                      <a16:colId xmlns:a16="http://schemas.microsoft.com/office/drawing/2014/main" val="1087227818"/>
                    </a:ext>
                  </a:extLst>
                </a:gridCol>
                <a:gridCol w="1137598">
                  <a:extLst>
                    <a:ext uri="{9D8B030D-6E8A-4147-A177-3AD203B41FA5}">
                      <a16:colId xmlns:a16="http://schemas.microsoft.com/office/drawing/2014/main" val="446200127"/>
                    </a:ext>
                  </a:extLst>
                </a:gridCol>
                <a:gridCol w="2286656">
                  <a:extLst>
                    <a:ext uri="{9D8B030D-6E8A-4147-A177-3AD203B41FA5}">
                      <a16:colId xmlns:a16="http://schemas.microsoft.com/office/drawing/2014/main" val="1135459366"/>
                    </a:ext>
                  </a:extLst>
                </a:gridCol>
                <a:gridCol w="1319742">
                  <a:extLst>
                    <a:ext uri="{9D8B030D-6E8A-4147-A177-3AD203B41FA5}">
                      <a16:colId xmlns:a16="http://schemas.microsoft.com/office/drawing/2014/main" val="2744643967"/>
                    </a:ext>
                  </a:extLst>
                </a:gridCol>
              </a:tblGrid>
              <a:tr h="50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Pretty formula 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Sb</a:t>
                      </a:r>
                      <a:r>
                        <a:rPr lang="en-US" altLang="zh-CN" sz="1600" b="0" baseline="-25000" dirty="0"/>
                        <a:t>0.5</a:t>
                      </a:r>
                      <a:r>
                        <a:rPr lang="en-US" altLang="zh-CN" sz="1600" b="0" baseline="0" dirty="0"/>
                        <a:t>N</a:t>
                      </a:r>
                      <a:r>
                        <a:rPr lang="en-US" altLang="zh-CN" sz="1600" b="0" baseline="-25000" dirty="0"/>
                        <a:t>0.4</a:t>
                      </a:r>
                      <a:r>
                        <a:rPr lang="en-US" altLang="zh-CN" sz="1600" b="0" baseline="0" dirty="0"/>
                        <a:t>Pt</a:t>
                      </a:r>
                      <a:r>
                        <a:rPr lang="en-US" altLang="zh-CN" sz="1600" b="0" baseline="-25000" dirty="0"/>
                        <a:t>0.3</a:t>
                      </a:r>
                      <a:r>
                        <a:rPr lang="en-US" altLang="zh-CN" sz="1600" b="0" baseline="0" dirty="0"/>
                        <a:t>S</a:t>
                      </a:r>
                      <a:r>
                        <a:rPr lang="en-US" altLang="zh-CN" sz="1600" b="0" baseline="-25000" dirty="0"/>
                        <a:t>0.5</a:t>
                      </a:r>
                      <a:endParaRPr lang="zh-CN" altLang="en-US" sz="1600" b="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/>
                        <a:t>Point </a:t>
                      </a:r>
                      <a:r>
                        <a:rPr lang="nl-NL" altLang="zh-CN" sz="1600" b="1" dirty="0" err="1"/>
                        <a:t>group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0" dirty="0"/>
                        <a:t>m-3m</a:t>
                      </a:r>
                      <a:endParaRPr lang="zh-CN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4182"/>
                  </a:ext>
                </a:extLst>
              </a:tr>
              <a:tr h="617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Energy/Atom</a:t>
                      </a:r>
                    </a:p>
                    <a:p>
                      <a:pPr algn="ctr"/>
                      <a:r>
                        <a:rPr lang="nl-NL" altLang="zh-CN" sz="1600" b="1" dirty="0"/>
                        <a:t>(eV/Atom)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-32.05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b="1" dirty="0" err="1"/>
                        <a:t>Density</a:t>
                      </a:r>
                      <a:endParaRPr lang="nl-NL" altLang="zh-CN" sz="1600" b="1" dirty="0"/>
                    </a:p>
                    <a:p>
                      <a:pPr algn="ctr"/>
                      <a:r>
                        <a:rPr lang="nl-NL" altLang="zh-CN" sz="1600" b="1" dirty="0"/>
                        <a:t> (g/cm</a:t>
                      </a:r>
                      <a:r>
                        <a:rPr lang="nl-NL" altLang="zh-CN" sz="1600" b="1" baseline="30000" dirty="0"/>
                        <a:t>3</a:t>
                      </a:r>
                      <a:r>
                        <a:rPr lang="nl-NL" altLang="zh-CN" sz="1600" b="1" baseline="0" dirty="0"/>
                        <a:t>)</a:t>
                      </a:r>
                      <a:endParaRPr lang="zh-CN" altLang="en-US" sz="1600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dirty="0"/>
                        <a:t>1.93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372250"/>
                  </a:ext>
                </a:extLst>
              </a:tr>
              <a:tr h="50915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Volume/Atom</a:t>
                      </a:r>
                    </a:p>
                    <a:p>
                      <a:pPr algn="ctr"/>
                      <a:r>
                        <a:rPr lang="en-US" altLang="zh-CN" sz="1600" b="1" dirty="0"/>
                        <a:t>(Å</a:t>
                      </a:r>
                      <a:r>
                        <a:rPr lang="en-US" altLang="zh-CN" sz="1600" b="1" baseline="30000" dirty="0"/>
                        <a:t>3</a:t>
                      </a:r>
                      <a:r>
                        <a:rPr lang="en-US" altLang="zh-CN" sz="1600" b="1" baseline="0" dirty="0"/>
                        <a:t>/Atom)</a:t>
                      </a:r>
                      <a:endParaRPr lang="zh-CN" altLang="en-US" sz="1600" b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0.0038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Oxide type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oxide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926950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Symbol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Amm2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Number of atoms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885880"/>
                  </a:ext>
                </a:extLst>
              </a:tr>
              <a:tr h="42226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/>
                        <a:t>Hall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0" dirty="0"/>
                        <a:t>R 3 2</a:t>
                      </a:r>
                      <a:endParaRPr lang="zh-CN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Bulk modulus (</a:t>
                      </a:r>
                      <a:r>
                        <a:rPr lang="en-US" altLang="zh-CN" sz="1600" b="1" dirty="0" err="1"/>
                        <a:t>Gpa</a:t>
                      </a:r>
                      <a:r>
                        <a:rPr lang="en-US" altLang="zh-CN" sz="1600" b="1" dirty="0"/>
                        <a:t>) 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250.90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185741"/>
                  </a:ext>
                </a:extLst>
              </a:tr>
              <a:tr h="72354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 err="1"/>
                        <a:t>Formation</a:t>
                      </a:r>
                      <a:r>
                        <a:rPr lang="nl-NL" altLang="zh-CN" sz="1600" b="1" dirty="0"/>
                        <a:t> energy/Atom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CN" sz="1600" b="1" dirty="0"/>
                        <a:t>(eV/Atom)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Shear modulus (</a:t>
                      </a:r>
                      <a:r>
                        <a:rPr lang="en-US" altLang="zh-CN" sz="1600" b="1" dirty="0" err="1"/>
                        <a:t>Gpa</a:t>
                      </a:r>
                      <a:r>
                        <a:rPr lang="en-US" altLang="zh-CN" sz="1600" b="1" dirty="0"/>
                        <a:t>)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456.3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37122"/>
                  </a:ext>
                </a:extLst>
              </a:tr>
              <a:tr h="717383"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dirty="0"/>
                        <a:t>Crystal system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altLang="zh-CN" sz="1600" b="0" dirty="0" err="1"/>
                        <a:t>Cubic</a:t>
                      </a:r>
                      <a:endParaRPr lang="zh-CN" altLang="en-US" sz="16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72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98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Evolutionary!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6637D-1DC5-3F4A-B05F-94B5D4B4979A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Result and discussion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C06360-E17D-D64B-99BD-7C17E9CC37EF}"/>
              </a:ext>
            </a:extLst>
          </p:cNvPr>
          <p:cNvSpPr txBox="1"/>
          <p:nvPr/>
        </p:nvSpPr>
        <p:spPr>
          <a:xfrm>
            <a:off x="1955751" y="1020636"/>
            <a:ext cx="69387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result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Fitness finally </a:t>
            </a:r>
            <a:r>
              <a:rPr lang="nl-NL" altLang="zh-CN" dirty="0" err="1"/>
              <a:t>converge</a:t>
            </a:r>
            <a:r>
              <a:rPr lang="zh-CN" altLang="en-US" dirty="0"/>
              <a:t> </a:t>
            </a:r>
            <a:r>
              <a:rPr lang="en-US" altLang="zh-CN" dirty="0"/>
              <a:t>on about 700Gpa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final crystal is a alloy with cubic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higher energy per atoms, the larger Fitness</a:t>
            </a:r>
            <a:endParaRPr lang="nl-NL" altLang="zh-CN" dirty="0"/>
          </a:p>
          <a:p>
            <a:endParaRPr lang="nl-NL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Small volume and high-density crystal tend to have higher fitness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8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6637D-1DC5-3F4A-B05F-94B5D4B4979A}"/>
              </a:ext>
            </a:extLst>
          </p:cNvPr>
          <p:cNvSpPr txBox="1"/>
          <p:nvPr/>
        </p:nvSpPr>
        <p:spPr>
          <a:xfrm>
            <a:off x="2218809" y="832812"/>
            <a:ext cx="64956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Training two machine learning models with the maximum prediction accuracy is 82%.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Designing a feasible encoding method to  describe pretty formula of </a:t>
            </a:r>
            <a:r>
              <a:rPr lang="nl-NL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compounds</a:t>
            </a:r>
            <a:r>
              <a:rPr lang="nl-NL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</a:t>
            </a:r>
            <a:r>
              <a:rPr lang="nl-NL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Evolutionary</a:t>
            </a:r>
            <a:r>
              <a:rPr lang="nl-NL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nl-NL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algritham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find the optimal solution with highest mechanics </a:t>
            </a:r>
            <a:r>
              <a:rPr lang="nl-NL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nl-NL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47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0D298D-A78A-725C-41B4-7D9FDDF8DFC0}"/>
              </a:ext>
            </a:extLst>
          </p:cNvPr>
          <p:cNvSpPr txBox="1"/>
          <p:nvPr/>
        </p:nvSpPr>
        <p:spPr>
          <a:xfrm>
            <a:off x="2042016" y="1637437"/>
            <a:ext cx="65992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Volume/Atom is lower than real situation, which means the selection pressure (</a:t>
            </a:r>
            <a:r>
              <a:rPr lang="en-US" altLang="zh-CN" sz="2200" dirty="0" err="1"/>
              <a:t>Conv_DNN</a:t>
            </a:r>
            <a:r>
              <a:rPr lang="en-US" altLang="zh-CN" sz="2200" dirty="0"/>
              <a:t>) still need to be further improved.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The relationship between different genotype should be considered.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A239E5-0DE1-D978-C7EF-139AEDE00723}"/>
              </a:ext>
            </a:extLst>
          </p:cNvPr>
          <p:cNvSpPr txBox="1"/>
          <p:nvPr/>
        </p:nvSpPr>
        <p:spPr>
          <a:xfrm>
            <a:off x="2093775" y="492137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2997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>
            <a:extLst>
              <a:ext uri="{FF2B5EF4-FFF2-40B4-BE49-F238E27FC236}">
                <a16:creationId xmlns:a16="http://schemas.microsoft.com/office/drawing/2014/main" id="{BD7B8831-1D32-BA44-9769-D6D2C72D5D07}"/>
              </a:ext>
            </a:extLst>
          </p:cNvPr>
          <p:cNvSpPr txBox="1"/>
          <p:nvPr/>
        </p:nvSpPr>
        <p:spPr>
          <a:xfrm>
            <a:off x="1704975" y="90005"/>
            <a:ext cx="360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U Delft-UltraLight" charset="0"/>
                <a:ea typeface="TU Delft-UltraLight" charset="0"/>
                <a:cs typeface="TU Delft-UltraLight" charset="0"/>
              </a:rPr>
              <a:t>Elastic tensor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3AD14B-DD17-483F-B7EB-1AC647302ED2}"/>
              </a:ext>
            </a:extLst>
          </p:cNvPr>
          <p:cNvSpPr txBox="1"/>
          <p:nvPr/>
        </p:nvSpPr>
        <p:spPr>
          <a:xfrm>
            <a:off x="1704974" y="920389"/>
            <a:ext cx="2659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Trigonal system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18A2103-BBC8-6986-48E4-F823C480C41B}"/>
              </a:ext>
            </a:extLst>
          </p:cNvPr>
          <p:cNvGrpSpPr/>
          <p:nvPr/>
        </p:nvGrpSpPr>
        <p:grpSpPr>
          <a:xfrm>
            <a:off x="1805695" y="1286756"/>
            <a:ext cx="7096011" cy="1543050"/>
            <a:chOff x="1954000" y="1030289"/>
            <a:chExt cx="7096011" cy="154305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60475A8-35EA-2D28-31F1-FB6814661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5686" y="1030289"/>
              <a:ext cx="4124325" cy="154305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4E452ED-FC12-26EA-04C1-3B38F2FF92D1}"/>
                </a:ext>
              </a:extLst>
            </p:cNvPr>
            <p:cNvSpPr txBox="1"/>
            <p:nvPr/>
          </p:nvSpPr>
          <p:spPr>
            <a:xfrm>
              <a:off x="1954000" y="1447871"/>
              <a:ext cx="22643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, 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, 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, 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, 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, 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44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1F19694-4225-636F-E609-01916180A7C9}"/>
                </a:ext>
              </a:extLst>
            </p:cNvPr>
            <p:cNvCxnSpPr/>
            <p:nvPr/>
          </p:nvCxnSpPr>
          <p:spPr>
            <a:xfrm>
              <a:off x="4110485" y="1772305"/>
              <a:ext cx="508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D326CC8-C356-CD75-0D79-F1FB0D2A537A}"/>
              </a:ext>
            </a:extLst>
          </p:cNvPr>
          <p:cNvGrpSpPr/>
          <p:nvPr/>
        </p:nvGrpSpPr>
        <p:grpSpPr>
          <a:xfrm>
            <a:off x="1805695" y="3078544"/>
            <a:ext cx="7016354" cy="1571625"/>
            <a:chOff x="2033656" y="2770094"/>
            <a:chExt cx="7016354" cy="157162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91B1DB3-F45A-7407-83A3-FB624114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4235" y="2770094"/>
              <a:ext cx="4295775" cy="1571625"/>
            </a:xfrm>
            <a:prstGeom prst="rect">
              <a:avLst/>
            </a:prstGeom>
          </p:spPr>
        </p:pic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2FEAE72-35E0-6389-4BFE-432102D97618}"/>
                </a:ext>
              </a:extLst>
            </p:cNvPr>
            <p:cNvCxnSpPr/>
            <p:nvPr/>
          </p:nvCxnSpPr>
          <p:spPr>
            <a:xfrm>
              <a:off x="4110485" y="3548294"/>
              <a:ext cx="508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1EE176-090C-C724-F112-23814BE3B1F0}"/>
                </a:ext>
              </a:extLst>
            </p:cNvPr>
            <p:cNvSpPr txBox="1"/>
            <p:nvPr/>
          </p:nvSpPr>
          <p:spPr>
            <a:xfrm>
              <a:off x="2033656" y="3130171"/>
              <a:ext cx="22643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, 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, 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, 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,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, 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33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, 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44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, 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000" b="0" i="0" baseline="-250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r>
                <a:rPr lang="en-US" altLang="zh-CN" sz="2000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39CC1783-A89A-874F-D6CB-92B0C17DC2F0}"/>
              </a:ext>
            </a:extLst>
          </p:cNvPr>
          <p:cNvSpPr/>
          <p:nvPr/>
        </p:nvSpPr>
        <p:spPr>
          <a:xfrm>
            <a:off x="-72577" y="606780"/>
            <a:ext cx="1777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Introduction&amp;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6809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5ED76978-08A7-AC13-A0D0-2A7B2C0E8F13}"/>
              </a:ext>
            </a:extLst>
          </p:cNvPr>
          <p:cNvSpPr txBox="1"/>
          <p:nvPr/>
        </p:nvSpPr>
        <p:spPr>
          <a:xfrm>
            <a:off x="2518414" y="1756142"/>
            <a:ext cx="51608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TU Delft-UltraLight" charset="0"/>
                <a:ea typeface="TU Delft-UltraLight" charset="0"/>
                <a:cs typeface="TU Delft-UltraLight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19846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5ED76978-08A7-AC13-A0D0-2A7B2C0E8F13}"/>
              </a:ext>
            </a:extLst>
          </p:cNvPr>
          <p:cNvSpPr txBox="1"/>
          <p:nvPr/>
        </p:nvSpPr>
        <p:spPr>
          <a:xfrm>
            <a:off x="2518414" y="1756142"/>
            <a:ext cx="51608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TU Delft-UltraLight" charset="0"/>
                <a:ea typeface="TU Delft-UltraLight" charset="0"/>
                <a:cs typeface="TU Delft-UltraLight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52847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5ED76978-08A7-AC13-A0D0-2A7B2C0E8F13}"/>
              </a:ext>
            </a:extLst>
          </p:cNvPr>
          <p:cNvSpPr txBox="1"/>
          <p:nvPr/>
        </p:nvSpPr>
        <p:spPr>
          <a:xfrm>
            <a:off x="2518414" y="1756142"/>
            <a:ext cx="51608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TU Delft-UltraLight" charset="0"/>
                <a:ea typeface="TU Delft-UltraLight" charset="0"/>
                <a:cs typeface="TU Delft-UltraLight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029498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D9185D-1DE7-0547-97A9-C93B83134489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Element Encoder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B83ECB7-2651-F743-B9FE-85C487A928A5}"/>
              </a:ext>
            </a:extLst>
          </p:cNvPr>
          <p:cNvGraphicFramePr/>
          <p:nvPr/>
        </p:nvGraphicFramePr>
        <p:xfrm>
          <a:off x="2789575" y="820581"/>
          <a:ext cx="5262224" cy="281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BB54FA1-8BE3-6246-873A-F36D8EBE54F2}"/>
              </a:ext>
            </a:extLst>
          </p:cNvPr>
          <p:cNvSpPr txBox="1"/>
          <p:nvPr/>
        </p:nvSpPr>
        <p:spPr>
          <a:xfrm>
            <a:off x="1714212" y="4174351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[21, 0.25, 49, 0.25, 29, 0.5, 29, 0.5]</a:t>
            </a:r>
          </a:p>
        </p:txBody>
      </p:sp>
    </p:spTree>
    <p:extLst>
      <p:ext uri="{BB962C8B-B14F-4D97-AF65-F5344CB8AC3E}">
        <p14:creationId xmlns:p14="http://schemas.microsoft.com/office/powerpoint/2010/main" val="394066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D9185D-1DE7-0547-97A9-C93B83134489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Element Encoder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B83ECB7-2651-F743-B9FE-85C487A928A5}"/>
              </a:ext>
            </a:extLst>
          </p:cNvPr>
          <p:cNvGraphicFramePr/>
          <p:nvPr/>
        </p:nvGraphicFramePr>
        <p:xfrm>
          <a:off x="2789575" y="820581"/>
          <a:ext cx="5262224" cy="281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BB54FA1-8BE3-6246-873A-F36D8EBE54F2}"/>
              </a:ext>
            </a:extLst>
          </p:cNvPr>
          <p:cNvSpPr txBox="1"/>
          <p:nvPr/>
        </p:nvSpPr>
        <p:spPr>
          <a:xfrm>
            <a:off x="1714212" y="4174351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[81, 0.5, 81, 0.5, 46, 0.25, 46, 0.25]</a:t>
            </a:r>
          </a:p>
        </p:txBody>
      </p:sp>
    </p:spTree>
    <p:extLst>
      <p:ext uri="{BB962C8B-B14F-4D97-AF65-F5344CB8AC3E}">
        <p14:creationId xmlns:p14="http://schemas.microsoft.com/office/powerpoint/2010/main" val="216647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D9185D-1DE7-0547-97A9-C93B83134489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Element Encoder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B83ECB7-2651-F743-B9FE-85C487A928A5}"/>
              </a:ext>
            </a:extLst>
          </p:cNvPr>
          <p:cNvGraphicFramePr/>
          <p:nvPr/>
        </p:nvGraphicFramePr>
        <p:xfrm>
          <a:off x="2789575" y="820581"/>
          <a:ext cx="5262224" cy="2813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BB54FA1-8BE3-6246-873A-F36D8EBE54F2}"/>
              </a:ext>
            </a:extLst>
          </p:cNvPr>
          <p:cNvSpPr txBox="1"/>
          <p:nvPr/>
        </p:nvSpPr>
        <p:spPr>
          <a:xfrm>
            <a:off x="1714212" y="4174351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[81, 0.25, 81, 0.25, 81, 0.25, 81, 0.25]</a:t>
            </a:r>
          </a:p>
        </p:txBody>
      </p:sp>
    </p:spTree>
    <p:extLst>
      <p:ext uri="{BB962C8B-B14F-4D97-AF65-F5344CB8AC3E}">
        <p14:creationId xmlns:p14="http://schemas.microsoft.com/office/powerpoint/2010/main" val="419436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7A306B2-B00C-9F40-8153-C74E7D64E206}"/>
              </a:ext>
            </a:extLst>
          </p:cNvPr>
          <p:cNvSpPr/>
          <p:nvPr/>
        </p:nvSpPr>
        <p:spPr>
          <a:xfrm>
            <a:off x="-64293" y="589749"/>
            <a:ext cx="2428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Evolutionary!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6637D-1DC5-3F4A-B05F-94B5D4B4979A}"/>
              </a:ext>
            </a:extLst>
          </p:cNvPr>
          <p:cNvSpPr txBox="1"/>
          <p:nvPr/>
        </p:nvSpPr>
        <p:spPr>
          <a:xfrm>
            <a:off x="1714212" y="241755"/>
            <a:ext cx="6495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1.2. Gene mutation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9D51A8-F36D-DB45-89AE-96DC7FA9EBC9}"/>
              </a:ext>
            </a:extLst>
          </p:cNvPr>
          <p:cNvSpPr txBox="1"/>
          <p:nvPr/>
        </p:nvSpPr>
        <p:spPr>
          <a:xfrm>
            <a:off x="1714212" y="743637"/>
            <a:ext cx="7124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Gaussian mutation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Sampling a new genotype from the gaussian distribution. The mean of the distribution is the old genotype. And the sigma is the standard deviation of the </a:t>
            </a:r>
            <a:r>
              <a:rPr lang="nl-NL" altLang="zh-CN" dirty="0" err="1"/>
              <a:t>allelic</a:t>
            </a:r>
            <a:r>
              <a:rPr lang="nl-NL" altLang="zh-CN" dirty="0"/>
              <a:t> </a:t>
            </a:r>
            <a:r>
              <a:rPr lang="nl-NL" altLang="zh-CN" dirty="0" err="1"/>
              <a:t>genes</a:t>
            </a:r>
            <a:r>
              <a:rPr lang="nl-NL" altLang="zh-CN" dirty="0"/>
              <a:t> in</a:t>
            </a:r>
            <a:r>
              <a:rPr lang="zh-CN" altLang="en-US" dirty="0"/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gene-pool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Mutation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provide a chance to produce new gene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2031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>
            <a:extLst>
              <a:ext uri="{FF2B5EF4-FFF2-40B4-BE49-F238E27FC236}">
                <a16:creationId xmlns:a16="http://schemas.microsoft.com/office/drawing/2014/main" id="{BD7B8831-1D32-BA44-9769-D6D2C72D5D07}"/>
              </a:ext>
            </a:extLst>
          </p:cNvPr>
          <p:cNvSpPr txBox="1"/>
          <p:nvPr/>
        </p:nvSpPr>
        <p:spPr>
          <a:xfrm>
            <a:off x="1704975" y="90005"/>
            <a:ext cx="360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U Delft-UltraLight" charset="0"/>
                <a:ea typeface="TU Delft-UltraLight" charset="0"/>
                <a:cs typeface="TU Delft-UltraLight" charset="0"/>
              </a:rPr>
              <a:t>Elastic tensor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748492-FDCB-BA1B-68C9-0314F2583CC4}"/>
              </a:ext>
            </a:extLst>
          </p:cNvPr>
          <p:cNvSpPr txBox="1"/>
          <p:nvPr/>
        </p:nvSpPr>
        <p:spPr>
          <a:xfrm>
            <a:off x="1704974" y="920389"/>
            <a:ext cx="286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Tetragonal system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574364-3852-F96C-4B58-96083684640D}"/>
              </a:ext>
            </a:extLst>
          </p:cNvPr>
          <p:cNvSpPr txBox="1"/>
          <p:nvPr/>
        </p:nvSpPr>
        <p:spPr>
          <a:xfrm>
            <a:off x="2033656" y="1508692"/>
            <a:ext cx="2264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4CC7E01-7B92-C51D-BAD9-E0070E54F92F}"/>
              </a:ext>
            </a:extLst>
          </p:cNvPr>
          <p:cNvCxnSpPr/>
          <p:nvPr/>
        </p:nvCxnSpPr>
        <p:spPr>
          <a:xfrm>
            <a:off x="4295836" y="1789951"/>
            <a:ext cx="508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09FE2ED-4281-F495-5558-4917EF30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612" y="934003"/>
            <a:ext cx="3347463" cy="17118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32775B6-CAFA-BE29-4182-8E422A7687DE}"/>
              </a:ext>
            </a:extLst>
          </p:cNvPr>
          <p:cNvSpPr txBox="1"/>
          <p:nvPr/>
        </p:nvSpPr>
        <p:spPr>
          <a:xfrm>
            <a:off x="1916245" y="3353549"/>
            <a:ext cx="2429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9433667-30B6-5A5A-CEBD-69CDC1206B68}"/>
              </a:ext>
            </a:extLst>
          </p:cNvPr>
          <p:cNvCxnSpPr/>
          <p:nvPr/>
        </p:nvCxnSpPr>
        <p:spPr>
          <a:xfrm>
            <a:off x="4250331" y="3622947"/>
            <a:ext cx="508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9C4B49A8-950C-6C89-3C61-4D4C7579F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07" y="2889522"/>
            <a:ext cx="3669472" cy="165718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C8B7BBD-66A5-F2F3-CAE3-6C3542D1B03E}"/>
              </a:ext>
            </a:extLst>
          </p:cNvPr>
          <p:cNvSpPr/>
          <p:nvPr/>
        </p:nvSpPr>
        <p:spPr>
          <a:xfrm>
            <a:off x="-72577" y="606780"/>
            <a:ext cx="1777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Introduction&amp;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26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>
            <a:extLst>
              <a:ext uri="{FF2B5EF4-FFF2-40B4-BE49-F238E27FC236}">
                <a16:creationId xmlns:a16="http://schemas.microsoft.com/office/drawing/2014/main" id="{BD7B8831-1D32-BA44-9769-D6D2C72D5D07}"/>
              </a:ext>
            </a:extLst>
          </p:cNvPr>
          <p:cNvSpPr txBox="1"/>
          <p:nvPr/>
        </p:nvSpPr>
        <p:spPr>
          <a:xfrm>
            <a:off x="1704975" y="90005"/>
            <a:ext cx="360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U Delft-UltraLight" charset="0"/>
                <a:ea typeface="TU Delft-UltraLight" charset="0"/>
                <a:cs typeface="TU Delft-UltraLight" charset="0"/>
              </a:rPr>
              <a:t>Elastic tensor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748492-FDCB-BA1B-68C9-0314F2583CC4}"/>
              </a:ext>
            </a:extLst>
          </p:cNvPr>
          <p:cNvSpPr txBox="1"/>
          <p:nvPr/>
        </p:nvSpPr>
        <p:spPr>
          <a:xfrm>
            <a:off x="1704974" y="920389"/>
            <a:ext cx="2867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Orthogonal crystal system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574364-3852-F96C-4B58-96083684640D}"/>
              </a:ext>
            </a:extLst>
          </p:cNvPr>
          <p:cNvSpPr txBox="1"/>
          <p:nvPr/>
        </p:nvSpPr>
        <p:spPr>
          <a:xfrm>
            <a:off x="2377265" y="1678935"/>
            <a:ext cx="2264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44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en-US" altLang="zh-CN" sz="2000" b="0" i="0" baseline="-25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66</a:t>
            </a:r>
            <a:r>
              <a:rPr lang="en-US" altLang="zh-CN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4CC7E01-7B92-C51D-BAD9-E0070E54F92F}"/>
              </a:ext>
            </a:extLst>
          </p:cNvPr>
          <p:cNvCxnSpPr/>
          <p:nvPr/>
        </p:nvCxnSpPr>
        <p:spPr>
          <a:xfrm>
            <a:off x="4466847" y="2035890"/>
            <a:ext cx="508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9C4B49A8-950C-6C89-3C61-4D4C7579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607" y="2889522"/>
            <a:ext cx="3669472" cy="16571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8563BB-7096-567B-34A4-3C6BBE0AE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275" y="920389"/>
            <a:ext cx="3494136" cy="17642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7D26F4C-57B7-3546-B425-282173BFA1B0}"/>
              </a:ext>
            </a:extLst>
          </p:cNvPr>
          <p:cNvSpPr txBox="1"/>
          <p:nvPr/>
        </p:nvSpPr>
        <p:spPr>
          <a:xfrm>
            <a:off x="1708732" y="3022592"/>
            <a:ext cx="286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Monoclinic system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1A9D1C-B906-8F1D-4271-C3451EE87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977" y="2238845"/>
            <a:ext cx="7444596" cy="11810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0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The higher the symmetry of the crystal system, the smaller the number of independent tensor elements.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B0ACD9-AB3A-AB1B-744D-B6560189CF34}"/>
              </a:ext>
            </a:extLst>
          </p:cNvPr>
          <p:cNvGrpSpPr/>
          <p:nvPr/>
        </p:nvGrpSpPr>
        <p:grpSpPr>
          <a:xfrm>
            <a:off x="3955467" y="751902"/>
            <a:ext cx="2716809" cy="4154984"/>
            <a:chOff x="4074451" y="443948"/>
            <a:chExt cx="2716809" cy="415498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074203-FC57-5715-153C-B203652FA95F}"/>
                </a:ext>
              </a:extLst>
            </p:cNvPr>
            <p:cNvSpPr txBox="1"/>
            <p:nvPr/>
          </p:nvSpPr>
          <p:spPr>
            <a:xfrm>
              <a:off x="4074451" y="443948"/>
              <a:ext cx="2716809" cy="4154984"/>
            </a:xfrm>
            <a:prstGeom prst="rect">
              <a:avLst/>
            </a:prstGeom>
            <a:solidFill>
              <a:srgbClr val="A14D33"/>
            </a:solidFill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Energy/Atom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Volume/Atom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Pretty formula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Symbol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Hall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 group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Crystal system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Formation energy/Atom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Density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Oxide type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altLang="zh-CN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Atom number</a:t>
              </a: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267A62BA-F038-2C05-6A4E-FB26B609793F}"/>
                </a:ext>
              </a:extLst>
            </p:cNvPr>
            <p:cNvCxnSpPr/>
            <p:nvPr/>
          </p:nvCxnSpPr>
          <p:spPr>
            <a:xfrm>
              <a:off x="4102414" y="2355011"/>
              <a:ext cx="2346385" cy="0"/>
            </a:xfrm>
            <a:prstGeom prst="line">
              <a:avLst/>
            </a:prstGeom>
            <a:ln w="539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85ACD83-331E-BE42-5A1C-8DDFB10A1B0E}"/>
                </a:ext>
              </a:extLst>
            </p:cNvPr>
            <p:cNvCxnSpPr/>
            <p:nvPr/>
          </p:nvCxnSpPr>
          <p:spPr>
            <a:xfrm>
              <a:off x="4190082" y="2684641"/>
              <a:ext cx="2346385" cy="0"/>
            </a:xfrm>
            <a:prstGeom prst="line">
              <a:avLst/>
            </a:prstGeom>
            <a:ln w="539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7150A478-ABCE-E5D9-E9DA-10F2A16AAC2B}"/>
              </a:ext>
            </a:extLst>
          </p:cNvPr>
          <p:cNvSpPr/>
          <p:nvPr/>
        </p:nvSpPr>
        <p:spPr>
          <a:xfrm>
            <a:off x="-72577" y="606780"/>
            <a:ext cx="1777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Introduction&amp;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5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321A3814-845E-8E32-C283-1AF58EB7735C}"/>
              </a:ext>
            </a:extLst>
          </p:cNvPr>
          <p:cNvSpPr txBox="1"/>
          <p:nvPr/>
        </p:nvSpPr>
        <p:spPr>
          <a:xfrm>
            <a:off x="1704975" y="90005"/>
            <a:ext cx="360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U Delft-UltraLight" charset="0"/>
                <a:ea typeface="TU Delft-UltraLight" charset="0"/>
                <a:cs typeface="TU Delft-UltraLight" charset="0"/>
              </a:rPr>
              <a:t>Eigenvalues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E312DC7-5BD4-E14D-780A-5BE1DEEAF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5"/>
          <a:stretch/>
        </p:blipFill>
        <p:spPr>
          <a:xfrm>
            <a:off x="2128436" y="1066728"/>
            <a:ext cx="6370872" cy="3229228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B0871AD9-137C-79A7-2620-6B636F771EE0}"/>
              </a:ext>
            </a:extLst>
          </p:cNvPr>
          <p:cNvSpPr/>
          <p:nvPr/>
        </p:nvSpPr>
        <p:spPr>
          <a:xfrm>
            <a:off x="6478438" y="2898475"/>
            <a:ext cx="1026543" cy="2156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0D67449-C28B-8916-1F02-64D57EA769F6}"/>
              </a:ext>
            </a:extLst>
          </p:cNvPr>
          <p:cNvSpPr/>
          <p:nvPr/>
        </p:nvSpPr>
        <p:spPr>
          <a:xfrm>
            <a:off x="6502292" y="3108385"/>
            <a:ext cx="1026543" cy="2156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EEA2BCF-250E-B57C-2D6A-1E0E7019C514}"/>
              </a:ext>
            </a:extLst>
          </p:cNvPr>
          <p:cNvSpPr/>
          <p:nvPr/>
        </p:nvSpPr>
        <p:spPr>
          <a:xfrm>
            <a:off x="6500267" y="3584256"/>
            <a:ext cx="1026543" cy="2156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53BCE6-84F8-3AA6-C87F-E5C564C901CA}"/>
              </a:ext>
            </a:extLst>
          </p:cNvPr>
          <p:cNvSpPr txBox="1"/>
          <p:nvPr/>
        </p:nvSpPr>
        <p:spPr>
          <a:xfrm>
            <a:off x="5895143" y="2789301"/>
            <a:ext cx="11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0 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9087BB-948A-815C-6623-2653017EBB20}"/>
              </a:ext>
            </a:extLst>
          </p:cNvPr>
          <p:cNvSpPr txBox="1"/>
          <p:nvPr/>
        </p:nvSpPr>
        <p:spPr>
          <a:xfrm>
            <a:off x="5895142" y="3056674"/>
            <a:ext cx="11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1 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DBCBCB-E7BB-3840-7C71-51AD844650D6}"/>
              </a:ext>
            </a:extLst>
          </p:cNvPr>
          <p:cNvSpPr txBox="1"/>
          <p:nvPr/>
        </p:nvSpPr>
        <p:spPr>
          <a:xfrm>
            <a:off x="5907069" y="3507420"/>
            <a:ext cx="11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baseline="-25000" dirty="0"/>
              <a:t>2 </a:t>
            </a: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E18EFA-A788-D247-923B-A2307FDA9A8F}"/>
              </a:ext>
            </a:extLst>
          </p:cNvPr>
          <p:cNvSpPr/>
          <p:nvPr/>
        </p:nvSpPr>
        <p:spPr>
          <a:xfrm>
            <a:off x="1627465" y="2571750"/>
            <a:ext cx="228136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nl-NL" altLang="zh-CN" dirty="0" err="1"/>
              <a:t>Eigenvalues</a:t>
            </a:r>
            <a:r>
              <a:rPr lang="nl-NL" altLang="zh-CN" dirty="0"/>
              <a:t>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D1A08E-B46A-914F-B1C2-2EEF6D6D871B}"/>
              </a:ext>
            </a:extLst>
          </p:cNvPr>
          <p:cNvSpPr/>
          <p:nvPr/>
        </p:nvSpPr>
        <p:spPr>
          <a:xfrm>
            <a:off x="1784803" y="921330"/>
            <a:ext cx="440770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nl-NL" altLang="zh-CN" dirty="0" err="1"/>
              <a:t>Elastic</a:t>
            </a:r>
            <a:r>
              <a:rPr lang="nl-NL" altLang="zh-CN" dirty="0"/>
              <a:t> Tensor (6 </a:t>
            </a:r>
            <a:r>
              <a:rPr lang="nl-NL" altLang="zh-CN" dirty="0" err="1"/>
              <a:t>dimensional</a:t>
            </a:r>
            <a:r>
              <a:rPr lang="nl-NL" altLang="zh-CN" dirty="0"/>
              <a:t> tensor)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F40BCE-E72B-FD42-BD70-96A41174D222}"/>
              </a:ext>
            </a:extLst>
          </p:cNvPr>
          <p:cNvSpPr/>
          <p:nvPr/>
        </p:nvSpPr>
        <p:spPr>
          <a:xfrm>
            <a:off x="4051351" y="1734685"/>
            <a:ext cx="228136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16B467-196D-71E3-4178-4E4BDD9F8F62}"/>
              </a:ext>
            </a:extLst>
          </p:cNvPr>
          <p:cNvSpPr/>
          <p:nvPr/>
        </p:nvSpPr>
        <p:spPr>
          <a:xfrm>
            <a:off x="1" y="606780"/>
            <a:ext cx="17775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Introduction&amp;</a:t>
            </a:r>
          </a:p>
          <a:p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outline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35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419DB950-547F-BB1B-3209-3B10B561F915}"/>
              </a:ext>
            </a:extLst>
          </p:cNvPr>
          <p:cNvSpPr txBox="1"/>
          <p:nvPr/>
        </p:nvSpPr>
        <p:spPr>
          <a:xfrm>
            <a:off x="1704975" y="90005"/>
            <a:ext cx="6930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U Delft-UltraLight" charset="0"/>
                <a:ea typeface="TU Delft-UltraLight" charset="0"/>
                <a:cs typeface="TU Delft-UltraLight" charset="0"/>
              </a:rPr>
              <a:t>Bulk modulus &amp; Shear modulus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22742B-646E-849C-F51A-E83E40237007}"/>
              </a:ext>
            </a:extLst>
          </p:cNvPr>
          <p:cNvSpPr txBox="1"/>
          <p:nvPr/>
        </p:nvSpPr>
        <p:spPr>
          <a:xfrm>
            <a:off x="2708559" y="1434065"/>
            <a:ext cx="533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Bulk modulus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= (1/3)E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(C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+ 2C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A9BAAB-27BE-4CB9-B83D-B892E419851A}"/>
              </a:ext>
            </a:extLst>
          </p:cNvPr>
          <p:cNvSpPr txBox="1"/>
          <p:nvPr/>
        </p:nvSpPr>
        <p:spPr>
          <a:xfrm>
            <a:off x="2708559" y="2760001"/>
            <a:ext cx="533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Shear modulus </a:t>
            </a:r>
            <a:r>
              <a:rPr lang="el-GR" altLang="zh-CN" sz="2400" b="0" i="0" dirty="0">
                <a:solidFill>
                  <a:srgbClr val="202122"/>
                </a:solidFill>
                <a:effectLst/>
                <a:latin typeface="-apple-system"/>
              </a:rPr>
              <a:t>γ</a:t>
            </a:r>
            <a:r>
              <a:rPr lang="en-US" altLang="zh-CN" sz="2400" i="0" dirty="0">
                <a:solidFill>
                  <a:srgbClr val="202122"/>
                </a:solidFill>
                <a:effectLst/>
                <a:latin typeface="Linux Libertine"/>
              </a:rPr>
              <a:t> </a:t>
            </a:r>
            <a:r>
              <a:rPr lang="en-US" altLang="zh-CN" sz="2400" i="0" dirty="0">
                <a:solidFill>
                  <a:srgbClr val="2021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E</a:t>
            </a:r>
            <a:r>
              <a:rPr lang="en-US" altLang="zh-CN" sz="2400" baseline="-25000" dirty="0">
                <a:solidFill>
                  <a:srgbClr val="2021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i="0" dirty="0">
                <a:solidFill>
                  <a:srgbClr val="2021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C</a:t>
            </a:r>
            <a:r>
              <a:rPr lang="en-US" altLang="zh-CN" sz="2400" i="0" baseline="-25000" dirty="0">
                <a:solidFill>
                  <a:srgbClr val="2021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endParaRPr lang="el-GR" altLang="zh-CN" sz="2400" i="0" baseline="-25000" dirty="0">
              <a:solidFill>
                <a:srgbClr val="202122"/>
              </a:solidFill>
              <a:effectLst/>
              <a:latin typeface="Linux Libertine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B2D3A4-F74E-F15F-F3D0-C0824F17A97E}"/>
              </a:ext>
            </a:extLst>
          </p:cNvPr>
          <p:cNvSpPr/>
          <p:nvPr/>
        </p:nvSpPr>
        <p:spPr>
          <a:xfrm>
            <a:off x="-72577" y="606780"/>
            <a:ext cx="1777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Introduction&amp;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80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7342</TotalTime>
  <Words>2231</Words>
  <Application>Microsoft Macintosh PowerPoint</Application>
  <PresentationFormat>全屏显示(16:9)</PresentationFormat>
  <Paragraphs>709</Paragraphs>
  <Slides>56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-apple-system</vt:lpstr>
      <vt:lpstr>微软雅黑</vt:lpstr>
      <vt:lpstr>Linux Libertine</vt:lpstr>
      <vt:lpstr>TU Delft-UltraLight</vt:lpstr>
      <vt:lpstr>Arial</vt:lpstr>
      <vt:lpstr>Calibri</vt:lpstr>
      <vt:lpstr>Tahoma</vt:lpstr>
      <vt:lpstr>Times New Roman</vt:lpstr>
      <vt:lpstr>Office Theme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TU Delft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Saskia de Been</dc:creator>
  <cp:keywords/>
  <dc:description/>
  <cp:lastModifiedBy>Xusen Qin</cp:lastModifiedBy>
  <cp:revision>465</cp:revision>
  <dcterms:created xsi:type="dcterms:W3CDTF">2015-07-09T11:57:30Z</dcterms:created>
  <dcterms:modified xsi:type="dcterms:W3CDTF">2022-06-09T10:48:36Z</dcterms:modified>
  <cp:category/>
</cp:coreProperties>
</file>