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c674b4e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c674b4e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c674b4e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c674b4e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5c674b4e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5c674b4e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c674b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c674b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c674b4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c674b4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3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of Q-table with H-J safety update rule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sample iteration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125" y="1017725"/>
            <a:ext cx="24193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75" y="1017725"/>
            <a:ext cx="241935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stCxn id="68" idx="3"/>
            <a:endCxn id="67" idx="1"/>
          </p:cNvCxnSpPr>
          <p:nvPr/>
        </p:nvCxnSpPr>
        <p:spPr>
          <a:xfrm>
            <a:off x="3117525" y="2275025"/>
            <a:ext cx="305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 txBox="1"/>
          <p:nvPr/>
        </p:nvSpPr>
        <p:spPr>
          <a:xfrm>
            <a:off x="3746425" y="1874825"/>
            <a:ext cx="15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(1, 0)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64800" y="4032425"/>
            <a:ext cx="44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l(s([4,0])) &lt;  0 because </a:t>
            </a:r>
            <a:r>
              <a:rPr lang="en">
                <a:solidFill>
                  <a:schemeClr val="dk1"/>
                </a:solidFill>
              </a:rPr>
              <a:t>s([4,0]) is a failure state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753975" y="3584850"/>
            <a:ext cx="2766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the l(s[4,0])?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16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Possible state = 2^8 = 256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action: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Q-table size: 256 * 7 = 1792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92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Results: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time(i7-9750H): 3.17seconds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iteration: 300,000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Recognized State: </a:t>
            </a:r>
            <a:r>
              <a:rPr lang="en">
                <a:solidFill>
                  <a:srgbClr val="FF0000"/>
                </a:solidFill>
              </a:rPr>
              <a:t>124</a:t>
            </a:r>
            <a:r>
              <a:rPr lang="en"/>
              <a:t> out 256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mode: reach 990 in 655 steps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(less than 0.5 obstacle per line)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Mid mode: crash at 133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(less than 1 obstacle per line)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mode: crash at 14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 obstacle per line)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948" y="492400"/>
            <a:ext cx="2883300" cy="4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improvement to achieve better results 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Wide training cases </a:t>
            </a:r>
            <a:endParaRPr/>
          </a:p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Bigger observation</a:t>
            </a:r>
            <a:endParaRPr/>
          </a:p>
          <a:p>
            <a:pPr marL="457200" lvl="0" indent="-282892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Bigger action range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2072775"/>
            <a:ext cx="81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2759775"/>
            <a:ext cx="798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Dynamic environment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Control acceleration instead velocity like real world driving.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A0295A-098C-67C9-2A26-277D7449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90209"/>
              </p:ext>
            </p:extLst>
          </p:nvPr>
        </p:nvGraphicFramePr>
        <p:xfrm>
          <a:off x="1181100" y="179019"/>
          <a:ext cx="3062288" cy="4528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72">
                  <a:extLst>
                    <a:ext uri="{9D8B030D-6E8A-4147-A177-3AD203B41FA5}">
                      <a16:colId xmlns:a16="http://schemas.microsoft.com/office/drawing/2014/main" val="3943141588"/>
                    </a:ext>
                  </a:extLst>
                </a:gridCol>
                <a:gridCol w="382786">
                  <a:extLst>
                    <a:ext uri="{9D8B030D-6E8A-4147-A177-3AD203B41FA5}">
                      <a16:colId xmlns:a16="http://schemas.microsoft.com/office/drawing/2014/main" val="564228329"/>
                    </a:ext>
                  </a:extLst>
                </a:gridCol>
                <a:gridCol w="382786">
                  <a:extLst>
                    <a:ext uri="{9D8B030D-6E8A-4147-A177-3AD203B41FA5}">
                      <a16:colId xmlns:a16="http://schemas.microsoft.com/office/drawing/2014/main" val="997385223"/>
                    </a:ext>
                  </a:extLst>
                </a:gridCol>
                <a:gridCol w="1531144">
                  <a:extLst>
                    <a:ext uri="{9D8B030D-6E8A-4147-A177-3AD203B41FA5}">
                      <a16:colId xmlns:a16="http://schemas.microsoft.com/office/drawing/2014/main" val="3807878164"/>
                    </a:ext>
                  </a:extLst>
                </a:gridCol>
              </a:tblGrid>
              <a:tr h="7547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784662"/>
                  </a:ext>
                </a:extLst>
              </a:tr>
              <a:tr h="377393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48498"/>
                  </a:ext>
                </a:extLst>
              </a:tr>
              <a:tr h="377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61878"/>
                  </a:ext>
                </a:extLst>
              </a:tr>
              <a:tr h="1509571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09787"/>
                  </a:ext>
                </a:extLst>
              </a:tr>
              <a:tr h="1509571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47851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16057D-D277-3BCB-AADA-A20A1F6EA656}"/>
              </a:ext>
            </a:extLst>
          </p:cNvPr>
          <p:cNvCxnSpPr>
            <a:cxnSpLocks/>
          </p:cNvCxnSpPr>
          <p:nvPr/>
        </p:nvCxnSpPr>
        <p:spPr>
          <a:xfrm>
            <a:off x="2336006" y="1307306"/>
            <a:ext cx="378619" cy="190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93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151</Words>
  <Application>Microsoft Office PowerPoint</Application>
  <PresentationFormat>On-screen Show (16:9)</PresentationFormat>
  <Paragraphs>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Update of Q-table with H-J safety update rule </vt:lpstr>
      <vt:lpstr>One sample iteration</vt:lpstr>
      <vt:lpstr>Complexity Analysis</vt:lpstr>
      <vt:lpstr>Results:</vt:lpstr>
      <vt:lpstr>Training improvement to achieve better results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xiang</dc:creator>
  <cp:lastModifiedBy>Jun Xiang</cp:lastModifiedBy>
  <cp:revision>2</cp:revision>
  <dcterms:modified xsi:type="dcterms:W3CDTF">2022-07-05T20:15:58Z</dcterms:modified>
</cp:coreProperties>
</file>