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c674b4e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c674b4e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c674b4e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c674b4e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c674b4e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c674b4e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c674b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5c674b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c674b4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c674b4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3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of Q-table with H-J safety update rule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sample iteration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125" y="1017725"/>
            <a:ext cx="24193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175" y="1017725"/>
            <a:ext cx="2419350" cy="251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>
            <a:stCxn id="68" idx="3"/>
            <a:endCxn id="67" idx="1"/>
          </p:cNvCxnSpPr>
          <p:nvPr/>
        </p:nvCxnSpPr>
        <p:spPr>
          <a:xfrm>
            <a:off x="3117525" y="2275025"/>
            <a:ext cx="3051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 txBox="1"/>
          <p:nvPr/>
        </p:nvSpPr>
        <p:spPr>
          <a:xfrm>
            <a:off x="3746425" y="1874825"/>
            <a:ext cx="15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764800" y="4032425"/>
            <a:ext cx="44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l(s([4,0])) &lt;  0 because </a:t>
            </a:r>
            <a:r>
              <a:rPr lang="en">
                <a:solidFill>
                  <a:schemeClr val="dk1"/>
                </a:solidFill>
              </a:rPr>
              <a:t>s([4,0]) is a failure state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753975" y="3584850"/>
            <a:ext cx="2766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the l(s[4,0])?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Analysis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16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Possible state = 2^8 = 256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possible action: 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Q-table size: 256 * 7 = 1792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92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Results: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time(i7-9750H): 3.17seconds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iteration: 300,000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Recognized State: </a:t>
            </a:r>
            <a:r>
              <a:rPr lang="en">
                <a:solidFill>
                  <a:srgbClr val="FF0000"/>
                </a:solidFill>
              </a:rPr>
              <a:t>124</a:t>
            </a:r>
            <a:r>
              <a:rPr lang="en"/>
              <a:t> out 256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easy mode: reach 990 in 655 steps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(less than 0.5 obstacle per line)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Mid mode: crash at 133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(less than 1 obstacle per line)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Hard mode: crash at 14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(1 obstacle per line)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948" y="492400"/>
            <a:ext cx="2883300" cy="40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improvement to achieve better results 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282892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Wide training cases </a:t>
            </a:r>
            <a:endParaRPr/>
          </a:p>
          <a:p>
            <a:pPr marL="457200" lvl="0" indent="-282892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Bigger observation</a:t>
            </a:r>
            <a:endParaRPr/>
          </a:p>
          <a:p>
            <a:pPr marL="457200" lvl="0" indent="-282892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Bigger action range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2072775"/>
            <a:ext cx="819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2759775"/>
            <a:ext cx="798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Dynamic environment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Control acceleration instead velocity like real world driving.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A0295A-098C-67C9-2A26-277D74490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31251"/>
              </p:ext>
            </p:extLst>
          </p:nvPr>
        </p:nvGraphicFramePr>
        <p:xfrm>
          <a:off x="872831" y="179018"/>
          <a:ext cx="4662064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79">
                  <a:extLst>
                    <a:ext uri="{9D8B030D-6E8A-4147-A177-3AD203B41FA5}">
                      <a16:colId xmlns:a16="http://schemas.microsoft.com/office/drawing/2014/main" val="3943141588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4288916089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882930461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1278341635"/>
                    </a:ext>
                  </a:extLst>
                </a:gridCol>
                <a:gridCol w="289217">
                  <a:extLst>
                    <a:ext uri="{9D8B030D-6E8A-4147-A177-3AD203B41FA5}">
                      <a16:colId xmlns:a16="http://schemas.microsoft.com/office/drawing/2014/main" val="1465234695"/>
                    </a:ext>
                  </a:extLst>
                </a:gridCol>
                <a:gridCol w="293541">
                  <a:extLst>
                    <a:ext uri="{9D8B030D-6E8A-4147-A177-3AD203B41FA5}">
                      <a16:colId xmlns:a16="http://schemas.microsoft.com/office/drawing/2014/main" val="4088500416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496718859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3656091389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3633449316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3658414897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1655056438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1287497984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3802045209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3091904953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3331762227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4205961325"/>
                    </a:ext>
                  </a:extLst>
                </a:gridCol>
              </a:tblGrid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784662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76476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421735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57476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376010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70136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22085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32820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980660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13298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688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01875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94586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10071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580856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65418"/>
                  </a:ext>
                </a:extLst>
              </a:tr>
            </a:tbl>
          </a:graphicData>
        </a:graphic>
      </p:graphicFrame>
      <p:pic>
        <p:nvPicPr>
          <p:cNvPr id="5" name="Picture 4" descr="A picture containing appliance&#10;&#10;Description automatically generated">
            <a:extLst>
              <a:ext uri="{FF2B5EF4-FFF2-40B4-BE49-F238E27FC236}">
                <a16:creationId xmlns:a16="http://schemas.microsoft.com/office/drawing/2014/main" id="{A52056AF-EB72-15ED-672E-D5BA4D92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51" y="634607"/>
            <a:ext cx="761030" cy="894852"/>
          </a:xfrm>
          <a:prstGeom prst="rect">
            <a:avLst/>
          </a:prstGeom>
        </p:spPr>
      </p:pic>
      <p:pic>
        <p:nvPicPr>
          <p:cNvPr id="6" name="Picture 5" descr="A picture containing appliance&#10;&#10;Description automatically generated">
            <a:extLst>
              <a:ext uri="{FF2B5EF4-FFF2-40B4-BE49-F238E27FC236}">
                <a16:creationId xmlns:a16="http://schemas.microsoft.com/office/drawing/2014/main" id="{E8EACD75-FD1F-C354-B631-46CECE32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178" y="1833026"/>
            <a:ext cx="535894" cy="630127"/>
          </a:xfrm>
          <a:prstGeom prst="rect">
            <a:avLst/>
          </a:prstGeom>
        </p:spPr>
      </p:pic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A4374409-7B27-4AF1-E4EA-91CA4414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190" y="860360"/>
            <a:ext cx="443346" cy="443346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A28F7BAB-4BFF-5203-BCAF-8B5B612AF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190" y="3895488"/>
            <a:ext cx="443346" cy="443346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C296782C-9025-BDB4-1F68-BE3D5F641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793" y="2410978"/>
            <a:ext cx="443346" cy="443346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E6402800-F8BF-64C2-C016-5A812F9A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359" y="2410978"/>
            <a:ext cx="443346" cy="44334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912ECA2-42AD-DCDC-8B46-615838813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533" y="3888788"/>
            <a:ext cx="228373" cy="228373"/>
          </a:xfrm>
          <a:prstGeom prst="rect">
            <a:avLst/>
          </a:prstGeom>
        </p:spPr>
      </p:pic>
      <p:pic>
        <p:nvPicPr>
          <p:cNvPr id="17" name="Picture 16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F28C8AC1-7584-A1D5-9CF1-D6F92516B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907" y="247322"/>
            <a:ext cx="200892" cy="2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933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151</Words>
  <Application>Microsoft Office PowerPoint</Application>
  <PresentationFormat>On-screen Show (16:9)</PresentationFormat>
  <Paragraphs>26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Presentation</vt:lpstr>
      <vt:lpstr>Update of Q-table with H-J safety update rule </vt:lpstr>
      <vt:lpstr>One sample iteration</vt:lpstr>
      <vt:lpstr>Complexity Analysis</vt:lpstr>
      <vt:lpstr>Results:</vt:lpstr>
      <vt:lpstr>Training improvement to achieve better results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xiang</dc:creator>
  <cp:lastModifiedBy>Jun Xiang</cp:lastModifiedBy>
  <cp:revision>3</cp:revision>
  <dcterms:modified xsi:type="dcterms:W3CDTF">2022-07-22T11:50:42Z</dcterms:modified>
</cp:coreProperties>
</file>