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BC"/>
    <a:srgbClr val="7B2A8B"/>
    <a:srgbClr val="DCA42A"/>
    <a:srgbClr val="0064B6"/>
    <a:srgbClr val="73AA2B"/>
    <a:srgbClr val="A00E28"/>
    <a:srgbClr val="D9F1FC"/>
    <a:srgbClr val="F8E0A7"/>
    <a:srgbClr val="DBC5DF"/>
    <a:srgbClr val="EAA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12A6-0FC7-7D05-FB7F-2CB0389C7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C17DB-7BF7-583A-DF12-BF990303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DF5E-AC0B-2A39-4F06-51F5F20C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989D-3998-11DA-FA7A-D26247B1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8F62-2CC9-6231-A98D-08E37849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B037-8B70-38DF-C0D6-19C87A84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6CB3C-13D1-D991-0D26-6EA4D1C35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0717-E276-00E9-72EA-42144EAC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BEBE-012E-7091-7389-34D50AE9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A878-3585-3B3D-A807-E2637ADB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83DB6-97DA-B564-89DD-25A539EDA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DB9F9-447F-4EDC-BE1D-80A38B74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3B1C-082B-5019-6359-A30D0490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11EF-D9E2-8B3C-9487-011BAD7E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7E2E-8060-D286-4570-CF15F7C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BB3D-D715-5696-7897-54403BD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D35C-65A9-F745-755D-3437979D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CD66-E33B-20D5-A768-0A8A2912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F215-C3FC-3EAF-89EB-E3822CB5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F40B-C050-F4F7-30BE-281D80BB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6F0C-C32E-6FCB-92C9-10DB9009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B816-722E-50BC-B397-18F0FFD1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217-AD80-FAE3-AF68-97B789EC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F52F-3BEA-534E-D6B8-C9374F9E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8A75-43FA-4507-51BA-621BBD1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0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A0FA-36E5-E9EC-4DF8-ABB4330D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EB05-1989-4E88-825F-F46FC59F7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339E-79F3-0711-DF11-11A781D30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2ED6-B1EE-8393-07FD-B378D8E3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640F-0E6C-4BAD-012E-C44B1A8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27077-64A5-F503-AA9C-76C8D24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9E0D-6F48-4CDD-57DB-6600603A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A31B3-65E5-21F1-CBAA-09CE88D8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0F0AD-E166-BE6C-4EFA-295541EFD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C8A83-7ACC-9895-7F99-1886B257B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232A6-635F-96D6-E6AE-AB19A1105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BB44C-177E-1EA0-9A9E-A01F5A01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4F224-2792-726B-B1CB-C211C87E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0A6F3-4E5D-6C35-8BC1-8F530DE6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E248-B335-1FFA-026D-C1A6DE60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597C5-2E7A-5D6E-0316-A7E64E4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7B6CC-F77B-A384-2AD7-DD82B856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87B1-799B-5125-3D09-BB85390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A16D2-C436-37EF-8989-1F55D5E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6FD1B-5BCD-A7B3-1C5E-90A84893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8498-24A2-9686-ED65-D460C571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AC8D-0FC7-AF12-97FC-42D72B9B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8BAF-E880-5C32-0B67-B39A79EA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A029D-509F-C7C3-B08B-07AC3A0E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4D8A-D2F4-B63C-EF5D-AC6F0126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AFD64-A455-0482-6769-9F8E20B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4B22-1144-40FC-4002-4B421F65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BBE-8DCD-E23D-E385-DE02AE61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A0D31-CCAC-50C8-7DCC-2A3F74C9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6DF3-D1BE-263C-952A-0D51340A9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30ACB-D5CB-CD66-7B9D-CDC191D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4144-7722-B760-918E-BFC6AF64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90B1-ABC0-4A1B-F8DE-2486418D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32B14-387D-91AA-79B8-339212E4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F1D0-6E56-13B7-E156-ECCBEA41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6DB7-A567-95DB-626D-5DED0EDE1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2FE7-9164-41C6-B52B-605E6FA5316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C2E8-6700-3C0C-5734-6FC088888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E6A7-2B76-3BC1-5D06-CA2A15518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2394-116F-4436-98BF-4D6FC85A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ne, circle, white, sketch&#10;&#10;Description automatically generated">
            <a:extLst>
              <a:ext uri="{FF2B5EF4-FFF2-40B4-BE49-F238E27FC236}">
                <a16:creationId xmlns:a16="http://schemas.microsoft.com/office/drawing/2014/main" id="{2F66E4B6-79EF-0952-FF07-E844F13B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70" y="1985168"/>
            <a:ext cx="3524431" cy="170823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82885F8-7B1B-4304-B5A0-0C5099F2FEBE}"/>
              </a:ext>
            </a:extLst>
          </p:cNvPr>
          <p:cNvSpPr/>
          <p:nvPr/>
        </p:nvSpPr>
        <p:spPr>
          <a:xfrm>
            <a:off x="2298700" y="1321058"/>
            <a:ext cx="457200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00E67F-90DD-EC33-C2E4-2AF503E2FFC6}"/>
              </a:ext>
            </a:extLst>
          </p:cNvPr>
          <p:cNvSpPr/>
          <p:nvPr/>
        </p:nvSpPr>
        <p:spPr>
          <a:xfrm>
            <a:off x="2298700" y="198755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488B72-98AD-CA63-BB8F-841D08A45A70}"/>
              </a:ext>
            </a:extLst>
          </p:cNvPr>
          <p:cNvSpPr txBox="1"/>
          <p:nvPr/>
        </p:nvSpPr>
        <p:spPr>
          <a:xfrm>
            <a:off x="2755900" y="1364992"/>
            <a:ext cx="13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A1C85B-5F99-CE16-EDA3-6E9B82E180A5}"/>
              </a:ext>
            </a:extLst>
          </p:cNvPr>
          <p:cNvSpPr txBox="1"/>
          <p:nvPr/>
        </p:nvSpPr>
        <p:spPr>
          <a:xfrm>
            <a:off x="2755900" y="2026166"/>
            <a:ext cx="13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77906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text, line, screenshot&#10;&#10;Description automatically generated">
            <a:extLst>
              <a:ext uri="{FF2B5EF4-FFF2-40B4-BE49-F238E27FC236}">
                <a16:creationId xmlns:a16="http://schemas.microsoft.com/office/drawing/2014/main" id="{CF0485A3-B3FA-111D-26A7-42876CF99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6" t="7668" r="14723" b="-1"/>
          <a:stretch/>
        </p:blipFill>
        <p:spPr>
          <a:xfrm>
            <a:off x="4261318" y="1624013"/>
            <a:ext cx="3769567" cy="3693758"/>
          </a:xfrm>
          <a:prstGeom prst="rect">
            <a:avLst/>
          </a:prstGeom>
        </p:spPr>
      </p:pic>
      <p:pic>
        <p:nvPicPr>
          <p:cNvPr id="11" name="Picture 10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1FC5B6C8-3CB2-92C1-D416-9002D51F0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1" t="7679" r="15218"/>
          <a:stretch/>
        </p:blipFill>
        <p:spPr>
          <a:xfrm>
            <a:off x="391886" y="1624013"/>
            <a:ext cx="3769231" cy="36929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986BB2-292E-983D-0B16-7585BA0319E1}"/>
              </a:ext>
            </a:extLst>
          </p:cNvPr>
          <p:cNvSpPr/>
          <p:nvPr/>
        </p:nvSpPr>
        <p:spPr>
          <a:xfrm>
            <a:off x="8268010" y="2046665"/>
            <a:ext cx="634482" cy="195943"/>
          </a:xfrm>
          <a:prstGeom prst="rect">
            <a:avLst/>
          </a:prstGeom>
          <a:solidFill>
            <a:srgbClr val="B3B3B3"/>
          </a:solidFill>
          <a:ln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52B8C8-7235-84B6-D095-4436FE3BC6A1}"/>
              </a:ext>
            </a:extLst>
          </p:cNvPr>
          <p:cNvSpPr/>
          <p:nvPr/>
        </p:nvSpPr>
        <p:spPr>
          <a:xfrm>
            <a:off x="8268010" y="2385496"/>
            <a:ext cx="634482" cy="19594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C1BDF1-AED4-0086-CA76-BB91C700529F}"/>
              </a:ext>
            </a:extLst>
          </p:cNvPr>
          <p:cNvCxnSpPr>
            <a:cxnSpLocks/>
          </p:cNvCxnSpPr>
          <p:nvPr/>
        </p:nvCxnSpPr>
        <p:spPr>
          <a:xfrm>
            <a:off x="8268010" y="2824525"/>
            <a:ext cx="634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002B58-F0CE-00D8-CE0E-432F742F00F3}"/>
              </a:ext>
            </a:extLst>
          </p:cNvPr>
          <p:cNvSpPr txBox="1"/>
          <p:nvPr/>
        </p:nvSpPr>
        <p:spPr>
          <a:xfrm>
            <a:off x="8902492" y="2006275"/>
            <a:ext cx="299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No-fly Zone(PNZ)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9748A-3B22-1D0B-3519-7394F98FD597}"/>
              </a:ext>
            </a:extLst>
          </p:cNvPr>
          <p:cNvSpPr txBox="1"/>
          <p:nvPr/>
        </p:nvSpPr>
        <p:spPr>
          <a:xfrm>
            <a:off x="8902492" y="2329578"/>
            <a:ext cx="299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 Zone(HRZ)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298D6-DF82-89FD-2250-2AA9FBFB0AF2}"/>
              </a:ext>
            </a:extLst>
          </p:cNvPr>
          <p:cNvSpPr txBox="1"/>
          <p:nvPr/>
        </p:nvSpPr>
        <p:spPr>
          <a:xfrm>
            <a:off x="8902492" y="2670637"/>
            <a:ext cx="299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Out-network Flight(OF)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B9AB51-BC20-BD23-B4DC-96F429205D19}"/>
              </a:ext>
            </a:extLst>
          </p:cNvPr>
          <p:cNvCxnSpPr>
            <a:cxnSpLocks/>
          </p:cNvCxnSpPr>
          <p:nvPr/>
        </p:nvCxnSpPr>
        <p:spPr>
          <a:xfrm>
            <a:off x="8268010" y="3154478"/>
            <a:ext cx="634482" cy="0"/>
          </a:xfrm>
          <a:prstGeom prst="line">
            <a:avLst/>
          </a:prstGeom>
          <a:ln>
            <a:solidFill>
              <a:srgbClr val="EAA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E30E8A-D955-6366-1DE7-2CAEB7B2EBC2}"/>
              </a:ext>
            </a:extLst>
          </p:cNvPr>
          <p:cNvCxnSpPr>
            <a:cxnSpLocks/>
          </p:cNvCxnSpPr>
          <p:nvPr/>
        </p:nvCxnSpPr>
        <p:spPr>
          <a:xfrm>
            <a:off x="8268010" y="3262490"/>
            <a:ext cx="634482" cy="0"/>
          </a:xfrm>
          <a:prstGeom prst="line">
            <a:avLst/>
          </a:prstGeom>
          <a:ln>
            <a:solidFill>
              <a:srgbClr val="DBC5D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FC641D-5464-9C0B-6A8D-E07B8F75C625}"/>
              </a:ext>
            </a:extLst>
          </p:cNvPr>
          <p:cNvCxnSpPr>
            <a:cxnSpLocks/>
          </p:cNvCxnSpPr>
          <p:nvPr/>
        </p:nvCxnSpPr>
        <p:spPr>
          <a:xfrm>
            <a:off x="8268010" y="3352746"/>
            <a:ext cx="634482" cy="0"/>
          </a:xfrm>
          <a:prstGeom prst="line">
            <a:avLst/>
          </a:prstGeom>
          <a:ln>
            <a:solidFill>
              <a:srgbClr val="D9F1F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A36946-6BA6-AA17-9A71-15AD42E49EAB}"/>
              </a:ext>
            </a:extLst>
          </p:cNvPr>
          <p:cNvCxnSpPr>
            <a:cxnSpLocks/>
          </p:cNvCxnSpPr>
          <p:nvPr/>
        </p:nvCxnSpPr>
        <p:spPr>
          <a:xfrm>
            <a:off x="8268010" y="3445222"/>
            <a:ext cx="634482" cy="0"/>
          </a:xfrm>
          <a:prstGeom prst="line">
            <a:avLst/>
          </a:prstGeom>
          <a:ln>
            <a:solidFill>
              <a:srgbClr val="F8E0A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236F17-52C7-74E3-92F0-EB06E0E67925}"/>
              </a:ext>
            </a:extLst>
          </p:cNvPr>
          <p:cNvSpPr/>
          <p:nvPr/>
        </p:nvSpPr>
        <p:spPr>
          <a:xfrm>
            <a:off x="8268010" y="3513847"/>
            <a:ext cx="45719" cy="45719"/>
          </a:xfrm>
          <a:prstGeom prst="rect">
            <a:avLst/>
          </a:prstGeom>
          <a:solidFill>
            <a:srgbClr val="D9F1FC"/>
          </a:solidFill>
          <a:ln>
            <a:solidFill>
              <a:srgbClr val="D9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1749DC-04FE-7576-BC1D-68505686D775}"/>
              </a:ext>
            </a:extLst>
          </p:cNvPr>
          <p:cNvSpPr/>
          <p:nvPr/>
        </p:nvSpPr>
        <p:spPr>
          <a:xfrm>
            <a:off x="8420969" y="3513846"/>
            <a:ext cx="45719" cy="45719"/>
          </a:xfrm>
          <a:prstGeom prst="rect">
            <a:avLst/>
          </a:prstGeom>
          <a:solidFill>
            <a:srgbClr val="73AA2B"/>
          </a:solidFill>
          <a:ln>
            <a:solidFill>
              <a:srgbClr val="73A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8000A-E46C-10CC-45C9-B81D6676D738}"/>
              </a:ext>
            </a:extLst>
          </p:cNvPr>
          <p:cNvSpPr/>
          <p:nvPr/>
        </p:nvSpPr>
        <p:spPr>
          <a:xfrm>
            <a:off x="8569083" y="3513846"/>
            <a:ext cx="45719" cy="45719"/>
          </a:xfrm>
          <a:prstGeom prst="rect">
            <a:avLst/>
          </a:prstGeom>
          <a:solidFill>
            <a:srgbClr val="0170BC"/>
          </a:solidFill>
          <a:ln>
            <a:solidFill>
              <a:srgbClr val="017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5F16BC-1053-B41C-3E11-BE375F8B9873}"/>
              </a:ext>
            </a:extLst>
          </p:cNvPr>
          <p:cNvSpPr/>
          <p:nvPr/>
        </p:nvSpPr>
        <p:spPr>
          <a:xfrm>
            <a:off x="8708659" y="3513846"/>
            <a:ext cx="45719" cy="45719"/>
          </a:xfrm>
          <a:prstGeom prst="rect">
            <a:avLst/>
          </a:prstGeom>
          <a:solidFill>
            <a:srgbClr val="DCA42A"/>
          </a:solidFill>
          <a:ln>
            <a:solidFill>
              <a:srgbClr val="DCA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AEBE3C-30EB-9F62-F6C0-32DC1E6834F1}"/>
              </a:ext>
            </a:extLst>
          </p:cNvPr>
          <p:cNvSpPr/>
          <p:nvPr/>
        </p:nvSpPr>
        <p:spPr>
          <a:xfrm>
            <a:off x="8856773" y="3515823"/>
            <a:ext cx="45719" cy="45719"/>
          </a:xfrm>
          <a:prstGeom prst="rect">
            <a:avLst/>
          </a:prstGeom>
          <a:solidFill>
            <a:srgbClr val="7B2A8B"/>
          </a:solidFill>
          <a:ln>
            <a:solidFill>
              <a:srgbClr val="7B2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8033C-B4BE-5A27-802C-4A6D1F5CEF1D}"/>
              </a:ext>
            </a:extLst>
          </p:cNvPr>
          <p:cNvSpPr txBox="1"/>
          <p:nvPr/>
        </p:nvSpPr>
        <p:spPr>
          <a:xfrm>
            <a:off x="8902492" y="3093092"/>
            <a:ext cx="299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Zone(RZ) by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Agents</a:t>
            </a:r>
          </a:p>
        </p:txBody>
      </p:sp>
    </p:spTree>
    <p:extLst>
      <p:ext uri="{BB962C8B-B14F-4D97-AF65-F5344CB8AC3E}">
        <p14:creationId xmlns:p14="http://schemas.microsoft.com/office/powerpoint/2010/main" val="164485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</dc:creator>
  <cp:lastModifiedBy>Jun Xiang</cp:lastModifiedBy>
  <cp:revision>3</cp:revision>
  <dcterms:created xsi:type="dcterms:W3CDTF">2023-04-18T21:57:56Z</dcterms:created>
  <dcterms:modified xsi:type="dcterms:W3CDTF">2023-04-20T09:51:46Z</dcterms:modified>
</cp:coreProperties>
</file>