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c674b4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c674b4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c674b4e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c674b4e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c674b4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c674b4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c674b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c674b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674b4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674b4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3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of Q-table with H-J safety update rule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sample iteration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2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7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3"/>
            <a:endCxn id="67" idx="1"/>
          </p:cNvCxnSpPr>
          <p:nvPr/>
        </p:nvCxnSpPr>
        <p:spPr>
          <a:xfrm>
            <a:off x="3117525" y="2275025"/>
            <a:ext cx="305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3746425" y="1874825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64800" y="4032425"/>
            <a:ext cx="44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l(s([4,0])) &lt;  0 because </a:t>
            </a:r>
            <a:r>
              <a:rPr lang="en">
                <a:solidFill>
                  <a:schemeClr val="dk1"/>
                </a:solidFill>
              </a:rPr>
              <a:t>s([4,0]) is a failure state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53975" y="3584850"/>
            <a:ext cx="276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the l(s[4,0])?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6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Possible state = 2^8 = 256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action: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Q-table size: 256 * 7 = 1792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9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time(i7-9750H): 3.17seconds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iteration: 300,000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Recognized State: </a:t>
            </a:r>
            <a:r>
              <a:rPr lang="en">
                <a:solidFill>
                  <a:srgbClr val="FF0000"/>
                </a:solidFill>
              </a:rPr>
              <a:t>124</a:t>
            </a:r>
            <a:r>
              <a:rPr lang="en"/>
              <a:t> out 256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mode: reach 990 in 655 steps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(less than 0.5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Mid mode: crash at 133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(less than 1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mode: crash at 14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 obstacle per line)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948" y="492400"/>
            <a:ext cx="2883300" cy="4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improvement to achieve better results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Wide training cases 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observation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action range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072775"/>
            <a:ext cx="81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2759775"/>
            <a:ext cx="79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Dynamic environment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Control acceleration instead velocity like real world driving.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0295A-098C-67C9-2A26-277D7449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31251"/>
              </p:ext>
            </p:extLst>
          </p:nvPr>
        </p:nvGraphicFramePr>
        <p:xfrm>
          <a:off x="872831" y="179018"/>
          <a:ext cx="466206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9">
                  <a:extLst>
                    <a:ext uri="{9D8B030D-6E8A-4147-A177-3AD203B41FA5}">
                      <a16:colId xmlns:a16="http://schemas.microsoft.com/office/drawing/2014/main" val="3943141588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28891608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882930461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278341635"/>
                    </a:ext>
                  </a:extLst>
                </a:gridCol>
                <a:gridCol w="289217">
                  <a:extLst>
                    <a:ext uri="{9D8B030D-6E8A-4147-A177-3AD203B41FA5}">
                      <a16:colId xmlns:a16="http://schemas.microsoft.com/office/drawing/2014/main" val="1465234695"/>
                    </a:ext>
                  </a:extLst>
                </a:gridCol>
                <a:gridCol w="293541">
                  <a:extLst>
                    <a:ext uri="{9D8B030D-6E8A-4147-A177-3AD203B41FA5}">
                      <a16:colId xmlns:a16="http://schemas.microsoft.com/office/drawing/2014/main" val="4088500416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9671885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5609138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33449316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58414897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655056438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287497984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802045209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091904953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331762227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205961325"/>
                    </a:ext>
                  </a:extLst>
                </a:gridCol>
              </a:tblGrid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8466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7647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42173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5747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37601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87013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2208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282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8066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1329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21168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0187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9458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910071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8085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6541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A52056AF-EB72-15ED-672E-D5BA4D92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51" y="634607"/>
            <a:ext cx="761030" cy="894852"/>
          </a:xfrm>
          <a:prstGeom prst="rect">
            <a:avLst/>
          </a:prstGeom>
        </p:spPr>
      </p:pic>
      <p:pic>
        <p:nvPicPr>
          <p:cNvPr id="6" name="Picture 5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E8EACD75-FD1F-C354-B631-46CECE32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78" y="1833026"/>
            <a:ext cx="535894" cy="630127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4374409-7B27-4AF1-E4EA-91CA4414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0" y="860360"/>
            <a:ext cx="443346" cy="443346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A28F7BAB-4BFF-5203-BCAF-8B5B612A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0" y="3895488"/>
            <a:ext cx="443346" cy="443346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C296782C-9025-BDB4-1F68-BE3D5F64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93" y="2410978"/>
            <a:ext cx="443346" cy="443346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E6402800-F8BF-64C2-C016-5A812F9A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59" y="2410978"/>
            <a:ext cx="443346" cy="44334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912ECA2-42AD-DCDC-8B46-6158388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33" y="3888788"/>
            <a:ext cx="228373" cy="228373"/>
          </a:xfrm>
          <a:prstGeom prst="rect">
            <a:avLst/>
          </a:prstGeom>
        </p:spPr>
      </p:pic>
      <p:pic>
        <p:nvPicPr>
          <p:cNvPr id="17" name="Picture 1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F28C8AC1-7584-A1D5-9CF1-D6F92516B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07" y="247322"/>
            <a:ext cx="200892" cy="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9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44611-9AEF-F542-D5F2-AAF91533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99552"/>
              </p:ext>
            </p:extLst>
          </p:nvPr>
        </p:nvGraphicFramePr>
        <p:xfrm>
          <a:off x="317874" y="76760"/>
          <a:ext cx="466206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9">
                  <a:extLst>
                    <a:ext uri="{9D8B030D-6E8A-4147-A177-3AD203B41FA5}">
                      <a16:colId xmlns:a16="http://schemas.microsoft.com/office/drawing/2014/main" val="1394273903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955453164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685090647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659925851"/>
                    </a:ext>
                  </a:extLst>
                </a:gridCol>
                <a:gridCol w="289217">
                  <a:extLst>
                    <a:ext uri="{9D8B030D-6E8A-4147-A177-3AD203B41FA5}">
                      <a16:colId xmlns:a16="http://schemas.microsoft.com/office/drawing/2014/main" val="2111902559"/>
                    </a:ext>
                  </a:extLst>
                </a:gridCol>
                <a:gridCol w="293541">
                  <a:extLst>
                    <a:ext uri="{9D8B030D-6E8A-4147-A177-3AD203B41FA5}">
                      <a16:colId xmlns:a16="http://schemas.microsoft.com/office/drawing/2014/main" val="3924679138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063964014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2356470790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93798985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4158456782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279666892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66835130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237862953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3144766592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991460625"/>
                    </a:ext>
                  </a:extLst>
                </a:gridCol>
                <a:gridCol w="291379">
                  <a:extLst>
                    <a:ext uri="{9D8B030D-6E8A-4147-A177-3AD203B41FA5}">
                      <a16:colId xmlns:a16="http://schemas.microsoft.com/office/drawing/2014/main" val="1753403871"/>
                    </a:ext>
                  </a:extLst>
                </a:gridCol>
              </a:tblGrid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817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20589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166334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483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163545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54621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46924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8284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5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8497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431069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61696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9698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25729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7011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252544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327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372</Words>
  <Application>Microsoft Office PowerPoint</Application>
  <PresentationFormat>On-screen Show (16:9)</PresentationFormat>
  <Paragraphs>247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Update of Q-table with H-J safety update rule </vt:lpstr>
      <vt:lpstr>One sample iteration</vt:lpstr>
      <vt:lpstr>Complexity Analysis</vt:lpstr>
      <vt:lpstr>Results:</vt:lpstr>
      <vt:lpstr>Training improvement to achieve better results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</dc:creator>
  <cp:lastModifiedBy>Jun Xiang</cp:lastModifiedBy>
  <cp:revision>5</cp:revision>
  <dcterms:modified xsi:type="dcterms:W3CDTF">2022-07-29T01:52:08Z</dcterms:modified>
</cp:coreProperties>
</file>