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6EDD-A228-DDE9-56CF-483A47AB6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49FC0-C9B7-0BF0-270B-CE8DCB833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0BD7-4921-0A1C-87FE-C3BD8099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1131-ED81-4055-B1B9-73BCD583AED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2507F-8D59-8DC0-9856-A1838D0B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EAAAF-A7C3-216A-D0EE-1A8A28C0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D9AB-F2E4-4169-88B8-6D29BC15E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08A1-192C-CE81-52D6-A198C20C2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13629-A97D-8EC7-DF19-33FB91695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E0334-B122-18A4-D55C-F05B4902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1131-ED81-4055-B1B9-73BCD583AED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D9791-3406-CDF1-E2E9-825A18E9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F9844-9D28-868C-E37F-F87A7E9E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D9AB-F2E4-4169-88B8-6D29BC15E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2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9846D7-0449-0810-10B1-DED3B7C17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1DBCF-6B73-46FA-8967-49B1FDBA1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1C44F-CE8B-C7AA-F631-AAB4A1207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1131-ED81-4055-B1B9-73BCD583AED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39860-0C09-35C3-4A56-49A4FE93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C8703-897D-F309-7E54-42F693C8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D9AB-F2E4-4169-88B8-6D29BC15E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9552D-2AA8-AAA0-1E99-2D90E690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7B03-897B-9768-6620-CE3F15F07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F2E8D-7BEE-3F6F-90A2-9A04A861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1131-ED81-4055-B1B9-73BCD583AED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EFD67-6B98-2C54-C7AD-A0FCD84F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3F45-1B86-0C89-C897-310C90C1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D9AB-F2E4-4169-88B8-6D29BC15E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2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7C4E-36A7-034A-4C24-A749879E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858E4-C569-943E-2931-0000AFCE8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AEC76-2EEC-C49C-59D1-C4B1C1F5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1131-ED81-4055-B1B9-73BCD583AED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8E73E-3241-2259-B904-762A8B24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ED127-0165-A642-638A-94776095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D9AB-F2E4-4169-88B8-6D29BC15E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3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F2A0-4CEC-06F9-CEA9-F0E455AC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F99DB-781A-CBF2-8A53-29CC05A26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43E62-5284-930F-D675-401600184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7B84B-5C65-2AC4-A93D-D7748542F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1131-ED81-4055-B1B9-73BCD583AED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CD79E-8977-25FA-3DBF-0913383A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41864-C6D5-32AA-DAEB-B87C1C4F4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D9AB-F2E4-4169-88B8-6D29BC15E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B3A37-97D6-00A9-C3D3-6593B8F7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16038-2C9F-69D9-DF39-9A75A4B68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AA534-0B94-356E-E226-A990763E5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9EE9D-B589-5FA9-0FE8-2F1D5CFEB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F2E4BC-D393-35DD-E9B4-50BEA3F7D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0E8EA1-4A1D-0791-CEEA-614935AC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1131-ED81-4055-B1B9-73BCD583AED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074942-A5E6-A3CA-716A-BBADF686A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2211B4-C754-40B3-6C37-70AA7F3E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D9AB-F2E4-4169-88B8-6D29BC15E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5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5CC7-7676-7070-E76D-FA28D76D5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844351-D0C2-ABC2-1FB6-7EAAE4570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1131-ED81-4055-B1B9-73BCD583AED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0FF07-3BA5-68B9-1BD0-9FCE6761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E2CFD-6F54-D32D-ECA6-DF2B38AA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D9AB-F2E4-4169-88B8-6D29BC15E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7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F02B9-5AE6-1CCE-A17D-5F6D0D0B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1131-ED81-4055-B1B9-73BCD583AED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EB6D8-26F5-06BF-D66F-19F8A1FE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E7272-1789-7FF3-5F85-107015E53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D9AB-F2E4-4169-88B8-6D29BC15E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17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BEC05-4190-BE1E-DE4D-BD709C8B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A889E-37F8-867F-733F-4E70052DA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23613-2C41-BF2B-F35D-332F575E5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D0AA2-2A12-7186-399A-A953544C0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1131-ED81-4055-B1B9-73BCD583AED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8B1BD-D31A-9959-405D-A3E0A346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72CB3-D0B2-EFAE-23EE-19CD4FB4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D9AB-F2E4-4169-88B8-6D29BC15E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5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A5A7-143D-C545-99AA-2C778F18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6F099C-FCD9-961E-E702-16AA9159D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E2FC9-2D61-A4A3-4002-FBAC9C910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B9D01-778E-4735-51DD-4C06B9B80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1131-ED81-4055-B1B9-73BCD583AED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0C8AF-C3A6-AB72-6EE0-14315C43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58700-1970-2288-586C-CCEAA29B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D9AB-F2E4-4169-88B8-6D29BC15E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3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55E74-FBC8-ED30-7190-1572B7353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F7F50-9FE2-C82D-E6EF-EBE6BB7C1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A3CB1-18EB-5C1A-3984-3D5358ADB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B1131-ED81-4055-B1B9-73BCD583AED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D3013-1918-1B2A-CEDF-4DF2E64AE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EA374-79F6-650A-BC98-C10D5D73C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FD9AB-F2E4-4169-88B8-6D29BC15E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5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99EE-D812-1144-7B0E-34323A954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29C57-D75C-18A1-E0F0-3A7648756C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5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Shape, rectangle&#10;&#10;Description automatically generated with medium confidence">
            <a:extLst>
              <a:ext uri="{FF2B5EF4-FFF2-40B4-BE49-F238E27FC236}">
                <a16:creationId xmlns:a16="http://schemas.microsoft.com/office/drawing/2014/main" id="{D2636652-08D4-0C14-39BD-00EC8380E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7" y="2657891"/>
            <a:ext cx="6391469" cy="1542210"/>
          </a:xfrm>
          <a:prstGeom prst="rect">
            <a:avLst/>
          </a:prstGeom>
        </p:spPr>
      </p:pic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ABCD3AA1-7DCF-9897-09AC-87D04B293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10" y="2109244"/>
            <a:ext cx="3518892" cy="2639505"/>
          </a:xfrm>
          <a:prstGeom prst="rect">
            <a:avLst/>
          </a:prstGeom>
        </p:spPr>
      </p:pic>
      <p:pic>
        <p:nvPicPr>
          <p:cNvPr id="25" name="Picture 24" descr="Chart&#10;&#10;Description automatically generated">
            <a:extLst>
              <a:ext uri="{FF2B5EF4-FFF2-40B4-BE49-F238E27FC236}">
                <a16:creationId xmlns:a16="http://schemas.microsoft.com/office/drawing/2014/main" id="{DC8DC187-788E-AF74-DD90-376AB6A41E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326" y="2109244"/>
            <a:ext cx="3518892" cy="263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1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Xiang</dc:creator>
  <cp:lastModifiedBy>Jun Xiang</cp:lastModifiedBy>
  <cp:revision>2</cp:revision>
  <dcterms:created xsi:type="dcterms:W3CDTF">2023-03-22T06:46:01Z</dcterms:created>
  <dcterms:modified xsi:type="dcterms:W3CDTF">2023-03-22T10:37:17Z</dcterms:modified>
</cp:coreProperties>
</file>