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0C2A4A-81F6-4B6C-8572-ED5C56D03CFA}" v="65" dt="2023-12-02T10:12:44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6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07CE-36F6-4A0F-8D0E-A6D9DE848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DE831-B451-184E-AE37-5A2B74EC6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25B5B-C653-1C21-3CDB-3399D2CF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FFD1-390B-4E43-B55B-D324D2822568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04C0E-28CC-6467-CE4A-5CEBC34B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823CB-8B72-0404-FFC3-52E37FE7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229D-8E57-441E-BCFC-AE32347D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5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4EEE7-82C3-33DB-6B00-560EDA98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07005-8068-0608-70C9-6F03B7B64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C8B08-CC50-DBAF-4C3E-6216B536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FFD1-390B-4E43-B55B-D324D2822568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FDC72-76F9-82B4-590E-C6156229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E5CB2-57F9-C472-EC17-3BB29772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229D-8E57-441E-BCFC-AE32347D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4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79875-EF51-88E1-D1B9-503FE8D50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DC5C1-2EC3-5BF1-37AD-52AB2FCE7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2195D-E932-AAAC-2762-643A4DD2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FFD1-390B-4E43-B55B-D324D2822568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D395E-EF62-2936-E4AA-A4EC98A9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0455D-CE9B-57FB-325D-1A885F3E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229D-8E57-441E-BCFC-AE32347D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3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34B3-8EF2-3BBD-CE1A-9E9C3168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588E0-2389-1874-EF41-16DDB3469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434C3-DB6B-6CE7-9E9F-0A8DEF73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FFD1-390B-4E43-B55B-D324D2822568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C9D96-DF86-81B5-5B85-E9256C0C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1BC79-360E-8E74-5791-F6308374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229D-8E57-441E-BCFC-AE32347D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4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279E-D723-D977-3319-4E07D781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DD360-3208-3101-D96F-65148F5AE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C9FF3-C9EC-DADF-E91C-7D181996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FFD1-390B-4E43-B55B-D324D2822568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A5FB7-40B4-215C-5E77-E6528364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73D83-2133-09AE-EF5E-F1A6A826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229D-8E57-441E-BCFC-AE32347D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2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97B6-2780-EF37-DDB2-E6138027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F000-037D-6BD0-B84E-9D59E131B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282EC-7D9B-7061-B560-8E4FECA2F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F01AE-354F-7167-8182-9BFB54AD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FFD1-390B-4E43-B55B-D324D2822568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C5331-A177-316F-5734-0B48383C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A779A-975A-8B04-3EA5-D363B80F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229D-8E57-441E-BCFC-AE32347D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1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A7E5-2E31-06D3-DD8A-148C6DB27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BC720-0654-011A-4A61-A57FBF374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0F640-8291-BACD-36EB-E4471315B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E61ED-EAD8-0033-C79C-57BE803A8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F80AD-E09B-F067-C8CD-954F01880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6FEA0-B11F-A4AD-9649-0690E735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FFD1-390B-4E43-B55B-D324D2822568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7CC8DD-E039-82B6-9412-231B3358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1BB3E-23F2-74BA-8635-CE78B6C9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229D-8E57-441E-BCFC-AE32347D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0E23A-2A78-FEA4-3B15-E3B72505D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BB905E-4B03-F4D7-AEDF-E6FD7222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FFD1-390B-4E43-B55B-D324D2822568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103D5-43E3-197E-F373-DCE457D6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8C56E-17DF-5A83-BFFC-8C8033DC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229D-8E57-441E-BCFC-AE32347D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0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7B764-60F0-1B95-1A3C-1915EF6C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FFD1-390B-4E43-B55B-D324D2822568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0A83E-66E3-E681-1696-AD5B26AD9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29DD7-C9D9-0A8A-C569-3BA51FAD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229D-8E57-441E-BCFC-AE32347D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4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9C14-3D39-A17B-B374-760DB024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4E524-395F-B638-23F2-2017FD100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D357B-D187-865C-5744-DC0ACC8AD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ABACA-446F-4651-B305-C3FB1A0C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FFD1-390B-4E43-B55B-D324D2822568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E2061-0BA6-F860-4F02-0FA0C245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CBDD1-31E4-33FF-90D1-C30615B0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229D-8E57-441E-BCFC-AE32347D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6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11B7-937A-9353-F676-A30ECF603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E0E41-7482-EB42-E874-CE80925EB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F54B7-FDEE-5FC9-F1FF-6D5412996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62B19-DA13-3045-6373-D5E204F2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FFD1-390B-4E43-B55B-D324D2822568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845EF-EA6B-DDAB-82CE-6A0FB2054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42050-3C2B-B996-DC6A-9DA676E5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229D-8E57-441E-BCFC-AE32347D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1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380F47-0BB4-EFF3-A2C3-A5907E589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8EF44-51AF-7C3E-3738-F965AE438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B8E32-A1B0-C916-EF59-60989C124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8FFD1-390B-4E43-B55B-D324D2822568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78463-F10C-5775-18DC-9AE2042B9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59197-5336-452A-B2EA-F26732348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8229D-8E57-441E-BCFC-AE32347DE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0A4EC282-D2E8-D7E5-5001-9E0D18D8E113}"/>
              </a:ext>
            </a:extLst>
          </p:cNvPr>
          <p:cNvGrpSpPr/>
          <p:nvPr/>
        </p:nvGrpSpPr>
        <p:grpSpPr>
          <a:xfrm>
            <a:off x="199501" y="1795735"/>
            <a:ext cx="11792998" cy="3266525"/>
            <a:chOff x="860961" y="1521148"/>
            <a:chExt cx="4221678" cy="189540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12FF91-59F8-8A18-4A5C-92AAD4C46DAD}"/>
                </a:ext>
              </a:extLst>
            </p:cNvPr>
            <p:cNvSpPr txBox="1"/>
            <p:nvPr/>
          </p:nvSpPr>
          <p:spPr>
            <a:xfrm>
              <a:off x="887680" y="1521149"/>
              <a:ext cx="1166751" cy="21430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 err="1"/>
                <a:t>riskmap</a:t>
              </a:r>
              <a:endParaRPr lang="en-US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4E1E38-2D11-9571-FB98-FA8503F4B000}"/>
                </a:ext>
              </a:extLst>
            </p:cNvPr>
            <p:cNvSpPr txBox="1"/>
            <p:nvPr/>
          </p:nvSpPr>
          <p:spPr>
            <a:xfrm>
              <a:off x="887680" y="1987256"/>
              <a:ext cx="1166751" cy="21430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/>
                <a:t>start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AB5872-FA72-FC1C-094E-874CC3CE6030}"/>
                </a:ext>
              </a:extLst>
            </p:cNvPr>
            <p:cNvSpPr txBox="1"/>
            <p:nvPr/>
          </p:nvSpPr>
          <p:spPr>
            <a:xfrm>
              <a:off x="860961" y="2453363"/>
              <a:ext cx="1312224" cy="21430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/>
                <a:t>destination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10C6D1-05F9-5BBA-6F39-F6387BF5EA13}"/>
                </a:ext>
              </a:extLst>
            </p:cNvPr>
            <p:cNvSpPr txBox="1"/>
            <p:nvPr/>
          </p:nvSpPr>
          <p:spPr>
            <a:xfrm>
              <a:off x="2610592" y="1521148"/>
              <a:ext cx="1312224" cy="2143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/>
                <a:t>Linear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6EB2ED-8D98-16E8-99E7-DA9F33295D86}"/>
                </a:ext>
              </a:extLst>
            </p:cNvPr>
            <p:cNvSpPr txBox="1"/>
            <p:nvPr/>
          </p:nvSpPr>
          <p:spPr>
            <a:xfrm>
              <a:off x="2610592" y="1981319"/>
              <a:ext cx="1312224" cy="2143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/>
                <a:t>Embedding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F9BBA9-F359-F018-9437-296254F8E002}"/>
                </a:ext>
              </a:extLst>
            </p:cNvPr>
            <p:cNvSpPr txBox="1"/>
            <p:nvPr/>
          </p:nvSpPr>
          <p:spPr>
            <a:xfrm>
              <a:off x="2610592" y="2453363"/>
              <a:ext cx="1312224" cy="2143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/>
                <a:t>Embedding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F6D721-B0E0-BAB0-28F1-F2F730DC1721}"/>
                </a:ext>
              </a:extLst>
            </p:cNvPr>
            <p:cNvSpPr txBox="1"/>
            <p:nvPr/>
          </p:nvSpPr>
          <p:spPr>
            <a:xfrm>
              <a:off x="2610592" y="3202244"/>
              <a:ext cx="1312224" cy="21430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/>
                <a:t>positional embedding</a:t>
              </a:r>
            </a:p>
          </p:txBody>
        </p:sp>
        <p:sp>
          <p:nvSpPr>
            <p:cNvPr id="16" name="Flowchart: Or 15">
              <a:extLst>
                <a:ext uri="{FF2B5EF4-FFF2-40B4-BE49-F238E27FC236}">
                  <a16:creationId xmlns:a16="http://schemas.microsoft.com/office/drawing/2014/main" id="{6BD6EA59-D425-BD72-5E89-653D66B14B07}"/>
                </a:ext>
              </a:extLst>
            </p:cNvPr>
            <p:cNvSpPr/>
            <p:nvPr/>
          </p:nvSpPr>
          <p:spPr>
            <a:xfrm>
              <a:off x="4244326" y="1975822"/>
              <a:ext cx="179231" cy="234865"/>
            </a:xfrm>
            <a:prstGeom prst="flowChar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C49482-91AA-5258-FC41-FE185CFD2CD0}"/>
                </a:ext>
              </a:extLst>
            </p:cNvPr>
            <p:cNvSpPr txBox="1"/>
            <p:nvPr/>
          </p:nvSpPr>
          <p:spPr>
            <a:xfrm>
              <a:off x="4662055" y="1981319"/>
              <a:ext cx="420584" cy="21430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/>
                <a:t>x1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2E2D5FF-D6B5-911B-20C5-2CB9F4920723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 flipV="1">
              <a:off x="2054431" y="1628300"/>
              <a:ext cx="556161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BF2BB9C-B656-5CE2-E6C2-F2512EA19BBC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 flipV="1">
              <a:off x="2054431" y="2088472"/>
              <a:ext cx="556161" cy="59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9244EED-C67F-9D28-1B93-0293BAD10E9F}"/>
                </a:ext>
              </a:extLst>
            </p:cNvPr>
            <p:cNvCxnSpPr>
              <a:cxnSpLocks/>
              <a:stCxn id="8" idx="3"/>
              <a:endCxn id="13" idx="1"/>
            </p:cNvCxnSpPr>
            <p:nvPr/>
          </p:nvCxnSpPr>
          <p:spPr>
            <a:xfrm>
              <a:off x="2173185" y="2560515"/>
              <a:ext cx="43740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A4B1AC4-74F7-94F7-03A4-12F43135096D}"/>
                </a:ext>
              </a:extLst>
            </p:cNvPr>
            <p:cNvCxnSpPr>
              <a:cxnSpLocks/>
              <a:stCxn id="10" idx="3"/>
              <a:endCxn id="16" idx="2"/>
            </p:cNvCxnSpPr>
            <p:nvPr/>
          </p:nvCxnSpPr>
          <p:spPr>
            <a:xfrm>
              <a:off x="3922816" y="2088472"/>
              <a:ext cx="321510" cy="47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CD90FEC2-FB38-CDB7-2BAE-FE5BDB6BB755}"/>
                </a:ext>
              </a:extLst>
            </p:cNvPr>
            <p:cNvCxnSpPr>
              <a:cxnSpLocks/>
              <a:stCxn id="9" idx="3"/>
              <a:endCxn id="16" idx="0"/>
            </p:cNvCxnSpPr>
            <p:nvPr/>
          </p:nvCxnSpPr>
          <p:spPr>
            <a:xfrm>
              <a:off x="3922816" y="1628300"/>
              <a:ext cx="411126" cy="34752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DE3384E8-8B99-E910-D4EE-075685BA68B4}"/>
                </a:ext>
              </a:extLst>
            </p:cNvPr>
            <p:cNvCxnSpPr>
              <a:cxnSpLocks/>
              <a:stCxn id="13" idx="3"/>
              <a:endCxn id="16" idx="4"/>
            </p:cNvCxnSpPr>
            <p:nvPr/>
          </p:nvCxnSpPr>
          <p:spPr>
            <a:xfrm flipV="1">
              <a:off x="3922816" y="2210687"/>
              <a:ext cx="411126" cy="34982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4D7B0CB1-D4F2-E59F-BC12-0ACADB9A449D}"/>
                </a:ext>
              </a:extLst>
            </p:cNvPr>
            <p:cNvCxnSpPr>
              <a:cxnSpLocks/>
              <a:stCxn id="15" idx="3"/>
              <a:endCxn id="16" idx="5"/>
            </p:cNvCxnSpPr>
            <p:nvPr/>
          </p:nvCxnSpPr>
          <p:spPr>
            <a:xfrm flipV="1">
              <a:off x="3922816" y="2176292"/>
              <a:ext cx="474493" cy="113310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90440E1-0DF1-8D02-DE39-19410D61D4F8}"/>
                </a:ext>
              </a:extLst>
            </p:cNvPr>
            <p:cNvCxnSpPr>
              <a:cxnSpLocks/>
              <a:stCxn id="16" idx="6"/>
              <a:endCxn id="22" idx="1"/>
            </p:cNvCxnSpPr>
            <p:nvPr/>
          </p:nvCxnSpPr>
          <p:spPr>
            <a:xfrm flipV="1">
              <a:off x="4423557" y="2088471"/>
              <a:ext cx="238498" cy="47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099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40B8EF4-2F2C-CDC0-2CFB-0EB23F116004}"/>
              </a:ext>
            </a:extLst>
          </p:cNvPr>
          <p:cNvGrpSpPr/>
          <p:nvPr/>
        </p:nvGrpSpPr>
        <p:grpSpPr>
          <a:xfrm>
            <a:off x="269656" y="355906"/>
            <a:ext cx="11823655" cy="3383833"/>
            <a:chOff x="336331" y="1594156"/>
            <a:chExt cx="11823655" cy="3383833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2CE9DCB-AD7D-516B-2326-23BB11CA35CF}"/>
                </a:ext>
              </a:extLst>
            </p:cNvPr>
            <p:cNvSpPr/>
            <p:nvPr/>
          </p:nvSpPr>
          <p:spPr>
            <a:xfrm>
              <a:off x="1416946" y="1594156"/>
              <a:ext cx="9518468" cy="21684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EE4D3F6-97A6-F5D5-A135-7A6B63DD7A40}"/>
                </a:ext>
              </a:extLst>
            </p:cNvPr>
            <p:cNvSpPr/>
            <p:nvPr/>
          </p:nvSpPr>
          <p:spPr>
            <a:xfrm>
              <a:off x="1016843" y="1763284"/>
              <a:ext cx="9518468" cy="216843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F132E67-38DE-D404-F1AB-0924EF4CE049}"/>
                </a:ext>
              </a:extLst>
            </p:cNvPr>
            <p:cNvSpPr/>
            <p:nvPr/>
          </p:nvSpPr>
          <p:spPr>
            <a:xfrm>
              <a:off x="336331" y="1927324"/>
              <a:ext cx="9831326" cy="216843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2CD954E-128C-D341-3D22-8E07F8D55E62}"/>
                </a:ext>
              </a:extLst>
            </p:cNvPr>
            <p:cNvGrpSpPr/>
            <p:nvPr/>
          </p:nvGrpSpPr>
          <p:grpSpPr>
            <a:xfrm>
              <a:off x="1698004" y="2210740"/>
              <a:ext cx="8175455" cy="1601602"/>
              <a:chOff x="2891245" y="2179905"/>
              <a:chExt cx="8175455" cy="1601602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2C7205-F79D-E5EA-422D-734F131A7E07}"/>
                  </a:ext>
                </a:extLst>
              </p:cNvPr>
              <p:cNvSpPr txBox="1"/>
              <p:nvPr/>
            </p:nvSpPr>
            <p:spPr>
              <a:xfrm>
                <a:off x="3354987" y="2179905"/>
                <a:ext cx="823148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Linear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A416E9-5C6D-F234-90B0-3767D41A2412}"/>
                  </a:ext>
                </a:extLst>
              </p:cNvPr>
              <p:cNvSpPr txBox="1"/>
              <p:nvPr/>
            </p:nvSpPr>
            <p:spPr>
              <a:xfrm>
                <a:off x="3350261" y="3412175"/>
                <a:ext cx="827874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Linear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A55905-13B9-5682-56C1-2087F4AE7B3F}"/>
                  </a:ext>
                </a:extLst>
              </p:cNvPr>
              <p:cNvSpPr txBox="1"/>
              <p:nvPr/>
            </p:nvSpPr>
            <p:spPr>
              <a:xfrm>
                <a:off x="3350261" y="2796040"/>
                <a:ext cx="827873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Linear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0E2942-CA38-FD7B-5959-89E236EA9F54}"/>
                  </a:ext>
                </a:extLst>
              </p:cNvPr>
              <p:cNvSpPr txBox="1"/>
              <p:nvPr/>
            </p:nvSpPr>
            <p:spPr>
              <a:xfrm>
                <a:off x="4533406" y="2179905"/>
                <a:ext cx="622874" cy="36933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key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69B0B1-62C3-1F19-2963-65B9F1B69122}"/>
                  </a:ext>
                </a:extLst>
              </p:cNvPr>
              <p:cNvSpPr txBox="1"/>
              <p:nvPr/>
            </p:nvSpPr>
            <p:spPr>
              <a:xfrm>
                <a:off x="4533403" y="2796040"/>
                <a:ext cx="796519" cy="36933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query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C82615-6AFD-DD6D-6DC7-4CC086ED1027}"/>
                  </a:ext>
                </a:extLst>
              </p:cNvPr>
              <p:cNvSpPr txBox="1"/>
              <p:nvPr/>
            </p:nvSpPr>
            <p:spPr>
              <a:xfrm>
                <a:off x="4533405" y="3412175"/>
                <a:ext cx="796518" cy="36933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value</a:t>
                </a:r>
              </a:p>
            </p:txBody>
          </p:sp>
          <p:sp>
            <p:nvSpPr>
              <p:cNvPr id="14" name="Flowchart: Summing Junction 13">
                <a:extLst>
                  <a:ext uri="{FF2B5EF4-FFF2-40B4-BE49-F238E27FC236}">
                    <a16:creationId xmlns:a16="http://schemas.microsoft.com/office/drawing/2014/main" id="{272A0C00-6B81-6402-05FC-211C4DEFDA41}"/>
                  </a:ext>
                </a:extLst>
              </p:cNvPr>
              <p:cNvSpPr/>
              <p:nvPr/>
            </p:nvSpPr>
            <p:spPr>
              <a:xfrm>
                <a:off x="6298749" y="2179905"/>
                <a:ext cx="395848" cy="369332"/>
              </a:xfrm>
              <a:prstGeom prst="flowChartSummingJunct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CD2BCC3-023E-D075-C1EB-412604F6D76B}"/>
                  </a:ext>
                </a:extLst>
              </p:cNvPr>
              <p:cNvCxnSpPr>
                <a:cxnSpLocks/>
                <a:stCxn id="9" idx="3"/>
                <a:endCxn id="14" idx="2"/>
              </p:cNvCxnSpPr>
              <p:nvPr/>
            </p:nvCxnSpPr>
            <p:spPr>
              <a:xfrm>
                <a:off x="5156280" y="2364571"/>
                <a:ext cx="114246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F396B14-6792-19A6-61E7-16F8B45DF05D}"/>
                  </a:ext>
                </a:extLst>
              </p:cNvPr>
              <p:cNvCxnSpPr>
                <a:cxnSpLocks/>
                <a:stCxn id="11" idx="3"/>
                <a:endCxn id="26" idx="1"/>
              </p:cNvCxnSpPr>
              <p:nvPr/>
            </p:nvCxnSpPr>
            <p:spPr>
              <a:xfrm>
                <a:off x="5329922" y="2980706"/>
                <a:ext cx="57855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04AFACD-13F1-0ABF-7812-69D47F904306}"/>
                  </a:ext>
                </a:extLst>
              </p:cNvPr>
              <p:cNvSpPr txBox="1"/>
              <p:nvPr/>
            </p:nvSpPr>
            <p:spPr>
              <a:xfrm>
                <a:off x="7201704" y="2187955"/>
                <a:ext cx="855981" cy="369332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Scale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42B5F3-30C8-7A6E-0B41-3B2B86914561}"/>
                  </a:ext>
                </a:extLst>
              </p:cNvPr>
              <p:cNvSpPr txBox="1"/>
              <p:nvPr/>
            </p:nvSpPr>
            <p:spPr>
              <a:xfrm>
                <a:off x="8420173" y="2187955"/>
                <a:ext cx="1024549" cy="369332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SoftMax</a:t>
                </a:r>
              </a:p>
            </p:txBody>
          </p:sp>
          <p:sp>
            <p:nvSpPr>
              <p:cNvPr id="24" name="Flowchart: Summing Junction 23">
                <a:extLst>
                  <a:ext uri="{FF2B5EF4-FFF2-40B4-BE49-F238E27FC236}">
                    <a16:creationId xmlns:a16="http://schemas.microsoft.com/office/drawing/2014/main" id="{5769B164-1FC8-FD41-3FA0-DA7513B467B0}"/>
                  </a:ext>
                </a:extLst>
              </p:cNvPr>
              <p:cNvSpPr/>
              <p:nvPr/>
            </p:nvSpPr>
            <p:spPr>
              <a:xfrm>
                <a:off x="10212664" y="3392189"/>
                <a:ext cx="395848" cy="369332"/>
              </a:xfrm>
              <a:prstGeom prst="flowChartSummingJunct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F8673A3-95E8-A4B5-1B09-F1CA58C7CBA4}"/>
                  </a:ext>
                </a:extLst>
              </p:cNvPr>
              <p:cNvSpPr txBox="1"/>
              <p:nvPr/>
            </p:nvSpPr>
            <p:spPr>
              <a:xfrm>
                <a:off x="5908472" y="2796040"/>
                <a:ext cx="1166751" cy="369332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Transpose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D38752D-8B9A-B995-B4C2-38209398A4B5}"/>
                  </a:ext>
                </a:extLst>
              </p:cNvPr>
              <p:cNvCxnSpPr>
                <a:cxnSpLocks/>
                <a:stCxn id="26" idx="0"/>
                <a:endCxn id="14" idx="4"/>
              </p:cNvCxnSpPr>
              <p:nvPr/>
            </p:nvCxnSpPr>
            <p:spPr>
              <a:xfrm flipV="1">
                <a:off x="6491848" y="2549237"/>
                <a:ext cx="4825" cy="24680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1092D1D-6372-3213-D8DD-F17103B39DEE}"/>
                  </a:ext>
                </a:extLst>
              </p:cNvPr>
              <p:cNvCxnSpPr>
                <a:cxnSpLocks/>
                <a:stCxn id="14" idx="6"/>
                <a:endCxn id="22" idx="1"/>
              </p:cNvCxnSpPr>
              <p:nvPr/>
            </p:nvCxnSpPr>
            <p:spPr>
              <a:xfrm>
                <a:off x="6694597" y="2364571"/>
                <a:ext cx="507107" cy="805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98F2782F-848C-3EFA-24A3-152F55A5D516}"/>
                  </a:ext>
                </a:extLst>
              </p:cNvPr>
              <p:cNvCxnSpPr>
                <a:cxnSpLocks/>
                <a:stCxn id="22" idx="3"/>
                <a:endCxn id="23" idx="1"/>
              </p:cNvCxnSpPr>
              <p:nvPr/>
            </p:nvCxnSpPr>
            <p:spPr>
              <a:xfrm>
                <a:off x="8057685" y="2372621"/>
                <a:ext cx="36248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2E10B81-DA13-2FA1-D64F-C788366DBE76}"/>
                  </a:ext>
                </a:extLst>
              </p:cNvPr>
              <p:cNvSpPr txBox="1"/>
              <p:nvPr/>
            </p:nvSpPr>
            <p:spPr>
              <a:xfrm>
                <a:off x="9754476" y="2179905"/>
                <a:ext cx="1312224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Dropout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0989C81B-8B5F-F1FA-C23E-417AF7AF1877}"/>
                  </a:ext>
                </a:extLst>
              </p:cNvPr>
              <p:cNvCxnSpPr>
                <a:cxnSpLocks/>
                <a:stCxn id="23" idx="3"/>
              </p:cNvCxnSpPr>
              <p:nvPr/>
            </p:nvCxnSpPr>
            <p:spPr>
              <a:xfrm>
                <a:off x="9444722" y="2372621"/>
                <a:ext cx="309754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B0FE975A-42B0-6D88-CB82-4A393ED89A74}"/>
                  </a:ext>
                </a:extLst>
              </p:cNvPr>
              <p:cNvCxnSpPr>
                <a:cxnSpLocks/>
                <a:stCxn id="12" idx="3"/>
                <a:endCxn id="24" idx="2"/>
              </p:cNvCxnSpPr>
              <p:nvPr/>
            </p:nvCxnSpPr>
            <p:spPr>
              <a:xfrm flipV="1">
                <a:off x="5329923" y="3576855"/>
                <a:ext cx="4882741" cy="1998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87F3B59-14F7-FB7B-F6F9-CB1B69E07BD8}"/>
                  </a:ext>
                </a:extLst>
              </p:cNvPr>
              <p:cNvCxnSpPr>
                <a:cxnSpLocks/>
                <a:stCxn id="43" idx="2"/>
                <a:endCxn id="24" idx="0"/>
              </p:cNvCxnSpPr>
              <p:nvPr/>
            </p:nvCxnSpPr>
            <p:spPr>
              <a:xfrm>
                <a:off x="10410588" y="2549237"/>
                <a:ext cx="0" cy="84295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14955E0A-33DA-36E9-4519-AB08DBC63483}"/>
                  </a:ext>
                </a:extLst>
              </p:cNvPr>
              <p:cNvCxnSpPr>
                <a:cxnSpLocks/>
                <a:endCxn id="6" idx="1"/>
              </p:cNvCxnSpPr>
              <p:nvPr/>
            </p:nvCxnSpPr>
            <p:spPr>
              <a:xfrm flipV="1">
                <a:off x="2913919" y="2364571"/>
                <a:ext cx="441068" cy="42674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1089D3EA-A950-CAC5-9CD0-962BED2E31C3}"/>
                  </a:ext>
                </a:extLst>
              </p:cNvPr>
              <p:cNvCxnSpPr>
                <a:cxnSpLocks/>
                <a:endCxn id="8" idx="1"/>
              </p:cNvCxnSpPr>
              <p:nvPr/>
            </p:nvCxnSpPr>
            <p:spPr>
              <a:xfrm>
                <a:off x="2905736" y="2980706"/>
                <a:ext cx="44452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9AE0DBB-B8F9-B75B-CC4B-682832A48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1245" y="3155379"/>
                <a:ext cx="272343" cy="44146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45396518-B6A1-9590-17E7-2D72066C1776}"/>
                  </a:ext>
                </a:extLst>
              </p:cNvPr>
              <p:cNvCxnSpPr>
                <a:cxnSpLocks/>
                <a:stCxn id="6" idx="3"/>
                <a:endCxn id="9" idx="1"/>
              </p:cNvCxnSpPr>
              <p:nvPr/>
            </p:nvCxnSpPr>
            <p:spPr>
              <a:xfrm>
                <a:off x="4178135" y="2364571"/>
                <a:ext cx="35527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BE463695-73EB-DC85-A846-E171E8851C02}"/>
                  </a:ext>
                </a:extLst>
              </p:cNvPr>
              <p:cNvCxnSpPr>
                <a:cxnSpLocks/>
                <a:stCxn id="8" idx="3"/>
                <a:endCxn id="11" idx="1"/>
              </p:cNvCxnSpPr>
              <p:nvPr/>
            </p:nvCxnSpPr>
            <p:spPr>
              <a:xfrm>
                <a:off x="4178134" y="2980706"/>
                <a:ext cx="35526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C69AD5A5-B33C-9551-AE0F-A9B26F503EBC}"/>
                  </a:ext>
                </a:extLst>
              </p:cNvPr>
              <p:cNvCxnSpPr>
                <a:cxnSpLocks/>
                <a:stCxn id="7" idx="3"/>
                <a:endCxn id="12" idx="1"/>
              </p:cNvCxnSpPr>
              <p:nvPr/>
            </p:nvCxnSpPr>
            <p:spPr>
              <a:xfrm>
                <a:off x="4178135" y="3596841"/>
                <a:ext cx="35527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Right Brace 86">
              <a:extLst>
                <a:ext uri="{FF2B5EF4-FFF2-40B4-BE49-F238E27FC236}">
                  <a16:creationId xmlns:a16="http://schemas.microsoft.com/office/drawing/2014/main" id="{92E298AA-7E5F-E3E4-08C6-F0A795E9D73D}"/>
                </a:ext>
              </a:extLst>
            </p:cNvPr>
            <p:cNvSpPr/>
            <p:nvPr/>
          </p:nvSpPr>
          <p:spPr>
            <a:xfrm rot="3240000">
              <a:off x="10489866" y="2575142"/>
              <a:ext cx="285341" cy="1002921"/>
            </a:xfrm>
            <a:prstGeom prst="rightBrace">
              <a:avLst>
                <a:gd name="adj1" fmla="val 0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F51474-009C-C8B9-C73E-F385EDC776FC}"/>
                </a:ext>
              </a:extLst>
            </p:cNvPr>
            <p:cNvSpPr txBox="1"/>
            <p:nvPr/>
          </p:nvSpPr>
          <p:spPr>
            <a:xfrm>
              <a:off x="10645905" y="3142321"/>
              <a:ext cx="144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A081F9C-895A-1719-E7B2-D0A1F4090175}"/>
                </a:ext>
              </a:extLst>
            </p:cNvPr>
            <p:cNvSpPr txBox="1"/>
            <p:nvPr/>
          </p:nvSpPr>
          <p:spPr>
            <a:xfrm>
              <a:off x="11239146" y="2210740"/>
              <a:ext cx="857177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/>
                <a:t>Concat</a:t>
              </a:r>
              <a:endParaRPr lang="en-US" b="1" dirty="0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1476F99-D8FA-7CEB-4847-742AB52DC918}"/>
                </a:ext>
              </a:extLst>
            </p:cNvPr>
            <p:cNvCxnSpPr>
              <a:cxnSpLocks/>
            </p:cNvCxnSpPr>
            <p:nvPr/>
          </p:nvCxnSpPr>
          <p:spPr>
            <a:xfrm>
              <a:off x="10167657" y="2533905"/>
              <a:ext cx="107148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7A2E10D-5933-7272-5DE1-194EF55764CB}"/>
                </a:ext>
              </a:extLst>
            </p:cNvPr>
            <p:cNvCxnSpPr>
              <a:cxnSpLocks/>
            </p:cNvCxnSpPr>
            <p:nvPr/>
          </p:nvCxnSpPr>
          <p:spPr>
            <a:xfrm>
              <a:off x="10543494" y="2403456"/>
              <a:ext cx="69684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19A398ED-1AD3-5F3F-A67B-975707CCE2C3}"/>
                </a:ext>
              </a:extLst>
            </p:cNvPr>
            <p:cNvCxnSpPr>
              <a:cxnSpLocks/>
            </p:cNvCxnSpPr>
            <p:nvPr/>
          </p:nvCxnSpPr>
          <p:spPr>
            <a:xfrm>
              <a:off x="10935414" y="2301766"/>
              <a:ext cx="30492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06A2E53-224F-A372-9EC2-79786B454861}"/>
                </a:ext>
              </a:extLst>
            </p:cNvPr>
            <p:cNvSpPr txBox="1"/>
            <p:nvPr/>
          </p:nvSpPr>
          <p:spPr>
            <a:xfrm>
              <a:off x="11351692" y="4608657"/>
              <a:ext cx="622874" cy="36933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x2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7E76772-3B39-683A-EF64-E162D02942F0}"/>
                </a:ext>
              </a:extLst>
            </p:cNvPr>
            <p:cNvSpPr txBox="1"/>
            <p:nvPr/>
          </p:nvSpPr>
          <p:spPr>
            <a:xfrm>
              <a:off x="10920997" y="4070197"/>
              <a:ext cx="430695" cy="36933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D4CE9B3-6ECF-389F-01CE-C2D4C4DA2DD3}"/>
                </a:ext>
              </a:extLst>
            </p:cNvPr>
            <p:cNvSpPr txBox="1"/>
            <p:nvPr/>
          </p:nvSpPr>
          <p:spPr>
            <a:xfrm>
              <a:off x="11183982" y="2887118"/>
              <a:ext cx="969255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Linear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D61730B-47F6-4DFF-1EFF-3A636BE21F27}"/>
                </a:ext>
              </a:extLst>
            </p:cNvPr>
            <p:cNvSpPr txBox="1"/>
            <p:nvPr/>
          </p:nvSpPr>
          <p:spPr>
            <a:xfrm>
              <a:off x="11175157" y="3495972"/>
              <a:ext cx="984829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Dropout</a:t>
              </a: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C0C8FDF1-0966-3575-DB7E-D639724C7377}"/>
                </a:ext>
              </a:extLst>
            </p:cNvPr>
            <p:cNvCxnSpPr>
              <a:cxnSpLocks/>
              <a:stCxn id="90" idx="2"/>
              <a:endCxn id="123" idx="0"/>
            </p:cNvCxnSpPr>
            <p:nvPr/>
          </p:nvCxnSpPr>
          <p:spPr>
            <a:xfrm>
              <a:off x="11667735" y="2580072"/>
              <a:ext cx="875" cy="3070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47C2291-C9C9-4CF5-372C-FA85AE9ABA77}"/>
                </a:ext>
              </a:extLst>
            </p:cNvPr>
            <p:cNvCxnSpPr>
              <a:cxnSpLocks/>
              <a:stCxn id="123" idx="2"/>
              <a:endCxn id="124" idx="0"/>
            </p:cNvCxnSpPr>
            <p:nvPr/>
          </p:nvCxnSpPr>
          <p:spPr>
            <a:xfrm flipH="1">
              <a:off x="11667572" y="3256450"/>
              <a:ext cx="1038" cy="2395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59754103-3CA8-CFA4-F703-0E81107E15A4}"/>
                </a:ext>
              </a:extLst>
            </p:cNvPr>
            <p:cNvCxnSpPr>
              <a:cxnSpLocks/>
              <a:stCxn id="124" idx="2"/>
              <a:endCxn id="136" idx="0"/>
            </p:cNvCxnSpPr>
            <p:nvPr/>
          </p:nvCxnSpPr>
          <p:spPr>
            <a:xfrm flipH="1">
              <a:off x="11663129" y="3865304"/>
              <a:ext cx="4443" cy="2304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Flowchart: Or 135">
              <a:extLst>
                <a:ext uri="{FF2B5EF4-FFF2-40B4-BE49-F238E27FC236}">
                  <a16:creationId xmlns:a16="http://schemas.microsoft.com/office/drawing/2014/main" id="{C8071284-1AAA-AE98-00B1-5BB47A59EAC0}"/>
                </a:ext>
              </a:extLst>
            </p:cNvPr>
            <p:cNvSpPr/>
            <p:nvPr/>
          </p:nvSpPr>
          <p:spPr>
            <a:xfrm>
              <a:off x="11517215" y="4095758"/>
              <a:ext cx="291828" cy="311407"/>
            </a:xfrm>
            <a:prstGeom prst="flowChar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7D959C45-F59A-736C-5213-93A0F6ADC187}"/>
                </a:ext>
              </a:extLst>
            </p:cNvPr>
            <p:cNvCxnSpPr>
              <a:cxnSpLocks/>
              <a:stCxn id="121" idx="3"/>
              <a:endCxn id="136" idx="2"/>
            </p:cNvCxnSpPr>
            <p:nvPr/>
          </p:nvCxnSpPr>
          <p:spPr>
            <a:xfrm flipV="1">
              <a:off x="11351692" y="4251462"/>
              <a:ext cx="165523" cy="34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EFF9F01-34E4-1B78-F7CD-D6865479B9AE}"/>
                </a:ext>
              </a:extLst>
            </p:cNvPr>
            <p:cNvCxnSpPr>
              <a:cxnSpLocks/>
              <a:stCxn id="136" idx="4"/>
              <a:endCxn id="113" idx="0"/>
            </p:cNvCxnSpPr>
            <p:nvPr/>
          </p:nvCxnSpPr>
          <p:spPr>
            <a:xfrm>
              <a:off x="11663129" y="4407165"/>
              <a:ext cx="0" cy="20149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BF35C2C-2221-9A85-4B8D-C9C799A2F8F4}"/>
                </a:ext>
              </a:extLst>
            </p:cNvPr>
            <p:cNvSpPr txBox="1"/>
            <p:nvPr/>
          </p:nvSpPr>
          <p:spPr>
            <a:xfrm>
              <a:off x="770369" y="2227533"/>
              <a:ext cx="578266" cy="36933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x1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496A619-6EBB-1CBD-531A-B8A26B83389A}"/>
                </a:ext>
              </a:extLst>
            </p:cNvPr>
            <p:cNvSpPr txBox="1"/>
            <p:nvPr/>
          </p:nvSpPr>
          <p:spPr>
            <a:xfrm>
              <a:off x="400271" y="2822151"/>
              <a:ext cx="1312224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/>
                <a:t>layerNorm</a:t>
              </a:r>
              <a:endParaRPr lang="en-US" b="1" dirty="0"/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22B42A23-C23C-8ED2-E79D-187609CBB68D}"/>
                </a:ext>
              </a:extLst>
            </p:cNvPr>
            <p:cNvCxnSpPr>
              <a:cxnSpLocks/>
              <a:stCxn id="145" idx="2"/>
              <a:endCxn id="146" idx="0"/>
            </p:cNvCxnSpPr>
            <p:nvPr/>
          </p:nvCxnSpPr>
          <p:spPr>
            <a:xfrm flipH="1">
              <a:off x="1056383" y="2596865"/>
              <a:ext cx="3119" cy="2252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5578F39-3D9F-AF89-C248-C730FDDE97DE}"/>
              </a:ext>
            </a:extLst>
          </p:cNvPr>
          <p:cNvGrpSpPr/>
          <p:nvPr/>
        </p:nvGrpSpPr>
        <p:grpSpPr>
          <a:xfrm>
            <a:off x="448019" y="4605991"/>
            <a:ext cx="11459872" cy="1110720"/>
            <a:chOff x="417802" y="2226117"/>
            <a:chExt cx="11459872" cy="1110720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D1A1C65-835F-D860-394C-DC8DF721AC3F}"/>
                </a:ext>
              </a:extLst>
            </p:cNvPr>
            <p:cNvSpPr txBox="1"/>
            <p:nvPr/>
          </p:nvSpPr>
          <p:spPr>
            <a:xfrm>
              <a:off x="417802" y="2829006"/>
              <a:ext cx="622874" cy="36933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x2</a:t>
              </a:r>
            </a:p>
          </p:txBody>
        </p: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8705D41E-5C20-DF9E-AF6D-74532093D493}"/>
                </a:ext>
              </a:extLst>
            </p:cNvPr>
            <p:cNvCxnSpPr>
              <a:cxnSpLocks/>
              <a:stCxn id="163" idx="3"/>
            </p:cNvCxnSpPr>
            <p:nvPr/>
          </p:nvCxnSpPr>
          <p:spPr>
            <a:xfrm>
              <a:off x="1040676" y="3013672"/>
              <a:ext cx="31872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28187EA-041F-CF75-D998-83BB72B79A7D}"/>
                </a:ext>
              </a:extLst>
            </p:cNvPr>
            <p:cNvCxnSpPr>
              <a:cxnSpLocks/>
            </p:cNvCxnSpPr>
            <p:nvPr/>
          </p:nvCxnSpPr>
          <p:spPr>
            <a:xfrm>
              <a:off x="2671620" y="3013672"/>
              <a:ext cx="31872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9D56792-D3D9-7EE5-429C-374A32D712E2}"/>
                </a:ext>
              </a:extLst>
            </p:cNvPr>
            <p:cNvSpPr txBox="1"/>
            <p:nvPr/>
          </p:nvSpPr>
          <p:spPr>
            <a:xfrm>
              <a:off x="1359396" y="2829006"/>
              <a:ext cx="1312224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/>
                <a:t>layerNorm</a:t>
              </a:r>
              <a:endParaRPr lang="en-US" b="1" dirty="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A058873-C056-CBE7-69B5-EFC9B6ADDB76}"/>
                </a:ext>
              </a:extLst>
            </p:cNvPr>
            <p:cNvSpPr txBox="1"/>
            <p:nvPr/>
          </p:nvSpPr>
          <p:spPr>
            <a:xfrm>
              <a:off x="2990340" y="2690506"/>
              <a:ext cx="1312224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Feed</a:t>
              </a:r>
            </a:p>
            <a:p>
              <a:pPr algn="ctr"/>
              <a:r>
                <a:rPr lang="en-US" b="1" dirty="0"/>
                <a:t>Forward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DCA6DB0-671E-F9AD-8739-D9BD9A4438C5}"/>
                </a:ext>
              </a:extLst>
            </p:cNvPr>
            <p:cNvSpPr txBox="1"/>
            <p:nvPr/>
          </p:nvSpPr>
          <p:spPr>
            <a:xfrm>
              <a:off x="4473452" y="2226117"/>
              <a:ext cx="622874" cy="36933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x2</a:t>
              </a:r>
            </a:p>
          </p:txBody>
        </p:sp>
        <p:sp>
          <p:nvSpPr>
            <p:cNvPr id="169" name="Flowchart: Or 168">
              <a:extLst>
                <a:ext uri="{FF2B5EF4-FFF2-40B4-BE49-F238E27FC236}">
                  <a16:creationId xmlns:a16="http://schemas.microsoft.com/office/drawing/2014/main" id="{B1AB397B-6ED1-F1E4-F887-D1E80C74485F}"/>
                </a:ext>
              </a:extLst>
            </p:cNvPr>
            <p:cNvSpPr/>
            <p:nvPr/>
          </p:nvSpPr>
          <p:spPr>
            <a:xfrm>
              <a:off x="4644340" y="2857967"/>
              <a:ext cx="291828" cy="311407"/>
            </a:xfrm>
            <a:prstGeom prst="flowChar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DCBCF7E1-3E5A-A5F6-8F07-99771BF4AF0F}"/>
                </a:ext>
              </a:extLst>
            </p:cNvPr>
            <p:cNvCxnSpPr>
              <a:cxnSpLocks/>
              <a:stCxn id="167" idx="3"/>
              <a:endCxn id="169" idx="2"/>
            </p:cNvCxnSpPr>
            <p:nvPr/>
          </p:nvCxnSpPr>
          <p:spPr>
            <a:xfrm flipV="1">
              <a:off x="4302564" y="3013671"/>
              <a:ext cx="341776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F697BC84-6996-3F1E-AAC8-80A2C225699D}"/>
                </a:ext>
              </a:extLst>
            </p:cNvPr>
            <p:cNvCxnSpPr>
              <a:cxnSpLocks/>
              <a:stCxn id="168" idx="2"/>
              <a:endCxn id="169" idx="0"/>
            </p:cNvCxnSpPr>
            <p:nvPr/>
          </p:nvCxnSpPr>
          <p:spPr>
            <a:xfrm>
              <a:off x="4784889" y="2595449"/>
              <a:ext cx="5365" cy="2625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65F59BE5-1C46-9A47-AC00-8AED1EF97D82}"/>
                </a:ext>
              </a:extLst>
            </p:cNvPr>
            <p:cNvCxnSpPr>
              <a:cxnSpLocks/>
              <a:stCxn id="169" idx="6"/>
              <a:endCxn id="173" idx="1"/>
            </p:cNvCxnSpPr>
            <p:nvPr/>
          </p:nvCxnSpPr>
          <p:spPr>
            <a:xfrm flipV="1">
              <a:off x="4936168" y="3013670"/>
              <a:ext cx="29182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E99EB0A-3A33-1A5F-DC27-D4AB3BED1497}"/>
                </a:ext>
              </a:extLst>
            </p:cNvPr>
            <p:cNvSpPr txBox="1"/>
            <p:nvPr/>
          </p:nvSpPr>
          <p:spPr>
            <a:xfrm>
              <a:off x="5227996" y="2829004"/>
              <a:ext cx="622874" cy="36933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x3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398BE6C8-F727-3C7F-8EEA-82FEF12ED41F}"/>
                </a:ext>
              </a:extLst>
            </p:cNvPr>
            <p:cNvSpPr txBox="1"/>
            <p:nvPr/>
          </p:nvSpPr>
          <p:spPr>
            <a:xfrm>
              <a:off x="6252228" y="2829004"/>
              <a:ext cx="1312224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/>
                <a:t>layerNorm</a:t>
              </a:r>
              <a:endParaRPr lang="en-US" b="1" dirty="0"/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172C1D7A-6A1E-D0F8-7595-125CDE77FDF2}"/>
                </a:ext>
              </a:extLst>
            </p:cNvPr>
            <p:cNvCxnSpPr>
              <a:cxnSpLocks/>
              <a:stCxn id="173" idx="3"/>
              <a:endCxn id="174" idx="1"/>
            </p:cNvCxnSpPr>
            <p:nvPr/>
          </p:nvCxnSpPr>
          <p:spPr>
            <a:xfrm>
              <a:off x="5850870" y="3013670"/>
              <a:ext cx="40135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6CA48B8F-A69E-40E7-CE78-D743238377C6}"/>
                </a:ext>
              </a:extLst>
            </p:cNvPr>
            <p:cNvSpPr txBox="1"/>
            <p:nvPr/>
          </p:nvSpPr>
          <p:spPr>
            <a:xfrm>
              <a:off x="7889436" y="2829083"/>
              <a:ext cx="1312224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Linear</a:t>
              </a:r>
            </a:p>
          </p:txBody>
        </p: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3293BC8F-9038-0BB6-6ABC-237DD1173FB3}"/>
                </a:ext>
              </a:extLst>
            </p:cNvPr>
            <p:cNvCxnSpPr>
              <a:cxnSpLocks/>
              <a:stCxn id="174" idx="3"/>
              <a:endCxn id="176" idx="1"/>
            </p:cNvCxnSpPr>
            <p:nvPr/>
          </p:nvCxnSpPr>
          <p:spPr>
            <a:xfrm>
              <a:off x="7564452" y="3013670"/>
              <a:ext cx="324984" cy="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D0E03503-6E1B-223D-B87C-F742D0350A5D}"/>
                </a:ext>
              </a:extLst>
            </p:cNvPr>
            <p:cNvCxnSpPr>
              <a:cxnSpLocks/>
              <a:stCxn id="176" idx="3"/>
            </p:cNvCxnSpPr>
            <p:nvPr/>
          </p:nvCxnSpPr>
          <p:spPr>
            <a:xfrm flipV="1">
              <a:off x="9201660" y="3013670"/>
              <a:ext cx="318720" cy="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CE9A6DF-271C-00F7-CE8B-FC42E62AEC92}"/>
                </a:ext>
              </a:extLst>
            </p:cNvPr>
            <p:cNvSpPr txBox="1"/>
            <p:nvPr/>
          </p:nvSpPr>
          <p:spPr>
            <a:xfrm>
              <a:off x="9520380" y="2829004"/>
              <a:ext cx="978144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Mean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3BF5CC4F-04DE-1E2F-1939-78389019B3E4}"/>
                </a:ext>
              </a:extLst>
            </p:cNvPr>
            <p:cNvSpPr txBox="1"/>
            <p:nvPr/>
          </p:nvSpPr>
          <p:spPr>
            <a:xfrm>
              <a:off x="10817243" y="2829083"/>
              <a:ext cx="1060431" cy="36933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heuristic</a:t>
              </a:r>
            </a:p>
          </p:txBody>
        </p: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4D4DF50C-32F8-86BB-DBC5-6A2E2EAA1AA2}"/>
                </a:ext>
              </a:extLst>
            </p:cNvPr>
            <p:cNvCxnSpPr>
              <a:cxnSpLocks/>
              <a:stCxn id="179" idx="3"/>
              <a:endCxn id="180" idx="1"/>
            </p:cNvCxnSpPr>
            <p:nvPr/>
          </p:nvCxnSpPr>
          <p:spPr>
            <a:xfrm>
              <a:off x="10498524" y="3013670"/>
              <a:ext cx="318719" cy="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8020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0BA575F678FF44B9401759CEAEC9B2" ma:contentTypeVersion="2" ma:contentTypeDescription="Create a new document." ma:contentTypeScope="" ma:versionID="a172e174a848bd9a0e0537154767f82f">
  <xsd:schema xmlns:xsd="http://www.w3.org/2001/XMLSchema" xmlns:xs="http://www.w3.org/2001/XMLSchema" xmlns:p="http://schemas.microsoft.com/office/2006/metadata/properties" xmlns:ns3="b8770992-a6c4-47cc-af99-61d5eb472489" targetNamespace="http://schemas.microsoft.com/office/2006/metadata/properties" ma:root="true" ma:fieldsID="0c533e19ffddb0257ab66fba68cd3870" ns3:_="">
    <xsd:import namespace="b8770992-a6c4-47cc-af99-61d5eb4724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770992-a6c4-47cc-af99-61d5eb4724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9AEAAF-BD4F-4EFD-905C-F4A86582EC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770992-a6c4-47cc-af99-61d5eb4724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0A3C1D-B159-4D94-B2E6-896C8E7A22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D825EB-EC83-48D5-BB2C-B6A143CCCB80}">
  <ds:schemaRefs>
    <ds:schemaRef ds:uri="http://schemas.microsoft.com/office/2006/documentManagement/types"/>
    <ds:schemaRef ds:uri="b8770992-a6c4-47cc-af99-61d5eb472489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37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</dc:creator>
  <cp:lastModifiedBy>Jun Xiang</cp:lastModifiedBy>
  <cp:revision>4</cp:revision>
  <dcterms:created xsi:type="dcterms:W3CDTF">2023-12-01T22:58:27Z</dcterms:created>
  <dcterms:modified xsi:type="dcterms:W3CDTF">2023-12-08T11:09:28Z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0x010100F40BA575F678FF44B9401759CEAEC9B2</vt:lpwstr>
  </property>
</Properties>
</file>