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192000" cy="6858000"/>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7242">
          <p15:clr>
            <a:srgbClr val="A4A3A4"/>
          </p15:clr>
        </p15:guide>
        <p15:guide id="3" pos="1527">
          <p15:clr>
            <a:srgbClr val="A4A3A4"/>
          </p15:clr>
        </p15:guide>
        <p15:guide id="4" pos="3840">
          <p15:clr>
            <a:srgbClr val="A4A3A4"/>
          </p15:clr>
        </p15:guide>
        <p15:guide id="5" orient="horz" pos="346">
          <p15:clr>
            <a:srgbClr val="A4A3A4"/>
          </p15:clr>
        </p15:guide>
        <p15:guide id="6" orient="horz" pos="3974">
          <p15:clr>
            <a:srgbClr val="A4A3A4"/>
          </p15:clr>
        </p15:guide>
        <p15:guide id="7" pos="5541">
          <p15:clr>
            <a:srgbClr val="A4A3A4"/>
          </p15:clr>
        </p15:guide>
        <p15:guide id="8" pos="2139">
          <p15:clr>
            <a:srgbClr val="A4A3A4"/>
          </p15:clr>
        </p15:guide>
        <p15:guide id="9" pos="438">
          <p15:clr>
            <a:srgbClr val="A4A3A4"/>
          </p15:clr>
        </p15:guide>
        <p15:guide id="10" orient="horz" pos="429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tb0Bv2rlor26J1Byw5EPl0K50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60" autoAdjust="0"/>
  </p:normalViewPr>
  <p:slideViewPr>
    <p:cSldViewPr snapToGrid="0">
      <p:cViewPr varScale="1">
        <p:scale>
          <a:sx n="66" d="100"/>
          <a:sy n="66" d="100"/>
        </p:scale>
        <p:origin x="801" y="51"/>
      </p:cViewPr>
      <p:guideLst>
        <p:guide orient="horz" pos="2160"/>
        <p:guide pos="7242"/>
        <p:guide pos="1527"/>
        <p:guide pos="3840"/>
        <p:guide orient="horz" pos="346"/>
        <p:guide orient="horz" pos="3974"/>
        <p:guide pos="5541"/>
        <p:guide pos="2139"/>
        <p:guide pos="438"/>
        <p:guide orient="horz" pos="42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1292de3c7_2_1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dirty="0"/>
              <a:t>Instructions:</a:t>
            </a:r>
            <a:endParaRPr sz="1400" dirty="0"/>
          </a:p>
          <a:p>
            <a:pPr marL="228600" lvl="0" indent="-241300" algn="l" rtl="0">
              <a:lnSpc>
                <a:spcPct val="100000"/>
              </a:lnSpc>
              <a:spcBef>
                <a:spcPts val="0"/>
              </a:spcBef>
              <a:spcAft>
                <a:spcPts val="0"/>
              </a:spcAft>
              <a:buSzPts val="1600"/>
              <a:buAutoNum type="arabicParenR"/>
            </a:pPr>
            <a:r>
              <a:rPr lang="en-US" sz="1400" dirty="0"/>
              <a:t>First download this file</a:t>
            </a:r>
            <a:endParaRPr sz="1400" dirty="0"/>
          </a:p>
          <a:p>
            <a:pPr marL="228600" lvl="0" indent="-241300" algn="l" rtl="0">
              <a:lnSpc>
                <a:spcPct val="100000"/>
              </a:lnSpc>
              <a:spcBef>
                <a:spcPts val="0"/>
              </a:spcBef>
              <a:spcAft>
                <a:spcPts val="0"/>
              </a:spcAft>
              <a:buSzPts val="1600"/>
              <a:buAutoNum type="arabicParenR"/>
            </a:pPr>
            <a:r>
              <a:rPr lang="en-US" sz="1400" b="0" dirty="0"/>
              <a:t>Change the team number at the top.</a:t>
            </a:r>
            <a:endParaRPr sz="1400" dirty="0"/>
          </a:p>
          <a:p>
            <a:pPr marL="228600" lvl="0" indent="-241300" algn="l" rtl="0">
              <a:lnSpc>
                <a:spcPct val="100000"/>
              </a:lnSpc>
              <a:spcBef>
                <a:spcPts val="0"/>
              </a:spcBef>
              <a:spcAft>
                <a:spcPts val="0"/>
              </a:spcAft>
              <a:buSzPts val="1600"/>
              <a:buAutoNum type="arabicParenR"/>
            </a:pPr>
            <a:r>
              <a:rPr lang="en-US" sz="1400" b="0" dirty="0"/>
              <a:t>Right click on the circle, select “Format Shape”. On the right box, go to “Shape Options”, then select “fill”, then select “Picture or texture fill”. Then under “insert picture from“ select “file” to upload the picture of the team members.</a:t>
            </a:r>
            <a:endParaRPr sz="1400" dirty="0"/>
          </a:p>
          <a:p>
            <a:pPr marL="228600" lvl="0" indent="-241300" algn="l" rtl="0">
              <a:lnSpc>
                <a:spcPct val="100000"/>
              </a:lnSpc>
              <a:spcBef>
                <a:spcPts val="0"/>
              </a:spcBef>
              <a:spcAft>
                <a:spcPts val="0"/>
              </a:spcAft>
              <a:buSzPts val="1600"/>
              <a:buAutoNum type="arabicParenR"/>
            </a:pPr>
            <a:r>
              <a:rPr lang="en-US" sz="1400" b="0" dirty="0"/>
              <a:t>Under the image, write “name and surname”, ”program”, and “college” for all the team members.</a:t>
            </a:r>
            <a:endParaRPr sz="1400" b="0" dirty="0"/>
          </a:p>
        </p:txBody>
      </p:sp>
      <p:sp>
        <p:nvSpPr>
          <p:cNvPr id="166" name="Google Shape;166;gc1292de3c7_2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nner dark green">
  <p:cSld name="Banner dark green">
    <p:bg>
      <p:bgPr>
        <a:solidFill>
          <a:srgbClr val="FFFFFF"/>
        </a:solidFill>
        <a:effectLst/>
      </p:bgPr>
    </p:bg>
    <p:spTree>
      <p:nvGrpSpPr>
        <p:cNvPr id="1" name="Shape 11"/>
        <p:cNvGrpSpPr/>
        <p:nvPr/>
      </p:nvGrpSpPr>
      <p:grpSpPr>
        <a:xfrm>
          <a:off x="0" y="0"/>
          <a:ext cx="0" cy="0"/>
          <a:chOff x="0" y="0"/>
          <a:chExt cx="0" cy="0"/>
        </a:xfrm>
      </p:grpSpPr>
      <p:sp>
        <p:nvSpPr>
          <p:cNvPr id="12" name="Google Shape;12;gc1292de3c7_2_35"/>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gc1292de3c7_2_35"/>
          <p:cNvSpPr/>
          <p:nvPr/>
        </p:nvSpPr>
        <p:spPr>
          <a:xfrm rot="10800000" flipH="1">
            <a:off x="147165" y="141677"/>
            <a:ext cx="11897665" cy="1247387"/>
          </a:xfrm>
          <a:prstGeom prst="snip1Rect">
            <a:avLst>
              <a:gd name="adj" fmla="val 34484"/>
            </a:avLst>
          </a:prstGeom>
          <a:solidFill>
            <a:schemeClr val="dk1"/>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4" name="Google Shape;14;gc1292de3c7_2_35"/>
          <p:cNvSpPr txBox="1">
            <a:spLocks noGrp="1"/>
          </p:cNvSpPr>
          <p:nvPr>
            <p:ph type="title"/>
          </p:nvPr>
        </p:nvSpPr>
        <p:spPr>
          <a:xfrm>
            <a:off x="609600" y="363451"/>
            <a:ext cx="10743670"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rgbClr val="FFFFFF"/>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15" name="Google Shape;15;gc1292de3c7_2_35"/>
          <p:cNvSpPr txBox="1">
            <a:spLocks noGrp="1"/>
          </p:cNvSpPr>
          <p:nvPr>
            <p:ph type="body" idx="1"/>
          </p:nvPr>
        </p:nvSpPr>
        <p:spPr>
          <a:xfrm>
            <a:off x="575469" y="1628511"/>
            <a:ext cx="11071489" cy="4410604"/>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chemeClr val="dk1"/>
              </a:buClr>
              <a:buSzPts val="1700"/>
              <a:buFont typeface="Arial"/>
              <a:buChar char="»"/>
              <a:defRPr sz="1700" b="0" i="0" u="none" strike="noStrike" cap="none">
                <a:solidFill>
                  <a:schemeClr val="dk1"/>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pic>
        <p:nvPicPr>
          <p:cNvPr id="16" name="Google Shape;16;gc1292de3c7_2_35"/>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02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FFFFF"/>
        </a:solidFill>
        <a:effectLst/>
      </p:bgPr>
    </p:bg>
    <p:spTree>
      <p:nvGrpSpPr>
        <p:cNvPr id="1" name="Shape 70"/>
        <p:cNvGrpSpPr/>
        <p:nvPr/>
      </p:nvGrpSpPr>
      <p:grpSpPr>
        <a:xfrm>
          <a:off x="0" y="0"/>
          <a:ext cx="0" cy="0"/>
          <a:chOff x="0" y="0"/>
          <a:chExt cx="0" cy="0"/>
        </a:xfrm>
      </p:grpSpPr>
      <p:sp>
        <p:nvSpPr>
          <p:cNvPr id="71" name="Google Shape;71;gc1292de3c7_2_66"/>
          <p:cNvSpPr/>
          <p:nvPr/>
        </p:nvSpPr>
        <p:spPr>
          <a:xfrm>
            <a:off x="0" y="0"/>
            <a:ext cx="4572000" cy="6869720"/>
          </a:xfrm>
          <a:prstGeom prst="rect">
            <a:avLst/>
          </a:prstGeom>
          <a:solidFill>
            <a:schemeClr val="accent3"/>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72" name="Google Shape;72;gc1292de3c7_2_66"/>
          <p:cNvSpPr txBox="1">
            <a:spLocks noGrp="1"/>
          </p:cNvSpPr>
          <p:nvPr>
            <p:ph type="body" idx="1"/>
          </p:nvPr>
        </p:nvSpPr>
        <p:spPr>
          <a:xfrm>
            <a:off x="5004390" y="2804105"/>
            <a:ext cx="6625319" cy="1249790"/>
          </a:xfrm>
          <a:prstGeom prst="rect">
            <a:avLst/>
          </a:prstGeom>
          <a:noFill/>
          <a:ln>
            <a:noFill/>
          </a:ln>
        </p:spPr>
        <p:txBody>
          <a:bodyPr spcFirstLastPara="1" wrap="square" lIns="108825" tIns="54425" rIns="108825" bIns="54425" anchor="ctr" anchorCtr="0">
            <a:noAutofit/>
          </a:bodyPr>
          <a:lstStyle>
            <a:lvl1pPr marL="457200" marR="0" lvl="0" indent="-228600" algn="l" rtl="0">
              <a:lnSpc>
                <a:spcPct val="100000"/>
              </a:lnSpc>
              <a:spcBef>
                <a:spcPts val="800"/>
              </a:spcBef>
              <a:spcAft>
                <a:spcPts val="0"/>
              </a:spcAft>
              <a:buClr>
                <a:schemeClr val="accent3"/>
              </a:buClr>
              <a:buSzPts val="4000"/>
              <a:buFont typeface="Arial"/>
              <a:buNone/>
              <a:defRPr sz="4000" b="1" i="0" u="none" strike="noStrike" cap="none">
                <a:solidFill>
                  <a:schemeClr val="accent3"/>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73" name="Google Shape;73;gc1292de3c7_2_66"/>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gc1292de3c7_2_66"/>
          <p:cNvSpPr/>
          <p:nvPr/>
        </p:nvSpPr>
        <p:spPr>
          <a:xfrm>
            <a:off x="4398608" y="1740653"/>
            <a:ext cx="365126" cy="365126"/>
          </a:xfrm>
          <a:prstGeom prst="ellipse">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Narrow"/>
              <a:buNone/>
            </a:pPr>
            <a:r>
              <a:rPr lang="en-US" sz="2000" b="1" i="0" u="none" strike="noStrike" cap="none">
                <a:solidFill>
                  <a:srgbClr val="FFFFFF"/>
                </a:solidFill>
                <a:latin typeface="Arial Narrow"/>
                <a:ea typeface="Arial Narrow"/>
                <a:cs typeface="Arial Narrow"/>
                <a:sym typeface="Arial Narrow"/>
              </a:rPr>
              <a:t>1</a:t>
            </a:r>
            <a:endParaRPr sz="1500" b="0" i="0" u="none" strike="noStrike" cap="none">
              <a:solidFill>
                <a:srgbClr val="FFFFFF"/>
              </a:solidFill>
              <a:latin typeface="Arial Narrow"/>
              <a:ea typeface="Arial Narrow"/>
              <a:cs typeface="Arial Narrow"/>
              <a:sym typeface="Arial Narrow"/>
            </a:endParaRPr>
          </a:p>
        </p:txBody>
      </p:sp>
      <p:sp>
        <p:nvSpPr>
          <p:cNvPr id="75" name="Google Shape;75;gc1292de3c7_2_66"/>
          <p:cNvSpPr/>
          <p:nvPr/>
        </p:nvSpPr>
        <p:spPr>
          <a:xfrm>
            <a:off x="4398608" y="2493545"/>
            <a:ext cx="365126" cy="365126"/>
          </a:xfrm>
          <a:prstGeom prst="ellipse">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Narrow"/>
              <a:buNone/>
            </a:pPr>
            <a:r>
              <a:rPr lang="en-US" sz="2000" b="1" i="0" u="none" strike="noStrike" cap="none">
                <a:solidFill>
                  <a:srgbClr val="FFFFFF"/>
                </a:solidFill>
                <a:latin typeface="Arial Narrow"/>
                <a:ea typeface="Arial Narrow"/>
                <a:cs typeface="Arial Narrow"/>
                <a:sym typeface="Arial Narrow"/>
              </a:rPr>
              <a:t>2</a:t>
            </a:r>
            <a:endParaRPr sz="1500" b="0" i="0" u="none" strike="noStrike" cap="none">
              <a:solidFill>
                <a:srgbClr val="FFFFFF"/>
              </a:solidFill>
              <a:latin typeface="Arial Narrow"/>
              <a:ea typeface="Arial Narrow"/>
              <a:cs typeface="Arial Narrow"/>
              <a:sym typeface="Arial Narrow"/>
            </a:endParaRPr>
          </a:p>
        </p:txBody>
      </p:sp>
      <p:sp>
        <p:nvSpPr>
          <p:cNvPr id="76" name="Google Shape;76;gc1292de3c7_2_66"/>
          <p:cNvSpPr/>
          <p:nvPr/>
        </p:nvSpPr>
        <p:spPr>
          <a:xfrm>
            <a:off x="4398608" y="3246438"/>
            <a:ext cx="365126" cy="365126"/>
          </a:xfrm>
          <a:prstGeom prst="ellipse">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Narrow"/>
              <a:buNone/>
            </a:pPr>
            <a:r>
              <a:rPr lang="en-US" sz="2000" b="1" i="0" u="none" strike="noStrike" cap="none">
                <a:solidFill>
                  <a:srgbClr val="FFFFFF"/>
                </a:solidFill>
                <a:latin typeface="Arial Narrow"/>
                <a:ea typeface="Arial Narrow"/>
                <a:cs typeface="Arial Narrow"/>
                <a:sym typeface="Arial Narrow"/>
              </a:rPr>
              <a:t>3</a:t>
            </a:r>
            <a:endParaRPr sz="1500" b="0" i="0" u="none" strike="noStrike" cap="none">
              <a:solidFill>
                <a:srgbClr val="FFFFFF"/>
              </a:solidFill>
              <a:latin typeface="Arial Narrow"/>
              <a:ea typeface="Arial Narrow"/>
              <a:cs typeface="Arial Narrow"/>
              <a:sym typeface="Arial Narrow"/>
            </a:endParaRPr>
          </a:p>
        </p:txBody>
      </p:sp>
      <p:sp>
        <p:nvSpPr>
          <p:cNvPr id="77" name="Google Shape;77;gc1292de3c7_2_66"/>
          <p:cNvSpPr/>
          <p:nvPr/>
        </p:nvSpPr>
        <p:spPr>
          <a:xfrm>
            <a:off x="4398608" y="3999330"/>
            <a:ext cx="365126" cy="365126"/>
          </a:xfrm>
          <a:prstGeom prst="ellipse">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Narrow"/>
              <a:buNone/>
            </a:pPr>
            <a:r>
              <a:rPr lang="en-US" sz="2000" b="1" i="0" u="none" strike="noStrike" cap="none">
                <a:solidFill>
                  <a:srgbClr val="FFFFFF"/>
                </a:solidFill>
                <a:latin typeface="Arial Narrow"/>
                <a:ea typeface="Arial Narrow"/>
                <a:cs typeface="Arial Narrow"/>
                <a:sym typeface="Arial Narrow"/>
              </a:rPr>
              <a:t>4</a:t>
            </a:r>
            <a:endParaRPr sz="1500" b="0" i="0" u="none" strike="noStrike" cap="none">
              <a:solidFill>
                <a:srgbClr val="FFFFFF"/>
              </a:solidFill>
              <a:latin typeface="Arial Narrow"/>
              <a:ea typeface="Arial Narrow"/>
              <a:cs typeface="Arial Narrow"/>
              <a:sym typeface="Arial Narrow"/>
            </a:endParaRPr>
          </a:p>
        </p:txBody>
      </p:sp>
      <p:sp>
        <p:nvSpPr>
          <p:cNvPr id="78" name="Google Shape;78;gc1292de3c7_2_66"/>
          <p:cNvSpPr/>
          <p:nvPr/>
        </p:nvSpPr>
        <p:spPr>
          <a:xfrm>
            <a:off x="4398608" y="4752223"/>
            <a:ext cx="365126" cy="365126"/>
          </a:xfrm>
          <a:prstGeom prst="ellipse">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Narrow"/>
              <a:buNone/>
            </a:pPr>
            <a:r>
              <a:rPr lang="en-US" sz="2000" b="1" i="0" u="none" strike="noStrike" cap="none">
                <a:solidFill>
                  <a:srgbClr val="FFFFFF"/>
                </a:solidFill>
                <a:latin typeface="Arial Narrow"/>
                <a:ea typeface="Arial Narrow"/>
                <a:cs typeface="Arial Narrow"/>
                <a:sym typeface="Arial Narrow"/>
              </a:rPr>
              <a:t>5</a:t>
            </a:r>
            <a:endParaRPr sz="1500" b="0" i="0" u="none" strike="noStrike" cap="none">
              <a:solidFill>
                <a:srgbClr val="FFFFFF"/>
              </a:solidFill>
              <a:latin typeface="Arial Narrow"/>
              <a:ea typeface="Arial Narrow"/>
              <a:cs typeface="Arial Narrow"/>
              <a:sym typeface="Arial Narrow"/>
            </a:endParaRPr>
          </a:p>
        </p:txBody>
      </p:sp>
      <p:sp>
        <p:nvSpPr>
          <p:cNvPr id="79" name="Google Shape;79;gc1292de3c7_2_66"/>
          <p:cNvSpPr txBox="1">
            <a:spLocks noGrp="1"/>
          </p:cNvSpPr>
          <p:nvPr>
            <p:ph type="body" idx="2"/>
          </p:nvPr>
        </p:nvSpPr>
        <p:spPr>
          <a:xfrm>
            <a:off x="516023" y="1680718"/>
            <a:ext cx="3695032" cy="484993"/>
          </a:xfrm>
          <a:prstGeom prst="rect">
            <a:avLst/>
          </a:prstGeom>
          <a:noFill/>
          <a:ln>
            <a:noFill/>
          </a:ln>
        </p:spPr>
        <p:txBody>
          <a:bodyPr spcFirstLastPara="1" wrap="square" lIns="108825" tIns="54425" rIns="108825" bIns="54425" anchor="ctr" anchorCtr="0">
            <a:noAutofit/>
          </a:bodyPr>
          <a:lstStyle>
            <a:lvl1pPr marL="457200" marR="0" lvl="0" indent="-228600" algn="r" rtl="0">
              <a:lnSpc>
                <a:spcPct val="100000"/>
              </a:lnSpc>
              <a:spcBef>
                <a:spcPts val="400"/>
              </a:spcBef>
              <a:spcAft>
                <a:spcPts val="0"/>
              </a:spcAft>
              <a:buClr>
                <a:srgbClr val="FFFFFF"/>
              </a:buClr>
              <a:buSzPts val="1700"/>
              <a:buFont typeface="Arial"/>
              <a:buNone/>
              <a:defRPr sz="17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80" name="Google Shape;80;gc1292de3c7_2_66"/>
          <p:cNvSpPr txBox="1">
            <a:spLocks noGrp="1"/>
          </p:cNvSpPr>
          <p:nvPr>
            <p:ph type="body" idx="3"/>
          </p:nvPr>
        </p:nvSpPr>
        <p:spPr>
          <a:xfrm>
            <a:off x="516023" y="2427260"/>
            <a:ext cx="3695032" cy="484993"/>
          </a:xfrm>
          <a:prstGeom prst="rect">
            <a:avLst/>
          </a:prstGeom>
          <a:noFill/>
          <a:ln>
            <a:noFill/>
          </a:ln>
        </p:spPr>
        <p:txBody>
          <a:bodyPr spcFirstLastPara="1" wrap="square" lIns="108825" tIns="54425" rIns="108825" bIns="54425" anchor="ctr" anchorCtr="0">
            <a:noAutofit/>
          </a:bodyPr>
          <a:lstStyle>
            <a:lvl1pPr marL="457200" marR="0" lvl="0" indent="-228600" algn="r" rtl="0">
              <a:lnSpc>
                <a:spcPct val="100000"/>
              </a:lnSpc>
              <a:spcBef>
                <a:spcPts val="400"/>
              </a:spcBef>
              <a:spcAft>
                <a:spcPts val="0"/>
              </a:spcAft>
              <a:buClr>
                <a:srgbClr val="FFFFFF"/>
              </a:buClr>
              <a:buSzPts val="1700"/>
              <a:buFont typeface="Arial"/>
              <a:buNone/>
              <a:defRPr sz="17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81" name="Google Shape;81;gc1292de3c7_2_66"/>
          <p:cNvSpPr txBox="1">
            <a:spLocks noGrp="1"/>
          </p:cNvSpPr>
          <p:nvPr>
            <p:ph type="body" idx="4"/>
          </p:nvPr>
        </p:nvSpPr>
        <p:spPr>
          <a:xfrm>
            <a:off x="516023" y="3182053"/>
            <a:ext cx="3695032" cy="484993"/>
          </a:xfrm>
          <a:prstGeom prst="rect">
            <a:avLst/>
          </a:prstGeom>
          <a:noFill/>
          <a:ln>
            <a:noFill/>
          </a:ln>
        </p:spPr>
        <p:txBody>
          <a:bodyPr spcFirstLastPara="1" wrap="square" lIns="108825" tIns="54425" rIns="108825" bIns="54425" anchor="ctr" anchorCtr="0">
            <a:noAutofit/>
          </a:bodyPr>
          <a:lstStyle>
            <a:lvl1pPr marL="457200" marR="0" lvl="0" indent="-228600" algn="r" rtl="0">
              <a:lnSpc>
                <a:spcPct val="100000"/>
              </a:lnSpc>
              <a:spcBef>
                <a:spcPts val="400"/>
              </a:spcBef>
              <a:spcAft>
                <a:spcPts val="0"/>
              </a:spcAft>
              <a:buClr>
                <a:srgbClr val="FFFFFF"/>
              </a:buClr>
              <a:buSzPts val="1700"/>
              <a:buFont typeface="Arial"/>
              <a:buNone/>
              <a:defRPr sz="17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82" name="Google Shape;82;gc1292de3c7_2_66"/>
          <p:cNvSpPr txBox="1">
            <a:spLocks noGrp="1"/>
          </p:cNvSpPr>
          <p:nvPr>
            <p:ph type="body" idx="5"/>
          </p:nvPr>
        </p:nvSpPr>
        <p:spPr>
          <a:xfrm>
            <a:off x="516023" y="3939396"/>
            <a:ext cx="3695032" cy="484993"/>
          </a:xfrm>
          <a:prstGeom prst="rect">
            <a:avLst/>
          </a:prstGeom>
          <a:noFill/>
          <a:ln>
            <a:noFill/>
          </a:ln>
        </p:spPr>
        <p:txBody>
          <a:bodyPr spcFirstLastPara="1" wrap="square" lIns="108825" tIns="54425" rIns="108825" bIns="54425" anchor="ctr" anchorCtr="0">
            <a:noAutofit/>
          </a:bodyPr>
          <a:lstStyle>
            <a:lvl1pPr marL="457200" marR="0" lvl="0" indent="-228600" algn="r" rtl="0">
              <a:lnSpc>
                <a:spcPct val="100000"/>
              </a:lnSpc>
              <a:spcBef>
                <a:spcPts val="400"/>
              </a:spcBef>
              <a:spcAft>
                <a:spcPts val="0"/>
              </a:spcAft>
              <a:buClr>
                <a:srgbClr val="FFFFFF"/>
              </a:buClr>
              <a:buSzPts val="1700"/>
              <a:buFont typeface="Arial"/>
              <a:buNone/>
              <a:defRPr sz="17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83" name="Google Shape;83;gc1292de3c7_2_66"/>
          <p:cNvSpPr txBox="1">
            <a:spLocks noGrp="1"/>
          </p:cNvSpPr>
          <p:nvPr>
            <p:ph type="body" idx="6"/>
          </p:nvPr>
        </p:nvSpPr>
        <p:spPr>
          <a:xfrm>
            <a:off x="516023" y="4692288"/>
            <a:ext cx="3695032" cy="484993"/>
          </a:xfrm>
          <a:prstGeom prst="rect">
            <a:avLst/>
          </a:prstGeom>
          <a:noFill/>
          <a:ln>
            <a:noFill/>
          </a:ln>
        </p:spPr>
        <p:txBody>
          <a:bodyPr spcFirstLastPara="1" wrap="square" lIns="108825" tIns="54425" rIns="108825" bIns="54425" anchor="ctr" anchorCtr="0">
            <a:noAutofit/>
          </a:bodyPr>
          <a:lstStyle>
            <a:lvl1pPr marL="457200" marR="0" lvl="0" indent="-228600" algn="r" rtl="0">
              <a:lnSpc>
                <a:spcPct val="100000"/>
              </a:lnSpc>
              <a:spcBef>
                <a:spcPts val="400"/>
              </a:spcBef>
              <a:spcAft>
                <a:spcPts val="0"/>
              </a:spcAft>
              <a:buClr>
                <a:srgbClr val="FFFFFF"/>
              </a:buClr>
              <a:buSzPts val="1700"/>
              <a:buFont typeface="Arial"/>
              <a:buNone/>
              <a:defRPr sz="17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pic>
        <p:nvPicPr>
          <p:cNvPr id="84" name="Google Shape;84;gc1292de3c7_2_66"/>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ite sidebar">
  <p:cSld name="White sidebar">
    <p:bg>
      <p:bgPr>
        <a:solidFill>
          <a:srgbClr val="FFFFFF"/>
        </a:solidFill>
        <a:effectLst/>
      </p:bgPr>
    </p:bg>
    <p:spTree>
      <p:nvGrpSpPr>
        <p:cNvPr id="1" name="Shape 85"/>
        <p:cNvGrpSpPr/>
        <p:nvPr/>
      </p:nvGrpSpPr>
      <p:grpSpPr>
        <a:xfrm>
          <a:off x="0" y="0"/>
          <a:ext cx="0" cy="0"/>
          <a:chOff x="0" y="0"/>
          <a:chExt cx="0" cy="0"/>
        </a:xfrm>
      </p:grpSpPr>
      <p:sp>
        <p:nvSpPr>
          <p:cNvPr id="86" name="Google Shape;86;gc1292de3c7_2_81"/>
          <p:cNvSpPr txBox="1">
            <a:spLocks noGrp="1"/>
          </p:cNvSpPr>
          <p:nvPr>
            <p:ph type="body" idx="1"/>
          </p:nvPr>
        </p:nvSpPr>
        <p:spPr>
          <a:xfrm>
            <a:off x="609601" y="2127250"/>
            <a:ext cx="3590260" cy="3756838"/>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chemeClr val="accent3"/>
              </a:buClr>
              <a:buSzPts val="2400"/>
              <a:buFont typeface="Arial"/>
              <a:buNone/>
              <a:defRPr sz="2400" b="0" i="0" u="none" strike="noStrike" cap="none">
                <a:solidFill>
                  <a:schemeClr val="accent3"/>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87" name="Google Shape;87;gc1292de3c7_2_81"/>
          <p:cNvSpPr txBox="1">
            <a:spLocks noGrp="1"/>
          </p:cNvSpPr>
          <p:nvPr>
            <p:ph type="body" idx="2"/>
          </p:nvPr>
        </p:nvSpPr>
        <p:spPr>
          <a:xfrm>
            <a:off x="8374138" y="0"/>
            <a:ext cx="3817861" cy="3440373"/>
          </a:xfrm>
          <a:prstGeom prst="rect">
            <a:avLst/>
          </a:prstGeom>
          <a:solidFill>
            <a:srgbClr val="FFFFFF"/>
          </a:solidFill>
          <a:ln>
            <a:noFill/>
          </a:ln>
        </p:spPr>
        <p:txBody>
          <a:bodyPr spcFirstLastPara="1" wrap="square" lIns="108825" tIns="54425" rIns="108825" bIns="54425" anchor="t" anchorCtr="0">
            <a:noAutofit/>
          </a:bodyPr>
          <a:lstStyle>
            <a:lvl1pPr marL="457200" marR="0" lvl="0" indent="-228600" algn="ctr" rtl="0">
              <a:lnSpc>
                <a:spcPct val="100000"/>
              </a:lnSpc>
              <a:spcBef>
                <a:spcPts val="400"/>
              </a:spcBef>
              <a:spcAft>
                <a:spcPts val="0"/>
              </a:spcAft>
              <a:buClr>
                <a:schemeClr val="accent6"/>
              </a:buClr>
              <a:buSzPts val="2000"/>
              <a:buFont typeface="Arial"/>
              <a:buNone/>
              <a:defRPr sz="2000" b="0" i="0" u="none" strike="noStrike" cap="none">
                <a:solidFill>
                  <a:schemeClr val="accent6"/>
                </a:solidFill>
                <a:latin typeface="Arial Narrow"/>
                <a:ea typeface="Arial Narrow"/>
                <a:cs typeface="Arial Narrow"/>
                <a:sym typeface="Arial Narrow"/>
              </a:defRPr>
            </a:lvl1pPr>
            <a:lvl2pPr marL="914400" marR="0" lvl="1" indent="-438150" algn="l" rtl="0">
              <a:lnSpc>
                <a:spcPct val="100000"/>
              </a:lnSpc>
              <a:spcBef>
                <a:spcPts val="700"/>
              </a:spcBef>
              <a:spcAft>
                <a:spcPts val="0"/>
              </a:spcAft>
              <a:buClr>
                <a:schemeClr val="accent6"/>
              </a:buClr>
              <a:buSzPts val="3300"/>
              <a:buFont typeface="Arial"/>
              <a:buChar char="–"/>
              <a:defRPr sz="3300" b="0" i="0" u="none" strike="noStrike" cap="none">
                <a:solidFill>
                  <a:schemeClr val="accent6"/>
                </a:solidFill>
                <a:latin typeface="Arial Narrow"/>
                <a:ea typeface="Arial Narrow"/>
                <a:cs typeface="Arial Narrow"/>
                <a:sym typeface="Arial Narrow"/>
              </a:defRPr>
            </a:lvl2pPr>
            <a:lvl3pPr marL="1371600" marR="0" lvl="2" indent="-406400" algn="l" rtl="0">
              <a:lnSpc>
                <a:spcPct val="100000"/>
              </a:lnSpc>
              <a:spcBef>
                <a:spcPts val="500"/>
              </a:spcBef>
              <a:spcAft>
                <a:spcPts val="0"/>
              </a:spcAft>
              <a:buClr>
                <a:schemeClr val="accent6"/>
              </a:buClr>
              <a:buSzPts val="2800"/>
              <a:buFont typeface="Arial"/>
              <a:buChar char="•"/>
              <a:defRPr sz="2800" b="0" i="0" u="none" strike="noStrike" cap="none">
                <a:solidFill>
                  <a:schemeClr val="accent6"/>
                </a:solidFill>
                <a:latin typeface="Arial Narrow"/>
                <a:ea typeface="Arial Narrow"/>
                <a:cs typeface="Arial Narrow"/>
                <a:sym typeface="Arial Narrow"/>
              </a:defRPr>
            </a:lvl3pPr>
            <a:lvl4pPr marL="1828800" marR="0" lvl="3"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4pPr>
            <a:lvl5pPr marL="2286000" marR="0" lvl="4"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sp>
        <p:nvSpPr>
          <p:cNvPr id="88" name="Google Shape;88;gc1292de3c7_2_81"/>
          <p:cNvSpPr txBox="1">
            <a:spLocks noGrp="1"/>
          </p:cNvSpPr>
          <p:nvPr>
            <p:ph type="body" idx="3"/>
          </p:nvPr>
        </p:nvSpPr>
        <p:spPr>
          <a:xfrm>
            <a:off x="8374138" y="3429000"/>
            <a:ext cx="3817861" cy="3429000"/>
          </a:xfrm>
          <a:prstGeom prst="rect">
            <a:avLst/>
          </a:prstGeom>
          <a:solidFill>
            <a:srgbClr val="FFFFFF"/>
          </a:solidFill>
          <a:ln>
            <a:noFill/>
          </a:ln>
        </p:spPr>
        <p:txBody>
          <a:bodyPr spcFirstLastPara="1" wrap="square" lIns="108825" tIns="54425" rIns="108825" bIns="54425" anchor="t" anchorCtr="0">
            <a:noAutofit/>
          </a:bodyPr>
          <a:lstStyle>
            <a:lvl1pPr marL="457200" marR="0" lvl="0" indent="-228600" algn="ctr" rtl="0">
              <a:lnSpc>
                <a:spcPct val="100000"/>
              </a:lnSpc>
              <a:spcBef>
                <a:spcPts val="400"/>
              </a:spcBef>
              <a:spcAft>
                <a:spcPts val="0"/>
              </a:spcAft>
              <a:buClr>
                <a:schemeClr val="accent6"/>
              </a:buClr>
              <a:buSzPts val="2000"/>
              <a:buFont typeface="Arial"/>
              <a:buNone/>
              <a:defRPr sz="2000" b="0" i="0" u="none" strike="noStrike" cap="none">
                <a:solidFill>
                  <a:schemeClr val="accent6"/>
                </a:solidFill>
                <a:latin typeface="Arial Narrow"/>
                <a:ea typeface="Arial Narrow"/>
                <a:cs typeface="Arial Narrow"/>
                <a:sym typeface="Arial Narrow"/>
              </a:defRPr>
            </a:lvl1pPr>
            <a:lvl2pPr marL="914400" marR="0" lvl="1" indent="-438150" algn="l" rtl="0">
              <a:lnSpc>
                <a:spcPct val="100000"/>
              </a:lnSpc>
              <a:spcBef>
                <a:spcPts val="700"/>
              </a:spcBef>
              <a:spcAft>
                <a:spcPts val="0"/>
              </a:spcAft>
              <a:buClr>
                <a:schemeClr val="accent6"/>
              </a:buClr>
              <a:buSzPts val="3300"/>
              <a:buFont typeface="Arial"/>
              <a:buChar char="–"/>
              <a:defRPr sz="3300" b="0" i="0" u="none" strike="noStrike" cap="none">
                <a:solidFill>
                  <a:schemeClr val="accent6"/>
                </a:solidFill>
                <a:latin typeface="Arial Narrow"/>
                <a:ea typeface="Arial Narrow"/>
                <a:cs typeface="Arial Narrow"/>
                <a:sym typeface="Arial Narrow"/>
              </a:defRPr>
            </a:lvl2pPr>
            <a:lvl3pPr marL="1371600" marR="0" lvl="2" indent="-406400" algn="l" rtl="0">
              <a:lnSpc>
                <a:spcPct val="100000"/>
              </a:lnSpc>
              <a:spcBef>
                <a:spcPts val="500"/>
              </a:spcBef>
              <a:spcAft>
                <a:spcPts val="0"/>
              </a:spcAft>
              <a:buClr>
                <a:schemeClr val="accent6"/>
              </a:buClr>
              <a:buSzPts val="2800"/>
              <a:buFont typeface="Arial"/>
              <a:buChar char="•"/>
              <a:defRPr sz="2800" b="0" i="0" u="none" strike="noStrike" cap="none">
                <a:solidFill>
                  <a:schemeClr val="accent6"/>
                </a:solidFill>
                <a:latin typeface="Arial Narrow"/>
                <a:ea typeface="Arial Narrow"/>
                <a:cs typeface="Arial Narrow"/>
                <a:sym typeface="Arial Narrow"/>
              </a:defRPr>
            </a:lvl3pPr>
            <a:lvl4pPr marL="1828800" marR="0" lvl="3"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4pPr>
            <a:lvl5pPr marL="2286000" marR="0" lvl="4"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sp>
        <p:nvSpPr>
          <p:cNvPr id="89" name="Google Shape;89;gc1292de3c7_2_81"/>
          <p:cNvSpPr txBox="1">
            <a:spLocks noGrp="1"/>
          </p:cNvSpPr>
          <p:nvPr>
            <p:ph type="body" idx="4"/>
          </p:nvPr>
        </p:nvSpPr>
        <p:spPr>
          <a:xfrm>
            <a:off x="4584696" y="0"/>
            <a:ext cx="3789443" cy="3440373"/>
          </a:xfrm>
          <a:prstGeom prst="rect">
            <a:avLst/>
          </a:prstGeom>
          <a:solidFill>
            <a:srgbClr val="FFFFFF"/>
          </a:solidFill>
          <a:ln>
            <a:noFill/>
          </a:ln>
        </p:spPr>
        <p:txBody>
          <a:bodyPr spcFirstLastPara="1" wrap="square" lIns="108825" tIns="54425" rIns="108825" bIns="54425" anchor="t" anchorCtr="0">
            <a:noAutofit/>
          </a:bodyPr>
          <a:lstStyle>
            <a:lvl1pPr marL="457200" marR="0" lvl="0" indent="-228600" algn="ctr" rtl="0">
              <a:lnSpc>
                <a:spcPct val="100000"/>
              </a:lnSpc>
              <a:spcBef>
                <a:spcPts val="400"/>
              </a:spcBef>
              <a:spcAft>
                <a:spcPts val="0"/>
              </a:spcAft>
              <a:buClr>
                <a:schemeClr val="accent6"/>
              </a:buClr>
              <a:buSzPts val="2000"/>
              <a:buFont typeface="Arial"/>
              <a:buNone/>
              <a:defRPr sz="2000" b="0" i="0" u="none" strike="noStrike" cap="none">
                <a:solidFill>
                  <a:schemeClr val="accent6"/>
                </a:solidFill>
                <a:latin typeface="Arial Narrow"/>
                <a:ea typeface="Arial Narrow"/>
                <a:cs typeface="Arial Narrow"/>
                <a:sym typeface="Arial Narrow"/>
              </a:defRPr>
            </a:lvl1pPr>
            <a:lvl2pPr marL="914400" marR="0" lvl="1" indent="-438150" algn="l" rtl="0">
              <a:lnSpc>
                <a:spcPct val="100000"/>
              </a:lnSpc>
              <a:spcBef>
                <a:spcPts val="700"/>
              </a:spcBef>
              <a:spcAft>
                <a:spcPts val="0"/>
              </a:spcAft>
              <a:buClr>
                <a:schemeClr val="accent6"/>
              </a:buClr>
              <a:buSzPts val="3300"/>
              <a:buFont typeface="Arial"/>
              <a:buChar char="–"/>
              <a:defRPr sz="3300" b="0" i="0" u="none" strike="noStrike" cap="none">
                <a:solidFill>
                  <a:schemeClr val="accent6"/>
                </a:solidFill>
                <a:latin typeface="Arial Narrow"/>
                <a:ea typeface="Arial Narrow"/>
                <a:cs typeface="Arial Narrow"/>
                <a:sym typeface="Arial Narrow"/>
              </a:defRPr>
            </a:lvl2pPr>
            <a:lvl3pPr marL="1371600" marR="0" lvl="2" indent="-406400" algn="l" rtl="0">
              <a:lnSpc>
                <a:spcPct val="100000"/>
              </a:lnSpc>
              <a:spcBef>
                <a:spcPts val="500"/>
              </a:spcBef>
              <a:spcAft>
                <a:spcPts val="0"/>
              </a:spcAft>
              <a:buClr>
                <a:schemeClr val="accent6"/>
              </a:buClr>
              <a:buSzPts val="2800"/>
              <a:buFont typeface="Arial"/>
              <a:buChar char="•"/>
              <a:defRPr sz="2800" b="0" i="0" u="none" strike="noStrike" cap="none">
                <a:solidFill>
                  <a:schemeClr val="accent6"/>
                </a:solidFill>
                <a:latin typeface="Arial Narrow"/>
                <a:ea typeface="Arial Narrow"/>
                <a:cs typeface="Arial Narrow"/>
                <a:sym typeface="Arial Narrow"/>
              </a:defRPr>
            </a:lvl3pPr>
            <a:lvl4pPr marL="1828800" marR="0" lvl="3"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4pPr>
            <a:lvl5pPr marL="2286000" marR="0" lvl="4"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sp>
        <p:nvSpPr>
          <p:cNvPr id="90" name="Google Shape;90;gc1292de3c7_2_81"/>
          <p:cNvSpPr txBox="1">
            <a:spLocks noGrp="1"/>
          </p:cNvSpPr>
          <p:nvPr>
            <p:ph type="body" idx="5"/>
          </p:nvPr>
        </p:nvSpPr>
        <p:spPr>
          <a:xfrm>
            <a:off x="4584696" y="3429000"/>
            <a:ext cx="3789443" cy="3429000"/>
          </a:xfrm>
          <a:prstGeom prst="rect">
            <a:avLst/>
          </a:prstGeom>
          <a:solidFill>
            <a:srgbClr val="FFFFFF"/>
          </a:solidFill>
          <a:ln>
            <a:noFill/>
          </a:ln>
        </p:spPr>
        <p:txBody>
          <a:bodyPr spcFirstLastPara="1" wrap="square" lIns="108825" tIns="54425" rIns="108825" bIns="54425" anchor="t" anchorCtr="0">
            <a:noAutofit/>
          </a:bodyPr>
          <a:lstStyle>
            <a:lvl1pPr marL="457200" marR="0" lvl="0" indent="-228600" algn="ctr" rtl="0">
              <a:lnSpc>
                <a:spcPct val="100000"/>
              </a:lnSpc>
              <a:spcBef>
                <a:spcPts val="400"/>
              </a:spcBef>
              <a:spcAft>
                <a:spcPts val="0"/>
              </a:spcAft>
              <a:buClr>
                <a:schemeClr val="accent6"/>
              </a:buClr>
              <a:buSzPts val="2000"/>
              <a:buFont typeface="Arial"/>
              <a:buNone/>
              <a:defRPr sz="2000" b="0" i="0" u="none" strike="noStrike" cap="none">
                <a:solidFill>
                  <a:schemeClr val="accent6"/>
                </a:solidFill>
                <a:latin typeface="Arial Narrow"/>
                <a:ea typeface="Arial Narrow"/>
                <a:cs typeface="Arial Narrow"/>
                <a:sym typeface="Arial Narrow"/>
              </a:defRPr>
            </a:lvl1pPr>
            <a:lvl2pPr marL="914400" marR="0" lvl="1" indent="-438150" algn="l" rtl="0">
              <a:lnSpc>
                <a:spcPct val="100000"/>
              </a:lnSpc>
              <a:spcBef>
                <a:spcPts val="700"/>
              </a:spcBef>
              <a:spcAft>
                <a:spcPts val="0"/>
              </a:spcAft>
              <a:buClr>
                <a:schemeClr val="accent6"/>
              </a:buClr>
              <a:buSzPts val="3300"/>
              <a:buFont typeface="Arial"/>
              <a:buChar char="–"/>
              <a:defRPr sz="3300" b="0" i="0" u="none" strike="noStrike" cap="none">
                <a:solidFill>
                  <a:schemeClr val="accent6"/>
                </a:solidFill>
                <a:latin typeface="Arial Narrow"/>
                <a:ea typeface="Arial Narrow"/>
                <a:cs typeface="Arial Narrow"/>
                <a:sym typeface="Arial Narrow"/>
              </a:defRPr>
            </a:lvl2pPr>
            <a:lvl3pPr marL="1371600" marR="0" lvl="2" indent="-406400" algn="l" rtl="0">
              <a:lnSpc>
                <a:spcPct val="100000"/>
              </a:lnSpc>
              <a:spcBef>
                <a:spcPts val="500"/>
              </a:spcBef>
              <a:spcAft>
                <a:spcPts val="0"/>
              </a:spcAft>
              <a:buClr>
                <a:schemeClr val="accent6"/>
              </a:buClr>
              <a:buSzPts val="2800"/>
              <a:buFont typeface="Arial"/>
              <a:buChar char="•"/>
              <a:defRPr sz="2800" b="0" i="0" u="none" strike="noStrike" cap="none">
                <a:solidFill>
                  <a:schemeClr val="accent6"/>
                </a:solidFill>
                <a:latin typeface="Arial Narrow"/>
                <a:ea typeface="Arial Narrow"/>
                <a:cs typeface="Arial Narrow"/>
                <a:sym typeface="Arial Narrow"/>
              </a:defRPr>
            </a:lvl3pPr>
            <a:lvl4pPr marL="1828800" marR="0" lvl="3"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4pPr>
            <a:lvl5pPr marL="2286000" marR="0" lvl="4"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sp>
        <p:nvSpPr>
          <p:cNvPr id="91" name="Google Shape;91;gc1292de3c7_2_81"/>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gc1292de3c7_2_81"/>
          <p:cNvSpPr txBox="1">
            <a:spLocks noGrp="1"/>
          </p:cNvSpPr>
          <p:nvPr>
            <p:ph type="title"/>
          </p:nvPr>
        </p:nvSpPr>
        <p:spPr>
          <a:xfrm>
            <a:off x="609601" y="428625"/>
            <a:ext cx="3590260" cy="1444624"/>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chemeClr val="accent6"/>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pic>
        <p:nvPicPr>
          <p:cNvPr id="93" name="Google Shape;93;gc1292de3c7_2_81"/>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light green">
  <p:cSld name="Title light green">
    <p:bg>
      <p:bgPr>
        <a:solidFill>
          <a:srgbClr val="FFFFFF"/>
        </a:solidFill>
        <a:effectLst/>
      </p:bgPr>
    </p:bg>
    <p:spTree>
      <p:nvGrpSpPr>
        <p:cNvPr id="1" name="Shape 94"/>
        <p:cNvGrpSpPr/>
        <p:nvPr/>
      </p:nvGrpSpPr>
      <p:grpSpPr>
        <a:xfrm>
          <a:off x="0" y="0"/>
          <a:ext cx="0" cy="0"/>
          <a:chOff x="0" y="0"/>
          <a:chExt cx="0" cy="0"/>
        </a:xfrm>
      </p:grpSpPr>
      <p:sp>
        <p:nvSpPr>
          <p:cNvPr id="95" name="Google Shape;95;gc1292de3c7_2_90"/>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5"/>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96" name="Google Shape;96;gc1292de3c7_2_90"/>
          <p:cNvSpPr txBox="1">
            <a:spLocks noGrp="1"/>
          </p:cNvSpPr>
          <p:nvPr>
            <p:ph type="body" idx="1"/>
          </p:nvPr>
        </p:nvSpPr>
        <p:spPr>
          <a:xfrm>
            <a:off x="914400" y="4263877"/>
            <a:ext cx="10363200" cy="1500187"/>
          </a:xfrm>
          <a:prstGeom prst="rect">
            <a:avLst/>
          </a:prstGeom>
          <a:noFill/>
          <a:ln>
            <a:noFill/>
          </a:ln>
        </p:spPr>
        <p:txBody>
          <a:bodyPr spcFirstLastPara="1" wrap="square" lIns="108825" tIns="54425" rIns="108825" bIns="54425" anchor="t" anchorCtr="0">
            <a:noAutofit/>
          </a:bodyPr>
          <a:lstStyle>
            <a:lvl1pPr marL="457200" marR="0" lvl="0" indent="-228600" algn="ctr" rtl="0">
              <a:lnSpc>
                <a:spcPct val="100000"/>
              </a:lnSpc>
              <a:spcBef>
                <a:spcPts val="800"/>
              </a:spcBef>
              <a:spcAft>
                <a:spcPts val="0"/>
              </a:spcAft>
              <a:buClr>
                <a:schemeClr val="dk1"/>
              </a:buClr>
              <a:buSzPts val="4000"/>
              <a:buFont typeface="Arial"/>
              <a:buNone/>
              <a:defRPr sz="4000" b="1"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pic>
        <p:nvPicPr>
          <p:cNvPr id="97" name="Google Shape;97;gc1292de3c7_2_90"/>
          <p:cNvPicPr preferRelativeResize="0"/>
          <p:nvPr/>
        </p:nvPicPr>
        <p:blipFill rotWithShape="1">
          <a:blip r:embed="rId2">
            <a:alphaModFix/>
          </a:blip>
          <a:srcRect/>
          <a:stretch/>
        </p:blipFill>
        <p:spPr>
          <a:xfrm>
            <a:off x="4520460" y="765045"/>
            <a:ext cx="3151079" cy="31510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2">
          <p15:clr>
            <a:srgbClr val="FBAE40"/>
          </p15:clr>
        </p15:guide>
        <p15:guide id="2" pos="7128">
          <p15:clr>
            <a:srgbClr val="FBAE40"/>
          </p15:clr>
        </p15:guide>
        <p15:guide id="3" orient="horz" pos="195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right green">
  <p:cSld name="Title bright green">
    <p:bg>
      <p:bgPr>
        <a:solidFill>
          <a:srgbClr val="FFFFFF"/>
        </a:solidFill>
        <a:effectLst/>
      </p:bgPr>
    </p:bg>
    <p:spTree>
      <p:nvGrpSpPr>
        <p:cNvPr id="1" name="Shape 98"/>
        <p:cNvGrpSpPr/>
        <p:nvPr/>
      </p:nvGrpSpPr>
      <p:grpSpPr>
        <a:xfrm>
          <a:off x="0" y="0"/>
          <a:ext cx="0" cy="0"/>
          <a:chOff x="0" y="0"/>
          <a:chExt cx="0" cy="0"/>
        </a:xfrm>
      </p:grpSpPr>
      <p:sp>
        <p:nvSpPr>
          <p:cNvPr id="99" name="Google Shape;99;gc1292de3c7_2_94"/>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6"/>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00" name="Google Shape;100;gc1292de3c7_2_94"/>
          <p:cNvSpPr txBox="1">
            <a:spLocks noGrp="1"/>
          </p:cNvSpPr>
          <p:nvPr>
            <p:ph type="body" idx="1"/>
          </p:nvPr>
        </p:nvSpPr>
        <p:spPr>
          <a:xfrm>
            <a:off x="914400" y="4237174"/>
            <a:ext cx="10363200" cy="1500187"/>
          </a:xfrm>
          <a:prstGeom prst="rect">
            <a:avLst/>
          </a:prstGeom>
          <a:noFill/>
          <a:ln>
            <a:noFill/>
          </a:ln>
        </p:spPr>
        <p:txBody>
          <a:bodyPr spcFirstLastPara="1" wrap="square" lIns="108825" tIns="54425" rIns="108825" bIns="54425" anchor="t" anchorCtr="0">
            <a:noAutofit/>
          </a:bodyPr>
          <a:lstStyle>
            <a:lvl1pPr marL="457200" marR="0" lvl="0" indent="-228600" algn="ctr" rtl="0">
              <a:lnSpc>
                <a:spcPct val="100000"/>
              </a:lnSpc>
              <a:spcBef>
                <a:spcPts val="800"/>
              </a:spcBef>
              <a:spcAft>
                <a:spcPts val="0"/>
              </a:spcAft>
              <a:buClr>
                <a:srgbClr val="FFFFFF"/>
              </a:buClr>
              <a:buSzPts val="4000"/>
              <a:buFont typeface="Arial"/>
              <a:buNone/>
              <a:defRPr sz="40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pic>
        <p:nvPicPr>
          <p:cNvPr id="101" name="Google Shape;101;gc1292de3c7_2_94"/>
          <p:cNvPicPr preferRelativeResize="0"/>
          <p:nvPr/>
        </p:nvPicPr>
        <p:blipFill rotWithShape="1">
          <a:blip r:embed="rId2">
            <a:alphaModFix/>
          </a:blip>
          <a:srcRect/>
          <a:stretch/>
        </p:blipFill>
        <p:spPr>
          <a:xfrm>
            <a:off x="4520460" y="765045"/>
            <a:ext cx="3151079" cy="31510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2">
          <p15:clr>
            <a:srgbClr val="FBAE40"/>
          </p15:clr>
        </p15:guide>
        <p15:guide id="2" pos="7128">
          <p15:clr>
            <a:srgbClr val="FBAE40"/>
          </p15:clr>
        </p15:guide>
        <p15:guide id="3" orient="horz" pos="195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ark green">
  <p:cSld name="Title dark green">
    <p:bg>
      <p:bgPr>
        <a:solidFill>
          <a:srgbClr val="FFFFFF"/>
        </a:solidFill>
        <a:effectLst/>
      </p:bgPr>
    </p:bg>
    <p:spTree>
      <p:nvGrpSpPr>
        <p:cNvPr id="1" name="Shape 102"/>
        <p:cNvGrpSpPr/>
        <p:nvPr/>
      </p:nvGrpSpPr>
      <p:grpSpPr>
        <a:xfrm>
          <a:off x="0" y="0"/>
          <a:ext cx="0" cy="0"/>
          <a:chOff x="0" y="0"/>
          <a:chExt cx="0" cy="0"/>
        </a:xfrm>
      </p:grpSpPr>
      <p:sp>
        <p:nvSpPr>
          <p:cNvPr id="103" name="Google Shape;103;gc1292de3c7_2_98"/>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dk1"/>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04" name="Google Shape;104;gc1292de3c7_2_98"/>
          <p:cNvSpPr txBox="1">
            <a:spLocks noGrp="1"/>
          </p:cNvSpPr>
          <p:nvPr>
            <p:ph type="body" idx="1"/>
          </p:nvPr>
        </p:nvSpPr>
        <p:spPr>
          <a:xfrm>
            <a:off x="914400" y="4237174"/>
            <a:ext cx="10363200" cy="1500187"/>
          </a:xfrm>
          <a:prstGeom prst="rect">
            <a:avLst/>
          </a:prstGeom>
          <a:noFill/>
          <a:ln>
            <a:noFill/>
          </a:ln>
        </p:spPr>
        <p:txBody>
          <a:bodyPr spcFirstLastPara="1" wrap="square" lIns="108825" tIns="54425" rIns="108825" bIns="54425" anchor="t" anchorCtr="0">
            <a:noAutofit/>
          </a:bodyPr>
          <a:lstStyle>
            <a:lvl1pPr marL="457200" marR="0" lvl="0" indent="-228600" algn="ctr" rtl="0">
              <a:lnSpc>
                <a:spcPct val="100000"/>
              </a:lnSpc>
              <a:spcBef>
                <a:spcPts val="800"/>
              </a:spcBef>
              <a:spcAft>
                <a:spcPts val="0"/>
              </a:spcAft>
              <a:buClr>
                <a:schemeClr val="accent5"/>
              </a:buClr>
              <a:buSzPts val="4000"/>
              <a:buFont typeface="Arial"/>
              <a:buNone/>
              <a:defRPr sz="4000" b="1" i="0" u="none" strike="noStrike" cap="none">
                <a:solidFill>
                  <a:schemeClr val="accent5"/>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pic>
        <p:nvPicPr>
          <p:cNvPr id="105" name="Google Shape;105;gc1292de3c7_2_98"/>
          <p:cNvPicPr preferRelativeResize="0"/>
          <p:nvPr/>
        </p:nvPicPr>
        <p:blipFill rotWithShape="1">
          <a:blip r:embed="rId2">
            <a:alphaModFix/>
          </a:blip>
          <a:srcRect/>
          <a:stretch/>
        </p:blipFill>
        <p:spPr>
          <a:xfrm>
            <a:off x="4520460" y="765045"/>
            <a:ext cx="3151079" cy="31510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2">
          <p15:clr>
            <a:srgbClr val="FBAE40"/>
          </p15:clr>
        </p15:guide>
        <p15:guide id="2" pos="7128">
          <p15:clr>
            <a:srgbClr val="FBAE40"/>
          </p15:clr>
        </p15:guide>
        <p15:guide id="3" orient="horz" pos="19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reaker light green">
  <p:cSld name="Breaker light green">
    <p:bg>
      <p:bgPr>
        <a:solidFill>
          <a:srgbClr val="FFFFFF"/>
        </a:solidFill>
        <a:effectLst/>
      </p:bgPr>
    </p:bg>
    <p:spTree>
      <p:nvGrpSpPr>
        <p:cNvPr id="1" name="Shape 106"/>
        <p:cNvGrpSpPr/>
        <p:nvPr/>
      </p:nvGrpSpPr>
      <p:grpSpPr>
        <a:xfrm>
          <a:off x="0" y="0"/>
          <a:ext cx="0" cy="0"/>
          <a:chOff x="0" y="0"/>
          <a:chExt cx="0" cy="0"/>
        </a:xfrm>
      </p:grpSpPr>
      <p:sp>
        <p:nvSpPr>
          <p:cNvPr id="107" name="Google Shape;107;gc1292de3c7_2_102"/>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5"/>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08" name="Google Shape;108;gc1292de3c7_2_102"/>
          <p:cNvSpPr txBox="1">
            <a:spLocks noGrp="1"/>
          </p:cNvSpPr>
          <p:nvPr>
            <p:ph type="body" idx="1"/>
          </p:nvPr>
        </p:nvSpPr>
        <p:spPr>
          <a:xfrm>
            <a:off x="888352" y="1863105"/>
            <a:ext cx="10363200" cy="1500187"/>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sp>
        <p:nvSpPr>
          <p:cNvPr id="109" name="Google Shape;109;gc1292de3c7_2_102"/>
          <p:cNvSpPr txBox="1">
            <a:spLocks noGrp="1"/>
          </p:cNvSpPr>
          <p:nvPr>
            <p:ph type="body" idx="2"/>
          </p:nvPr>
        </p:nvSpPr>
        <p:spPr>
          <a:xfrm>
            <a:off x="888352" y="3429000"/>
            <a:ext cx="10363200" cy="1500187"/>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800"/>
              </a:spcBef>
              <a:spcAft>
                <a:spcPts val="0"/>
              </a:spcAft>
              <a:buClr>
                <a:schemeClr val="dk1"/>
              </a:buClr>
              <a:buSzPts val="4000"/>
              <a:buFont typeface="Arial"/>
              <a:buNone/>
              <a:defRPr sz="4000" b="1"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sp>
        <p:nvSpPr>
          <p:cNvPr id="110" name="Google Shape;110;gc1292de3c7_2_102"/>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pic>
        <p:nvPicPr>
          <p:cNvPr id="111" name="Google Shape;111;gc1292de3c7_2_102"/>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2">
          <p15:clr>
            <a:srgbClr val="FBAE40"/>
          </p15:clr>
        </p15:guide>
        <p15:guide id="2" pos="71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reaker bright green">
  <p:cSld name="Breaker bright green">
    <p:bg>
      <p:bgPr>
        <a:solidFill>
          <a:srgbClr val="FFFFFF"/>
        </a:solidFill>
        <a:effectLst/>
      </p:bgPr>
    </p:bg>
    <p:spTree>
      <p:nvGrpSpPr>
        <p:cNvPr id="1" name="Shape 112"/>
        <p:cNvGrpSpPr/>
        <p:nvPr/>
      </p:nvGrpSpPr>
      <p:grpSpPr>
        <a:xfrm>
          <a:off x="0" y="0"/>
          <a:ext cx="0" cy="0"/>
          <a:chOff x="0" y="0"/>
          <a:chExt cx="0" cy="0"/>
        </a:xfrm>
      </p:grpSpPr>
      <p:sp>
        <p:nvSpPr>
          <p:cNvPr id="113" name="Google Shape;113;gc1292de3c7_2_108"/>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6"/>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14" name="Google Shape;114;gc1292de3c7_2_108"/>
          <p:cNvSpPr txBox="1">
            <a:spLocks noGrp="1"/>
          </p:cNvSpPr>
          <p:nvPr>
            <p:ph type="body" idx="1"/>
          </p:nvPr>
        </p:nvSpPr>
        <p:spPr>
          <a:xfrm>
            <a:off x="881863" y="1863105"/>
            <a:ext cx="10363200" cy="1500187"/>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400"/>
              <a:buFont typeface="Arial"/>
              <a:buNone/>
              <a:defRPr sz="24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sp>
        <p:nvSpPr>
          <p:cNvPr id="115" name="Google Shape;115;gc1292de3c7_2_108"/>
          <p:cNvSpPr txBox="1">
            <a:spLocks noGrp="1"/>
          </p:cNvSpPr>
          <p:nvPr>
            <p:ph type="body" idx="2"/>
          </p:nvPr>
        </p:nvSpPr>
        <p:spPr>
          <a:xfrm>
            <a:off x="872477" y="3429000"/>
            <a:ext cx="10363200" cy="1500187"/>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800"/>
              </a:spcBef>
              <a:spcAft>
                <a:spcPts val="0"/>
              </a:spcAft>
              <a:buClr>
                <a:srgbClr val="FFFFFF"/>
              </a:buClr>
              <a:buSzPts val="4000"/>
              <a:buFont typeface="Arial"/>
              <a:buNone/>
              <a:defRPr sz="40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sp>
        <p:nvSpPr>
          <p:cNvPr id="116" name="Google Shape;116;gc1292de3c7_2_108"/>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pic>
        <p:nvPicPr>
          <p:cNvPr id="117" name="Google Shape;117;gc1292de3c7_2_108"/>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2">
          <p15:clr>
            <a:srgbClr val="FBAE40"/>
          </p15:clr>
        </p15:guide>
        <p15:guide id="2" pos="712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reaker dark green">
  <p:cSld name="Breaker dark green">
    <p:bg>
      <p:bgPr>
        <a:solidFill>
          <a:srgbClr val="FFFFFF"/>
        </a:solidFill>
        <a:effectLst/>
      </p:bgPr>
    </p:bg>
    <p:spTree>
      <p:nvGrpSpPr>
        <p:cNvPr id="1" name="Shape 118"/>
        <p:cNvGrpSpPr/>
        <p:nvPr/>
      </p:nvGrpSpPr>
      <p:grpSpPr>
        <a:xfrm>
          <a:off x="0" y="0"/>
          <a:ext cx="0" cy="0"/>
          <a:chOff x="0" y="0"/>
          <a:chExt cx="0" cy="0"/>
        </a:xfrm>
      </p:grpSpPr>
      <p:sp>
        <p:nvSpPr>
          <p:cNvPr id="119" name="Google Shape;119;gc1292de3c7_2_114"/>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dk1"/>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20" name="Google Shape;120;gc1292de3c7_2_114"/>
          <p:cNvSpPr txBox="1">
            <a:spLocks noGrp="1"/>
          </p:cNvSpPr>
          <p:nvPr>
            <p:ph type="body" idx="1"/>
          </p:nvPr>
        </p:nvSpPr>
        <p:spPr>
          <a:xfrm>
            <a:off x="888352" y="1863105"/>
            <a:ext cx="10363200" cy="1500187"/>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400"/>
              <a:buFont typeface="Arial"/>
              <a:buNone/>
              <a:defRPr sz="24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sp>
        <p:nvSpPr>
          <p:cNvPr id="121" name="Google Shape;121;gc1292de3c7_2_114"/>
          <p:cNvSpPr txBox="1">
            <a:spLocks noGrp="1"/>
          </p:cNvSpPr>
          <p:nvPr>
            <p:ph type="body" idx="2"/>
          </p:nvPr>
        </p:nvSpPr>
        <p:spPr>
          <a:xfrm>
            <a:off x="888352" y="3429000"/>
            <a:ext cx="10363200" cy="1500187"/>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800"/>
              </a:spcBef>
              <a:spcAft>
                <a:spcPts val="0"/>
              </a:spcAft>
              <a:buClr>
                <a:schemeClr val="accent5"/>
              </a:buClr>
              <a:buSzPts val="4000"/>
              <a:buFont typeface="Arial"/>
              <a:buNone/>
              <a:defRPr sz="4000" b="1" i="0" u="none" strike="noStrike" cap="none">
                <a:solidFill>
                  <a:schemeClr val="accent5"/>
                </a:solidFill>
                <a:latin typeface="Arial Narrow"/>
                <a:ea typeface="Arial Narrow"/>
                <a:cs typeface="Arial Narrow"/>
                <a:sym typeface="Arial Narrow"/>
              </a:defRPr>
            </a:lvl1pPr>
            <a:lvl2pPr marL="914400" marR="0" lvl="1" indent="-228600" algn="l" rtl="0">
              <a:lnSpc>
                <a:spcPct val="100000"/>
              </a:lnSpc>
              <a:spcBef>
                <a:spcPts val="400"/>
              </a:spcBef>
              <a:spcAft>
                <a:spcPts val="0"/>
              </a:spcAft>
              <a:buClr>
                <a:srgbClr val="889E91"/>
              </a:buClr>
              <a:buSzPts val="2100"/>
              <a:buFont typeface="Arial"/>
              <a:buNone/>
              <a:defRPr sz="2100" b="0" i="0" u="none" strike="noStrike" cap="none">
                <a:solidFill>
                  <a:srgbClr val="889E9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rgbClr val="889E91"/>
              </a:buClr>
              <a:buSzPts val="1900"/>
              <a:buFont typeface="Arial"/>
              <a:buNone/>
              <a:defRPr sz="1900" b="0" i="0" u="none" strike="noStrike" cap="none">
                <a:solidFill>
                  <a:srgbClr val="889E9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rgbClr val="889E91"/>
              </a:buClr>
              <a:buSzPts val="1700"/>
              <a:buFont typeface="Arial"/>
              <a:buNone/>
              <a:defRPr sz="1700" b="0" i="0" u="none" strike="noStrike" cap="none">
                <a:solidFill>
                  <a:srgbClr val="889E91"/>
                </a:solidFill>
                <a:latin typeface="Arial Narrow"/>
                <a:ea typeface="Arial Narrow"/>
                <a:cs typeface="Arial Narrow"/>
                <a:sym typeface="Arial Narrow"/>
              </a:defRPr>
            </a:lvl9pPr>
          </a:lstStyle>
          <a:p>
            <a:endParaRPr/>
          </a:p>
        </p:txBody>
      </p:sp>
      <p:sp>
        <p:nvSpPr>
          <p:cNvPr id="122" name="Google Shape;122;gc1292de3c7_2_114"/>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pic>
        <p:nvPicPr>
          <p:cNvPr id="123" name="Google Shape;123;gc1292de3c7_2_114"/>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pos="552">
          <p15:clr>
            <a:srgbClr val="FBAE40"/>
          </p15:clr>
        </p15:guide>
        <p15:guide id="2" pos="712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light green">
  <p:cSld name="Content light green">
    <p:bg>
      <p:bgPr>
        <a:solidFill>
          <a:srgbClr val="FFFFFF"/>
        </a:solidFill>
        <a:effectLst/>
      </p:bgPr>
    </p:bg>
    <p:spTree>
      <p:nvGrpSpPr>
        <p:cNvPr id="1" name="Shape 124"/>
        <p:cNvGrpSpPr/>
        <p:nvPr/>
      </p:nvGrpSpPr>
      <p:grpSpPr>
        <a:xfrm>
          <a:off x="0" y="0"/>
          <a:ext cx="0" cy="0"/>
          <a:chOff x="0" y="0"/>
          <a:chExt cx="0" cy="0"/>
        </a:xfrm>
      </p:grpSpPr>
      <p:sp>
        <p:nvSpPr>
          <p:cNvPr id="125" name="Google Shape;125;gc1292de3c7_2_120"/>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5"/>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26" name="Google Shape;126;gc1292de3c7_2_120"/>
          <p:cNvSpPr txBox="1">
            <a:spLocks noGrp="1"/>
          </p:cNvSpPr>
          <p:nvPr>
            <p:ph type="body" idx="1"/>
          </p:nvPr>
        </p:nvSpPr>
        <p:spPr>
          <a:xfrm>
            <a:off x="577850" y="1646237"/>
            <a:ext cx="5386918"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chemeClr val="dk1"/>
              </a:buClr>
              <a:buSzPts val="2800"/>
              <a:buFont typeface="Arial"/>
              <a:buNone/>
              <a:defRPr sz="2800" b="1"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127" name="Google Shape;127;gc1292de3c7_2_120"/>
          <p:cNvSpPr txBox="1">
            <a:spLocks noGrp="1"/>
          </p:cNvSpPr>
          <p:nvPr>
            <p:ph type="body" idx="2"/>
          </p:nvPr>
        </p:nvSpPr>
        <p:spPr>
          <a:xfrm>
            <a:off x="577850" y="2373312"/>
            <a:ext cx="5386918"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chemeClr val="dk1"/>
              </a:buClr>
              <a:buSzPts val="2800"/>
              <a:buFont typeface="Arial"/>
              <a:buChar char="•"/>
              <a:defRPr sz="2800" b="0" i="0" u="none" strike="noStrike" cap="none">
                <a:solidFill>
                  <a:schemeClr val="dk1"/>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chemeClr val="dk1"/>
              </a:buClr>
              <a:buSzPts val="1700"/>
              <a:buFont typeface="Arial"/>
              <a:buChar char="»"/>
              <a:defRPr sz="1700" b="0" i="0" u="none" strike="noStrike" cap="none">
                <a:solidFill>
                  <a:schemeClr val="dk1"/>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sp>
        <p:nvSpPr>
          <p:cNvPr id="128" name="Google Shape;128;gc1292de3c7_2_120"/>
          <p:cNvSpPr txBox="1">
            <a:spLocks noGrp="1"/>
          </p:cNvSpPr>
          <p:nvPr>
            <p:ph type="body" idx="3"/>
          </p:nvPr>
        </p:nvSpPr>
        <p:spPr>
          <a:xfrm>
            <a:off x="6257925" y="1646237"/>
            <a:ext cx="5389034"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chemeClr val="dk1"/>
              </a:buClr>
              <a:buSzPts val="2800"/>
              <a:buFont typeface="Arial"/>
              <a:buNone/>
              <a:defRPr sz="2800" b="1" i="0" u="none" strike="noStrike" cap="none">
                <a:solidFill>
                  <a:schemeClr val="dk1"/>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129" name="Google Shape;129;gc1292de3c7_2_120"/>
          <p:cNvSpPr txBox="1">
            <a:spLocks noGrp="1"/>
          </p:cNvSpPr>
          <p:nvPr>
            <p:ph type="body" idx="4"/>
          </p:nvPr>
        </p:nvSpPr>
        <p:spPr>
          <a:xfrm>
            <a:off x="6257925" y="2373312"/>
            <a:ext cx="5389034"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chemeClr val="dk1"/>
              </a:buClr>
              <a:buSzPts val="2800"/>
              <a:buFont typeface="Arial"/>
              <a:buChar char="•"/>
              <a:defRPr sz="2800" b="0" i="0" u="none" strike="noStrike" cap="none">
                <a:solidFill>
                  <a:schemeClr val="dk1"/>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chemeClr val="dk1"/>
              </a:buClr>
              <a:buSzPts val="1700"/>
              <a:buFont typeface="Arial"/>
              <a:buChar char="»"/>
              <a:defRPr sz="1700" b="0" i="0" u="none" strike="noStrike" cap="none">
                <a:solidFill>
                  <a:schemeClr val="dk1"/>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sp>
        <p:nvSpPr>
          <p:cNvPr id="130" name="Google Shape;130;gc1292de3c7_2_120"/>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gc1292de3c7_2_120"/>
          <p:cNvSpPr txBox="1">
            <a:spLocks noGrp="1"/>
          </p:cNvSpPr>
          <p:nvPr>
            <p:ph type="title"/>
          </p:nvPr>
        </p:nvSpPr>
        <p:spPr>
          <a:xfrm>
            <a:off x="609600" y="363451"/>
            <a:ext cx="10743670"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chemeClr val="dk1"/>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pic>
        <p:nvPicPr>
          <p:cNvPr id="132" name="Google Shape;132;gc1292de3c7_2_120"/>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bright green">
  <p:cSld name="Content bright green">
    <p:bg>
      <p:bgPr>
        <a:solidFill>
          <a:srgbClr val="FFFFFF"/>
        </a:solidFill>
        <a:effectLst/>
      </p:bgPr>
    </p:bg>
    <p:spTree>
      <p:nvGrpSpPr>
        <p:cNvPr id="1" name="Shape 133"/>
        <p:cNvGrpSpPr/>
        <p:nvPr/>
      </p:nvGrpSpPr>
      <p:grpSpPr>
        <a:xfrm>
          <a:off x="0" y="0"/>
          <a:ext cx="0" cy="0"/>
          <a:chOff x="0" y="0"/>
          <a:chExt cx="0" cy="0"/>
        </a:xfrm>
      </p:grpSpPr>
      <p:sp>
        <p:nvSpPr>
          <p:cNvPr id="134" name="Google Shape;134;gc1292de3c7_2_129"/>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6"/>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35" name="Google Shape;135;gc1292de3c7_2_129"/>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gc1292de3c7_2_129"/>
          <p:cNvSpPr txBox="1">
            <a:spLocks noGrp="1"/>
          </p:cNvSpPr>
          <p:nvPr>
            <p:ph type="body" idx="1"/>
          </p:nvPr>
        </p:nvSpPr>
        <p:spPr>
          <a:xfrm>
            <a:off x="577850" y="1646237"/>
            <a:ext cx="5386918"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800"/>
              <a:buFont typeface="Arial"/>
              <a:buNone/>
              <a:defRPr sz="28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137" name="Google Shape;137;gc1292de3c7_2_129"/>
          <p:cNvSpPr txBox="1">
            <a:spLocks noGrp="1"/>
          </p:cNvSpPr>
          <p:nvPr>
            <p:ph type="body" idx="2"/>
          </p:nvPr>
        </p:nvSpPr>
        <p:spPr>
          <a:xfrm>
            <a:off x="577850" y="2373312"/>
            <a:ext cx="5386918"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rgbClr val="FFFFFF"/>
              </a:buClr>
              <a:buSzPts val="2800"/>
              <a:buFont typeface="Arial"/>
              <a:buChar char="•"/>
              <a:defRPr sz="2800" b="0" i="0" u="none" strike="noStrike" cap="none">
                <a:solidFill>
                  <a:srgbClr val="FFFFFF"/>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rgbClr val="FFFFFF"/>
              </a:buClr>
              <a:buSzPts val="2400"/>
              <a:buFont typeface="Arial"/>
              <a:buChar char="–"/>
              <a:defRPr sz="2400" b="0" i="0" u="none" strike="noStrike" cap="none">
                <a:solidFill>
                  <a:srgbClr val="FFFFFF"/>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rgbClr val="FFFFFF"/>
              </a:buClr>
              <a:buSzPts val="2100"/>
              <a:buFont typeface="Arial"/>
              <a:buChar char="•"/>
              <a:defRPr sz="2100" b="0" i="0" u="none" strike="noStrike" cap="none">
                <a:solidFill>
                  <a:srgbClr val="FFFFFF"/>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rgbClr val="FFFFFF"/>
              </a:buClr>
              <a:buSzPts val="1900"/>
              <a:buFont typeface="Arial"/>
              <a:buChar char="–"/>
              <a:defRPr sz="1900" b="0" i="0" u="none" strike="noStrike" cap="none">
                <a:solidFill>
                  <a:srgbClr val="FFFFFF"/>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rgbClr val="FFFFFF"/>
              </a:buClr>
              <a:buSzPts val="1700"/>
              <a:buFont typeface="Arial"/>
              <a:buChar char="»"/>
              <a:defRPr sz="1700" b="0" i="0" u="none" strike="noStrike" cap="none">
                <a:solidFill>
                  <a:srgbClr val="FFFFFF"/>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sp>
        <p:nvSpPr>
          <p:cNvPr id="138" name="Google Shape;138;gc1292de3c7_2_129"/>
          <p:cNvSpPr txBox="1">
            <a:spLocks noGrp="1"/>
          </p:cNvSpPr>
          <p:nvPr>
            <p:ph type="body" idx="3"/>
          </p:nvPr>
        </p:nvSpPr>
        <p:spPr>
          <a:xfrm>
            <a:off x="6257925" y="1646237"/>
            <a:ext cx="5389034"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800"/>
              <a:buFont typeface="Arial"/>
              <a:buNone/>
              <a:defRPr sz="28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139" name="Google Shape;139;gc1292de3c7_2_129"/>
          <p:cNvSpPr txBox="1">
            <a:spLocks noGrp="1"/>
          </p:cNvSpPr>
          <p:nvPr>
            <p:ph type="body" idx="4"/>
          </p:nvPr>
        </p:nvSpPr>
        <p:spPr>
          <a:xfrm>
            <a:off x="6257925" y="2373312"/>
            <a:ext cx="5389034"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rgbClr val="FFFFFF"/>
              </a:buClr>
              <a:buSzPts val="2800"/>
              <a:buFont typeface="Arial"/>
              <a:buChar char="•"/>
              <a:defRPr sz="2800" b="0" i="0" u="none" strike="noStrike" cap="none">
                <a:solidFill>
                  <a:srgbClr val="FFFFFF"/>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rgbClr val="FFFFFF"/>
              </a:buClr>
              <a:buSzPts val="2400"/>
              <a:buFont typeface="Arial"/>
              <a:buChar char="–"/>
              <a:defRPr sz="2400" b="0" i="0" u="none" strike="noStrike" cap="none">
                <a:solidFill>
                  <a:srgbClr val="FFFFFF"/>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rgbClr val="FFFFFF"/>
              </a:buClr>
              <a:buSzPts val="2100"/>
              <a:buFont typeface="Arial"/>
              <a:buChar char="•"/>
              <a:defRPr sz="2100" b="0" i="0" u="none" strike="noStrike" cap="none">
                <a:solidFill>
                  <a:srgbClr val="FFFFFF"/>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rgbClr val="FFFFFF"/>
              </a:buClr>
              <a:buSzPts val="1900"/>
              <a:buFont typeface="Arial"/>
              <a:buChar char="–"/>
              <a:defRPr sz="1900" b="0" i="0" u="none" strike="noStrike" cap="none">
                <a:solidFill>
                  <a:srgbClr val="FFFFFF"/>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rgbClr val="FFFFFF"/>
              </a:buClr>
              <a:buSzPts val="1700"/>
              <a:buFont typeface="Arial"/>
              <a:buChar char="»"/>
              <a:defRPr sz="1700" b="0" i="0" u="none" strike="noStrike" cap="none">
                <a:solidFill>
                  <a:srgbClr val="FFFFFF"/>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sp>
        <p:nvSpPr>
          <p:cNvPr id="140" name="Google Shape;140;gc1292de3c7_2_129"/>
          <p:cNvSpPr txBox="1">
            <a:spLocks noGrp="1"/>
          </p:cNvSpPr>
          <p:nvPr>
            <p:ph type="title"/>
          </p:nvPr>
        </p:nvSpPr>
        <p:spPr>
          <a:xfrm>
            <a:off x="609600" y="363451"/>
            <a:ext cx="10743670"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rgbClr val="FFFFFF"/>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pic>
        <p:nvPicPr>
          <p:cNvPr id="141" name="Google Shape;141;gc1292de3c7_2_129"/>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right green text">
  <p:cSld name="Bright green text">
    <p:bg>
      <p:bgPr>
        <a:solidFill>
          <a:srgbClr val="FFFFFF"/>
        </a:solidFill>
        <a:effectLst/>
      </p:bgPr>
    </p:bg>
    <p:spTree>
      <p:nvGrpSpPr>
        <p:cNvPr id="1" name="Shape 17"/>
        <p:cNvGrpSpPr/>
        <p:nvPr/>
      </p:nvGrpSpPr>
      <p:grpSpPr>
        <a:xfrm>
          <a:off x="0" y="0"/>
          <a:ext cx="0" cy="0"/>
          <a:chOff x="0" y="0"/>
          <a:chExt cx="0" cy="0"/>
        </a:xfrm>
      </p:grpSpPr>
      <p:sp>
        <p:nvSpPr>
          <p:cNvPr id="18" name="Google Shape;18;gc1292de3c7_2_7"/>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gc1292de3c7_2_7"/>
          <p:cNvSpPr txBox="1">
            <a:spLocks noGrp="1"/>
          </p:cNvSpPr>
          <p:nvPr>
            <p:ph type="title"/>
          </p:nvPr>
        </p:nvSpPr>
        <p:spPr>
          <a:xfrm>
            <a:off x="609600" y="363451"/>
            <a:ext cx="10743670"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chemeClr val="accent6"/>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20" name="Google Shape;20;gc1292de3c7_2_7"/>
          <p:cNvSpPr txBox="1">
            <a:spLocks noGrp="1"/>
          </p:cNvSpPr>
          <p:nvPr>
            <p:ph type="body" idx="1"/>
          </p:nvPr>
        </p:nvSpPr>
        <p:spPr>
          <a:xfrm>
            <a:off x="575469" y="1628511"/>
            <a:ext cx="11071489" cy="4410604"/>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chemeClr val="accent6"/>
              </a:buClr>
              <a:buSzPts val="2800"/>
              <a:buFont typeface="Arial"/>
              <a:buNone/>
              <a:defRPr sz="2800" b="0" i="0" u="none" strike="noStrike" cap="none">
                <a:solidFill>
                  <a:schemeClr val="accent6"/>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chemeClr val="accent6"/>
              </a:buClr>
              <a:buSzPts val="2100"/>
              <a:buFont typeface="Arial"/>
              <a:buChar char="•"/>
              <a:defRPr sz="2100" b="0" i="0" u="none" strike="noStrike" cap="none">
                <a:solidFill>
                  <a:schemeClr val="accent6"/>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chemeClr val="accent6"/>
              </a:buClr>
              <a:buSzPts val="1900"/>
              <a:buFont typeface="Arial"/>
              <a:buChar char="–"/>
              <a:defRPr sz="1900" b="0" i="0" u="none" strike="noStrike" cap="none">
                <a:solidFill>
                  <a:schemeClr val="accent6"/>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chemeClr val="accent6"/>
              </a:buClr>
              <a:buSzPts val="1700"/>
              <a:buFont typeface="Arial"/>
              <a:buChar char="»"/>
              <a:defRPr sz="1700" b="0" i="0" u="none" strike="noStrike" cap="none">
                <a:solidFill>
                  <a:schemeClr val="accent6"/>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pic>
        <p:nvPicPr>
          <p:cNvPr id="21" name="Google Shape;21;gc1292de3c7_2_7"/>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02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nner bright green">
  <p:cSld name="Banner bright green">
    <p:bg>
      <p:bgPr>
        <a:solidFill>
          <a:srgbClr val="FFFFFF"/>
        </a:solidFill>
        <a:effectLst/>
      </p:bgPr>
    </p:bg>
    <p:spTree>
      <p:nvGrpSpPr>
        <p:cNvPr id="1" name="Shape 142"/>
        <p:cNvGrpSpPr/>
        <p:nvPr/>
      </p:nvGrpSpPr>
      <p:grpSpPr>
        <a:xfrm>
          <a:off x="0" y="0"/>
          <a:ext cx="0" cy="0"/>
          <a:chOff x="0" y="0"/>
          <a:chExt cx="0" cy="0"/>
        </a:xfrm>
      </p:grpSpPr>
      <p:sp>
        <p:nvSpPr>
          <p:cNvPr id="143" name="Google Shape;143;gc1292de3c7_2_138"/>
          <p:cNvSpPr/>
          <p:nvPr/>
        </p:nvSpPr>
        <p:spPr>
          <a:xfrm rot="10800000" flipH="1">
            <a:off x="147165" y="141677"/>
            <a:ext cx="11897665" cy="1247387"/>
          </a:xfrm>
          <a:prstGeom prst="snip1Rect">
            <a:avLst>
              <a:gd name="adj" fmla="val 34484"/>
            </a:avLst>
          </a:prstGeom>
          <a:solidFill>
            <a:schemeClr val="accent6"/>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44" name="Google Shape;144;gc1292de3c7_2_138"/>
          <p:cNvSpPr txBox="1">
            <a:spLocks noGrp="1"/>
          </p:cNvSpPr>
          <p:nvPr>
            <p:ph type="title"/>
          </p:nvPr>
        </p:nvSpPr>
        <p:spPr>
          <a:xfrm>
            <a:off x="609600" y="363451"/>
            <a:ext cx="10743670"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rgbClr val="FFFFFF"/>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145" name="Google Shape;145;gc1292de3c7_2_138"/>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146" name="Google Shape;146;gc1292de3c7_2_138"/>
          <p:cNvSpPr txBox="1">
            <a:spLocks noGrp="1"/>
          </p:cNvSpPr>
          <p:nvPr>
            <p:ph type="body" idx="1"/>
          </p:nvPr>
        </p:nvSpPr>
        <p:spPr>
          <a:xfrm>
            <a:off x="575469" y="1628511"/>
            <a:ext cx="11071489" cy="4410604"/>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chemeClr val="dk1"/>
              </a:buClr>
              <a:buSzPts val="1700"/>
              <a:buFont typeface="Arial"/>
              <a:buChar char="»"/>
              <a:defRPr sz="1700" b="0" i="0" u="none" strike="noStrike" cap="none">
                <a:solidFill>
                  <a:schemeClr val="dk1"/>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pic>
        <p:nvPicPr>
          <p:cNvPr id="147" name="Google Shape;147;gc1292de3c7_2_138"/>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02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ark green text">
  <p:cSld name="Dark green text">
    <p:bg>
      <p:bgPr>
        <a:solidFill>
          <a:srgbClr val="FFFFFF"/>
        </a:solidFill>
        <a:effectLst/>
      </p:bgPr>
    </p:bg>
    <p:spTree>
      <p:nvGrpSpPr>
        <p:cNvPr id="1" name="Shape 148"/>
        <p:cNvGrpSpPr/>
        <p:nvPr/>
      </p:nvGrpSpPr>
      <p:grpSpPr>
        <a:xfrm>
          <a:off x="0" y="0"/>
          <a:ext cx="0" cy="0"/>
          <a:chOff x="0" y="0"/>
          <a:chExt cx="0" cy="0"/>
        </a:xfrm>
      </p:grpSpPr>
      <p:sp>
        <p:nvSpPr>
          <p:cNvPr id="149" name="Google Shape;149;gc1292de3c7_2_144"/>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gc1292de3c7_2_144"/>
          <p:cNvSpPr txBox="1">
            <a:spLocks noGrp="1"/>
          </p:cNvSpPr>
          <p:nvPr>
            <p:ph type="title"/>
          </p:nvPr>
        </p:nvSpPr>
        <p:spPr>
          <a:xfrm>
            <a:off x="609600" y="363451"/>
            <a:ext cx="10743670"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chemeClr val="dk1"/>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151" name="Google Shape;151;gc1292de3c7_2_144"/>
          <p:cNvSpPr txBox="1">
            <a:spLocks noGrp="1"/>
          </p:cNvSpPr>
          <p:nvPr>
            <p:ph type="body" idx="1"/>
          </p:nvPr>
        </p:nvSpPr>
        <p:spPr>
          <a:xfrm>
            <a:off x="575469" y="1628511"/>
            <a:ext cx="11071489" cy="4410604"/>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chemeClr val="dk1"/>
              </a:buClr>
              <a:buSzPts val="1700"/>
              <a:buFont typeface="Arial"/>
              <a:buChar char="»"/>
              <a:defRPr sz="1700" b="0" i="0" u="none" strike="noStrike" cap="none">
                <a:solidFill>
                  <a:schemeClr val="dk1"/>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pic>
        <p:nvPicPr>
          <p:cNvPr id="152" name="Google Shape;152;gc1292de3c7_2_144"/>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02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with page number only">
  <p:cSld name="Blank with page number only">
    <p:bg>
      <p:bgPr>
        <a:solidFill>
          <a:srgbClr val="FFFFFF"/>
        </a:solidFill>
        <a:effectLst/>
      </p:bgPr>
    </p:bg>
    <p:spTree>
      <p:nvGrpSpPr>
        <p:cNvPr id="1" name="Shape 153"/>
        <p:cNvGrpSpPr/>
        <p:nvPr/>
      </p:nvGrpSpPr>
      <p:grpSpPr>
        <a:xfrm>
          <a:off x="0" y="0"/>
          <a:ext cx="0" cy="0"/>
          <a:chOff x="0" y="0"/>
          <a:chExt cx="0" cy="0"/>
        </a:xfrm>
      </p:grpSpPr>
      <p:sp>
        <p:nvSpPr>
          <p:cNvPr id="154" name="Google Shape;154;gc1292de3c7_2_149"/>
          <p:cNvSpPr txBox="1">
            <a:spLocks noGrp="1"/>
          </p:cNvSpPr>
          <p:nvPr>
            <p:ph type="title"/>
          </p:nvPr>
        </p:nvSpPr>
        <p:spPr>
          <a:xfrm>
            <a:off x="609600" y="417272"/>
            <a:ext cx="10748962" cy="926869"/>
          </a:xfrm>
          <a:prstGeom prst="rect">
            <a:avLst/>
          </a:prstGeom>
          <a:solidFill>
            <a:srgbClr val="FFFFFF"/>
          </a:solidFill>
          <a:ln>
            <a:noFill/>
          </a:ln>
        </p:spPr>
        <p:txBody>
          <a:bodyPr spcFirstLastPara="1" wrap="square" lIns="76200" tIns="38100" rIns="76200" bIns="38100" anchor="t"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chemeClr val="dk1"/>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155" name="Google Shape;155;gc1292de3c7_2_149"/>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gc1292de3c7_2_149"/>
          <p:cNvSpPr txBox="1">
            <a:spLocks noGrp="1"/>
          </p:cNvSpPr>
          <p:nvPr>
            <p:ph type="body" idx="1"/>
          </p:nvPr>
        </p:nvSpPr>
        <p:spPr>
          <a:xfrm>
            <a:off x="568743" y="1628511"/>
            <a:ext cx="11071489" cy="4410604"/>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chemeClr val="dk1"/>
              </a:buClr>
              <a:buSzPts val="1700"/>
              <a:buFont typeface="Arial"/>
              <a:buChar char="»"/>
              <a:defRPr sz="1700" b="0" i="0" u="none" strike="noStrike" cap="none">
                <a:solidFill>
                  <a:schemeClr val="dk1"/>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pic>
        <p:nvPicPr>
          <p:cNvPr id="157" name="Google Shape;157;gc1292de3c7_2_149"/>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Grey with Text">
  <p:cSld name="Grey with Text">
    <p:bg>
      <p:bgPr>
        <a:solidFill>
          <a:srgbClr val="FFFFFF"/>
        </a:solidFill>
        <a:effectLst/>
      </p:bgPr>
    </p:bg>
    <p:spTree>
      <p:nvGrpSpPr>
        <p:cNvPr id="1" name="Shape 158"/>
        <p:cNvGrpSpPr/>
        <p:nvPr/>
      </p:nvGrpSpPr>
      <p:grpSpPr>
        <a:xfrm>
          <a:off x="0" y="0"/>
          <a:ext cx="0" cy="0"/>
          <a:chOff x="0" y="0"/>
          <a:chExt cx="0" cy="0"/>
        </a:xfrm>
      </p:grpSpPr>
      <p:sp>
        <p:nvSpPr>
          <p:cNvPr id="159" name="Google Shape;159;gc1292de3c7_2_154"/>
          <p:cNvSpPr/>
          <p:nvPr/>
        </p:nvSpPr>
        <p:spPr>
          <a:xfrm>
            <a:off x="1" y="0"/>
            <a:ext cx="4572000" cy="6858000"/>
          </a:xfrm>
          <a:prstGeom prst="rect">
            <a:avLst/>
          </a:prstGeom>
          <a:solidFill>
            <a:schemeClr val="accent3"/>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160" name="Google Shape;160;gc1292de3c7_2_154"/>
          <p:cNvSpPr txBox="1">
            <a:spLocks noGrp="1"/>
          </p:cNvSpPr>
          <p:nvPr>
            <p:ph type="body" idx="1"/>
          </p:nvPr>
        </p:nvSpPr>
        <p:spPr>
          <a:xfrm>
            <a:off x="609600" y="1399954"/>
            <a:ext cx="3785191" cy="1524000"/>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800"/>
              </a:spcBef>
              <a:spcAft>
                <a:spcPts val="0"/>
              </a:spcAft>
              <a:buClr>
                <a:schemeClr val="accent5"/>
              </a:buClr>
              <a:buSzPts val="4000"/>
              <a:buFont typeface="Arial"/>
              <a:buNone/>
              <a:defRPr sz="4000" b="1" i="0" u="none" strike="noStrike" cap="none">
                <a:solidFill>
                  <a:schemeClr val="accent5"/>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161" name="Google Shape;161;gc1292de3c7_2_154"/>
          <p:cNvSpPr txBox="1">
            <a:spLocks noGrp="1"/>
          </p:cNvSpPr>
          <p:nvPr>
            <p:ph type="body" idx="2"/>
          </p:nvPr>
        </p:nvSpPr>
        <p:spPr>
          <a:xfrm>
            <a:off x="5004390" y="1399954"/>
            <a:ext cx="6625319" cy="4639161"/>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chemeClr val="accent3"/>
              </a:buClr>
              <a:buSzPts val="2400"/>
              <a:buFont typeface="Arial"/>
              <a:buNone/>
              <a:defRPr sz="2400" b="0" i="0" u="none" strike="noStrike" cap="none">
                <a:solidFill>
                  <a:schemeClr val="accent3"/>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162" name="Google Shape;162;gc1292de3c7_2_154"/>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pic>
        <p:nvPicPr>
          <p:cNvPr id="163" name="Google Shape;163;gc1292de3c7_2_154"/>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ypography dark green">
  <p:cSld name="Typography dark green">
    <p:bg>
      <p:bgPr>
        <a:solidFill>
          <a:srgbClr val="FFFFFF"/>
        </a:solidFill>
        <a:effectLst/>
      </p:bgPr>
    </p:bg>
    <p:spTree>
      <p:nvGrpSpPr>
        <p:cNvPr id="1" name="Shape 22"/>
        <p:cNvGrpSpPr/>
        <p:nvPr/>
      </p:nvGrpSpPr>
      <p:grpSpPr>
        <a:xfrm>
          <a:off x="0" y="0"/>
          <a:ext cx="0" cy="0"/>
          <a:chOff x="0" y="0"/>
          <a:chExt cx="0" cy="0"/>
        </a:xfrm>
      </p:grpSpPr>
      <p:sp>
        <p:nvSpPr>
          <p:cNvPr id="23" name="Google Shape;23;gc1292de3c7_2_12"/>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dk1"/>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24" name="Google Shape;24;gc1292de3c7_2_12"/>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gc1292de3c7_2_12"/>
          <p:cNvSpPr txBox="1">
            <a:spLocks noGrp="1"/>
          </p:cNvSpPr>
          <p:nvPr>
            <p:ph type="body" idx="1"/>
          </p:nvPr>
        </p:nvSpPr>
        <p:spPr>
          <a:xfrm>
            <a:off x="575469" y="1945755"/>
            <a:ext cx="11071489" cy="639762"/>
          </a:xfrm>
          <a:prstGeom prst="rect">
            <a:avLst/>
          </a:prstGeom>
          <a:noFill/>
          <a:ln>
            <a:noFill/>
          </a:ln>
        </p:spPr>
        <p:txBody>
          <a:bodyPr spcFirstLastPara="1" wrap="square" lIns="108825" tIns="54425" rIns="108825" bIns="54425" anchor="b" anchorCtr="0">
            <a:noAutofit/>
          </a:bodyPr>
          <a:lstStyle>
            <a:lvl1pPr marL="457200" marR="0" lvl="0" indent="-228600" algn="ctr" rtl="0">
              <a:lnSpc>
                <a:spcPct val="100000"/>
              </a:lnSpc>
              <a:spcBef>
                <a:spcPts val="800"/>
              </a:spcBef>
              <a:spcAft>
                <a:spcPts val="0"/>
              </a:spcAft>
              <a:buClr>
                <a:srgbClr val="FFFFFF"/>
              </a:buClr>
              <a:buSzPts val="3700"/>
              <a:buFont typeface="Arial"/>
              <a:buNone/>
              <a:defRPr sz="37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26" name="Google Shape;26;gc1292de3c7_2_12"/>
          <p:cNvSpPr txBox="1">
            <a:spLocks noGrp="1"/>
          </p:cNvSpPr>
          <p:nvPr>
            <p:ph type="body" idx="2"/>
          </p:nvPr>
        </p:nvSpPr>
        <p:spPr>
          <a:xfrm>
            <a:off x="575469" y="2586417"/>
            <a:ext cx="11071489" cy="1685167"/>
          </a:xfrm>
          <a:prstGeom prst="rect">
            <a:avLst/>
          </a:prstGeom>
          <a:noFill/>
          <a:ln>
            <a:noFill/>
          </a:ln>
        </p:spPr>
        <p:txBody>
          <a:bodyPr spcFirstLastPara="1" wrap="square" lIns="108825" tIns="54425" rIns="108825" bIns="54425" anchor="t" anchorCtr="0">
            <a:noAutofit/>
          </a:bodyPr>
          <a:lstStyle>
            <a:lvl1pPr marL="457200" marR="0" lvl="0" indent="-228600" algn="ctr" rtl="0">
              <a:lnSpc>
                <a:spcPct val="100000"/>
              </a:lnSpc>
              <a:spcBef>
                <a:spcPts val="2300"/>
              </a:spcBef>
              <a:spcAft>
                <a:spcPts val="0"/>
              </a:spcAft>
              <a:buClr>
                <a:schemeClr val="accent5"/>
              </a:buClr>
              <a:buSzPts val="11500"/>
              <a:buFont typeface="Arial"/>
              <a:buNone/>
              <a:defRPr sz="11500" b="0" i="0" u="none" strike="noStrike" cap="none">
                <a:solidFill>
                  <a:schemeClr val="accent5"/>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rgbClr val="FFFFFF"/>
              </a:buClr>
              <a:buSzPts val="2400"/>
              <a:buFont typeface="Arial"/>
              <a:buNone/>
              <a:defRPr sz="2400" b="0" i="0" u="none" strike="noStrike" cap="none">
                <a:solidFill>
                  <a:srgbClr val="FFFFFF"/>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rgbClr val="FFFFFF"/>
              </a:buClr>
              <a:buSzPts val="2100"/>
              <a:buFont typeface="Arial"/>
              <a:buChar char="•"/>
              <a:defRPr sz="2100" b="0" i="0" u="none" strike="noStrike" cap="none">
                <a:solidFill>
                  <a:srgbClr val="FFFFFF"/>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rgbClr val="FFFFFF"/>
              </a:buClr>
              <a:buSzPts val="1900"/>
              <a:buFont typeface="Arial"/>
              <a:buChar char="–"/>
              <a:defRPr sz="1900" b="0" i="0" u="none" strike="noStrike" cap="none">
                <a:solidFill>
                  <a:srgbClr val="FFFFFF"/>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rgbClr val="FFFFFF"/>
              </a:buClr>
              <a:buSzPts val="1700"/>
              <a:buFont typeface="Arial"/>
              <a:buChar char="»"/>
              <a:defRPr sz="1700" b="0" i="0" u="none" strike="noStrike" cap="none">
                <a:solidFill>
                  <a:srgbClr val="FFFFFF"/>
                </a:solidFill>
                <a:latin typeface="Arial"/>
                <a:ea typeface="Arial"/>
                <a:cs typeface="Arial"/>
                <a:sym typeface="Arial"/>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sp>
        <p:nvSpPr>
          <p:cNvPr id="27" name="Google Shape;27;gc1292de3c7_2_12"/>
          <p:cNvSpPr txBox="1">
            <a:spLocks noGrp="1"/>
          </p:cNvSpPr>
          <p:nvPr>
            <p:ph type="body" idx="3"/>
          </p:nvPr>
        </p:nvSpPr>
        <p:spPr>
          <a:xfrm>
            <a:off x="575469" y="4271583"/>
            <a:ext cx="11071489" cy="639762"/>
          </a:xfrm>
          <a:prstGeom prst="rect">
            <a:avLst/>
          </a:prstGeom>
          <a:noFill/>
          <a:ln>
            <a:noFill/>
          </a:ln>
        </p:spPr>
        <p:txBody>
          <a:bodyPr spcFirstLastPara="1" wrap="square" lIns="108825" tIns="54425" rIns="108825" bIns="54425" anchor="b" anchorCtr="0">
            <a:noAutofit/>
          </a:bodyPr>
          <a:lstStyle>
            <a:lvl1pPr marL="457200" marR="0" lvl="0" indent="-228600" algn="ctr" rtl="0">
              <a:lnSpc>
                <a:spcPct val="100000"/>
              </a:lnSpc>
              <a:spcBef>
                <a:spcPts val="800"/>
              </a:spcBef>
              <a:spcAft>
                <a:spcPts val="0"/>
              </a:spcAft>
              <a:buClr>
                <a:srgbClr val="FFFFFF"/>
              </a:buClr>
              <a:buSzPts val="3700"/>
              <a:buFont typeface="Arial"/>
              <a:buNone/>
              <a:defRPr sz="37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pic>
        <p:nvPicPr>
          <p:cNvPr id="28" name="Google Shape;28;gc1292de3c7_2_12"/>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bex bright green">
  <p:cSld name="Quote bex bright green">
    <p:bg>
      <p:bgPr>
        <a:solidFill>
          <a:srgbClr val="FFFFFF"/>
        </a:solidFill>
        <a:effectLst/>
      </p:bgPr>
    </p:bg>
    <p:spTree>
      <p:nvGrpSpPr>
        <p:cNvPr id="1" name="Shape 29"/>
        <p:cNvGrpSpPr/>
        <p:nvPr/>
      </p:nvGrpSpPr>
      <p:grpSpPr>
        <a:xfrm>
          <a:off x="0" y="0"/>
          <a:ext cx="0" cy="0"/>
          <a:chOff x="0" y="0"/>
          <a:chExt cx="0" cy="0"/>
        </a:xfrm>
      </p:grpSpPr>
      <p:sp>
        <p:nvSpPr>
          <p:cNvPr id="30" name="Google Shape;30;gc1292de3c7_2_19"/>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6"/>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31" name="Google Shape;31;gc1292de3c7_2_19"/>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gc1292de3c7_2_19"/>
          <p:cNvSpPr txBox="1">
            <a:spLocks noGrp="1"/>
          </p:cNvSpPr>
          <p:nvPr>
            <p:ph type="body" idx="1"/>
          </p:nvPr>
        </p:nvSpPr>
        <p:spPr>
          <a:xfrm>
            <a:off x="1524001" y="2275608"/>
            <a:ext cx="9044608" cy="1418435"/>
          </a:xfrm>
          <a:prstGeom prst="rect">
            <a:avLst/>
          </a:prstGeom>
          <a:noFill/>
          <a:ln>
            <a:noFill/>
          </a:ln>
        </p:spPr>
        <p:txBody>
          <a:bodyPr spcFirstLastPara="1" wrap="square" lIns="108825" tIns="54425" rIns="108825" bIns="54425" anchor="ctr" anchorCtr="0">
            <a:noAutofit/>
          </a:bodyPr>
          <a:lstStyle>
            <a:lvl1pPr marL="457200" marR="0" lvl="0" indent="-228600" algn="l" rtl="0">
              <a:lnSpc>
                <a:spcPct val="100000"/>
              </a:lnSpc>
              <a:spcBef>
                <a:spcPts val="700"/>
              </a:spcBef>
              <a:spcAft>
                <a:spcPts val="0"/>
              </a:spcAft>
              <a:buClr>
                <a:srgbClr val="FFFFFF"/>
              </a:buClr>
              <a:buSzPts val="3300"/>
              <a:buFont typeface="Arial"/>
              <a:buNone/>
              <a:defRPr sz="33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33" name="Google Shape;33;gc1292de3c7_2_19"/>
          <p:cNvSpPr/>
          <p:nvPr/>
        </p:nvSpPr>
        <p:spPr>
          <a:xfrm>
            <a:off x="1221374" y="2051240"/>
            <a:ext cx="9714547" cy="2275769"/>
          </a:xfrm>
          <a:custGeom>
            <a:avLst/>
            <a:gdLst/>
            <a:ahLst/>
            <a:cxnLst/>
            <a:rect l="l" t="t" r="r" b="b"/>
            <a:pathLst>
              <a:path w="4763518" h="4300325" extrusionOk="0">
                <a:moveTo>
                  <a:pt x="0" y="0"/>
                </a:moveTo>
                <a:lnTo>
                  <a:pt x="793920" y="0"/>
                </a:lnTo>
                <a:lnTo>
                  <a:pt x="793920" y="0"/>
                </a:lnTo>
                <a:lnTo>
                  <a:pt x="1984799" y="0"/>
                </a:lnTo>
                <a:lnTo>
                  <a:pt x="4763518" y="0"/>
                </a:lnTo>
                <a:lnTo>
                  <a:pt x="4763518" y="2122609"/>
                </a:lnTo>
                <a:lnTo>
                  <a:pt x="4763518" y="2122609"/>
                </a:lnTo>
                <a:lnTo>
                  <a:pt x="4763518" y="3032298"/>
                </a:lnTo>
                <a:lnTo>
                  <a:pt x="4763518" y="3638758"/>
                </a:lnTo>
                <a:lnTo>
                  <a:pt x="914678" y="3658045"/>
                </a:lnTo>
                <a:cubicBezTo>
                  <a:pt x="914785" y="3805042"/>
                  <a:pt x="909232" y="4153328"/>
                  <a:pt x="909339" y="4300325"/>
                </a:cubicBezTo>
                <a:lnTo>
                  <a:pt x="721855" y="3671524"/>
                </a:lnTo>
                <a:lnTo>
                  <a:pt x="0" y="3638758"/>
                </a:lnTo>
                <a:lnTo>
                  <a:pt x="0" y="3032298"/>
                </a:lnTo>
                <a:lnTo>
                  <a:pt x="0" y="2122609"/>
                </a:lnTo>
                <a:lnTo>
                  <a:pt x="0" y="2122609"/>
                </a:lnTo>
                <a:lnTo>
                  <a:pt x="0" y="0"/>
                </a:lnTo>
                <a:close/>
              </a:path>
            </a:pathLst>
          </a:custGeom>
          <a:noFill/>
          <a:ln w="50800" cap="flat" cmpd="sng">
            <a:solidFill>
              <a:srgbClr val="FFFFFF"/>
            </a:solidFill>
            <a:prstDash val="solid"/>
            <a:round/>
            <a:headEnd type="none" w="sm" len="sm"/>
            <a:tailEnd type="none" w="sm" len="sm"/>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34" name="Google Shape;34;gc1292de3c7_2_19"/>
          <p:cNvSpPr txBox="1">
            <a:spLocks noGrp="1"/>
          </p:cNvSpPr>
          <p:nvPr>
            <p:ph type="body" idx="2"/>
          </p:nvPr>
        </p:nvSpPr>
        <p:spPr>
          <a:xfrm>
            <a:off x="3213652" y="4327009"/>
            <a:ext cx="7722269" cy="822088"/>
          </a:xfrm>
          <a:prstGeom prst="rect">
            <a:avLst/>
          </a:prstGeom>
          <a:noFill/>
          <a:ln>
            <a:noFill/>
          </a:ln>
        </p:spPr>
        <p:txBody>
          <a:bodyPr spcFirstLastPara="1" wrap="square" lIns="108825" tIns="54425" rIns="108825" bIns="54425" anchor="ctr" anchorCtr="0">
            <a:noAutofit/>
          </a:bodyPr>
          <a:lstStyle>
            <a:lvl1pPr marL="457200" marR="0" lvl="0" indent="-381000" algn="l" rtl="0">
              <a:lnSpc>
                <a:spcPct val="100000"/>
              </a:lnSpc>
              <a:spcBef>
                <a:spcPts val="500"/>
              </a:spcBef>
              <a:spcAft>
                <a:spcPts val="0"/>
              </a:spcAft>
              <a:buClr>
                <a:srgbClr val="FFFFFF"/>
              </a:buClr>
              <a:buSzPts val="2400"/>
              <a:buFont typeface="NTR"/>
              <a:buChar char="-"/>
              <a:defRPr sz="24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pic>
        <p:nvPicPr>
          <p:cNvPr id="35" name="Google Shape;35;gc1292de3c7_2_19"/>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dark green">
  <p:cSld name="Content dark green">
    <p:bg>
      <p:bgPr>
        <a:solidFill>
          <a:srgbClr val="FFFFFF"/>
        </a:solidFill>
        <a:effectLst/>
      </p:bgPr>
    </p:bg>
    <p:spTree>
      <p:nvGrpSpPr>
        <p:cNvPr id="1" name="Shape 36"/>
        <p:cNvGrpSpPr/>
        <p:nvPr/>
      </p:nvGrpSpPr>
      <p:grpSpPr>
        <a:xfrm>
          <a:off x="0" y="0"/>
          <a:ext cx="0" cy="0"/>
          <a:chOff x="0" y="0"/>
          <a:chExt cx="0" cy="0"/>
        </a:xfrm>
      </p:grpSpPr>
      <p:sp>
        <p:nvSpPr>
          <p:cNvPr id="37" name="Google Shape;37;gc1292de3c7_2_26"/>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dk1"/>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38" name="Google Shape;38;gc1292de3c7_2_26"/>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gc1292de3c7_2_26"/>
          <p:cNvSpPr txBox="1">
            <a:spLocks noGrp="1"/>
          </p:cNvSpPr>
          <p:nvPr>
            <p:ph type="body" idx="1"/>
          </p:nvPr>
        </p:nvSpPr>
        <p:spPr>
          <a:xfrm>
            <a:off x="577850" y="1646237"/>
            <a:ext cx="5386918"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800"/>
              <a:buFont typeface="Arial"/>
              <a:buNone/>
              <a:defRPr sz="28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40" name="Google Shape;40;gc1292de3c7_2_26"/>
          <p:cNvSpPr txBox="1">
            <a:spLocks noGrp="1"/>
          </p:cNvSpPr>
          <p:nvPr>
            <p:ph type="body" idx="2"/>
          </p:nvPr>
        </p:nvSpPr>
        <p:spPr>
          <a:xfrm>
            <a:off x="577850" y="2373312"/>
            <a:ext cx="5386918"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rgbClr val="FFFFFF"/>
              </a:buClr>
              <a:buSzPts val="2800"/>
              <a:buFont typeface="Arial"/>
              <a:buChar char="•"/>
              <a:defRPr sz="2800" b="0" i="0" u="none" strike="noStrike" cap="none">
                <a:solidFill>
                  <a:srgbClr val="FFFFFF"/>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rgbClr val="FFFFFF"/>
              </a:buClr>
              <a:buSzPts val="2400"/>
              <a:buFont typeface="Arial"/>
              <a:buChar char="–"/>
              <a:defRPr sz="2400" b="0" i="0" u="none" strike="noStrike" cap="none">
                <a:solidFill>
                  <a:srgbClr val="FFFFFF"/>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rgbClr val="FFFFFF"/>
              </a:buClr>
              <a:buSzPts val="2100"/>
              <a:buFont typeface="Arial"/>
              <a:buChar char="•"/>
              <a:defRPr sz="2100" b="0" i="0" u="none" strike="noStrike" cap="none">
                <a:solidFill>
                  <a:srgbClr val="FFFFFF"/>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rgbClr val="FFFFFF"/>
              </a:buClr>
              <a:buSzPts val="1900"/>
              <a:buFont typeface="Arial"/>
              <a:buChar char="–"/>
              <a:defRPr sz="1900" b="0" i="0" u="none" strike="noStrike" cap="none">
                <a:solidFill>
                  <a:srgbClr val="FFFFFF"/>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rgbClr val="FFFFFF"/>
              </a:buClr>
              <a:buSzPts val="1700"/>
              <a:buFont typeface="Arial"/>
              <a:buChar char="»"/>
              <a:defRPr sz="1700" b="0" i="0" u="none" strike="noStrike" cap="none">
                <a:solidFill>
                  <a:srgbClr val="FFFFFF"/>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sp>
        <p:nvSpPr>
          <p:cNvPr id="41" name="Google Shape;41;gc1292de3c7_2_26"/>
          <p:cNvSpPr txBox="1">
            <a:spLocks noGrp="1"/>
          </p:cNvSpPr>
          <p:nvPr>
            <p:ph type="body" idx="3"/>
          </p:nvPr>
        </p:nvSpPr>
        <p:spPr>
          <a:xfrm>
            <a:off x="6257925" y="1646237"/>
            <a:ext cx="5389034"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800"/>
              <a:buFont typeface="Arial"/>
              <a:buNone/>
              <a:defRPr sz="28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42" name="Google Shape;42;gc1292de3c7_2_26"/>
          <p:cNvSpPr txBox="1">
            <a:spLocks noGrp="1"/>
          </p:cNvSpPr>
          <p:nvPr>
            <p:ph type="title"/>
          </p:nvPr>
        </p:nvSpPr>
        <p:spPr>
          <a:xfrm>
            <a:off x="609600" y="363451"/>
            <a:ext cx="11037358"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rgbClr val="FFFFFF"/>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43" name="Google Shape;43;gc1292de3c7_2_26"/>
          <p:cNvSpPr txBox="1">
            <a:spLocks noGrp="1"/>
          </p:cNvSpPr>
          <p:nvPr>
            <p:ph type="body" idx="4"/>
          </p:nvPr>
        </p:nvSpPr>
        <p:spPr>
          <a:xfrm>
            <a:off x="6245225" y="2373312"/>
            <a:ext cx="5386918"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rgbClr val="FFFFFF"/>
              </a:buClr>
              <a:buSzPts val="2800"/>
              <a:buFont typeface="Arial"/>
              <a:buChar char="•"/>
              <a:defRPr sz="2800" b="0" i="0" u="none" strike="noStrike" cap="none">
                <a:solidFill>
                  <a:srgbClr val="FFFFFF"/>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rgbClr val="FFFFFF"/>
              </a:buClr>
              <a:buSzPts val="2400"/>
              <a:buFont typeface="Arial"/>
              <a:buChar char="–"/>
              <a:defRPr sz="2400" b="0" i="0" u="none" strike="noStrike" cap="none">
                <a:solidFill>
                  <a:srgbClr val="FFFFFF"/>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rgbClr val="FFFFFF"/>
              </a:buClr>
              <a:buSzPts val="2100"/>
              <a:buFont typeface="Arial"/>
              <a:buChar char="•"/>
              <a:defRPr sz="2100" b="0" i="0" u="none" strike="noStrike" cap="none">
                <a:solidFill>
                  <a:srgbClr val="FFFFFF"/>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rgbClr val="FFFFFF"/>
              </a:buClr>
              <a:buSzPts val="1900"/>
              <a:buFont typeface="Arial"/>
              <a:buChar char="–"/>
              <a:defRPr sz="1900" b="0" i="0" u="none" strike="noStrike" cap="none">
                <a:solidFill>
                  <a:srgbClr val="FFFFFF"/>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rgbClr val="FFFFFF"/>
              </a:buClr>
              <a:buSzPts val="1700"/>
              <a:buFont typeface="Arial"/>
              <a:buChar char="»"/>
              <a:defRPr sz="1700" b="0" i="0" u="none" strike="noStrike" cap="none">
                <a:solidFill>
                  <a:srgbClr val="FFFFFF"/>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pic>
        <p:nvPicPr>
          <p:cNvPr id="44" name="Google Shape;44;gc1292de3c7_2_26"/>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rk green sidebar">
  <p:cSld name="Dark green sidebar">
    <p:bg>
      <p:bgPr>
        <a:solidFill>
          <a:srgbClr val="FFFFFF"/>
        </a:solidFill>
        <a:effectLst/>
      </p:bgPr>
    </p:bg>
    <p:spTree>
      <p:nvGrpSpPr>
        <p:cNvPr id="1" name="Shape 45"/>
        <p:cNvGrpSpPr/>
        <p:nvPr/>
      </p:nvGrpSpPr>
      <p:grpSpPr>
        <a:xfrm>
          <a:off x="0" y="0"/>
          <a:ext cx="0" cy="0"/>
          <a:chOff x="0" y="0"/>
          <a:chExt cx="0" cy="0"/>
        </a:xfrm>
      </p:grpSpPr>
      <p:sp>
        <p:nvSpPr>
          <p:cNvPr id="46" name="Google Shape;46;gc1292de3c7_2_41"/>
          <p:cNvSpPr/>
          <p:nvPr/>
        </p:nvSpPr>
        <p:spPr>
          <a:xfrm>
            <a:off x="0" y="0"/>
            <a:ext cx="4582161" cy="6858000"/>
          </a:xfrm>
          <a:prstGeom prst="rect">
            <a:avLst/>
          </a:prstGeom>
          <a:solidFill>
            <a:schemeClr val="dk1"/>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47" name="Google Shape;47;gc1292de3c7_2_41"/>
          <p:cNvSpPr txBox="1">
            <a:spLocks noGrp="1"/>
          </p:cNvSpPr>
          <p:nvPr>
            <p:ph type="body" idx="1"/>
          </p:nvPr>
        </p:nvSpPr>
        <p:spPr>
          <a:xfrm>
            <a:off x="609601" y="1382233"/>
            <a:ext cx="3714307" cy="1443030"/>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800"/>
              </a:spcBef>
              <a:spcAft>
                <a:spcPts val="0"/>
              </a:spcAft>
              <a:buClr>
                <a:schemeClr val="accent5"/>
              </a:buClr>
              <a:buSzPts val="4000"/>
              <a:buFont typeface="Arial"/>
              <a:buNone/>
              <a:defRPr sz="4000" b="1" i="0" u="none" strike="noStrike" cap="none">
                <a:solidFill>
                  <a:schemeClr val="accent5"/>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48" name="Google Shape;48;gc1292de3c7_2_41"/>
          <p:cNvSpPr txBox="1">
            <a:spLocks noGrp="1"/>
          </p:cNvSpPr>
          <p:nvPr>
            <p:ph type="body" idx="2"/>
          </p:nvPr>
        </p:nvSpPr>
        <p:spPr>
          <a:xfrm>
            <a:off x="609601" y="2984751"/>
            <a:ext cx="3714307" cy="3058087"/>
          </a:xfrm>
          <a:prstGeom prst="rect">
            <a:avLst/>
          </a:prstGeom>
          <a:noFill/>
          <a:ln>
            <a:noFill/>
          </a:ln>
        </p:spPr>
        <p:txBody>
          <a:bodyPr spcFirstLastPara="1" wrap="square" lIns="108825" tIns="54425" rIns="108825" bIns="54425" anchor="t" anchorCtr="0">
            <a:noAutofit/>
          </a:bodyPr>
          <a:lstStyle>
            <a:lvl1pPr marL="457200" marR="0" lvl="0" indent="-228600" algn="l" rtl="0">
              <a:lnSpc>
                <a:spcPct val="100000"/>
              </a:lnSpc>
              <a:spcBef>
                <a:spcPts val="500"/>
              </a:spcBef>
              <a:spcAft>
                <a:spcPts val="0"/>
              </a:spcAft>
              <a:buClr>
                <a:srgbClr val="FFFFFF"/>
              </a:buClr>
              <a:buSzPts val="2400"/>
              <a:buFont typeface="Arial"/>
              <a:buNone/>
              <a:defRPr sz="2400" b="0"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49" name="Google Shape;49;gc1292de3c7_2_41"/>
          <p:cNvSpPr txBox="1">
            <a:spLocks noGrp="1"/>
          </p:cNvSpPr>
          <p:nvPr>
            <p:ph type="body" idx="3"/>
          </p:nvPr>
        </p:nvSpPr>
        <p:spPr>
          <a:xfrm>
            <a:off x="4582161" y="0"/>
            <a:ext cx="7619999" cy="6858000"/>
          </a:xfrm>
          <a:prstGeom prst="rect">
            <a:avLst/>
          </a:prstGeom>
          <a:noFill/>
          <a:ln>
            <a:noFill/>
          </a:ln>
        </p:spPr>
        <p:txBody>
          <a:bodyPr spcFirstLastPara="1" wrap="square" lIns="108825" tIns="54425" rIns="108825" bIns="54425" anchor="t" anchorCtr="0">
            <a:noAutofit/>
          </a:bodyPr>
          <a:lstStyle>
            <a:lvl1pPr marL="457200" marR="0" lvl="0" indent="-228600" algn="ctr" rtl="0">
              <a:lnSpc>
                <a:spcPct val="100000"/>
              </a:lnSpc>
              <a:spcBef>
                <a:spcPts val="400"/>
              </a:spcBef>
              <a:spcAft>
                <a:spcPts val="0"/>
              </a:spcAft>
              <a:buClr>
                <a:schemeClr val="accent6"/>
              </a:buClr>
              <a:buSzPts val="2000"/>
              <a:buFont typeface="Arial"/>
              <a:buNone/>
              <a:defRPr sz="2000" b="0" i="0" u="none" strike="noStrike" cap="none">
                <a:solidFill>
                  <a:schemeClr val="accent6"/>
                </a:solidFill>
                <a:latin typeface="Arial Narrow"/>
                <a:ea typeface="Arial Narrow"/>
                <a:cs typeface="Arial Narrow"/>
                <a:sym typeface="Arial Narrow"/>
              </a:defRPr>
            </a:lvl1pPr>
            <a:lvl2pPr marL="914400" marR="0" lvl="1" indent="-438150" algn="l" rtl="0">
              <a:lnSpc>
                <a:spcPct val="100000"/>
              </a:lnSpc>
              <a:spcBef>
                <a:spcPts val="700"/>
              </a:spcBef>
              <a:spcAft>
                <a:spcPts val="0"/>
              </a:spcAft>
              <a:buClr>
                <a:schemeClr val="accent6"/>
              </a:buClr>
              <a:buSzPts val="3300"/>
              <a:buFont typeface="Arial"/>
              <a:buChar char="–"/>
              <a:defRPr sz="3300" b="0" i="0" u="none" strike="noStrike" cap="none">
                <a:solidFill>
                  <a:schemeClr val="accent6"/>
                </a:solidFill>
                <a:latin typeface="Arial Narrow"/>
                <a:ea typeface="Arial Narrow"/>
                <a:cs typeface="Arial Narrow"/>
                <a:sym typeface="Arial Narrow"/>
              </a:defRPr>
            </a:lvl2pPr>
            <a:lvl3pPr marL="1371600" marR="0" lvl="2" indent="-406400" algn="l" rtl="0">
              <a:lnSpc>
                <a:spcPct val="100000"/>
              </a:lnSpc>
              <a:spcBef>
                <a:spcPts val="500"/>
              </a:spcBef>
              <a:spcAft>
                <a:spcPts val="0"/>
              </a:spcAft>
              <a:buClr>
                <a:schemeClr val="accent6"/>
              </a:buClr>
              <a:buSzPts val="2800"/>
              <a:buFont typeface="Arial"/>
              <a:buChar char="•"/>
              <a:defRPr sz="2800" b="0" i="0" u="none" strike="noStrike" cap="none">
                <a:solidFill>
                  <a:schemeClr val="accent6"/>
                </a:solidFill>
                <a:latin typeface="Arial Narrow"/>
                <a:ea typeface="Arial Narrow"/>
                <a:cs typeface="Arial Narrow"/>
                <a:sym typeface="Arial Narrow"/>
              </a:defRPr>
            </a:lvl3pPr>
            <a:lvl4pPr marL="1828800" marR="0" lvl="3"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4pPr>
            <a:lvl5pPr marL="2286000" marR="0" lvl="4"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sp>
        <p:nvSpPr>
          <p:cNvPr id="50" name="Google Shape;50;gc1292de3c7_2_41"/>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gc1292de3c7_2_41"/>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only">
  <p:cSld name="Image only">
    <p:bg>
      <p:bgPr>
        <a:solidFill>
          <a:srgbClr val="FFFFFF"/>
        </a:solidFill>
        <a:effectLst/>
      </p:bgPr>
    </p:bg>
    <p:spTree>
      <p:nvGrpSpPr>
        <p:cNvPr id="1" name="Shape 52"/>
        <p:cNvGrpSpPr/>
        <p:nvPr/>
      </p:nvGrpSpPr>
      <p:grpSpPr>
        <a:xfrm>
          <a:off x="0" y="0"/>
          <a:ext cx="0" cy="0"/>
          <a:chOff x="0" y="0"/>
          <a:chExt cx="0" cy="0"/>
        </a:xfrm>
      </p:grpSpPr>
      <p:sp>
        <p:nvSpPr>
          <p:cNvPr id="53" name="Google Shape;53;gc1292de3c7_2_48"/>
          <p:cNvSpPr>
            <a:spLocks noGrp="1"/>
          </p:cNvSpPr>
          <p:nvPr>
            <p:ph type="pic" idx="2"/>
          </p:nvPr>
        </p:nvSpPr>
        <p:spPr>
          <a:xfrm>
            <a:off x="140677" y="130440"/>
            <a:ext cx="11910059" cy="6591300"/>
          </a:xfrm>
          <a:prstGeom prst="rect">
            <a:avLst/>
          </a:prstGeom>
          <a:noFill/>
          <a:ln>
            <a:noFill/>
          </a:ln>
        </p:spPr>
        <p:txBody>
          <a:bodyPr spcFirstLastPara="1" wrap="square" lIns="76200" tIns="38100" rIns="76200" bIns="38100" anchor="t" anchorCtr="0">
            <a:noAutofit/>
          </a:bodyPr>
          <a:lstStyle>
            <a:lvl1pPr marR="0" lvl="0" algn="l" rtl="0">
              <a:lnSpc>
                <a:spcPct val="100000"/>
              </a:lnSpc>
              <a:spcBef>
                <a:spcPts val="500"/>
              </a:spcBef>
              <a:spcAft>
                <a:spcPts val="0"/>
              </a:spcAft>
              <a:buClr>
                <a:schemeClr val="dk1"/>
              </a:buClr>
              <a:buSzPts val="2700"/>
              <a:buFont typeface="Arial"/>
              <a:buNone/>
              <a:defRPr sz="2700" b="0" i="0" u="none" strike="noStrike" cap="none">
                <a:solidFill>
                  <a:schemeClr val="dk1"/>
                </a:solidFill>
                <a:latin typeface="Arial Narrow"/>
                <a:ea typeface="Arial Narrow"/>
                <a:cs typeface="Arial Narrow"/>
                <a:sym typeface="Arial Narrow"/>
              </a:defRPr>
            </a:lvl1pPr>
            <a:lvl2pPr marR="0" lvl="1" algn="l" rtl="0">
              <a:lnSpc>
                <a:spcPct val="100000"/>
              </a:lnSpc>
              <a:spcBef>
                <a:spcPts val="700"/>
              </a:spcBef>
              <a:spcAft>
                <a:spcPts val="0"/>
              </a:spcAft>
              <a:buClr>
                <a:schemeClr val="dk1"/>
              </a:buClr>
              <a:buSzPts val="3300"/>
              <a:buFont typeface="Arial"/>
              <a:buChar char="–"/>
              <a:defRPr sz="3300" b="0" i="0" u="none" strike="noStrike" cap="none">
                <a:solidFill>
                  <a:schemeClr val="dk1"/>
                </a:solidFill>
                <a:latin typeface="Arial Narrow"/>
                <a:ea typeface="Arial Narrow"/>
                <a:cs typeface="Arial Narrow"/>
                <a:sym typeface="Arial Narrow"/>
              </a:defRPr>
            </a:lvl2pPr>
            <a:lvl3pPr marR="0" lvl="2" algn="l" rtl="0">
              <a:lnSpc>
                <a:spcPct val="100000"/>
              </a:lnSpc>
              <a:spcBef>
                <a:spcPts val="500"/>
              </a:spcBef>
              <a:spcAft>
                <a:spcPts val="0"/>
              </a:spcAft>
              <a:buClr>
                <a:schemeClr val="dk1"/>
              </a:buClr>
              <a:buSzPts val="2800"/>
              <a:buFont typeface="Arial"/>
              <a:buChar char="•"/>
              <a:defRPr sz="2800" b="0" i="0" u="none" strike="noStrike" cap="none">
                <a:solidFill>
                  <a:schemeClr val="dk1"/>
                </a:solidFill>
                <a:latin typeface="Arial Narrow"/>
                <a:ea typeface="Arial Narrow"/>
                <a:cs typeface="Arial Narrow"/>
                <a:sym typeface="Arial Narrow"/>
              </a:defRPr>
            </a:lvl3pPr>
            <a:lvl4pPr marR="0" lvl="3"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4pPr>
            <a:lvl5pPr marR="0" lvl="4"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sp>
        <p:nvSpPr>
          <p:cNvPr id="54" name="Google Shape;54;gc1292de3c7_2_48"/>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pic>
        <p:nvPicPr>
          <p:cNvPr id="55" name="Google Shape;55;gc1292de3c7_2_48"/>
          <p:cNvPicPr preferRelativeResize="0"/>
          <p:nvPr/>
        </p:nvPicPr>
        <p:blipFill rotWithShape="1">
          <a:blip r:embed="rId2">
            <a:alphaModFix/>
          </a:blip>
          <a:srcRect/>
          <a:stretch/>
        </p:blipFill>
        <p:spPr>
          <a:xfrm>
            <a:off x="566033" y="6206062"/>
            <a:ext cx="3714750" cy="349250"/>
          </a:xfrm>
          <a:prstGeom prst="rect">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edia slide">
  <p:cSld name="Media slide">
    <p:bg>
      <p:bgPr>
        <a:solidFill>
          <a:srgbClr val="FFFFFF"/>
        </a:solidFill>
        <a:effectLst/>
      </p:bgPr>
    </p:bg>
    <p:spTree>
      <p:nvGrpSpPr>
        <p:cNvPr id="1" name="Shape 56"/>
        <p:cNvGrpSpPr/>
        <p:nvPr/>
      </p:nvGrpSpPr>
      <p:grpSpPr>
        <a:xfrm>
          <a:off x="0" y="0"/>
          <a:ext cx="0" cy="0"/>
          <a:chOff x="0" y="0"/>
          <a:chExt cx="0" cy="0"/>
        </a:xfrm>
      </p:grpSpPr>
      <p:sp>
        <p:nvSpPr>
          <p:cNvPr id="57" name="Google Shape;57;gc1292de3c7_2_52"/>
          <p:cNvSpPr/>
          <p:nvPr/>
        </p:nvSpPr>
        <p:spPr>
          <a:xfrm>
            <a:off x="0" y="0"/>
            <a:ext cx="12192000" cy="6858000"/>
          </a:xfrm>
          <a:prstGeom prst="rect">
            <a:avLst/>
          </a:prstGeom>
          <a:solidFill>
            <a:schemeClr val="dk1"/>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58" name="Google Shape;58;gc1292de3c7_2_52"/>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gc1292de3c7_2_52"/>
          <p:cNvSpPr txBox="1">
            <a:spLocks noGrp="1"/>
          </p:cNvSpPr>
          <p:nvPr>
            <p:ph type="body" idx="1"/>
          </p:nvPr>
        </p:nvSpPr>
        <p:spPr>
          <a:xfrm>
            <a:off x="2140764" y="404813"/>
            <a:ext cx="8071452" cy="6050448"/>
          </a:xfrm>
          <a:prstGeom prst="rect">
            <a:avLst/>
          </a:prstGeom>
          <a:noFill/>
          <a:ln>
            <a:noFill/>
          </a:ln>
        </p:spPr>
        <p:txBody>
          <a:bodyPr spcFirstLastPara="1" wrap="square" lIns="108825" tIns="54425" rIns="108825" bIns="54425" anchor="t" anchorCtr="0">
            <a:noAutofit/>
          </a:bodyPr>
          <a:lstStyle>
            <a:lvl1pPr marL="457200" marR="0" lvl="0" indent="-228600" algn="ctr" rtl="0">
              <a:lnSpc>
                <a:spcPct val="100000"/>
              </a:lnSpc>
              <a:spcBef>
                <a:spcPts val="400"/>
              </a:spcBef>
              <a:spcAft>
                <a:spcPts val="0"/>
              </a:spcAft>
              <a:buClr>
                <a:srgbClr val="FFFFFF"/>
              </a:buClr>
              <a:buSzPts val="2000"/>
              <a:buFont typeface="Arial"/>
              <a:buNone/>
              <a:defRPr sz="2000" b="0" i="0" u="none" strike="noStrike" cap="none">
                <a:solidFill>
                  <a:srgbClr val="FFFFFF"/>
                </a:solidFill>
                <a:latin typeface="Arial Narrow"/>
                <a:ea typeface="Arial Narrow"/>
                <a:cs typeface="Arial Narrow"/>
                <a:sym typeface="Arial Narrow"/>
              </a:defRPr>
            </a:lvl1pPr>
            <a:lvl2pPr marL="914400" marR="0" lvl="1" indent="-438150" algn="l" rtl="0">
              <a:lnSpc>
                <a:spcPct val="100000"/>
              </a:lnSpc>
              <a:spcBef>
                <a:spcPts val="700"/>
              </a:spcBef>
              <a:spcAft>
                <a:spcPts val="0"/>
              </a:spcAft>
              <a:buClr>
                <a:schemeClr val="accent6"/>
              </a:buClr>
              <a:buSzPts val="3300"/>
              <a:buFont typeface="Arial"/>
              <a:buChar char="–"/>
              <a:defRPr sz="3300" b="0" i="0" u="none" strike="noStrike" cap="none">
                <a:solidFill>
                  <a:schemeClr val="accent6"/>
                </a:solidFill>
                <a:latin typeface="Arial Narrow"/>
                <a:ea typeface="Arial Narrow"/>
                <a:cs typeface="Arial Narrow"/>
                <a:sym typeface="Arial Narrow"/>
              </a:defRPr>
            </a:lvl2pPr>
            <a:lvl3pPr marL="1371600" marR="0" lvl="2" indent="-406400" algn="l" rtl="0">
              <a:lnSpc>
                <a:spcPct val="100000"/>
              </a:lnSpc>
              <a:spcBef>
                <a:spcPts val="500"/>
              </a:spcBef>
              <a:spcAft>
                <a:spcPts val="0"/>
              </a:spcAft>
              <a:buClr>
                <a:schemeClr val="accent6"/>
              </a:buClr>
              <a:buSzPts val="2800"/>
              <a:buFont typeface="Arial"/>
              <a:buChar char="•"/>
              <a:defRPr sz="2800" b="0" i="0" u="none" strike="noStrike" cap="none">
                <a:solidFill>
                  <a:schemeClr val="accent6"/>
                </a:solidFill>
                <a:latin typeface="Arial Narrow"/>
                <a:ea typeface="Arial Narrow"/>
                <a:cs typeface="Arial Narrow"/>
                <a:sym typeface="Arial Narrow"/>
              </a:defRPr>
            </a:lvl3pPr>
            <a:lvl4pPr marL="1828800" marR="0" lvl="3"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4pPr>
            <a:lvl5pPr marL="2286000" marR="0" lvl="4" indent="-381000" algn="l" rtl="0">
              <a:lnSpc>
                <a:spcPct val="100000"/>
              </a:lnSpc>
              <a:spcBef>
                <a:spcPts val="500"/>
              </a:spcBef>
              <a:spcAft>
                <a:spcPts val="0"/>
              </a:spcAft>
              <a:buClr>
                <a:schemeClr val="accent6"/>
              </a:buClr>
              <a:buSzPts val="2400"/>
              <a:buFont typeface="Arial"/>
              <a:buChar char="»"/>
              <a:defRPr sz="2400" b="0" i="0" u="none" strike="noStrike" cap="none">
                <a:solidFill>
                  <a:schemeClr val="accent6"/>
                </a:solidFill>
                <a:latin typeface="Arial Narrow"/>
                <a:ea typeface="Arial Narrow"/>
                <a:cs typeface="Arial Narrow"/>
                <a:sym typeface="Arial Narrow"/>
              </a:defRPr>
            </a:lvl5pPr>
            <a:lvl6pPr marL="2743200" marR="0" lvl="5"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6pPr>
            <a:lvl7pPr marL="3200400" marR="0" lvl="6"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7pPr>
            <a:lvl8pPr marL="3657600" marR="0" lvl="7"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8pPr>
            <a:lvl9pPr marL="4114800" marR="0" lvl="8"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9pPr>
          </a:lstStyle>
          <a:p>
            <a:endParaRPr/>
          </a:p>
        </p:txBody>
      </p:sp>
      <p:pic>
        <p:nvPicPr>
          <p:cNvPr id="60" name="Google Shape;60;gc1292de3c7_2_52"/>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102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grey">
  <p:cSld name="Content grey">
    <p:bg>
      <p:bgPr>
        <a:solidFill>
          <a:srgbClr val="FFFFFF"/>
        </a:solidFill>
        <a:effectLst/>
      </p:bgPr>
    </p:bg>
    <p:spTree>
      <p:nvGrpSpPr>
        <p:cNvPr id="1" name="Shape 61"/>
        <p:cNvGrpSpPr/>
        <p:nvPr/>
      </p:nvGrpSpPr>
      <p:grpSpPr>
        <a:xfrm>
          <a:off x="0" y="0"/>
          <a:ext cx="0" cy="0"/>
          <a:chOff x="0" y="0"/>
          <a:chExt cx="0" cy="0"/>
        </a:xfrm>
      </p:grpSpPr>
      <p:sp>
        <p:nvSpPr>
          <p:cNvPr id="62" name="Google Shape;62;gc1292de3c7_2_57"/>
          <p:cNvSpPr/>
          <p:nvPr/>
        </p:nvSpPr>
        <p:spPr>
          <a:xfrm rot="5400000">
            <a:off x="2804167" y="-2522220"/>
            <a:ext cx="6591300" cy="11894821"/>
          </a:xfrm>
          <a:custGeom>
            <a:avLst/>
            <a:gdLst/>
            <a:ahLst/>
            <a:cxnLst/>
            <a:rect l="l" t="t" r="r" b="b"/>
            <a:pathLst>
              <a:path w="8029903" h="14273792" extrusionOk="0">
                <a:moveTo>
                  <a:pt x="0" y="6"/>
                </a:moveTo>
                <a:lnTo>
                  <a:pt x="7209805" y="0"/>
                </a:lnTo>
                <a:lnTo>
                  <a:pt x="8028749" y="803865"/>
                </a:lnTo>
                <a:cubicBezTo>
                  <a:pt x="8025541" y="5292192"/>
                  <a:pt x="8032214" y="9785465"/>
                  <a:pt x="8029006" y="14273792"/>
                </a:cubicBezTo>
                <a:lnTo>
                  <a:pt x="0" y="14273792"/>
                </a:lnTo>
                <a:lnTo>
                  <a:pt x="0" y="6"/>
                </a:lnTo>
                <a:close/>
              </a:path>
            </a:pathLst>
          </a:custGeom>
          <a:solidFill>
            <a:schemeClr val="accent3"/>
          </a:solidFill>
          <a:ln>
            <a:noFill/>
          </a:ln>
        </p:spPr>
        <p:txBody>
          <a:bodyPr spcFirstLastPara="1" wrap="square" lIns="76200" tIns="38100" rIns="76200" bIns="381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Calibri"/>
              <a:ea typeface="Calibri"/>
              <a:cs typeface="Calibri"/>
              <a:sym typeface="Calibri"/>
            </a:endParaRPr>
          </a:p>
        </p:txBody>
      </p:sp>
      <p:sp>
        <p:nvSpPr>
          <p:cNvPr id="63" name="Google Shape;63;gc1292de3c7_2_57"/>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gc1292de3c7_2_57"/>
          <p:cNvSpPr txBox="1">
            <a:spLocks noGrp="1"/>
          </p:cNvSpPr>
          <p:nvPr>
            <p:ph type="body" idx="1"/>
          </p:nvPr>
        </p:nvSpPr>
        <p:spPr>
          <a:xfrm>
            <a:off x="577850" y="1646237"/>
            <a:ext cx="5386918"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800"/>
              <a:buFont typeface="Arial"/>
              <a:buNone/>
              <a:defRPr sz="28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65" name="Google Shape;65;gc1292de3c7_2_57"/>
          <p:cNvSpPr txBox="1">
            <a:spLocks noGrp="1"/>
          </p:cNvSpPr>
          <p:nvPr>
            <p:ph type="body" idx="2"/>
          </p:nvPr>
        </p:nvSpPr>
        <p:spPr>
          <a:xfrm>
            <a:off x="6257925" y="1646237"/>
            <a:ext cx="5389034" cy="639762"/>
          </a:xfrm>
          <a:prstGeom prst="rect">
            <a:avLst/>
          </a:prstGeom>
          <a:noFill/>
          <a:ln>
            <a:noFill/>
          </a:ln>
        </p:spPr>
        <p:txBody>
          <a:bodyPr spcFirstLastPara="1" wrap="square" lIns="108825" tIns="54425" rIns="108825" bIns="54425" anchor="b" anchorCtr="0">
            <a:noAutofit/>
          </a:bodyPr>
          <a:lstStyle>
            <a:lvl1pPr marL="457200" marR="0" lvl="0" indent="-228600" algn="l" rtl="0">
              <a:lnSpc>
                <a:spcPct val="100000"/>
              </a:lnSpc>
              <a:spcBef>
                <a:spcPts val="500"/>
              </a:spcBef>
              <a:spcAft>
                <a:spcPts val="0"/>
              </a:spcAft>
              <a:buClr>
                <a:srgbClr val="FFFFFF"/>
              </a:buClr>
              <a:buSzPts val="2800"/>
              <a:buFont typeface="Arial"/>
              <a:buNone/>
              <a:defRPr sz="2800" b="1" i="0" u="none" strike="noStrike" cap="none">
                <a:solidFill>
                  <a:srgbClr val="FFFFFF"/>
                </a:solidFill>
                <a:latin typeface="Arial Narrow"/>
                <a:ea typeface="Arial Narrow"/>
                <a:cs typeface="Arial Narrow"/>
                <a:sym typeface="Arial Narrow"/>
              </a:defRPr>
            </a:lvl1pPr>
            <a:lvl2pPr marL="914400" marR="0" lvl="1" indent="-228600" algn="l" rtl="0">
              <a:lnSpc>
                <a:spcPct val="100000"/>
              </a:lnSpc>
              <a:spcBef>
                <a:spcPts val="500"/>
              </a:spcBef>
              <a:spcAft>
                <a:spcPts val="0"/>
              </a:spcAft>
              <a:buClr>
                <a:schemeClr val="dk1"/>
              </a:buClr>
              <a:buSzPts val="2400"/>
              <a:buFont typeface="Arial"/>
              <a:buNone/>
              <a:defRPr sz="2400" b="1" i="0" u="none" strike="noStrike" cap="none">
                <a:solidFill>
                  <a:schemeClr val="dk1"/>
                </a:solidFill>
                <a:latin typeface="Arial Narrow"/>
                <a:ea typeface="Arial Narrow"/>
                <a:cs typeface="Arial Narrow"/>
                <a:sym typeface="Arial Narrow"/>
              </a:defRPr>
            </a:lvl2pPr>
            <a:lvl3pPr marL="1371600" marR="0" lvl="2" indent="-228600" algn="l" rtl="0">
              <a:lnSpc>
                <a:spcPct val="100000"/>
              </a:lnSpc>
              <a:spcBef>
                <a:spcPts val="400"/>
              </a:spcBef>
              <a:spcAft>
                <a:spcPts val="0"/>
              </a:spcAft>
              <a:buClr>
                <a:schemeClr val="dk1"/>
              </a:buClr>
              <a:buSzPts val="2100"/>
              <a:buFont typeface="Arial"/>
              <a:buNone/>
              <a:defRPr sz="2100" b="1" i="0" u="none" strike="noStrike" cap="none">
                <a:solidFill>
                  <a:schemeClr val="dk1"/>
                </a:solidFill>
                <a:latin typeface="Arial Narrow"/>
                <a:ea typeface="Arial Narrow"/>
                <a:cs typeface="Arial Narrow"/>
                <a:sym typeface="Arial Narrow"/>
              </a:defRPr>
            </a:lvl3pPr>
            <a:lvl4pPr marL="1828800" marR="0" lvl="3"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4pPr>
            <a:lvl5pPr marL="2286000" marR="0" lvl="4"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5pPr>
            <a:lvl6pPr marL="2743200" marR="0" lvl="5"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6pPr>
            <a:lvl7pPr marL="3200400" marR="0" lvl="6"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7pPr>
            <a:lvl8pPr marL="3657600" marR="0" lvl="7"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8pPr>
            <a:lvl9pPr marL="4114800" marR="0" lvl="8" indent="-228600" algn="l" rtl="0">
              <a:lnSpc>
                <a:spcPct val="100000"/>
              </a:lnSpc>
              <a:spcBef>
                <a:spcPts val="400"/>
              </a:spcBef>
              <a:spcAft>
                <a:spcPts val="0"/>
              </a:spcAft>
              <a:buClr>
                <a:schemeClr val="dk1"/>
              </a:buClr>
              <a:buSzPts val="1900"/>
              <a:buFont typeface="Arial"/>
              <a:buNone/>
              <a:defRPr sz="1900" b="1" i="0" u="none" strike="noStrike" cap="none">
                <a:solidFill>
                  <a:schemeClr val="dk1"/>
                </a:solidFill>
                <a:latin typeface="Arial Narrow"/>
                <a:ea typeface="Arial Narrow"/>
                <a:cs typeface="Arial Narrow"/>
                <a:sym typeface="Arial Narrow"/>
              </a:defRPr>
            </a:lvl9pPr>
          </a:lstStyle>
          <a:p>
            <a:endParaRPr/>
          </a:p>
        </p:txBody>
      </p:sp>
      <p:sp>
        <p:nvSpPr>
          <p:cNvPr id="66" name="Google Shape;66;gc1292de3c7_2_57"/>
          <p:cNvSpPr txBox="1">
            <a:spLocks noGrp="1"/>
          </p:cNvSpPr>
          <p:nvPr>
            <p:ph type="title"/>
          </p:nvPr>
        </p:nvSpPr>
        <p:spPr>
          <a:xfrm>
            <a:off x="609600" y="363451"/>
            <a:ext cx="11037358" cy="803838"/>
          </a:xfrm>
          <a:prstGeom prst="rect">
            <a:avLst/>
          </a:prstGeom>
          <a:noFill/>
          <a:ln>
            <a:noFill/>
          </a:ln>
        </p:spPr>
        <p:txBody>
          <a:bodyPr spcFirstLastPara="1" wrap="square" lIns="76200" tIns="38100" rIns="76200" bIns="38100" anchor="ctr" anchorCtr="0">
            <a:noAutofit/>
          </a:bodyPr>
          <a:lstStyle>
            <a:lvl1pPr marR="0" lvl="0" algn="l" rtl="0">
              <a:lnSpc>
                <a:spcPct val="100000"/>
              </a:lnSpc>
              <a:spcBef>
                <a:spcPts val="0"/>
              </a:spcBef>
              <a:spcAft>
                <a:spcPts val="0"/>
              </a:spcAft>
              <a:buClr>
                <a:srgbClr val="000000"/>
              </a:buClr>
              <a:buSzPts val="1200"/>
              <a:buFont typeface="Arial"/>
              <a:buNone/>
              <a:defRPr sz="4000" b="1" i="0" u="none" strike="noStrike" cap="none">
                <a:solidFill>
                  <a:srgbClr val="FFFFFF"/>
                </a:solidFill>
                <a:latin typeface="Arial Narrow"/>
                <a:ea typeface="Arial Narrow"/>
                <a:cs typeface="Arial Narrow"/>
                <a:sym typeface="Arial Narrow"/>
              </a:defRPr>
            </a:lvl1pPr>
            <a:lvl2pPr marR="0" lvl="1"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200"/>
              <a:buFont typeface="Arial"/>
              <a:buNone/>
              <a:defRPr sz="4300" b="0" i="0" u="none" strike="noStrike" cap="none">
                <a:solidFill>
                  <a:schemeClr val="dk1"/>
                </a:solidFill>
                <a:latin typeface="Calibri"/>
                <a:ea typeface="Calibri"/>
                <a:cs typeface="Calibri"/>
                <a:sym typeface="Calibri"/>
              </a:defRPr>
            </a:lvl9pPr>
          </a:lstStyle>
          <a:p>
            <a:endParaRPr/>
          </a:p>
        </p:txBody>
      </p:sp>
      <p:sp>
        <p:nvSpPr>
          <p:cNvPr id="67" name="Google Shape;67;gc1292de3c7_2_57"/>
          <p:cNvSpPr txBox="1">
            <a:spLocks noGrp="1"/>
          </p:cNvSpPr>
          <p:nvPr>
            <p:ph type="body" idx="3"/>
          </p:nvPr>
        </p:nvSpPr>
        <p:spPr>
          <a:xfrm>
            <a:off x="577850" y="2373312"/>
            <a:ext cx="5386918"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rgbClr val="FFFFFF"/>
              </a:buClr>
              <a:buSzPts val="2800"/>
              <a:buFont typeface="Arial"/>
              <a:buChar char="•"/>
              <a:defRPr sz="2800" b="0" i="0" u="none" strike="noStrike" cap="none">
                <a:solidFill>
                  <a:srgbClr val="FFFFFF"/>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rgbClr val="FFFFFF"/>
              </a:buClr>
              <a:buSzPts val="2400"/>
              <a:buFont typeface="Arial"/>
              <a:buChar char="–"/>
              <a:defRPr sz="2400" b="0" i="0" u="none" strike="noStrike" cap="none">
                <a:solidFill>
                  <a:srgbClr val="FFFFFF"/>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rgbClr val="FFFFFF"/>
              </a:buClr>
              <a:buSzPts val="2100"/>
              <a:buFont typeface="Arial"/>
              <a:buChar char="•"/>
              <a:defRPr sz="2100" b="0" i="0" u="none" strike="noStrike" cap="none">
                <a:solidFill>
                  <a:srgbClr val="FFFFFF"/>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rgbClr val="FFFFFF"/>
              </a:buClr>
              <a:buSzPts val="1900"/>
              <a:buFont typeface="Arial"/>
              <a:buChar char="–"/>
              <a:defRPr sz="1900" b="0" i="0" u="none" strike="noStrike" cap="none">
                <a:solidFill>
                  <a:srgbClr val="FFFFFF"/>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rgbClr val="FFFFFF"/>
              </a:buClr>
              <a:buSzPts val="1700"/>
              <a:buFont typeface="Arial"/>
              <a:buChar char="»"/>
              <a:defRPr sz="1700" b="0" i="0" u="none" strike="noStrike" cap="none">
                <a:solidFill>
                  <a:srgbClr val="FFFFFF"/>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sp>
        <p:nvSpPr>
          <p:cNvPr id="68" name="Google Shape;68;gc1292de3c7_2_57"/>
          <p:cNvSpPr txBox="1">
            <a:spLocks noGrp="1"/>
          </p:cNvSpPr>
          <p:nvPr>
            <p:ph type="body" idx="4"/>
          </p:nvPr>
        </p:nvSpPr>
        <p:spPr>
          <a:xfrm>
            <a:off x="6245225" y="2373312"/>
            <a:ext cx="5386918" cy="3665803"/>
          </a:xfrm>
          <a:prstGeom prst="rect">
            <a:avLst/>
          </a:prstGeom>
          <a:noFill/>
          <a:ln>
            <a:noFill/>
          </a:ln>
        </p:spPr>
        <p:txBody>
          <a:bodyPr spcFirstLastPara="1" wrap="square" lIns="108825" tIns="54425" rIns="108825" bIns="54425" anchor="t" anchorCtr="0">
            <a:noAutofit/>
          </a:bodyPr>
          <a:lstStyle>
            <a:lvl1pPr marL="457200" marR="0" lvl="0" indent="-406400" algn="l" rtl="0">
              <a:lnSpc>
                <a:spcPct val="100000"/>
              </a:lnSpc>
              <a:spcBef>
                <a:spcPts val="500"/>
              </a:spcBef>
              <a:spcAft>
                <a:spcPts val="0"/>
              </a:spcAft>
              <a:buClr>
                <a:srgbClr val="FFFFFF"/>
              </a:buClr>
              <a:buSzPts val="2800"/>
              <a:buFont typeface="Arial"/>
              <a:buChar char="•"/>
              <a:defRPr sz="2800" b="0" i="0" u="none" strike="noStrike" cap="none">
                <a:solidFill>
                  <a:srgbClr val="FFFFFF"/>
                </a:solidFill>
                <a:latin typeface="Arial Narrow"/>
                <a:ea typeface="Arial Narrow"/>
                <a:cs typeface="Arial Narrow"/>
                <a:sym typeface="Arial Narrow"/>
              </a:defRPr>
            </a:lvl1pPr>
            <a:lvl2pPr marL="914400" marR="0" lvl="1" indent="-381000" algn="l" rtl="0">
              <a:lnSpc>
                <a:spcPct val="100000"/>
              </a:lnSpc>
              <a:spcBef>
                <a:spcPts val="500"/>
              </a:spcBef>
              <a:spcAft>
                <a:spcPts val="0"/>
              </a:spcAft>
              <a:buClr>
                <a:srgbClr val="FFFFFF"/>
              </a:buClr>
              <a:buSzPts val="2400"/>
              <a:buFont typeface="Arial"/>
              <a:buChar char="–"/>
              <a:defRPr sz="2400" b="0" i="0" u="none" strike="noStrike" cap="none">
                <a:solidFill>
                  <a:srgbClr val="FFFFFF"/>
                </a:solidFill>
                <a:latin typeface="Arial Narrow"/>
                <a:ea typeface="Arial Narrow"/>
                <a:cs typeface="Arial Narrow"/>
                <a:sym typeface="Arial Narrow"/>
              </a:defRPr>
            </a:lvl2pPr>
            <a:lvl3pPr marL="1371600" marR="0" lvl="2" indent="-361950" algn="l" rtl="0">
              <a:lnSpc>
                <a:spcPct val="100000"/>
              </a:lnSpc>
              <a:spcBef>
                <a:spcPts val="400"/>
              </a:spcBef>
              <a:spcAft>
                <a:spcPts val="0"/>
              </a:spcAft>
              <a:buClr>
                <a:srgbClr val="FFFFFF"/>
              </a:buClr>
              <a:buSzPts val="2100"/>
              <a:buFont typeface="Arial"/>
              <a:buChar char="•"/>
              <a:defRPr sz="2100" b="0" i="0" u="none" strike="noStrike" cap="none">
                <a:solidFill>
                  <a:srgbClr val="FFFFFF"/>
                </a:solidFill>
                <a:latin typeface="Arial Narrow"/>
                <a:ea typeface="Arial Narrow"/>
                <a:cs typeface="Arial Narrow"/>
                <a:sym typeface="Arial Narrow"/>
              </a:defRPr>
            </a:lvl3pPr>
            <a:lvl4pPr marL="1828800" marR="0" lvl="3" indent="-349250" algn="l" rtl="0">
              <a:lnSpc>
                <a:spcPct val="100000"/>
              </a:lnSpc>
              <a:spcBef>
                <a:spcPts val="400"/>
              </a:spcBef>
              <a:spcAft>
                <a:spcPts val="0"/>
              </a:spcAft>
              <a:buClr>
                <a:srgbClr val="FFFFFF"/>
              </a:buClr>
              <a:buSzPts val="1900"/>
              <a:buFont typeface="Arial"/>
              <a:buChar char="–"/>
              <a:defRPr sz="1900" b="0" i="0" u="none" strike="noStrike" cap="none">
                <a:solidFill>
                  <a:srgbClr val="FFFFFF"/>
                </a:solidFill>
                <a:latin typeface="Arial Narrow"/>
                <a:ea typeface="Arial Narrow"/>
                <a:cs typeface="Arial Narrow"/>
                <a:sym typeface="Arial Narrow"/>
              </a:defRPr>
            </a:lvl4pPr>
            <a:lvl5pPr marL="2286000" marR="0" lvl="4" indent="-336550" algn="l" rtl="0">
              <a:lnSpc>
                <a:spcPct val="100000"/>
              </a:lnSpc>
              <a:spcBef>
                <a:spcPts val="400"/>
              </a:spcBef>
              <a:spcAft>
                <a:spcPts val="0"/>
              </a:spcAft>
              <a:buClr>
                <a:srgbClr val="FFFFFF"/>
              </a:buClr>
              <a:buSzPts val="1700"/>
              <a:buFont typeface="Arial"/>
              <a:buChar char="»"/>
              <a:defRPr sz="1700" b="0" i="0" u="none" strike="noStrike" cap="none">
                <a:solidFill>
                  <a:srgbClr val="FFFFFF"/>
                </a:solidFill>
                <a:latin typeface="Arial Narrow"/>
                <a:ea typeface="Arial Narrow"/>
                <a:cs typeface="Arial Narrow"/>
                <a:sym typeface="Arial Narrow"/>
              </a:defRPr>
            </a:lvl5pPr>
            <a:lvl6pPr marL="2743200" marR="0" lvl="5"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6pPr>
            <a:lvl7pPr marL="3200400" marR="0" lvl="6"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7pPr>
            <a:lvl8pPr marL="3657600" marR="0" lvl="7"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8pPr>
            <a:lvl9pPr marL="4114800" marR="0" lvl="8" indent="-349250" algn="l" rtl="0">
              <a:lnSpc>
                <a:spcPct val="100000"/>
              </a:lnSpc>
              <a:spcBef>
                <a:spcPts val="400"/>
              </a:spcBef>
              <a:spcAft>
                <a:spcPts val="0"/>
              </a:spcAft>
              <a:buClr>
                <a:schemeClr val="dk1"/>
              </a:buClr>
              <a:buSzPts val="1900"/>
              <a:buFont typeface="Arial"/>
              <a:buChar char="•"/>
              <a:defRPr sz="1900" b="0" i="0" u="none" strike="noStrike" cap="none">
                <a:solidFill>
                  <a:schemeClr val="dk1"/>
                </a:solidFill>
                <a:latin typeface="Arial Narrow"/>
                <a:ea typeface="Arial Narrow"/>
                <a:cs typeface="Arial Narrow"/>
                <a:sym typeface="Arial Narrow"/>
              </a:defRPr>
            </a:lvl9pPr>
          </a:lstStyle>
          <a:p>
            <a:endParaRPr/>
          </a:p>
        </p:txBody>
      </p:sp>
      <p:pic>
        <p:nvPicPr>
          <p:cNvPr id="69" name="Google Shape;69;gc1292de3c7_2_57"/>
          <p:cNvPicPr preferRelativeResize="0"/>
          <p:nvPr/>
        </p:nvPicPr>
        <p:blipFill rotWithShape="1">
          <a:blip r:embed="rId2">
            <a:alphaModFix/>
          </a:blip>
          <a:srcRect/>
          <a:stretch/>
        </p:blipFill>
        <p:spPr>
          <a:xfrm>
            <a:off x="566033" y="6206062"/>
            <a:ext cx="3714750" cy="34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gc1292de3c7_2_0"/>
          <p:cNvSpPr txBox="1">
            <a:spLocks noGrp="1"/>
          </p:cNvSpPr>
          <p:nvPr>
            <p:ph type="sldNum" idx="12"/>
          </p:nvPr>
        </p:nvSpPr>
        <p:spPr>
          <a:xfrm>
            <a:off x="11567711" y="6356615"/>
            <a:ext cx="379229" cy="365125"/>
          </a:xfrm>
          <a:prstGeom prst="rect">
            <a:avLst/>
          </a:prstGeom>
          <a:noFill/>
          <a:ln>
            <a:noFill/>
          </a:ln>
        </p:spPr>
        <p:txBody>
          <a:bodyPr spcFirstLastPara="1" wrap="square" lIns="76200" tIns="38100" rIns="76200" bIns="381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Arial Narrow"/>
                <a:ea typeface="Arial Narrow"/>
                <a:cs typeface="Arial Narrow"/>
                <a:sym typeface="Arial Narrow"/>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3">
          <p15:clr>
            <a:srgbClr val="F26B43"/>
          </p15:clr>
        </p15:guide>
        <p15:guide id="2" pos="7337">
          <p15:clr>
            <a:srgbClr val="F26B43"/>
          </p15:clr>
        </p15:guide>
        <p15:guide id="3" pos="3840">
          <p15:clr>
            <a:srgbClr val="F26B43"/>
          </p15:clr>
        </p15:guide>
        <p15:guide id="4" orient="horz" pos="3804">
          <p15:clr>
            <a:srgbClr val="F26B43"/>
          </p15:clr>
        </p15:guide>
        <p15:guide id="5" orient="horz" pos="76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c1292de3c7_2_165"/>
          <p:cNvSpPr txBox="1">
            <a:spLocks noGrp="1"/>
          </p:cNvSpPr>
          <p:nvPr>
            <p:ph type="title"/>
          </p:nvPr>
        </p:nvSpPr>
        <p:spPr>
          <a:xfrm>
            <a:off x="609600" y="363451"/>
            <a:ext cx="10743600" cy="8040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1200"/>
              <a:buNone/>
            </a:pPr>
            <a:r>
              <a:rPr lang="en-US" dirty="0">
                <a:latin typeface="Calibri"/>
                <a:ea typeface="Calibri"/>
                <a:cs typeface="Calibri"/>
                <a:sym typeface="Calibri"/>
              </a:rPr>
              <a:t>Team </a:t>
            </a:r>
            <a:r>
              <a:rPr lang="en-US" sz="3600" dirty="0">
                <a:latin typeface="Calibri"/>
                <a:ea typeface="Calibri"/>
                <a:cs typeface="Calibri"/>
                <a:sym typeface="Calibri"/>
              </a:rPr>
              <a:t>12</a:t>
            </a:r>
            <a:endParaRPr dirty="0">
              <a:latin typeface="Calibri"/>
              <a:ea typeface="Calibri"/>
              <a:cs typeface="Calibri"/>
              <a:sym typeface="Calibri"/>
            </a:endParaRPr>
          </a:p>
        </p:txBody>
      </p:sp>
      <p:sp>
        <p:nvSpPr>
          <p:cNvPr id="169" name="Google Shape;169;gc1292de3c7_2_165"/>
          <p:cNvSpPr txBox="1"/>
          <p:nvPr/>
        </p:nvSpPr>
        <p:spPr>
          <a:xfrm>
            <a:off x="1145167" y="3090233"/>
            <a:ext cx="1909200" cy="414900"/>
          </a:xfrm>
          <a:prstGeom prst="rect">
            <a:avLst/>
          </a:prstGeom>
          <a:noFill/>
          <a:ln>
            <a:noFill/>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70" name="Google Shape;170;gc1292de3c7_2_165"/>
          <p:cNvSpPr txBox="1"/>
          <p:nvPr/>
        </p:nvSpPr>
        <p:spPr>
          <a:xfrm>
            <a:off x="95991" y="4546663"/>
            <a:ext cx="2958376" cy="1388042"/>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400"/>
              <a:buFont typeface="Arial"/>
              <a:buNone/>
            </a:pPr>
            <a:r>
              <a:rPr lang="en-US" sz="2400" b="1" dirty="0">
                <a:solidFill>
                  <a:schemeClr val="dk1"/>
                </a:solidFill>
                <a:latin typeface="Calibri"/>
                <a:ea typeface="Calibri"/>
                <a:cs typeface="Calibri"/>
                <a:sym typeface="Calibri"/>
              </a:rPr>
              <a:t>Chen Ling</a:t>
            </a:r>
            <a:endParaRPr sz="2400" b="1" i="0" u="none" strike="noStrike" cap="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Calibri"/>
                <a:ea typeface="Calibri"/>
                <a:cs typeface="Calibri"/>
                <a:sym typeface="Calibri"/>
              </a:rPr>
              <a:t>MSBA </a:t>
            </a:r>
            <a:endParaRPr dirty="0"/>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Calibri"/>
                <a:ea typeface="Calibri"/>
                <a:cs typeface="Calibri"/>
                <a:sym typeface="Calibri"/>
              </a:rPr>
              <a:t>Bentley University</a:t>
            </a:r>
            <a:endParaRPr sz="2200" b="0" i="0" u="none" strike="noStrike" cap="none" dirty="0">
              <a:solidFill>
                <a:schemeClr val="dk1"/>
              </a:solidFill>
              <a:latin typeface="Calibri"/>
              <a:ea typeface="Calibri"/>
              <a:cs typeface="Calibri"/>
              <a:sym typeface="Calibri"/>
            </a:endParaRPr>
          </a:p>
        </p:txBody>
      </p:sp>
      <p:sp>
        <p:nvSpPr>
          <p:cNvPr id="171" name="Google Shape;171;gc1292de3c7_2_165"/>
          <p:cNvSpPr/>
          <p:nvPr/>
        </p:nvSpPr>
        <p:spPr>
          <a:xfrm>
            <a:off x="224423" y="1721923"/>
            <a:ext cx="2667193" cy="2650052"/>
          </a:xfrm>
          <a:prstGeom prst="ellipse">
            <a:avLst/>
          </a:prstGeom>
          <a:blipFill>
            <a:blip r:embed="rId3"/>
            <a:stretch>
              <a:fillRect/>
            </a:stretch>
          </a:blipFill>
          <a:ln w="25400" cap="flat" cmpd="sng">
            <a:solidFill>
              <a:srgbClr val="211E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gc1292de3c7_2_165"/>
          <p:cNvSpPr/>
          <p:nvPr/>
        </p:nvSpPr>
        <p:spPr>
          <a:xfrm>
            <a:off x="6181989" y="1721923"/>
            <a:ext cx="2667193" cy="2650052"/>
          </a:xfrm>
          <a:prstGeom prst="ellipse">
            <a:avLst/>
          </a:prstGeom>
          <a:blipFill>
            <a:blip r:embed="rId4"/>
            <a:stretch>
              <a:fillRect/>
            </a:stretch>
          </a:blipFill>
          <a:ln w="25400" cap="flat" cmpd="sng">
            <a:solidFill>
              <a:srgbClr val="211E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gc1292de3c7_2_165"/>
          <p:cNvSpPr/>
          <p:nvPr/>
        </p:nvSpPr>
        <p:spPr>
          <a:xfrm>
            <a:off x="3203206" y="1721923"/>
            <a:ext cx="2667193" cy="2650052"/>
          </a:xfrm>
          <a:prstGeom prst="ellipse">
            <a:avLst/>
          </a:prstGeom>
          <a:blipFill>
            <a:blip r:embed="rId5"/>
            <a:stretch>
              <a:fillRect/>
            </a:stretch>
          </a:blipFill>
          <a:ln w="25400" cap="flat" cmpd="sng">
            <a:solidFill>
              <a:srgbClr val="211E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gc1292de3c7_2_165"/>
          <p:cNvSpPr/>
          <p:nvPr/>
        </p:nvSpPr>
        <p:spPr>
          <a:xfrm>
            <a:off x="9160772" y="1721923"/>
            <a:ext cx="2667193" cy="2650052"/>
          </a:xfrm>
          <a:prstGeom prst="ellipse">
            <a:avLst/>
          </a:prstGeom>
          <a:blipFill>
            <a:blip r:embed="rId6"/>
            <a:stretch>
              <a:fillRect/>
            </a:stretch>
          </a:blipFill>
          <a:ln w="25400" cap="flat" cmpd="sng">
            <a:solidFill>
              <a:srgbClr val="211E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gc1292de3c7_2_165"/>
          <p:cNvSpPr txBox="1"/>
          <p:nvPr/>
        </p:nvSpPr>
        <p:spPr>
          <a:xfrm>
            <a:off x="6036397" y="4546663"/>
            <a:ext cx="2958376" cy="1388042"/>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Jianyi Liao</a:t>
            </a:r>
            <a:endParaRPr sz="2400" b="1" i="0" u="none" strike="noStrike" cap="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Calibri"/>
                <a:ea typeface="Calibri"/>
                <a:cs typeface="Calibri"/>
                <a:sym typeface="Calibri"/>
              </a:rPr>
              <a:t>MSBA </a:t>
            </a:r>
            <a:endParaRPr dirty="0"/>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Calibri"/>
                <a:ea typeface="Calibri"/>
                <a:cs typeface="Calibri"/>
                <a:sym typeface="Calibri"/>
              </a:rPr>
              <a:t>Bentley University</a:t>
            </a:r>
          </a:p>
        </p:txBody>
      </p:sp>
      <p:sp>
        <p:nvSpPr>
          <p:cNvPr id="176" name="Google Shape;176;gc1292de3c7_2_165"/>
          <p:cNvSpPr txBox="1"/>
          <p:nvPr/>
        </p:nvSpPr>
        <p:spPr>
          <a:xfrm>
            <a:off x="3057614" y="4546663"/>
            <a:ext cx="2958376" cy="1388042"/>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Han Wu</a:t>
            </a:r>
            <a:endParaRPr sz="2400" b="1" i="0" u="none" strike="noStrike" cap="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Calibri"/>
                <a:ea typeface="Calibri"/>
                <a:cs typeface="Calibri"/>
                <a:sym typeface="Calibri"/>
              </a:rPr>
              <a:t>MSBA </a:t>
            </a:r>
            <a:endParaRPr dirty="0"/>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Calibri"/>
                <a:ea typeface="Calibri"/>
                <a:cs typeface="Calibri"/>
                <a:sym typeface="Calibri"/>
              </a:rPr>
              <a:t>Bentley University</a:t>
            </a:r>
          </a:p>
        </p:txBody>
      </p:sp>
      <p:sp>
        <p:nvSpPr>
          <p:cNvPr id="177" name="Google Shape;177;gc1292de3c7_2_165"/>
          <p:cNvSpPr txBox="1"/>
          <p:nvPr/>
        </p:nvSpPr>
        <p:spPr>
          <a:xfrm>
            <a:off x="9015180" y="4546663"/>
            <a:ext cx="2958376" cy="1388042"/>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Xiaoshuang Liu</a:t>
            </a:r>
            <a:endParaRPr sz="2400" b="1" i="0" u="none" strike="noStrike" cap="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2200"/>
              <a:buFont typeface="Arial"/>
              <a:buNone/>
            </a:pPr>
            <a:r>
              <a:rPr lang="en-US" sz="2200" b="0" i="0" u="none" strike="noStrike" cap="none" dirty="0">
                <a:solidFill>
                  <a:schemeClr val="dk1"/>
                </a:solidFill>
                <a:latin typeface="Calibri"/>
                <a:ea typeface="Calibri"/>
                <a:cs typeface="Calibri"/>
                <a:sym typeface="Calibri"/>
              </a:rPr>
              <a:t>MSBA </a:t>
            </a:r>
            <a:endParaRPr dirty="0"/>
          </a:p>
          <a:p>
            <a:pPr algn="ctr">
              <a:lnSpc>
                <a:spcPct val="115000"/>
              </a:lnSpc>
              <a:buSzPts val="2200"/>
            </a:pPr>
            <a:r>
              <a:rPr lang="en-US" sz="2200" b="0" i="0" u="none" strike="noStrike" cap="none" dirty="0">
                <a:solidFill>
                  <a:schemeClr val="dk1"/>
                </a:solidFill>
                <a:latin typeface="Calibri"/>
                <a:ea typeface="Calibri"/>
                <a:cs typeface="Calibri"/>
                <a:sym typeface="Calibri"/>
              </a:rPr>
              <a:t>Bentley University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Babson-PPT-Theme-2015_Wide-Screen_2">
  <a:themeElements>
    <a:clrScheme name="Babson Theme">
      <a:dk1>
        <a:srgbClr val="006643"/>
      </a:dk1>
      <a:lt1>
        <a:srgbClr val="EDE8C4"/>
      </a:lt1>
      <a:dk2>
        <a:srgbClr val="005172"/>
      </a:dk2>
      <a:lt2>
        <a:srgbClr val="DAD7CB"/>
      </a:lt2>
      <a:accent1>
        <a:srgbClr val="5BBBB7"/>
      </a:accent1>
      <a:accent2>
        <a:srgbClr val="9EB28F"/>
      </a:accent2>
      <a:accent3>
        <a:srgbClr val="6C6F70"/>
      </a:accent3>
      <a:accent4>
        <a:srgbClr val="DDD055"/>
      </a:accent4>
      <a:accent5>
        <a:srgbClr val="C7D28A"/>
      </a:accent5>
      <a:accent6>
        <a:srgbClr val="69923A"/>
      </a:accent6>
      <a:hlink>
        <a:srgbClr val="69923A"/>
      </a:hlink>
      <a:folHlink>
        <a:srgbClr val="0051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114</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Narrow</vt:lpstr>
      <vt:lpstr>Arial</vt:lpstr>
      <vt:lpstr>NTR</vt:lpstr>
      <vt:lpstr>Calibri</vt:lpstr>
      <vt:lpstr>Babson-PPT-Theme-2015_Wide-Screen_2</vt:lpstr>
      <vt:lpstr>Team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12</dc:title>
  <dc:creator>Jetfabrik Design</dc:creator>
  <cp:lastModifiedBy>Liu, Xiaoshuang</cp:lastModifiedBy>
  <cp:revision>4</cp:revision>
  <dcterms:created xsi:type="dcterms:W3CDTF">2018-12-21T22:04:22Z</dcterms:created>
  <dcterms:modified xsi:type="dcterms:W3CDTF">2021-04-08T00:45:21Z</dcterms:modified>
</cp:coreProperties>
</file>