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43891200" cy="32918400"/>
  <p:notesSz cx="6858000" cy="9144000"/>
  <p:embeddedFontLst>
    <p:embeddedFont>
      <p:font typeface="Calibri" panose="020F0502020204030204" pitchFamily="34" charset="0"/>
      <p:regular r:id="rId4"/>
      <p:bold r:id="rId5"/>
      <p:italic r:id="rId6"/>
      <p:boldItalic r:id="rId7"/>
    </p:embeddedFont>
    <p:embeddedFont>
      <p:font typeface="Cambria" panose="02040503050406030204" pitchFamily="18" charset="0"/>
      <p:regular r:id="rId8"/>
      <p:bold r:id="rId9"/>
      <p:italic r:id="rId10"/>
      <p:boldItalic r:id="rId11"/>
    </p:embeddedFont>
    <p:embeddedFont>
      <p:font typeface="Open Sans" panose="020B060402020202020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6" roundtripDataSignature="AMtx7mhG0ZPzkbWX0bGcxvKJnVrvnm5XW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92" autoAdjust="0"/>
  </p:normalViewPr>
  <p:slideViewPr>
    <p:cSldViewPr snapToGrid="0">
      <p:cViewPr varScale="1">
        <p:scale>
          <a:sx n="22" d="100"/>
          <a:sy n="22" d="100"/>
        </p:scale>
        <p:origin x="1770" y="126"/>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font" Target="fonts/font12.fntdata"/><Relationship Id="rId10" Type="http://schemas.openxmlformats.org/officeDocument/2006/relationships/font" Target="fonts/font7.fntdata"/><Relationship Id="rId19"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799" cy="457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799" cy="457200"/>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1740"/>
              </a:spcBef>
              <a:spcAft>
                <a:spcPts val="0"/>
              </a:spcAft>
              <a:buClr>
                <a:schemeClr val="dk1"/>
              </a:buClr>
              <a:buSzPts val="5800"/>
              <a:buFont typeface="Calibri"/>
              <a:buNone/>
              <a:defRPr sz="5800" b="0" i="0" u="none" strike="noStrike" cap="none">
                <a:solidFill>
                  <a:schemeClr val="dk1"/>
                </a:solidFill>
                <a:latin typeface="Calibri"/>
                <a:ea typeface="Calibri"/>
                <a:cs typeface="Calibri"/>
                <a:sym typeface="Calibri"/>
              </a:defRPr>
            </a:lvl1pPr>
            <a:lvl2pPr marL="914400" marR="0" lvl="1" indent="-228600" algn="l" rtl="0">
              <a:spcBef>
                <a:spcPts val="1740"/>
              </a:spcBef>
              <a:spcAft>
                <a:spcPts val="0"/>
              </a:spcAft>
              <a:buClr>
                <a:schemeClr val="dk1"/>
              </a:buClr>
              <a:buSzPts val="5800"/>
              <a:buFont typeface="Calibri"/>
              <a:buNone/>
              <a:defRPr sz="5800" b="0" i="0" u="none" strike="noStrike" cap="none">
                <a:solidFill>
                  <a:schemeClr val="dk1"/>
                </a:solidFill>
                <a:latin typeface="Calibri"/>
                <a:ea typeface="Calibri"/>
                <a:cs typeface="Calibri"/>
                <a:sym typeface="Calibri"/>
              </a:defRPr>
            </a:lvl2pPr>
            <a:lvl3pPr marL="1371600" marR="0" lvl="2" indent="-228600" algn="l" rtl="0">
              <a:spcBef>
                <a:spcPts val="1740"/>
              </a:spcBef>
              <a:spcAft>
                <a:spcPts val="0"/>
              </a:spcAft>
              <a:buClr>
                <a:schemeClr val="dk1"/>
              </a:buClr>
              <a:buSzPts val="5800"/>
              <a:buFont typeface="Calibri"/>
              <a:buNone/>
              <a:defRPr sz="5800" b="0" i="0" u="none" strike="noStrike" cap="none">
                <a:solidFill>
                  <a:schemeClr val="dk1"/>
                </a:solidFill>
                <a:latin typeface="Calibri"/>
                <a:ea typeface="Calibri"/>
                <a:cs typeface="Calibri"/>
                <a:sym typeface="Calibri"/>
              </a:defRPr>
            </a:lvl3pPr>
            <a:lvl4pPr marL="1828800" marR="0" lvl="3" indent="-228600" algn="l" rtl="0">
              <a:spcBef>
                <a:spcPts val="1740"/>
              </a:spcBef>
              <a:spcAft>
                <a:spcPts val="0"/>
              </a:spcAft>
              <a:buClr>
                <a:schemeClr val="dk1"/>
              </a:buClr>
              <a:buSzPts val="5800"/>
              <a:buFont typeface="Calibri"/>
              <a:buNone/>
              <a:defRPr sz="5800" b="0" i="0" u="none" strike="noStrike" cap="none">
                <a:solidFill>
                  <a:schemeClr val="dk1"/>
                </a:solidFill>
                <a:latin typeface="Calibri"/>
                <a:ea typeface="Calibri"/>
                <a:cs typeface="Calibri"/>
                <a:sym typeface="Calibri"/>
              </a:defRPr>
            </a:lvl4pPr>
            <a:lvl5pPr marL="2286000" marR="0" lvl="4" indent="-228600" algn="l" rtl="0">
              <a:spcBef>
                <a:spcPts val="1740"/>
              </a:spcBef>
              <a:spcAft>
                <a:spcPts val="0"/>
              </a:spcAft>
              <a:buClr>
                <a:schemeClr val="dk1"/>
              </a:buClr>
              <a:buSzPts val="5800"/>
              <a:buFont typeface="Calibri"/>
              <a:buNone/>
              <a:defRPr sz="5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Clr>
                <a:schemeClr val="dk1"/>
              </a:buClr>
              <a:buSzPts val="5800"/>
              <a:buFont typeface="Calibri"/>
              <a:buNone/>
              <a:defRPr sz="58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Clr>
                <a:schemeClr val="dk1"/>
              </a:buClr>
              <a:buSzPts val="5800"/>
              <a:buFont typeface="Calibri"/>
              <a:buNone/>
              <a:defRPr sz="58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Clr>
                <a:schemeClr val="dk1"/>
              </a:buClr>
              <a:buSzPts val="5800"/>
              <a:buFont typeface="Calibri"/>
              <a:buNone/>
              <a:defRPr sz="58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Clr>
                <a:schemeClr val="dk1"/>
              </a:buClr>
              <a:buSzPts val="5800"/>
              <a:buFont typeface="Calibri"/>
              <a:buNone/>
              <a:defRPr sz="58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799" cy="4572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3"/>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
        <p:cNvGrpSpPr/>
        <p:nvPr/>
      </p:nvGrpSpPr>
      <p:grpSpPr>
        <a:xfrm>
          <a:off x="0" y="0"/>
          <a:ext cx="0" cy="0"/>
          <a:chOff x="0" y="0"/>
          <a:chExt cx="0" cy="0"/>
        </a:xfrm>
      </p:grpSpPr>
      <p:sp>
        <p:nvSpPr>
          <p:cNvPr id="18" name="Google Shape;1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 name="Google Shape;19;p1:notes"/>
          <p:cNvSpPr txBox="1">
            <a:spLocks noGrp="1"/>
          </p:cNvSpPr>
          <p:nvPr>
            <p:ph type="body" idx="1"/>
          </p:nvPr>
        </p:nvSpPr>
        <p:spPr>
          <a:xfrm>
            <a:off x="685800" y="4343400"/>
            <a:ext cx="5486399"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450"/>
              <a:buFont typeface="Calibri"/>
              <a:buNone/>
            </a:pPr>
            <a:endParaRPr sz="5800" b="0" i="0" u="none" strike="noStrike" cap="none">
              <a:solidFill>
                <a:schemeClr val="dk1"/>
              </a:solidFill>
              <a:latin typeface="Calibri"/>
              <a:ea typeface="Calibri"/>
              <a:cs typeface="Calibri"/>
              <a:sym typeface="Calibri"/>
            </a:endParaRPr>
          </a:p>
        </p:txBody>
      </p:sp>
      <p:sp>
        <p:nvSpPr>
          <p:cNvPr id="20" name="Google Shape;20;p1:notes"/>
          <p:cNvSpPr txBox="1">
            <a:spLocks noGrp="1"/>
          </p:cNvSpPr>
          <p:nvPr>
            <p:ph type="sldNum" idx="12"/>
          </p:nvPr>
        </p:nvSpPr>
        <p:spPr>
          <a:xfrm>
            <a:off x="3884612" y="8685213"/>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1</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3"/>
          <p:cNvSpPr txBox="1">
            <a:spLocks noGrp="1"/>
          </p:cNvSpPr>
          <p:nvPr>
            <p:ph type="ctrTitle"/>
          </p:nvPr>
        </p:nvSpPr>
        <p:spPr>
          <a:xfrm>
            <a:off x="3291417" y="10225767"/>
            <a:ext cx="37308366" cy="7055984"/>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dk1"/>
              </a:buClr>
              <a:buSzPts val="21100"/>
              <a:buFont typeface="Cambria"/>
              <a:buNone/>
              <a:defRPr sz="21100" b="0" i="0" u="none" strike="noStrike" cap="none">
                <a:solidFill>
                  <a:schemeClr val="dk1"/>
                </a:solidFill>
                <a:latin typeface="Cambria"/>
                <a:ea typeface="Cambria"/>
                <a:cs typeface="Cambria"/>
                <a:sym typeface="Cambria"/>
              </a:defRPr>
            </a:lvl1pPr>
            <a:lvl2pPr marR="0" lvl="1" algn="ctr" rtl="0">
              <a:spcBef>
                <a:spcPts val="0"/>
              </a:spcBef>
              <a:spcAft>
                <a:spcPts val="0"/>
              </a:spcAft>
              <a:buClr>
                <a:schemeClr val="dk1"/>
              </a:buClr>
              <a:buSzPts val="21100"/>
              <a:buFont typeface="Arial"/>
              <a:buNone/>
              <a:defRPr sz="21100" b="0" i="0" u="none" strike="noStrike" cap="none">
                <a:solidFill>
                  <a:schemeClr val="dk1"/>
                </a:solidFill>
                <a:latin typeface="Arial"/>
                <a:ea typeface="Arial"/>
                <a:cs typeface="Arial"/>
                <a:sym typeface="Arial"/>
              </a:defRPr>
            </a:lvl2pPr>
            <a:lvl3pPr marR="0" lvl="2" algn="ctr" rtl="0">
              <a:spcBef>
                <a:spcPts val="0"/>
              </a:spcBef>
              <a:spcAft>
                <a:spcPts val="0"/>
              </a:spcAft>
              <a:buClr>
                <a:schemeClr val="dk1"/>
              </a:buClr>
              <a:buSzPts val="21100"/>
              <a:buFont typeface="Arial"/>
              <a:buNone/>
              <a:defRPr sz="21100" b="0" i="0" u="none" strike="noStrike" cap="none">
                <a:solidFill>
                  <a:schemeClr val="dk1"/>
                </a:solidFill>
                <a:latin typeface="Arial"/>
                <a:ea typeface="Arial"/>
                <a:cs typeface="Arial"/>
                <a:sym typeface="Arial"/>
              </a:defRPr>
            </a:lvl3pPr>
            <a:lvl4pPr marR="0" lvl="3" algn="ctr" rtl="0">
              <a:spcBef>
                <a:spcPts val="0"/>
              </a:spcBef>
              <a:spcAft>
                <a:spcPts val="0"/>
              </a:spcAft>
              <a:buClr>
                <a:schemeClr val="dk1"/>
              </a:buClr>
              <a:buSzPts val="21100"/>
              <a:buFont typeface="Arial"/>
              <a:buNone/>
              <a:defRPr sz="21100" b="0" i="0" u="none" strike="noStrike" cap="none">
                <a:solidFill>
                  <a:schemeClr val="dk1"/>
                </a:solidFill>
                <a:latin typeface="Arial"/>
                <a:ea typeface="Arial"/>
                <a:cs typeface="Arial"/>
                <a:sym typeface="Arial"/>
              </a:defRPr>
            </a:lvl4pPr>
            <a:lvl5pPr marR="0" lvl="4" algn="ctr" rtl="0">
              <a:spcBef>
                <a:spcPts val="0"/>
              </a:spcBef>
              <a:spcAft>
                <a:spcPts val="0"/>
              </a:spcAft>
              <a:buClr>
                <a:schemeClr val="dk1"/>
              </a:buClr>
              <a:buSzPts val="21100"/>
              <a:buFont typeface="Arial"/>
              <a:buNone/>
              <a:defRPr sz="21100" b="0" i="0" u="none" strike="noStrike" cap="none">
                <a:solidFill>
                  <a:schemeClr val="dk1"/>
                </a:solidFill>
                <a:latin typeface="Arial"/>
                <a:ea typeface="Arial"/>
                <a:cs typeface="Arial"/>
                <a:sym typeface="Arial"/>
              </a:defRPr>
            </a:lvl5pPr>
            <a:lvl6pPr marR="0" lvl="5" algn="ctr" rtl="0">
              <a:spcBef>
                <a:spcPts val="0"/>
              </a:spcBef>
              <a:spcAft>
                <a:spcPts val="0"/>
              </a:spcAft>
              <a:buClr>
                <a:schemeClr val="dk1"/>
              </a:buClr>
              <a:buSzPts val="21100"/>
              <a:buFont typeface="Calibri"/>
              <a:buNone/>
              <a:defRPr sz="21100" b="0" i="0" u="none" strike="noStrike" cap="none">
                <a:solidFill>
                  <a:schemeClr val="dk1"/>
                </a:solidFill>
                <a:latin typeface="Calibri"/>
                <a:ea typeface="Calibri"/>
                <a:cs typeface="Calibri"/>
                <a:sym typeface="Calibri"/>
              </a:defRPr>
            </a:lvl6pPr>
            <a:lvl7pPr marR="0" lvl="6" algn="ctr" rtl="0">
              <a:spcBef>
                <a:spcPts val="0"/>
              </a:spcBef>
              <a:spcAft>
                <a:spcPts val="0"/>
              </a:spcAft>
              <a:buClr>
                <a:schemeClr val="dk1"/>
              </a:buClr>
              <a:buSzPts val="21100"/>
              <a:buFont typeface="Calibri"/>
              <a:buNone/>
              <a:defRPr sz="21100" b="0" i="0" u="none" strike="noStrike" cap="none">
                <a:solidFill>
                  <a:schemeClr val="dk1"/>
                </a:solidFill>
                <a:latin typeface="Calibri"/>
                <a:ea typeface="Calibri"/>
                <a:cs typeface="Calibri"/>
                <a:sym typeface="Calibri"/>
              </a:defRPr>
            </a:lvl7pPr>
            <a:lvl8pPr marR="0" lvl="7" algn="ctr" rtl="0">
              <a:spcBef>
                <a:spcPts val="0"/>
              </a:spcBef>
              <a:spcAft>
                <a:spcPts val="0"/>
              </a:spcAft>
              <a:buClr>
                <a:schemeClr val="dk1"/>
              </a:buClr>
              <a:buSzPts val="21100"/>
              <a:buFont typeface="Calibri"/>
              <a:buNone/>
              <a:defRPr sz="21100" b="0" i="0" u="none" strike="noStrike" cap="none">
                <a:solidFill>
                  <a:schemeClr val="dk1"/>
                </a:solidFill>
                <a:latin typeface="Calibri"/>
                <a:ea typeface="Calibri"/>
                <a:cs typeface="Calibri"/>
                <a:sym typeface="Calibri"/>
              </a:defRPr>
            </a:lvl8pPr>
            <a:lvl9pPr marR="0" lvl="8" algn="ctr" rtl="0">
              <a:spcBef>
                <a:spcPts val="0"/>
              </a:spcBef>
              <a:spcAft>
                <a:spcPts val="0"/>
              </a:spcAft>
              <a:buClr>
                <a:schemeClr val="dk1"/>
              </a:buClr>
              <a:buSzPts val="21100"/>
              <a:buFont typeface="Calibri"/>
              <a:buNone/>
              <a:defRPr sz="21100" b="0" i="0" u="none" strike="noStrike" cap="none">
                <a:solidFill>
                  <a:schemeClr val="dk1"/>
                </a:solidFill>
                <a:latin typeface="Calibri"/>
                <a:ea typeface="Calibri"/>
                <a:cs typeface="Calibri"/>
                <a:sym typeface="Calibri"/>
              </a:defRPr>
            </a:lvl9pPr>
          </a:lstStyle>
          <a:p>
            <a:endParaRPr/>
          </a:p>
        </p:txBody>
      </p:sp>
      <p:sp>
        <p:nvSpPr>
          <p:cNvPr id="16" name="Google Shape;16;p3"/>
          <p:cNvSpPr txBox="1">
            <a:spLocks noGrp="1"/>
          </p:cNvSpPr>
          <p:nvPr>
            <p:ph type="subTitle" idx="1"/>
          </p:nvPr>
        </p:nvSpPr>
        <p:spPr>
          <a:xfrm>
            <a:off x="6582834" y="18653353"/>
            <a:ext cx="30725533" cy="8413295"/>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3080"/>
              </a:spcBef>
              <a:spcAft>
                <a:spcPts val="0"/>
              </a:spcAft>
              <a:buClr>
                <a:srgbClr val="888888"/>
              </a:buClr>
              <a:buSzPts val="15400"/>
              <a:buFont typeface="Arial"/>
              <a:buNone/>
              <a:defRPr sz="15400" b="0" i="0" u="none" strike="noStrike" cap="none">
                <a:solidFill>
                  <a:srgbClr val="888888"/>
                </a:solidFill>
                <a:latin typeface="Cambria"/>
                <a:ea typeface="Cambria"/>
                <a:cs typeface="Cambria"/>
                <a:sym typeface="Cambria"/>
              </a:defRPr>
            </a:lvl1pPr>
            <a:lvl2pPr marR="0" lvl="1" algn="ctr" rtl="0">
              <a:lnSpc>
                <a:spcPct val="100000"/>
              </a:lnSpc>
              <a:spcBef>
                <a:spcPts val="2680"/>
              </a:spcBef>
              <a:spcAft>
                <a:spcPts val="0"/>
              </a:spcAft>
              <a:buClr>
                <a:srgbClr val="888888"/>
              </a:buClr>
              <a:buSzPts val="13400"/>
              <a:buFont typeface="Arial"/>
              <a:buNone/>
              <a:defRPr sz="13400" b="0" i="0" u="none" strike="noStrike" cap="none">
                <a:solidFill>
                  <a:srgbClr val="888888"/>
                </a:solidFill>
                <a:latin typeface="Cambria"/>
                <a:ea typeface="Cambria"/>
                <a:cs typeface="Cambria"/>
                <a:sym typeface="Cambria"/>
              </a:defRPr>
            </a:lvl2pPr>
            <a:lvl3pPr marR="0" lvl="2" algn="ctr" rtl="0">
              <a:lnSpc>
                <a:spcPct val="100000"/>
              </a:lnSpc>
              <a:spcBef>
                <a:spcPts val="2320"/>
              </a:spcBef>
              <a:spcAft>
                <a:spcPts val="0"/>
              </a:spcAft>
              <a:buClr>
                <a:srgbClr val="888888"/>
              </a:buClr>
              <a:buSzPts val="11600"/>
              <a:buFont typeface="Arial"/>
              <a:buNone/>
              <a:defRPr sz="11600" b="0" i="0" u="none" strike="noStrike" cap="none">
                <a:solidFill>
                  <a:srgbClr val="888888"/>
                </a:solidFill>
                <a:latin typeface="Cambria"/>
                <a:ea typeface="Cambria"/>
                <a:cs typeface="Cambria"/>
                <a:sym typeface="Cambria"/>
              </a:defRPr>
            </a:lvl3pPr>
            <a:lvl4pPr marR="0" lvl="3" algn="ctr" rtl="0">
              <a:lnSpc>
                <a:spcPct val="100000"/>
              </a:lnSpc>
              <a:spcBef>
                <a:spcPts val="1920"/>
              </a:spcBef>
              <a:spcAft>
                <a:spcPts val="0"/>
              </a:spcAft>
              <a:buClr>
                <a:srgbClr val="888888"/>
              </a:buClr>
              <a:buSzPts val="9600"/>
              <a:buFont typeface="Arial"/>
              <a:buNone/>
              <a:defRPr sz="9600" b="0" i="0" u="none" strike="noStrike" cap="none">
                <a:solidFill>
                  <a:srgbClr val="888888"/>
                </a:solidFill>
                <a:latin typeface="Cambria"/>
                <a:ea typeface="Cambria"/>
                <a:cs typeface="Cambria"/>
                <a:sym typeface="Cambria"/>
              </a:defRPr>
            </a:lvl4pPr>
            <a:lvl5pPr marR="0" lvl="4" algn="ctr" rtl="0">
              <a:lnSpc>
                <a:spcPct val="100000"/>
              </a:lnSpc>
              <a:spcBef>
                <a:spcPts val="1920"/>
              </a:spcBef>
              <a:spcAft>
                <a:spcPts val="0"/>
              </a:spcAft>
              <a:buClr>
                <a:srgbClr val="888888"/>
              </a:buClr>
              <a:buSzPts val="9600"/>
              <a:buFont typeface="Arial"/>
              <a:buNone/>
              <a:defRPr sz="9600" b="0" i="0" u="none" strike="noStrike" cap="none">
                <a:solidFill>
                  <a:srgbClr val="888888"/>
                </a:solidFill>
                <a:latin typeface="Cambria"/>
                <a:ea typeface="Cambria"/>
                <a:cs typeface="Cambria"/>
                <a:sym typeface="Cambria"/>
              </a:defRPr>
            </a:lvl5pPr>
            <a:lvl6pPr marR="0" lvl="5" algn="ctr" rtl="0">
              <a:lnSpc>
                <a:spcPct val="100000"/>
              </a:lnSpc>
              <a:spcBef>
                <a:spcPts val="1920"/>
              </a:spcBef>
              <a:spcAft>
                <a:spcPts val="0"/>
              </a:spcAft>
              <a:buClr>
                <a:srgbClr val="888888"/>
              </a:buClr>
              <a:buSzPts val="9600"/>
              <a:buFont typeface="Arial"/>
              <a:buNone/>
              <a:defRPr sz="9600" b="0" i="0" u="none" strike="noStrike" cap="none">
                <a:solidFill>
                  <a:srgbClr val="888888"/>
                </a:solidFill>
                <a:latin typeface="Cambria"/>
                <a:ea typeface="Cambria"/>
                <a:cs typeface="Cambria"/>
                <a:sym typeface="Cambria"/>
              </a:defRPr>
            </a:lvl6pPr>
            <a:lvl7pPr marR="0" lvl="6" algn="ctr" rtl="0">
              <a:lnSpc>
                <a:spcPct val="100000"/>
              </a:lnSpc>
              <a:spcBef>
                <a:spcPts val="1920"/>
              </a:spcBef>
              <a:spcAft>
                <a:spcPts val="0"/>
              </a:spcAft>
              <a:buClr>
                <a:srgbClr val="888888"/>
              </a:buClr>
              <a:buSzPts val="9600"/>
              <a:buFont typeface="Arial"/>
              <a:buNone/>
              <a:defRPr sz="9600" b="0" i="0" u="none" strike="noStrike" cap="none">
                <a:solidFill>
                  <a:srgbClr val="888888"/>
                </a:solidFill>
                <a:latin typeface="Cambria"/>
                <a:ea typeface="Cambria"/>
                <a:cs typeface="Cambria"/>
                <a:sym typeface="Cambria"/>
              </a:defRPr>
            </a:lvl7pPr>
            <a:lvl8pPr marR="0" lvl="7" algn="ctr" rtl="0">
              <a:lnSpc>
                <a:spcPct val="100000"/>
              </a:lnSpc>
              <a:spcBef>
                <a:spcPts val="1920"/>
              </a:spcBef>
              <a:spcAft>
                <a:spcPts val="0"/>
              </a:spcAft>
              <a:buClr>
                <a:srgbClr val="888888"/>
              </a:buClr>
              <a:buSzPts val="9600"/>
              <a:buFont typeface="Arial"/>
              <a:buNone/>
              <a:defRPr sz="9600" b="0" i="0" u="none" strike="noStrike" cap="none">
                <a:solidFill>
                  <a:srgbClr val="888888"/>
                </a:solidFill>
                <a:latin typeface="Cambria"/>
                <a:ea typeface="Cambria"/>
                <a:cs typeface="Cambria"/>
                <a:sym typeface="Cambria"/>
              </a:defRPr>
            </a:lvl8pPr>
            <a:lvl9pPr marR="0" lvl="8" algn="ctr" rtl="0">
              <a:lnSpc>
                <a:spcPct val="100000"/>
              </a:lnSpc>
              <a:spcBef>
                <a:spcPts val="1920"/>
              </a:spcBef>
              <a:spcAft>
                <a:spcPts val="0"/>
              </a:spcAft>
              <a:buClr>
                <a:srgbClr val="888888"/>
              </a:buClr>
              <a:buSzPts val="9600"/>
              <a:buFont typeface="Arial"/>
              <a:buNone/>
              <a:defRPr sz="9600" b="0" i="0" u="none" strike="noStrike" cap="none">
                <a:solidFill>
                  <a:srgbClr val="888888"/>
                </a:solidFill>
                <a:latin typeface="Cambria"/>
                <a:ea typeface="Cambria"/>
                <a:cs typeface="Cambria"/>
                <a:sym typeface="Cambria"/>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4B647B"/>
            </a:gs>
            <a:gs pos="100000">
              <a:srgbClr val="292E36"/>
            </a:gs>
          </a:gsLst>
          <a:lin ang="5400000" scaled="0"/>
        </a:gradFill>
        <a:effectLst/>
      </p:bgPr>
    </p:bg>
    <p:spTree>
      <p:nvGrpSpPr>
        <p:cNvPr id="1" name="Shape 9"/>
        <p:cNvGrpSpPr/>
        <p:nvPr/>
      </p:nvGrpSpPr>
      <p:grpSpPr>
        <a:xfrm>
          <a:off x="0" y="0"/>
          <a:ext cx="0" cy="0"/>
          <a:chOff x="0" y="0"/>
          <a:chExt cx="0" cy="0"/>
        </a:xfrm>
      </p:grpSpPr>
      <p:sp>
        <p:nvSpPr>
          <p:cNvPr id="10" name="Google Shape;10;p2"/>
          <p:cNvSpPr/>
          <p:nvPr/>
        </p:nvSpPr>
        <p:spPr>
          <a:xfrm>
            <a:off x="0" y="4839332"/>
            <a:ext cx="43891199" cy="1025281"/>
          </a:xfrm>
          <a:prstGeom prst="rect">
            <a:avLst/>
          </a:prstGeom>
          <a:solidFill>
            <a:srgbClr val="B53443"/>
          </a:solidFill>
          <a:ln>
            <a:noFill/>
          </a:ln>
        </p:spPr>
        <p:txBody>
          <a:bodyPr spcFirstLastPara="1" wrap="square" lIns="120000" tIns="60000" rIns="120000" bIns="600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 name="Google Shape;11;p2"/>
          <p:cNvSpPr/>
          <p:nvPr/>
        </p:nvSpPr>
        <p:spPr>
          <a:xfrm>
            <a:off x="0" y="4534676"/>
            <a:ext cx="43891199" cy="304655"/>
          </a:xfrm>
          <a:prstGeom prst="rect">
            <a:avLst/>
          </a:prstGeom>
          <a:solidFill>
            <a:srgbClr val="FAAA47"/>
          </a:solidFill>
          <a:ln>
            <a:noFill/>
          </a:ln>
        </p:spPr>
        <p:txBody>
          <a:bodyPr spcFirstLastPara="1" wrap="square" lIns="120000" tIns="60000" rIns="120000" bIns="600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 name="Google Shape;12;p2"/>
          <p:cNvSpPr/>
          <p:nvPr/>
        </p:nvSpPr>
        <p:spPr>
          <a:xfrm>
            <a:off x="0" y="0"/>
            <a:ext cx="43891199" cy="4534677"/>
          </a:xfrm>
          <a:prstGeom prst="rect">
            <a:avLst/>
          </a:prstGeom>
          <a:solidFill>
            <a:schemeClr val="lt1"/>
          </a:solidFill>
          <a:ln>
            <a:noFill/>
          </a:ln>
        </p:spPr>
        <p:txBody>
          <a:bodyPr spcFirstLastPara="1" wrap="square" lIns="120000" tIns="60000" rIns="120000" bIns="600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 name="Google Shape;13;p2"/>
          <p:cNvSpPr/>
          <p:nvPr/>
        </p:nvSpPr>
        <p:spPr>
          <a:xfrm>
            <a:off x="0" y="4824817"/>
            <a:ext cx="43891199" cy="1025281"/>
          </a:xfrm>
          <a:prstGeom prst="rect">
            <a:avLst/>
          </a:prstGeom>
          <a:solidFill>
            <a:srgbClr val="C41230"/>
          </a:solidFill>
          <a:ln w="9525" cap="flat" cmpd="sng">
            <a:solidFill>
              <a:srgbClr val="4A7DB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1"/>
          <p:cNvSpPr/>
          <p:nvPr/>
        </p:nvSpPr>
        <p:spPr>
          <a:xfrm>
            <a:off x="14328719" y="6023386"/>
            <a:ext cx="16429500" cy="10074900"/>
          </a:xfrm>
          <a:prstGeom prst="roundRect">
            <a:avLst>
              <a:gd name="adj" fmla="val 14575"/>
            </a:avLst>
          </a:prstGeom>
          <a:solidFill>
            <a:schemeClr val="lt1"/>
          </a:solidFill>
          <a:ln w="9525" cap="flat" cmpd="sng">
            <a:solidFill>
              <a:schemeClr val="dk1"/>
            </a:solidFill>
            <a:prstDash val="solid"/>
            <a:round/>
            <a:headEnd type="none" w="sm" len="sm"/>
            <a:tailEnd type="none" w="sm" len="sm"/>
          </a:ln>
        </p:spPr>
        <p:txBody>
          <a:bodyPr spcFirstLastPara="1" wrap="square" lIns="120000" tIns="60000" rIns="120000" bIns="60000" anchor="t" anchorCtr="0">
            <a:noAutofit/>
          </a:bodyPr>
          <a:lstStyle/>
          <a:p>
            <a:pPr marL="0" marR="0" lvl="0" indent="0" algn="just" rtl="0">
              <a:lnSpc>
                <a:spcPct val="100000"/>
              </a:lnSpc>
              <a:spcBef>
                <a:spcPts val="0"/>
              </a:spcBef>
              <a:spcAft>
                <a:spcPts val="0"/>
              </a:spcAft>
              <a:buClr>
                <a:srgbClr val="000000"/>
              </a:buClr>
              <a:buSzPts val="5100"/>
              <a:buFont typeface="Arial"/>
              <a:buNone/>
            </a:pPr>
            <a:endParaRPr sz="5100" b="1" i="0" u="none" strike="noStrike" cap="none">
              <a:solidFill>
                <a:schemeClr val="dk1"/>
              </a:solidFill>
              <a:latin typeface="Arial"/>
              <a:ea typeface="Arial"/>
              <a:cs typeface="Arial"/>
              <a:sym typeface="Arial"/>
            </a:endParaRPr>
          </a:p>
        </p:txBody>
      </p:sp>
      <p:sp>
        <p:nvSpPr>
          <p:cNvPr id="23" name="Google Shape;23;p1"/>
          <p:cNvSpPr txBox="1"/>
          <p:nvPr/>
        </p:nvSpPr>
        <p:spPr>
          <a:xfrm>
            <a:off x="14939400" y="6168118"/>
            <a:ext cx="15384609"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5400"/>
              <a:buFont typeface="Open Sans"/>
              <a:buNone/>
            </a:pPr>
            <a:r>
              <a:rPr lang="en-US" sz="5400" b="1">
                <a:solidFill>
                  <a:schemeClr val="dk1"/>
                </a:solidFill>
                <a:latin typeface="Open Sans"/>
                <a:ea typeface="Open Sans"/>
                <a:cs typeface="Open Sans"/>
                <a:sym typeface="Open Sans"/>
              </a:rPr>
              <a:t>Methodology</a:t>
            </a:r>
            <a:endParaRPr sz="4400" b="1" i="0" u="none" strike="noStrike" cap="none">
              <a:solidFill>
                <a:schemeClr val="dk1"/>
              </a:solidFill>
              <a:latin typeface="Open Sans"/>
              <a:ea typeface="Open Sans"/>
              <a:cs typeface="Open Sans"/>
              <a:sym typeface="Open Sans"/>
            </a:endParaRPr>
          </a:p>
        </p:txBody>
      </p:sp>
      <p:sp>
        <p:nvSpPr>
          <p:cNvPr id="24" name="Google Shape;24;p1"/>
          <p:cNvSpPr/>
          <p:nvPr/>
        </p:nvSpPr>
        <p:spPr>
          <a:xfrm>
            <a:off x="14681336" y="7307726"/>
            <a:ext cx="5559600" cy="64629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4400"/>
              <a:buFont typeface="Open Sans"/>
              <a:buNone/>
            </a:pPr>
            <a:r>
              <a:rPr lang="en-US" sz="3600" b="1" i="0" u="none" strike="noStrike" cap="none" dirty="0">
                <a:solidFill>
                  <a:schemeClr val="dk1"/>
                </a:solidFill>
                <a:latin typeface="Open Sans"/>
                <a:ea typeface="Open Sans"/>
                <a:cs typeface="Open Sans"/>
                <a:sym typeface="Open Sans"/>
              </a:rPr>
              <a:t>VGG16</a:t>
            </a:r>
            <a:r>
              <a:rPr lang="en-US" sz="3600" b="1" dirty="0">
                <a:solidFill>
                  <a:schemeClr val="dk1"/>
                </a:solidFill>
                <a:latin typeface="Open Sans"/>
                <a:ea typeface="Open Sans"/>
                <a:cs typeface="Open Sans"/>
                <a:sym typeface="Open Sans"/>
              </a:rPr>
              <a:t> + Multi-Output</a:t>
            </a:r>
            <a:endParaRPr sz="600" dirty="0"/>
          </a:p>
        </p:txBody>
      </p:sp>
      <p:pic>
        <p:nvPicPr>
          <p:cNvPr id="25" name="Google Shape;25;p1"/>
          <p:cNvPicPr preferRelativeResize="0"/>
          <p:nvPr/>
        </p:nvPicPr>
        <p:blipFill rotWithShape="1">
          <a:blip r:embed="rId3">
            <a:alphaModFix/>
          </a:blip>
          <a:srcRect t="25433" r="-5238" b="25047"/>
          <a:stretch/>
        </p:blipFill>
        <p:spPr>
          <a:xfrm>
            <a:off x="1155150" y="662750"/>
            <a:ext cx="8942100" cy="3251099"/>
          </a:xfrm>
          <a:prstGeom prst="rect">
            <a:avLst/>
          </a:prstGeom>
          <a:noFill/>
          <a:ln>
            <a:noFill/>
          </a:ln>
        </p:spPr>
      </p:pic>
      <p:sp>
        <p:nvSpPr>
          <p:cNvPr id="26" name="Google Shape;26;p1"/>
          <p:cNvSpPr txBox="1"/>
          <p:nvPr/>
        </p:nvSpPr>
        <p:spPr>
          <a:xfrm>
            <a:off x="10374660" y="537335"/>
            <a:ext cx="32114459" cy="3860700"/>
          </a:xfrm>
          <a:prstGeom prst="rect">
            <a:avLst/>
          </a:prstGeom>
          <a:noFill/>
          <a:ln>
            <a:noFill/>
          </a:ln>
        </p:spPr>
        <p:txBody>
          <a:bodyPr spcFirstLastPara="1" wrap="square" lIns="120000" tIns="60000" rIns="120000" bIns="60000" anchor="t" anchorCtr="0">
            <a:noAutofit/>
          </a:bodyPr>
          <a:lstStyle/>
          <a:p>
            <a:pPr marL="0" marR="0" lvl="0" indent="0" algn="ctr" rtl="0">
              <a:lnSpc>
                <a:spcPct val="100000"/>
              </a:lnSpc>
              <a:spcBef>
                <a:spcPts val="0"/>
              </a:spcBef>
              <a:spcAft>
                <a:spcPts val="0"/>
              </a:spcAft>
              <a:buClr>
                <a:schemeClr val="dk1"/>
              </a:buClr>
              <a:buSzPts val="2200"/>
              <a:buFont typeface="Arial"/>
              <a:buNone/>
            </a:pPr>
            <a:r>
              <a:rPr lang="en-US" sz="8800" b="1" i="0" u="none" strike="noStrike" cap="none" dirty="0">
                <a:solidFill>
                  <a:schemeClr val="dk1"/>
                </a:solidFill>
                <a:latin typeface="Arial"/>
                <a:ea typeface="Arial"/>
                <a:cs typeface="Arial"/>
                <a:sym typeface="Arial"/>
              </a:rPr>
              <a:t>Bengali.AI Handwritten Grapheme Classification</a:t>
            </a:r>
            <a:endParaRPr dirty="0"/>
          </a:p>
          <a:p>
            <a:pPr marL="0" marR="0" lvl="0" indent="0" algn="ctr" rtl="0">
              <a:lnSpc>
                <a:spcPct val="100000"/>
              </a:lnSpc>
              <a:spcBef>
                <a:spcPts val="0"/>
              </a:spcBef>
              <a:spcAft>
                <a:spcPts val="0"/>
              </a:spcAft>
              <a:buClr>
                <a:schemeClr val="dk1"/>
              </a:buClr>
              <a:buSzPts val="1500"/>
              <a:buFont typeface="Arial"/>
              <a:buNone/>
            </a:pPr>
            <a:r>
              <a:rPr lang="en-US" sz="6000" b="1" dirty="0">
                <a:solidFill>
                  <a:schemeClr val="dk1"/>
                </a:solidFill>
              </a:rPr>
              <a:t>Yueqin Liang, </a:t>
            </a:r>
            <a:r>
              <a:rPr lang="en-US" sz="6000" b="1" i="0" u="none" strike="noStrike" cap="none" dirty="0">
                <a:solidFill>
                  <a:schemeClr val="dk1"/>
                </a:solidFill>
                <a:latin typeface="Arial"/>
                <a:ea typeface="Arial"/>
                <a:cs typeface="Arial"/>
                <a:sym typeface="Arial"/>
              </a:rPr>
              <a:t>Manyang Sun,</a:t>
            </a:r>
            <a:r>
              <a:rPr lang="en-US" sz="6000" b="1" dirty="0">
                <a:solidFill>
                  <a:schemeClr val="dk1"/>
                </a:solidFill>
              </a:rPr>
              <a:t> Xiaosong Wen</a:t>
            </a:r>
            <a:r>
              <a:rPr lang="en-US" sz="6000" b="1" i="0" u="none" strike="noStrike" cap="none" dirty="0">
                <a:solidFill>
                  <a:schemeClr val="dk1"/>
                </a:solidFill>
                <a:latin typeface="Arial"/>
                <a:ea typeface="Arial"/>
                <a:cs typeface="Arial"/>
                <a:sym typeface="Arial"/>
              </a:rPr>
              <a:t>, Yu Zhai</a:t>
            </a:r>
            <a:endParaRPr dirty="0"/>
          </a:p>
          <a:p>
            <a:pPr marL="0" marR="0" lvl="0" indent="0" algn="ctr" rtl="0">
              <a:lnSpc>
                <a:spcPct val="100000"/>
              </a:lnSpc>
              <a:spcBef>
                <a:spcPts val="0"/>
              </a:spcBef>
              <a:spcAft>
                <a:spcPts val="0"/>
              </a:spcAft>
              <a:buClr>
                <a:schemeClr val="dk1"/>
              </a:buClr>
              <a:buSzPts val="1500"/>
              <a:buFont typeface="Arial"/>
              <a:buNone/>
            </a:pPr>
            <a:r>
              <a:rPr lang="en-US" sz="6000" b="1" i="0" u="none" strike="noStrike" cap="none" dirty="0">
                <a:solidFill>
                  <a:schemeClr val="dk1"/>
                </a:solidFill>
                <a:latin typeface="Arial"/>
                <a:ea typeface="Arial"/>
                <a:cs typeface="Arial"/>
                <a:sym typeface="Arial"/>
              </a:rPr>
              <a:t>Professor: Yanhua Li</a:t>
            </a:r>
            <a:endParaRPr sz="6000" b="1"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600"/>
              <a:buFont typeface="Arial"/>
              <a:buNone/>
            </a:pPr>
            <a:endParaRPr sz="4600" b="1" i="0" u="none" strike="noStrike" cap="none" dirty="0">
              <a:solidFill>
                <a:schemeClr val="dk1"/>
              </a:solidFill>
              <a:latin typeface="Arial"/>
              <a:ea typeface="Arial"/>
              <a:cs typeface="Arial"/>
              <a:sym typeface="Arial"/>
            </a:endParaRPr>
          </a:p>
        </p:txBody>
      </p:sp>
      <p:sp>
        <p:nvSpPr>
          <p:cNvPr id="27" name="Google Shape;27;p1"/>
          <p:cNvSpPr/>
          <p:nvPr/>
        </p:nvSpPr>
        <p:spPr>
          <a:xfrm>
            <a:off x="18768484" y="10642821"/>
            <a:ext cx="2209799" cy="4616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8" name="Google Shape;28;p1"/>
          <p:cNvSpPr txBox="1"/>
          <p:nvPr/>
        </p:nvSpPr>
        <p:spPr>
          <a:xfrm>
            <a:off x="1176921" y="19927475"/>
            <a:ext cx="3000000" cy="3000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344937" y="18843170"/>
            <a:ext cx="13315510" cy="13641445"/>
          </a:xfrm>
          <a:prstGeom prst="roundRect">
            <a:avLst>
              <a:gd name="adj" fmla="val 11271"/>
            </a:avLst>
          </a:prstGeom>
          <a:solidFill>
            <a:schemeClr val="lt1"/>
          </a:solidFill>
          <a:ln w="9525" cap="flat" cmpd="sng">
            <a:solidFill>
              <a:schemeClr val="dk1"/>
            </a:solidFill>
            <a:prstDash val="solid"/>
            <a:round/>
            <a:headEnd type="none" w="sm" len="sm"/>
            <a:tailEnd type="none" w="sm" len="sm"/>
          </a:ln>
        </p:spPr>
        <p:txBody>
          <a:bodyPr spcFirstLastPara="1" wrap="square" lIns="120000" tIns="60000" rIns="120000" bIns="60000" anchor="t" anchorCtr="0">
            <a:noAutofit/>
          </a:bodyPr>
          <a:lstStyle/>
          <a:p>
            <a:pPr marL="0" marR="0" lvl="0" indent="0" algn="ctr" rtl="0">
              <a:lnSpc>
                <a:spcPct val="100000"/>
              </a:lnSpc>
              <a:spcBef>
                <a:spcPts val="0"/>
              </a:spcBef>
              <a:spcAft>
                <a:spcPts val="0"/>
              </a:spcAft>
              <a:buClr>
                <a:schemeClr val="dk1"/>
              </a:buClr>
              <a:buSzPts val="1275"/>
              <a:buFont typeface="Arial"/>
              <a:buNone/>
            </a:pPr>
            <a:endParaRPr sz="5100" b="1" i="0" u="none" strike="noStrike" cap="none">
              <a:solidFill>
                <a:schemeClr val="dk1"/>
              </a:solidFill>
              <a:latin typeface="Arial"/>
              <a:ea typeface="Arial"/>
              <a:cs typeface="Arial"/>
              <a:sym typeface="Arial"/>
            </a:endParaRPr>
          </a:p>
        </p:txBody>
      </p:sp>
      <p:sp>
        <p:nvSpPr>
          <p:cNvPr id="30" name="Google Shape;30;p1"/>
          <p:cNvSpPr/>
          <p:nvPr/>
        </p:nvSpPr>
        <p:spPr>
          <a:xfrm>
            <a:off x="31096247" y="6163786"/>
            <a:ext cx="12246450" cy="16263077"/>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120000" tIns="60000" rIns="120000" bIns="60000" anchor="t" anchorCtr="0">
            <a:noAutofit/>
          </a:bodyPr>
          <a:lstStyle/>
          <a:p>
            <a:pPr marL="0" marR="0" lvl="0" indent="0" algn="just" rtl="0">
              <a:lnSpc>
                <a:spcPct val="120000"/>
              </a:lnSpc>
              <a:spcBef>
                <a:spcPts val="0"/>
              </a:spcBef>
              <a:spcAft>
                <a:spcPts val="0"/>
              </a:spcAft>
              <a:buClr>
                <a:srgbClr val="000000"/>
              </a:buClr>
              <a:buSzPts val="3800"/>
              <a:buFont typeface="Arial"/>
              <a:buNone/>
            </a:pPr>
            <a:endParaRPr sz="3800" b="0" i="0" u="none" strike="noStrike" cap="none">
              <a:solidFill>
                <a:schemeClr val="dk1"/>
              </a:solidFill>
              <a:latin typeface="Arial"/>
              <a:ea typeface="Arial"/>
              <a:cs typeface="Arial"/>
              <a:sym typeface="Arial"/>
            </a:endParaRPr>
          </a:p>
        </p:txBody>
      </p:sp>
      <p:sp>
        <p:nvSpPr>
          <p:cNvPr id="31" name="Google Shape;31;p1"/>
          <p:cNvSpPr/>
          <p:nvPr/>
        </p:nvSpPr>
        <p:spPr>
          <a:xfrm>
            <a:off x="352458" y="6130423"/>
            <a:ext cx="13313700" cy="12190200"/>
          </a:xfrm>
          <a:prstGeom prst="roundRect">
            <a:avLst>
              <a:gd name="adj" fmla="val 9311"/>
            </a:avLst>
          </a:prstGeom>
          <a:solidFill>
            <a:schemeClr val="lt1"/>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lvl="0" indent="0" algn="just" rtl="0">
              <a:lnSpc>
                <a:spcPct val="150000"/>
              </a:lnSpc>
              <a:spcBef>
                <a:spcPts val="1200"/>
              </a:spcBef>
              <a:spcAft>
                <a:spcPts val="0"/>
              </a:spcAft>
              <a:buClr>
                <a:schemeClr val="dk1"/>
              </a:buClr>
              <a:buSzPts val="1100"/>
              <a:buFont typeface="Arial"/>
              <a:buNone/>
            </a:pPr>
            <a:endParaRPr/>
          </a:p>
        </p:txBody>
      </p:sp>
      <p:sp>
        <p:nvSpPr>
          <p:cNvPr id="32" name="Google Shape;32;p1"/>
          <p:cNvSpPr txBox="1"/>
          <p:nvPr/>
        </p:nvSpPr>
        <p:spPr>
          <a:xfrm>
            <a:off x="221829" y="6328334"/>
            <a:ext cx="13167360"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5400"/>
              <a:buFont typeface="Open Sans"/>
              <a:buNone/>
            </a:pPr>
            <a:r>
              <a:rPr lang="en-US" sz="5400" b="1" i="0" u="none" strike="noStrike" cap="none" dirty="0">
                <a:solidFill>
                  <a:schemeClr val="dk1"/>
                </a:solidFill>
                <a:latin typeface="Open Sans"/>
                <a:ea typeface="Open Sans"/>
                <a:cs typeface="Open Sans"/>
                <a:sym typeface="Open Sans"/>
              </a:rPr>
              <a:t>Motivation</a:t>
            </a:r>
            <a:endParaRPr sz="4400" b="1" i="0" u="none" strike="noStrike" cap="none" dirty="0">
              <a:solidFill>
                <a:schemeClr val="dk1"/>
              </a:solidFill>
              <a:latin typeface="Open Sans"/>
              <a:ea typeface="Open Sans"/>
              <a:cs typeface="Open Sans"/>
              <a:sym typeface="Open Sans"/>
            </a:endParaRPr>
          </a:p>
        </p:txBody>
      </p:sp>
      <p:sp>
        <p:nvSpPr>
          <p:cNvPr id="33" name="Google Shape;33;p1"/>
          <p:cNvSpPr txBox="1"/>
          <p:nvPr/>
        </p:nvSpPr>
        <p:spPr>
          <a:xfrm>
            <a:off x="1276579" y="13176389"/>
            <a:ext cx="12682200" cy="646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C00000"/>
              </a:buClr>
              <a:buSzPts val="3600"/>
              <a:buFont typeface="Open Sans"/>
              <a:buNone/>
            </a:pPr>
            <a:r>
              <a:rPr lang="en-US" sz="3600" b="1" i="0" u="none" strike="noStrike" cap="none" dirty="0">
                <a:solidFill>
                  <a:srgbClr val="C00000"/>
                </a:solidFill>
                <a:latin typeface="Open Sans"/>
                <a:ea typeface="Open Sans"/>
                <a:cs typeface="Open Sans"/>
                <a:sym typeface="Open Sans"/>
              </a:rPr>
              <a:t>Problem Define:</a:t>
            </a:r>
            <a:endParaRPr dirty="0"/>
          </a:p>
        </p:txBody>
      </p:sp>
      <p:sp>
        <p:nvSpPr>
          <p:cNvPr id="34" name="Google Shape;34;p1"/>
          <p:cNvSpPr txBox="1"/>
          <p:nvPr/>
        </p:nvSpPr>
        <p:spPr>
          <a:xfrm>
            <a:off x="221829" y="18938370"/>
            <a:ext cx="13167360"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5400"/>
              <a:buFont typeface="Open Sans"/>
              <a:buNone/>
            </a:pPr>
            <a:r>
              <a:rPr lang="en-US" sz="5400" b="1" i="0" u="none" strike="noStrike" cap="none">
                <a:solidFill>
                  <a:schemeClr val="dk1"/>
                </a:solidFill>
                <a:latin typeface="Open Sans"/>
                <a:ea typeface="Open Sans"/>
                <a:cs typeface="Open Sans"/>
                <a:sym typeface="Open Sans"/>
              </a:rPr>
              <a:t>Introduction</a:t>
            </a:r>
            <a:endParaRPr sz="4400" b="1" i="0" u="none" strike="noStrike" cap="none">
              <a:solidFill>
                <a:schemeClr val="dk1"/>
              </a:solidFill>
              <a:latin typeface="Open Sans"/>
              <a:ea typeface="Open Sans"/>
              <a:cs typeface="Open Sans"/>
              <a:sym typeface="Open Sans"/>
            </a:endParaRPr>
          </a:p>
        </p:txBody>
      </p:sp>
      <p:sp>
        <p:nvSpPr>
          <p:cNvPr id="35" name="Google Shape;35;p1"/>
          <p:cNvSpPr/>
          <p:nvPr/>
        </p:nvSpPr>
        <p:spPr>
          <a:xfrm>
            <a:off x="536353" y="20468108"/>
            <a:ext cx="3232200" cy="646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B31605"/>
              </a:buClr>
              <a:buSzPts val="3600"/>
              <a:buFont typeface="Open Sans"/>
              <a:buNone/>
            </a:pPr>
            <a:r>
              <a:rPr lang="en-US" sz="3600" b="1" i="0" u="none" strike="noStrike" cap="none" dirty="0">
                <a:solidFill>
                  <a:srgbClr val="B31605"/>
                </a:solidFill>
                <a:latin typeface="Open Sans"/>
                <a:ea typeface="Open Sans"/>
                <a:cs typeface="Open Sans"/>
                <a:sym typeface="Open Sans"/>
              </a:rPr>
              <a:t>Roots</a:t>
            </a:r>
            <a:endParaRPr sz="3600" b="0" i="0" u="none" strike="noStrike" cap="none" dirty="0">
              <a:solidFill>
                <a:srgbClr val="000000"/>
              </a:solidFill>
              <a:latin typeface="Arial"/>
              <a:ea typeface="Arial"/>
              <a:cs typeface="Arial"/>
              <a:sym typeface="Arial"/>
            </a:endParaRPr>
          </a:p>
        </p:txBody>
      </p:sp>
      <p:sp>
        <p:nvSpPr>
          <p:cNvPr id="36" name="Google Shape;36;p1"/>
          <p:cNvSpPr/>
          <p:nvPr/>
        </p:nvSpPr>
        <p:spPr>
          <a:xfrm>
            <a:off x="9602104" y="20655068"/>
            <a:ext cx="3541500" cy="646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B31605"/>
              </a:buClr>
              <a:buSzPts val="3600"/>
              <a:buFont typeface="Open Sans"/>
              <a:buNone/>
            </a:pPr>
            <a:r>
              <a:rPr lang="en-US" sz="3600" b="1" i="0" u="none" strike="noStrike" cap="none" dirty="0">
                <a:solidFill>
                  <a:srgbClr val="B31605"/>
                </a:solidFill>
                <a:latin typeface="Open Sans"/>
                <a:ea typeface="Open Sans"/>
                <a:cs typeface="Open Sans"/>
                <a:sym typeface="Open Sans"/>
              </a:rPr>
              <a:t>Consonant</a:t>
            </a:r>
            <a:endParaRPr sz="3600" b="0" i="0" u="none" strike="noStrike" cap="none" dirty="0">
              <a:solidFill>
                <a:srgbClr val="000000"/>
              </a:solidFill>
              <a:latin typeface="Arial"/>
              <a:ea typeface="Arial"/>
              <a:cs typeface="Arial"/>
              <a:sym typeface="Arial"/>
            </a:endParaRPr>
          </a:p>
        </p:txBody>
      </p:sp>
      <p:sp>
        <p:nvSpPr>
          <p:cNvPr id="37" name="Google Shape;37;p1"/>
          <p:cNvSpPr/>
          <p:nvPr/>
        </p:nvSpPr>
        <p:spPr>
          <a:xfrm>
            <a:off x="4979519" y="20551449"/>
            <a:ext cx="3232200" cy="646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B31605"/>
              </a:buClr>
              <a:buSzPts val="3600"/>
              <a:buFont typeface="Open Sans"/>
              <a:buNone/>
            </a:pPr>
            <a:r>
              <a:rPr lang="en-US" sz="3600" b="1" i="0" u="none" strike="noStrike" cap="none" dirty="0">
                <a:solidFill>
                  <a:srgbClr val="B31605"/>
                </a:solidFill>
                <a:latin typeface="Open Sans"/>
                <a:ea typeface="Open Sans"/>
                <a:cs typeface="Open Sans"/>
                <a:sym typeface="Open Sans"/>
              </a:rPr>
              <a:t>Vowel</a:t>
            </a:r>
            <a:endParaRPr sz="3600" b="0" i="0" u="none" strike="noStrike" cap="none" dirty="0">
              <a:solidFill>
                <a:srgbClr val="000000"/>
              </a:solidFill>
              <a:latin typeface="Arial"/>
              <a:ea typeface="Arial"/>
              <a:cs typeface="Arial"/>
              <a:sym typeface="Arial"/>
            </a:endParaRPr>
          </a:p>
        </p:txBody>
      </p:sp>
      <p:sp>
        <p:nvSpPr>
          <p:cNvPr id="38" name="Google Shape;38;p1"/>
          <p:cNvSpPr txBox="1"/>
          <p:nvPr/>
        </p:nvSpPr>
        <p:spPr>
          <a:xfrm>
            <a:off x="31673463" y="6264865"/>
            <a:ext cx="11669234"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5400"/>
              <a:buFont typeface="Open Sans"/>
              <a:buNone/>
            </a:pPr>
            <a:r>
              <a:rPr lang="en-US" sz="5400" b="1" i="0" u="none" strike="noStrike" cap="none">
                <a:solidFill>
                  <a:schemeClr val="dk1"/>
                </a:solidFill>
                <a:latin typeface="Open Sans"/>
                <a:ea typeface="Open Sans"/>
                <a:cs typeface="Open Sans"/>
                <a:sym typeface="Open Sans"/>
              </a:rPr>
              <a:t>Results</a:t>
            </a:r>
            <a:endParaRPr sz="4400" b="1" i="0" u="none" strike="noStrike" cap="none">
              <a:solidFill>
                <a:schemeClr val="dk1"/>
              </a:solidFill>
              <a:latin typeface="Open Sans"/>
              <a:ea typeface="Open Sans"/>
              <a:cs typeface="Open Sans"/>
              <a:sym typeface="Open Sans"/>
            </a:endParaRPr>
          </a:p>
        </p:txBody>
      </p:sp>
      <p:sp>
        <p:nvSpPr>
          <p:cNvPr id="39" name="Google Shape;39;p1"/>
          <p:cNvSpPr/>
          <p:nvPr/>
        </p:nvSpPr>
        <p:spPr>
          <a:xfrm>
            <a:off x="31120903" y="22917266"/>
            <a:ext cx="12262462" cy="6800810"/>
          </a:xfrm>
          <a:prstGeom prst="roundRect">
            <a:avLst>
              <a:gd name="adj" fmla="val 24582"/>
            </a:avLst>
          </a:prstGeom>
          <a:solidFill>
            <a:schemeClr val="lt1"/>
          </a:solidFill>
          <a:ln w="9525" cap="flat" cmpd="sng">
            <a:solidFill>
              <a:schemeClr val="dk1"/>
            </a:solidFill>
            <a:prstDash val="solid"/>
            <a:round/>
            <a:headEnd type="none" w="sm" len="sm"/>
            <a:tailEnd type="none" w="sm" len="sm"/>
          </a:ln>
        </p:spPr>
        <p:txBody>
          <a:bodyPr spcFirstLastPara="1" wrap="square" lIns="120000" tIns="60000" rIns="120000" bIns="60000" anchor="t" anchorCtr="0">
            <a:noAutofit/>
          </a:bodyPr>
          <a:lstStyle/>
          <a:p>
            <a:pPr marL="0" marR="0" lvl="0" indent="0" algn="just" rtl="0">
              <a:lnSpc>
                <a:spcPct val="120000"/>
              </a:lnSpc>
              <a:spcBef>
                <a:spcPts val="0"/>
              </a:spcBef>
              <a:spcAft>
                <a:spcPts val="0"/>
              </a:spcAft>
              <a:buClr>
                <a:srgbClr val="000000"/>
              </a:buClr>
              <a:buSzPts val="3800"/>
              <a:buFont typeface="Arial"/>
              <a:buNone/>
            </a:pPr>
            <a:endParaRPr sz="3800" b="0" i="0" u="none" strike="noStrike" cap="none">
              <a:solidFill>
                <a:schemeClr val="dk1"/>
              </a:solidFill>
              <a:latin typeface="Arial"/>
              <a:ea typeface="Arial"/>
              <a:cs typeface="Arial"/>
              <a:sym typeface="Arial"/>
            </a:endParaRPr>
          </a:p>
        </p:txBody>
      </p:sp>
      <p:sp>
        <p:nvSpPr>
          <p:cNvPr id="40" name="Google Shape;40;p1"/>
          <p:cNvSpPr/>
          <p:nvPr/>
        </p:nvSpPr>
        <p:spPr>
          <a:xfrm>
            <a:off x="31120903" y="29958633"/>
            <a:ext cx="12221791" cy="2525984"/>
          </a:xfrm>
          <a:prstGeom prst="roundRect">
            <a:avLst>
              <a:gd name="adj" fmla="val 41993"/>
            </a:avLst>
          </a:prstGeom>
          <a:solidFill>
            <a:schemeClr val="lt1"/>
          </a:solidFill>
          <a:ln w="9525" cap="flat" cmpd="sng">
            <a:solidFill>
              <a:schemeClr val="dk1"/>
            </a:solidFill>
            <a:prstDash val="solid"/>
            <a:round/>
            <a:headEnd type="none" w="sm" len="sm"/>
            <a:tailEnd type="none" w="sm" len="sm"/>
          </a:ln>
        </p:spPr>
        <p:txBody>
          <a:bodyPr spcFirstLastPara="1" wrap="square" lIns="120000" tIns="60000" rIns="120000" bIns="60000" anchor="t" anchorCtr="0">
            <a:noAutofit/>
          </a:bodyPr>
          <a:lstStyle/>
          <a:p>
            <a:pPr marL="0" marR="0" lvl="0" indent="0" algn="just" rtl="0">
              <a:lnSpc>
                <a:spcPct val="120000"/>
              </a:lnSpc>
              <a:spcBef>
                <a:spcPts val="0"/>
              </a:spcBef>
              <a:spcAft>
                <a:spcPts val="0"/>
              </a:spcAft>
              <a:buClr>
                <a:srgbClr val="000000"/>
              </a:buClr>
              <a:buSzPts val="3800"/>
              <a:buFont typeface="Arial"/>
              <a:buNone/>
            </a:pPr>
            <a:endParaRPr sz="3800" b="0" i="0" u="none" strike="noStrike" cap="none">
              <a:solidFill>
                <a:schemeClr val="dk1"/>
              </a:solidFill>
              <a:latin typeface="Arial"/>
              <a:ea typeface="Arial"/>
              <a:cs typeface="Arial"/>
              <a:sym typeface="Arial"/>
            </a:endParaRPr>
          </a:p>
        </p:txBody>
      </p:sp>
      <p:sp>
        <p:nvSpPr>
          <p:cNvPr id="41" name="Google Shape;41;p1"/>
          <p:cNvSpPr txBox="1"/>
          <p:nvPr/>
        </p:nvSpPr>
        <p:spPr>
          <a:xfrm>
            <a:off x="31417584" y="23021616"/>
            <a:ext cx="11669100" cy="923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5400"/>
              <a:buFont typeface="Open Sans"/>
              <a:buNone/>
            </a:pPr>
            <a:r>
              <a:rPr lang="en-US" sz="5400" b="1" i="0" u="none" strike="noStrike" cap="none" dirty="0">
                <a:solidFill>
                  <a:schemeClr val="dk1"/>
                </a:solidFill>
                <a:latin typeface="Open Sans"/>
                <a:ea typeface="Open Sans"/>
                <a:cs typeface="Open Sans"/>
                <a:sym typeface="Open Sans"/>
              </a:rPr>
              <a:t>Conclusion</a:t>
            </a:r>
            <a:endParaRPr sz="4400" b="1" i="0" u="none" strike="noStrike" cap="none" dirty="0">
              <a:solidFill>
                <a:schemeClr val="dk1"/>
              </a:solidFill>
              <a:latin typeface="Open Sans"/>
              <a:ea typeface="Open Sans"/>
              <a:cs typeface="Open Sans"/>
              <a:sym typeface="Open Sans"/>
            </a:endParaRPr>
          </a:p>
        </p:txBody>
      </p:sp>
      <p:sp>
        <p:nvSpPr>
          <p:cNvPr id="42" name="Google Shape;42;p1"/>
          <p:cNvSpPr/>
          <p:nvPr/>
        </p:nvSpPr>
        <p:spPr>
          <a:xfrm>
            <a:off x="31629382" y="7179250"/>
            <a:ext cx="5360100" cy="646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3600"/>
              <a:buFont typeface="Open Sans"/>
              <a:buNone/>
            </a:pPr>
            <a:r>
              <a:rPr lang="en-US" sz="3600" b="1">
                <a:solidFill>
                  <a:schemeClr val="dk1"/>
                </a:solidFill>
                <a:latin typeface="Open Sans"/>
                <a:ea typeface="Open Sans"/>
                <a:cs typeface="Open Sans"/>
                <a:sym typeface="Open Sans"/>
              </a:rPr>
              <a:t>VGG16 + Multioutput</a:t>
            </a:r>
            <a:endParaRPr/>
          </a:p>
        </p:txBody>
      </p:sp>
      <p:sp>
        <p:nvSpPr>
          <p:cNvPr id="43" name="Google Shape;43;p1"/>
          <p:cNvSpPr/>
          <p:nvPr/>
        </p:nvSpPr>
        <p:spPr>
          <a:xfrm>
            <a:off x="31629373" y="30984261"/>
            <a:ext cx="11842500" cy="1200288"/>
          </a:xfrm>
          <a:prstGeom prst="rect">
            <a:avLst/>
          </a:prstGeom>
          <a:noFill/>
          <a:ln>
            <a:noFill/>
          </a:ln>
        </p:spPr>
        <p:txBody>
          <a:bodyPr spcFirstLastPara="1" wrap="square" lIns="91425" tIns="45700" rIns="91425" bIns="45700" anchor="t" anchorCtr="0">
            <a:spAutoFit/>
          </a:bodyPr>
          <a:lstStyle/>
          <a:p>
            <a:pPr lvl="0">
              <a:buSzPts val="2400"/>
            </a:pPr>
            <a:r>
              <a:rPr lang="en-US" sz="1800" dirty="0"/>
              <a:t>[1 ] Bengali.AI. (2020, Jan). Bengali.AI Handwritten Grapheme Classification. Retrieved April 2017 from https://www.kaggle.com/c/bengaliai-cv19/overview</a:t>
            </a:r>
          </a:p>
          <a:p>
            <a:pPr marL="0" marR="0" lvl="0" indent="0" algn="l" rtl="0">
              <a:lnSpc>
                <a:spcPct val="100000"/>
              </a:lnSpc>
              <a:spcBef>
                <a:spcPts val="0"/>
              </a:spcBef>
              <a:spcAft>
                <a:spcPts val="0"/>
              </a:spcAft>
              <a:buClr>
                <a:srgbClr val="000000"/>
              </a:buClr>
              <a:buSzPts val="2400"/>
              <a:buFont typeface="Open Sans"/>
              <a:buNone/>
            </a:pPr>
            <a:r>
              <a:rPr lang="en-US" sz="1800" dirty="0"/>
              <a:t>[2 ] Karen </a:t>
            </a:r>
            <a:r>
              <a:rPr lang="en-US" sz="1800" dirty="0" err="1"/>
              <a:t>Simonyan</a:t>
            </a:r>
            <a:r>
              <a:rPr lang="en-US" sz="1800" dirty="0"/>
              <a:t>, Andrew Zisserman, Very Deep Convolutional Networks for Large-Scale Image Recognition</a:t>
            </a:r>
          </a:p>
          <a:p>
            <a:pPr lvl="0">
              <a:buSzPts val="2400"/>
            </a:pPr>
            <a:r>
              <a:rPr lang="en-US" sz="1800" dirty="0"/>
              <a:t>[3 ] </a:t>
            </a:r>
            <a:r>
              <a:rPr lang="es-ES" sz="1800" dirty="0" err="1"/>
              <a:t>Mingxing</a:t>
            </a:r>
            <a:r>
              <a:rPr lang="es-ES" sz="1800" dirty="0"/>
              <a:t> Tan, </a:t>
            </a:r>
            <a:r>
              <a:rPr lang="es-ES" sz="1800" dirty="0" err="1"/>
              <a:t>Quoc</a:t>
            </a:r>
            <a:r>
              <a:rPr lang="es-ES" sz="1800" dirty="0"/>
              <a:t> V. Le, </a:t>
            </a:r>
            <a:r>
              <a:rPr lang="en-US" sz="1800" dirty="0"/>
              <a:t>EfficientNet: Rethinking Model Scaling for Convolutional Neural Networks</a:t>
            </a:r>
          </a:p>
        </p:txBody>
      </p:sp>
      <p:sp>
        <p:nvSpPr>
          <p:cNvPr id="44" name="Google Shape;44;p1"/>
          <p:cNvSpPr txBox="1"/>
          <p:nvPr/>
        </p:nvSpPr>
        <p:spPr>
          <a:xfrm>
            <a:off x="31417584" y="30060861"/>
            <a:ext cx="11669100" cy="923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5400"/>
              <a:buFont typeface="Open Sans"/>
              <a:buNone/>
            </a:pPr>
            <a:r>
              <a:rPr lang="en-US" sz="5400" b="1" dirty="0">
                <a:solidFill>
                  <a:schemeClr val="dk1"/>
                </a:solidFill>
                <a:latin typeface="Open Sans"/>
                <a:ea typeface="Open Sans"/>
                <a:cs typeface="Open Sans"/>
                <a:sym typeface="Open Sans"/>
              </a:rPr>
              <a:t>Reference</a:t>
            </a:r>
            <a:endParaRPr sz="4400" b="1" i="0" u="none" strike="noStrike" cap="none" dirty="0">
              <a:solidFill>
                <a:schemeClr val="dk1"/>
              </a:solidFill>
              <a:latin typeface="Open Sans"/>
              <a:ea typeface="Open Sans"/>
              <a:cs typeface="Open Sans"/>
              <a:sym typeface="Open Sans"/>
            </a:endParaRPr>
          </a:p>
        </p:txBody>
      </p:sp>
      <p:sp>
        <p:nvSpPr>
          <p:cNvPr id="45" name="Google Shape;45;p1"/>
          <p:cNvSpPr/>
          <p:nvPr/>
        </p:nvSpPr>
        <p:spPr>
          <a:xfrm>
            <a:off x="31629373" y="14798075"/>
            <a:ext cx="6475800" cy="646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3600"/>
              <a:buFont typeface="Open Sans"/>
              <a:buNone/>
            </a:pPr>
            <a:r>
              <a:rPr lang="en-US" sz="3600" b="1">
                <a:solidFill>
                  <a:schemeClr val="dk1"/>
                </a:solidFill>
                <a:latin typeface="Open Sans"/>
                <a:ea typeface="Open Sans"/>
                <a:cs typeface="Open Sans"/>
                <a:sym typeface="Open Sans"/>
              </a:rPr>
              <a:t>EfficientNet + Multioutput</a:t>
            </a:r>
            <a:endParaRPr/>
          </a:p>
        </p:txBody>
      </p:sp>
      <p:grpSp>
        <p:nvGrpSpPr>
          <p:cNvPr id="46" name="Google Shape;46;p1"/>
          <p:cNvGrpSpPr/>
          <p:nvPr/>
        </p:nvGrpSpPr>
        <p:grpSpPr>
          <a:xfrm>
            <a:off x="14263341" y="16713140"/>
            <a:ext cx="16429534" cy="15527939"/>
            <a:chOff x="14166416" y="6130424"/>
            <a:chExt cx="16429534" cy="26884183"/>
          </a:xfrm>
        </p:grpSpPr>
        <p:sp>
          <p:nvSpPr>
            <p:cNvPr id="47" name="Google Shape;47;p1"/>
            <p:cNvSpPr/>
            <p:nvPr/>
          </p:nvSpPr>
          <p:spPr>
            <a:xfrm>
              <a:off x="14166416" y="6130424"/>
              <a:ext cx="16429534" cy="26884183"/>
            </a:xfrm>
            <a:prstGeom prst="roundRect">
              <a:avLst>
                <a:gd name="adj" fmla="val 14575"/>
              </a:avLst>
            </a:prstGeom>
            <a:solidFill>
              <a:schemeClr val="lt1"/>
            </a:solidFill>
            <a:ln w="9525" cap="flat" cmpd="sng">
              <a:solidFill>
                <a:schemeClr val="dk1"/>
              </a:solidFill>
              <a:prstDash val="solid"/>
              <a:round/>
              <a:headEnd type="none" w="sm" len="sm"/>
              <a:tailEnd type="none" w="sm" len="sm"/>
            </a:ln>
          </p:spPr>
          <p:txBody>
            <a:bodyPr spcFirstLastPara="1" wrap="square" lIns="120000" tIns="60000" rIns="120000" bIns="60000" anchor="t" anchorCtr="0">
              <a:noAutofit/>
            </a:bodyPr>
            <a:lstStyle/>
            <a:p>
              <a:pPr marL="457200" marR="0" lvl="0" indent="0" algn="just" rtl="0">
                <a:lnSpc>
                  <a:spcPct val="100000"/>
                </a:lnSpc>
                <a:spcBef>
                  <a:spcPts val="0"/>
                </a:spcBef>
                <a:spcAft>
                  <a:spcPts val="0"/>
                </a:spcAft>
                <a:buClr>
                  <a:srgbClr val="000000"/>
                </a:buClr>
                <a:buSzPts val="5100"/>
                <a:buFont typeface="Arial"/>
                <a:buNone/>
              </a:pPr>
              <a:endParaRPr sz="5100" b="1" i="0" u="none" strike="noStrike" cap="none">
                <a:solidFill>
                  <a:schemeClr val="dk1"/>
                </a:solidFill>
                <a:latin typeface="Arial"/>
                <a:ea typeface="Arial"/>
                <a:cs typeface="Arial"/>
                <a:sym typeface="Arial"/>
              </a:endParaRPr>
            </a:p>
          </p:txBody>
        </p:sp>
        <p:sp>
          <p:nvSpPr>
            <p:cNvPr id="48" name="Google Shape;48;p1"/>
            <p:cNvSpPr txBox="1"/>
            <p:nvPr/>
          </p:nvSpPr>
          <p:spPr>
            <a:xfrm>
              <a:off x="14847472" y="6211914"/>
              <a:ext cx="15384609"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5400"/>
                <a:buFont typeface="Open Sans"/>
                <a:buNone/>
              </a:pPr>
              <a:r>
                <a:rPr lang="en-US" sz="5400" b="1" dirty="0">
                  <a:solidFill>
                    <a:schemeClr val="dk1"/>
                  </a:solidFill>
                  <a:latin typeface="Open Sans"/>
                  <a:ea typeface="Open Sans"/>
                  <a:cs typeface="Open Sans"/>
                  <a:sym typeface="Open Sans"/>
                </a:rPr>
                <a:t>Network Configurations</a:t>
              </a:r>
              <a:endParaRPr sz="4400" b="1" i="0" u="none" strike="noStrike" cap="none" dirty="0">
                <a:solidFill>
                  <a:schemeClr val="dk1"/>
                </a:solidFill>
                <a:latin typeface="Open Sans"/>
                <a:ea typeface="Open Sans"/>
                <a:cs typeface="Open Sans"/>
                <a:sym typeface="Open Sans"/>
              </a:endParaRPr>
            </a:p>
          </p:txBody>
        </p:sp>
        <p:sp>
          <p:nvSpPr>
            <p:cNvPr id="49" name="Google Shape;49;p1"/>
            <p:cNvSpPr/>
            <p:nvPr/>
          </p:nvSpPr>
          <p:spPr>
            <a:xfrm>
              <a:off x="14847472" y="7710133"/>
              <a:ext cx="5881500" cy="15504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4400"/>
                <a:buFont typeface="Open Sans"/>
                <a:buNone/>
              </a:pPr>
              <a:r>
                <a:rPr lang="en-US" sz="3600" b="1">
                  <a:solidFill>
                    <a:schemeClr val="dk1"/>
                  </a:solidFill>
                  <a:latin typeface="Open Sans"/>
                  <a:ea typeface="Open Sans"/>
                  <a:cs typeface="Open Sans"/>
                  <a:sym typeface="Open Sans"/>
                </a:rPr>
                <a:t>VGG16</a:t>
              </a:r>
              <a:endParaRPr sz="3600"/>
            </a:p>
          </p:txBody>
        </p:sp>
      </p:grpSp>
      <p:sp>
        <p:nvSpPr>
          <p:cNvPr id="50" name="Google Shape;50;p1"/>
          <p:cNvSpPr/>
          <p:nvPr/>
        </p:nvSpPr>
        <p:spPr>
          <a:xfrm>
            <a:off x="21211476" y="7307725"/>
            <a:ext cx="7698000" cy="64629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4400"/>
              <a:buFont typeface="Open Sans"/>
              <a:buNone/>
            </a:pPr>
            <a:r>
              <a:rPr lang="en-US" sz="3600" b="1" i="0" u="none" strike="noStrike" cap="none" dirty="0">
                <a:solidFill>
                  <a:schemeClr val="dk1"/>
                </a:solidFill>
                <a:latin typeface="Open Sans"/>
                <a:ea typeface="Open Sans"/>
                <a:cs typeface="Open Sans"/>
                <a:sym typeface="Open Sans"/>
              </a:rPr>
              <a:t>EfficientNet + Multi-Out</a:t>
            </a:r>
            <a:r>
              <a:rPr lang="en-US" sz="3600" b="1" dirty="0">
                <a:solidFill>
                  <a:schemeClr val="dk1"/>
                </a:solidFill>
                <a:latin typeface="Open Sans"/>
                <a:ea typeface="Open Sans"/>
                <a:cs typeface="Open Sans"/>
                <a:sym typeface="Open Sans"/>
              </a:rPr>
              <a:t>put</a:t>
            </a:r>
            <a:endParaRPr sz="600" dirty="0"/>
          </a:p>
        </p:txBody>
      </p:sp>
      <p:pic>
        <p:nvPicPr>
          <p:cNvPr id="51" name="Google Shape;51;p1" descr="A screenshot of a video game&#10;&#10;Description automatically generated"/>
          <p:cNvPicPr preferRelativeResize="0"/>
          <p:nvPr/>
        </p:nvPicPr>
        <p:blipFill rotWithShape="1">
          <a:blip r:embed="rId4">
            <a:alphaModFix/>
          </a:blip>
          <a:srcRect r="6076"/>
          <a:stretch/>
        </p:blipFill>
        <p:spPr>
          <a:xfrm>
            <a:off x="20652900" y="8163850"/>
            <a:ext cx="9965699" cy="4148725"/>
          </a:xfrm>
          <a:prstGeom prst="rect">
            <a:avLst/>
          </a:prstGeom>
          <a:noFill/>
          <a:ln>
            <a:noFill/>
          </a:ln>
        </p:spPr>
      </p:pic>
      <p:pic>
        <p:nvPicPr>
          <p:cNvPr id="52" name="Google Shape;52;p1" descr="A screenshot of a cell phone&#10;&#10;Description automatically generated"/>
          <p:cNvPicPr preferRelativeResize="0"/>
          <p:nvPr/>
        </p:nvPicPr>
        <p:blipFill rotWithShape="1">
          <a:blip r:embed="rId5">
            <a:alphaModFix/>
          </a:blip>
          <a:srcRect/>
          <a:stretch/>
        </p:blipFill>
        <p:spPr>
          <a:xfrm>
            <a:off x="24648591" y="12475390"/>
            <a:ext cx="2276793" cy="3267531"/>
          </a:xfrm>
          <a:prstGeom prst="rect">
            <a:avLst/>
          </a:prstGeom>
          <a:noFill/>
          <a:ln>
            <a:noFill/>
          </a:ln>
        </p:spPr>
      </p:pic>
      <p:sp>
        <p:nvSpPr>
          <p:cNvPr id="53" name="Google Shape;53;p1"/>
          <p:cNvSpPr/>
          <p:nvPr/>
        </p:nvSpPr>
        <p:spPr>
          <a:xfrm>
            <a:off x="14969727" y="26734703"/>
            <a:ext cx="5881539" cy="76944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4400"/>
              <a:buFont typeface="Open Sans"/>
              <a:buNone/>
            </a:pPr>
            <a:r>
              <a:rPr lang="en-US" sz="3600" b="1" i="0" u="none" strike="noStrike" cap="none">
                <a:solidFill>
                  <a:schemeClr val="dk1"/>
                </a:solidFill>
                <a:latin typeface="Open Sans"/>
                <a:ea typeface="Open Sans"/>
                <a:cs typeface="Open Sans"/>
                <a:sym typeface="Open Sans"/>
              </a:rPr>
              <a:t>EfficientNet</a:t>
            </a:r>
            <a:endParaRPr sz="3600"/>
          </a:p>
        </p:txBody>
      </p:sp>
      <p:pic>
        <p:nvPicPr>
          <p:cNvPr id="54" name="Google Shape;54;p1" descr="A screenshot of a cell phone&#10;&#10;Description automatically generated"/>
          <p:cNvPicPr preferRelativeResize="0"/>
          <p:nvPr/>
        </p:nvPicPr>
        <p:blipFill rotWithShape="1">
          <a:blip r:embed="rId6">
            <a:alphaModFix/>
          </a:blip>
          <a:srcRect/>
          <a:stretch/>
        </p:blipFill>
        <p:spPr>
          <a:xfrm>
            <a:off x="18179980" y="27626031"/>
            <a:ext cx="8919138" cy="4309487"/>
          </a:xfrm>
          <a:prstGeom prst="rect">
            <a:avLst/>
          </a:prstGeom>
          <a:noFill/>
          <a:ln>
            <a:noFill/>
          </a:ln>
        </p:spPr>
      </p:pic>
      <p:pic>
        <p:nvPicPr>
          <p:cNvPr id="55" name="Google Shape;55;p1"/>
          <p:cNvPicPr preferRelativeResize="0"/>
          <p:nvPr/>
        </p:nvPicPr>
        <p:blipFill rotWithShape="1">
          <a:blip r:embed="rId7">
            <a:alphaModFix/>
          </a:blip>
          <a:srcRect/>
          <a:stretch/>
        </p:blipFill>
        <p:spPr>
          <a:xfrm>
            <a:off x="536353" y="21500853"/>
            <a:ext cx="3838575" cy="2637152"/>
          </a:xfrm>
          <a:prstGeom prst="rect">
            <a:avLst/>
          </a:prstGeom>
          <a:noFill/>
          <a:ln>
            <a:noFill/>
          </a:ln>
        </p:spPr>
      </p:pic>
      <p:pic>
        <p:nvPicPr>
          <p:cNvPr id="56" name="Google Shape;56;p1"/>
          <p:cNvPicPr preferRelativeResize="0"/>
          <p:nvPr/>
        </p:nvPicPr>
        <p:blipFill rotWithShape="1">
          <a:blip r:embed="rId8">
            <a:alphaModFix/>
          </a:blip>
          <a:srcRect/>
          <a:stretch/>
        </p:blipFill>
        <p:spPr>
          <a:xfrm>
            <a:off x="4580293" y="21500853"/>
            <a:ext cx="4030653" cy="2561842"/>
          </a:xfrm>
          <a:prstGeom prst="rect">
            <a:avLst/>
          </a:prstGeom>
          <a:noFill/>
          <a:ln>
            <a:noFill/>
          </a:ln>
        </p:spPr>
      </p:pic>
      <p:pic>
        <p:nvPicPr>
          <p:cNvPr id="57" name="Google Shape;57;p1"/>
          <p:cNvPicPr preferRelativeResize="0"/>
          <p:nvPr/>
        </p:nvPicPr>
        <p:blipFill rotWithShape="1">
          <a:blip r:embed="rId9">
            <a:alphaModFix/>
          </a:blip>
          <a:srcRect/>
          <a:stretch/>
        </p:blipFill>
        <p:spPr>
          <a:xfrm>
            <a:off x="9208129" y="21554534"/>
            <a:ext cx="3935475" cy="2561842"/>
          </a:xfrm>
          <a:prstGeom prst="rect">
            <a:avLst/>
          </a:prstGeom>
          <a:noFill/>
          <a:ln>
            <a:noFill/>
          </a:ln>
        </p:spPr>
      </p:pic>
      <p:pic>
        <p:nvPicPr>
          <p:cNvPr id="58" name="Google Shape;58;p1"/>
          <p:cNvPicPr preferRelativeResize="0"/>
          <p:nvPr/>
        </p:nvPicPr>
        <p:blipFill rotWithShape="1">
          <a:blip r:embed="rId10">
            <a:alphaModFix/>
          </a:blip>
          <a:srcRect/>
          <a:stretch/>
        </p:blipFill>
        <p:spPr>
          <a:xfrm>
            <a:off x="722321" y="25390613"/>
            <a:ext cx="12166376" cy="6193792"/>
          </a:xfrm>
          <a:prstGeom prst="rect">
            <a:avLst/>
          </a:prstGeom>
          <a:noFill/>
          <a:ln>
            <a:noFill/>
          </a:ln>
        </p:spPr>
      </p:pic>
      <p:sp>
        <p:nvSpPr>
          <p:cNvPr id="59" name="Google Shape;59;p1"/>
          <p:cNvSpPr txBox="1"/>
          <p:nvPr/>
        </p:nvSpPr>
        <p:spPr>
          <a:xfrm>
            <a:off x="1155150" y="13956240"/>
            <a:ext cx="11114197" cy="3365989"/>
          </a:xfrm>
          <a:prstGeom prst="rect">
            <a:avLst/>
          </a:prstGeom>
          <a:noFill/>
          <a:ln>
            <a:noFill/>
          </a:ln>
        </p:spPr>
        <p:txBody>
          <a:bodyPr spcFirstLastPara="1" wrap="square" lIns="91425" tIns="91425" rIns="91425" bIns="91425" anchor="t" anchorCtr="0">
            <a:noAutofit/>
          </a:bodyPr>
          <a:lstStyle/>
          <a:p>
            <a:pPr lvl="0" algn="just">
              <a:lnSpc>
                <a:spcPct val="150000"/>
              </a:lnSpc>
              <a:spcBef>
                <a:spcPts val="1200"/>
              </a:spcBef>
              <a:buClr>
                <a:schemeClr val="dk1"/>
              </a:buClr>
              <a:buSzPts val="1100"/>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Our project is to classify three components of handwritten Bengali (grapheme root, vowel diacritic, and consonant diacritics) with the image of the handwritten Bengali graphemes from Kaggle (Bengali.AI, 2020). In this project, a set of deep learning neural networks will be discussed and their performance on the application of handwritten Bengali recognition is systematically evaluated. </a:t>
            </a:r>
            <a:endParaRPr sz="2400" dirty="0">
              <a:solidFill>
                <a:schemeClr val="dk1"/>
              </a:solidFill>
              <a:latin typeface="Times New Roman" panose="02020603050405020304" pitchFamily="18" charset="0"/>
              <a:cs typeface="Times New Roman" panose="02020603050405020304" pitchFamily="18" charset="0"/>
            </a:endParaRPr>
          </a:p>
        </p:txBody>
      </p:sp>
      <p:sp>
        <p:nvSpPr>
          <p:cNvPr id="60" name="Google Shape;60;p1"/>
          <p:cNvSpPr txBox="1"/>
          <p:nvPr/>
        </p:nvSpPr>
        <p:spPr>
          <a:xfrm>
            <a:off x="1276579" y="6931259"/>
            <a:ext cx="11452225" cy="5768582"/>
          </a:xfrm>
          <a:prstGeom prst="rect">
            <a:avLst/>
          </a:prstGeom>
          <a:noFill/>
          <a:ln>
            <a:noFill/>
          </a:ln>
        </p:spPr>
        <p:txBody>
          <a:bodyPr spcFirstLastPara="1" wrap="square" lIns="91425" tIns="91425" rIns="91425" bIns="91425" anchor="t" anchorCtr="0">
            <a:noAutofit/>
          </a:bodyPr>
          <a:lstStyle/>
          <a:p>
            <a:pPr marL="457200" lvl="0" indent="-355600" algn="just" rtl="0">
              <a:lnSpc>
                <a:spcPct val="150000"/>
              </a:lnSpc>
              <a:spcBef>
                <a:spcPts val="1200"/>
              </a:spcBef>
              <a:spcAft>
                <a:spcPts val="0"/>
              </a:spcAft>
              <a:buClr>
                <a:schemeClr val="dk1"/>
              </a:buClr>
              <a:buSzPts val="2000"/>
              <a:buFont typeface="Times New Roman"/>
              <a:buChar char="●"/>
            </a:pPr>
            <a:r>
              <a:rPr lang="en-US" sz="2600" dirty="0">
                <a:solidFill>
                  <a:schemeClr val="dk1"/>
                </a:solidFill>
                <a:latin typeface="Times New Roman" panose="02020603050405020304" pitchFamily="18" charset="0"/>
                <a:ea typeface="Times New Roman"/>
                <a:cs typeface="Times New Roman" panose="02020603050405020304" pitchFamily="18" charset="0"/>
                <a:sym typeface="Times New Roman"/>
              </a:rPr>
              <a:t>Bengali is the 5th most spoken language in the world with 228 million native speakers and 37 million as second language speakers. It is the national and official language of Bangladesh and the second most popular language in India. </a:t>
            </a:r>
          </a:p>
          <a:p>
            <a:pPr marL="457200" lvl="0" indent="-355600" algn="just">
              <a:lnSpc>
                <a:spcPct val="150000"/>
              </a:lnSpc>
              <a:buClr>
                <a:schemeClr val="dk1"/>
              </a:buClr>
              <a:buSzPts val="2000"/>
              <a:buFont typeface="Times New Roman"/>
              <a:buChar char="●"/>
            </a:pPr>
            <a:r>
              <a:rPr lang="en-US" sz="2600" dirty="0">
                <a:solidFill>
                  <a:schemeClr val="dk1"/>
                </a:solidFill>
                <a:latin typeface="Times New Roman" panose="02020603050405020304" pitchFamily="18" charset="0"/>
                <a:ea typeface="Times New Roman"/>
                <a:cs typeface="Times New Roman" panose="02020603050405020304" pitchFamily="18" charset="0"/>
                <a:sym typeface="Times New Roman"/>
              </a:rPr>
              <a:t>Automatic handwriting recognition has many academic and commercial interests.</a:t>
            </a:r>
            <a:endParaRPr sz="26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lvl="0" indent="-355600" algn="just">
              <a:lnSpc>
                <a:spcPct val="150000"/>
              </a:lnSpc>
              <a:buClr>
                <a:schemeClr val="dk1"/>
              </a:buClr>
              <a:buSzPts val="2000"/>
              <a:buFont typeface="Times New Roman"/>
              <a:buChar char="●"/>
            </a:pPr>
            <a:r>
              <a:rPr lang="en-US" sz="2600" dirty="0">
                <a:solidFill>
                  <a:schemeClr val="dk1"/>
                </a:solidFill>
                <a:latin typeface="Times New Roman" panose="02020603050405020304" pitchFamily="18" charset="0"/>
                <a:ea typeface="Times New Roman"/>
                <a:cs typeface="Times New Roman" panose="02020603050405020304" pitchFamily="18" charset="0"/>
                <a:sym typeface="Times New Roman"/>
              </a:rPr>
              <a:t>Although extensive work has been done for English handwritings, Bangla Handwritten character recognition remains largely unsolved due to the presence of many ambiguous handwritten characters and excessively cursive handwriting.</a:t>
            </a:r>
          </a:p>
          <a:p>
            <a:pPr marL="457200" lvl="0" indent="-355600" algn="just">
              <a:lnSpc>
                <a:spcPct val="150000"/>
              </a:lnSpc>
              <a:buClr>
                <a:schemeClr val="dk1"/>
              </a:buClr>
              <a:buSzPts val="2000"/>
              <a:buFont typeface="Times New Roman"/>
              <a:buChar char="●"/>
            </a:pPr>
            <a:r>
              <a:rPr lang="en-US" sz="2600" dirty="0">
                <a:solidFill>
                  <a:schemeClr val="dk1"/>
                </a:solidFill>
                <a:latin typeface="Times New Roman" panose="02020603050405020304" pitchFamily="18" charset="0"/>
                <a:ea typeface="Times New Roman"/>
                <a:cs typeface="Times New Roman" panose="02020603050405020304" pitchFamily="18" charset="0"/>
                <a:sym typeface="Times New Roman"/>
              </a:rPr>
              <a:t>The main challenge in handwritten character recognition is to deal with the enormous variety of handwriting styles by different writers. </a:t>
            </a:r>
            <a:endParaRPr sz="2600" dirty="0">
              <a:latin typeface="Times New Roman" panose="02020603050405020304" pitchFamily="18" charset="0"/>
              <a:cs typeface="Times New Roman" panose="02020603050405020304" pitchFamily="18" charset="0"/>
            </a:endParaRPr>
          </a:p>
        </p:txBody>
      </p:sp>
      <p:sp>
        <p:nvSpPr>
          <p:cNvPr id="61" name="Google Shape;61;p1"/>
          <p:cNvSpPr txBox="1"/>
          <p:nvPr/>
        </p:nvSpPr>
        <p:spPr>
          <a:xfrm>
            <a:off x="31673463" y="23835390"/>
            <a:ext cx="10839719" cy="6373089"/>
          </a:xfrm>
          <a:prstGeom prst="rect">
            <a:avLst/>
          </a:prstGeom>
          <a:noFill/>
          <a:ln>
            <a:noFill/>
          </a:ln>
        </p:spPr>
        <p:txBody>
          <a:bodyPr spcFirstLastPara="1" wrap="square" lIns="91425" tIns="91425" rIns="91425" bIns="91425" anchor="t" anchorCtr="0">
            <a:noAutofit/>
          </a:bodyPr>
          <a:lstStyle/>
          <a:p>
            <a:pPr marL="914400" lvl="0" indent="-457200" algn="just" rtl="0">
              <a:lnSpc>
                <a:spcPct val="150000"/>
              </a:lnSpc>
              <a:spcBef>
                <a:spcPts val="0"/>
              </a:spcBef>
              <a:spcAft>
                <a:spcPts val="0"/>
              </a:spcAft>
              <a:buClr>
                <a:schemeClr val="dk1"/>
              </a:buClr>
              <a:buSzPct val="150000"/>
              <a:buFont typeface="Arial" panose="020B0604020202020204" pitchFamily="34" charset="0"/>
              <a:buChar char="•"/>
            </a:pPr>
            <a:r>
              <a:rPr lang="en-US" sz="2800" dirty="0">
                <a:solidFill>
                  <a:schemeClr val="dk1"/>
                </a:solidFill>
                <a:latin typeface="Times New Roman"/>
                <a:ea typeface="Times New Roman"/>
                <a:cs typeface="Times New Roman"/>
                <a:sym typeface="Times New Roman"/>
              </a:rPr>
              <a:t>Both the VGG16 and the EfficientNet achieve high accuracy for the classification of the hand-written Bengali characters. </a:t>
            </a:r>
          </a:p>
          <a:p>
            <a:pPr marL="914400" lvl="0" indent="-457200" algn="just" rtl="0">
              <a:lnSpc>
                <a:spcPct val="150000"/>
              </a:lnSpc>
              <a:spcBef>
                <a:spcPts val="0"/>
              </a:spcBef>
              <a:spcAft>
                <a:spcPts val="0"/>
              </a:spcAft>
              <a:buClr>
                <a:schemeClr val="dk1"/>
              </a:buClr>
              <a:buSzPct val="150000"/>
              <a:buFont typeface="Arial" panose="020B0604020202020204" pitchFamily="34" charset="0"/>
              <a:buChar char="•"/>
            </a:pPr>
            <a:r>
              <a:rPr lang="en-US" sz="2800" dirty="0">
                <a:solidFill>
                  <a:schemeClr val="dk1"/>
                </a:solidFill>
                <a:latin typeface="Times New Roman"/>
                <a:ea typeface="Times New Roman"/>
                <a:cs typeface="Times New Roman"/>
                <a:sym typeface="Times New Roman"/>
              </a:rPr>
              <a:t>The VGG16 model achieved 97% of macro-averaged recall on the validation set. </a:t>
            </a:r>
          </a:p>
          <a:p>
            <a:pPr marL="914400" lvl="0" indent="-457200" algn="just" rtl="0">
              <a:lnSpc>
                <a:spcPct val="150000"/>
              </a:lnSpc>
              <a:spcBef>
                <a:spcPts val="0"/>
              </a:spcBef>
              <a:spcAft>
                <a:spcPts val="0"/>
              </a:spcAft>
              <a:buClr>
                <a:schemeClr val="dk1"/>
              </a:buClr>
              <a:buSzPct val="150000"/>
              <a:buFont typeface="Arial" panose="020B0604020202020204" pitchFamily="34" charset="0"/>
              <a:buChar char="•"/>
            </a:pPr>
            <a:r>
              <a:rPr lang="en-US" sz="2800" dirty="0">
                <a:solidFill>
                  <a:schemeClr val="dk1"/>
                </a:solidFill>
                <a:latin typeface="Times New Roman"/>
                <a:ea typeface="Times New Roman"/>
                <a:cs typeface="Times New Roman"/>
                <a:sym typeface="Times New Roman"/>
              </a:rPr>
              <a:t>The EfficientNet model achieved both higher accuracy and better efficiency over the VGG16. The EfficientNet model could perform 99% macro-averaged recall on the validation set. </a:t>
            </a:r>
            <a:endParaRPr sz="2800" dirty="0">
              <a:latin typeface="Times New Roman"/>
              <a:ea typeface="Times New Roman"/>
              <a:cs typeface="Times New Roman"/>
              <a:sym typeface="Times New Roman"/>
            </a:endParaRPr>
          </a:p>
        </p:txBody>
      </p:sp>
      <p:pic>
        <p:nvPicPr>
          <p:cNvPr id="62" name="Google Shape;62;p1"/>
          <p:cNvPicPr preferRelativeResize="0"/>
          <p:nvPr/>
        </p:nvPicPr>
        <p:blipFill>
          <a:blip r:embed="rId11">
            <a:alphaModFix/>
          </a:blip>
          <a:stretch>
            <a:fillRect/>
          </a:stretch>
        </p:blipFill>
        <p:spPr>
          <a:xfrm>
            <a:off x="31553800" y="7719325"/>
            <a:ext cx="11669099" cy="6180937"/>
          </a:xfrm>
          <a:prstGeom prst="rect">
            <a:avLst/>
          </a:prstGeom>
          <a:noFill/>
          <a:ln>
            <a:noFill/>
          </a:ln>
        </p:spPr>
      </p:pic>
      <p:pic>
        <p:nvPicPr>
          <p:cNvPr id="63" name="Google Shape;63;p1"/>
          <p:cNvPicPr preferRelativeResize="0"/>
          <p:nvPr/>
        </p:nvPicPr>
        <p:blipFill>
          <a:blip r:embed="rId12">
            <a:alphaModFix/>
          </a:blip>
          <a:stretch>
            <a:fillRect/>
          </a:stretch>
        </p:blipFill>
        <p:spPr>
          <a:xfrm>
            <a:off x="31759600" y="15580100"/>
            <a:ext cx="11236249" cy="5971425"/>
          </a:xfrm>
          <a:prstGeom prst="rect">
            <a:avLst/>
          </a:prstGeom>
          <a:noFill/>
          <a:ln>
            <a:noFill/>
          </a:ln>
        </p:spPr>
      </p:pic>
      <p:pic>
        <p:nvPicPr>
          <p:cNvPr id="64" name="Google Shape;64;p1"/>
          <p:cNvPicPr preferRelativeResize="0"/>
          <p:nvPr/>
        </p:nvPicPr>
        <p:blipFill>
          <a:blip r:embed="rId13">
            <a:alphaModFix/>
          </a:blip>
          <a:stretch>
            <a:fillRect/>
          </a:stretch>
        </p:blipFill>
        <p:spPr>
          <a:xfrm>
            <a:off x="15156025" y="8741375"/>
            <a:ext cx="4164807" cy="3000000"/>
          </a:xfrm>
          <a:prstGeom prst="rect">
            <a:avLst/>
          </a:prstGeom>
          <a:noFill/>
          <a:ln>
            <a:noFill/>
          </a:ln>
        </p:spPr>
      </p:pic>
      <p:pic>
        <p:nvPicPr>
          <p:cNvPr id="65" name="Google Shape;65;p1"/>
          <p:cNvPicPr preferRelativeResize="0"/>
          <p:nvPr/>
        </p:nvPicPr>
        <p:blipFill>
          <a:blip r:embed="rId14">
            <a:alphaModFix/>
          </a:blip>
          <a:stretch>
            <a:fillRect/>
          </a:stretch>
        </p:blipFill>
        <p:spPr>
          <a:xfrm>
            <a:off x="15888727" y="18465474"/>
            <a:ext cx="13493999" cy="7601612"/>
          </a:xfrm>
          <a:prstGeom prst="rect">
            <a:avLst/>
          </a:prstGeom>
          <a:noFill/>
          <a:ln>
            <a:noFill/>
          </a:ln>
        </p:spPr>
      </p:pic>
      <p:pic>
        <p:nvPicPr>
          <p:cNvPr id="66" name="Google Shape;66;p1"/>
          <p:cNvPicPr preferRelativeResize="0"/>
          <p:nvPr/>
        </p:nvPicPr>
        <p:blipFill>
          <a:blip r:embed="rId15">
            <a:alphaModFix/>
          </a:blip>
          <a:stretch>
            <a:fillRect/>
          </a:stretch>
        </p:blipFill>
        <p:spPr>
          <a:xfrm>
            <a:off x="14389000" y="12781500"/>
            <a:ext cx="6589276" cy="2016575"/>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name="wpi_ppt">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352</Words>
  <Application>Microsoft Office PowerPoint</Application>
  <PresentationFormat>Custom</PresentationFormat>
  <Paragraphs>32</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Cambria</vt:lpstr>
      <vt:lpstr>Calibri</vt:lpstr>
      <vt:lpstr>Times New Roman</vt:lpstr>
      <vt:lpstr>Open Sans</vt:lpstr>
      <vt:lpstr>wpi_ppt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Xiaosong Wen</cp:lastModifiedBy>
  <cp:revision>11</cp:revision>
  <dcterms:modified xsi:type="dcterms:W3CDTF">2020-05-07T21:53:31Z</dcterms:modified>
</cp:coreProperties>
</file>