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4751" r:id="rId2"/>
  </p:sldMasterIdLst>
  <p:notesMasterIdLst>
    <p:notesMasterId r:id="rId14"/>
  </p:notesMasterIdLst>
  <p:handoutMasterIdLst>
    <p:handoutMasterId r:id="rId15"/>
  </p:handoutMasterIdLst>
  <p:sldIdLst>
    <p:sldId id="261" r:id="rId3"/>
    <p:sldId id="635" r:id="rId4"/>
    <p:sldId id="636" r:id="rId5"/>
    <p:sldId id="641" r:id="rId6"/>
    <p:sldId id="642" r:id="rId7"/>
    <p:sldId id="643" r:id="rId8"/>
    <p:sldId id="637" r:id="rId9"/>
    <p:sldId id="638" r:id="rId10"/>
    <p:sldId id="639" r:id="rId11"/>
    <p:sldId id="640" r:id="rId12"/>
    <p:sldId id="615" r:id="rId13"/>
  </p:sldIdLst>
  <p:sldSz cx="9144000" cy="5715000" type="screen16x10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3850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77010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1551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54021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1925269" algn="l" defTabSz="770108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310323" algn="l" defTabSz="770108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2695377" algn="l" defTabSz="770108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080431" algn="l" defTabSz="770108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432681D-892E-42EC-A65A-20B23CA19B2D}">
          <p14:sldIdLst>
            <p14:sldId id="261"/>
            <p14:sldId id="635"/>
            <p14:sldId id="636"/>
            <p14:sldId id="641"/>
            <p14:sldId id="642"/>
            <p14:sldId id="643"/>
            <p14:sldId id="637"/>
            <p14:sldId id="638"/>
            <p14:sldId id="639"/>
            <p14:sldId id="640"/>
            <p14:sldId id="615"/>
          </p14:sldIdLst>
        </p14:section>
        <p14:section name="details" id="{84A836CC-1484-4B68-A594-28A58A9F5DFB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3050">
          <p15:clr>
            <a:srgbClr val="A4A3A4"/>
          </p15:clr>
        </p15:guide>
        <p15:guide id="2" orient="horz" pos="1420">
          <p15:clr>
            <a:srgbClr val="A4A3A4"/>
          </p15:clr>
        </p15:guide>
        <p15:guide id="3" orient="horz" pos="2406">
          <p15:clr>
            <a:srgbClr val="A4A3A4"/>
          </p15:clr>
        </p15:guide>
        <p15:guide id="4" orient="horz" pos="1800">
          <p15:clr>
            <a:srgbClr val="A4A3A4"/>
          </p15:clr>
        </p15:guide>
        <p15:guide id="5" orient="horz" pos="2285">
          <p15:clr>
            <a:srgbClr val="A4A3A4"/>
          </p15:clr>
        </p15:guide>
        <p15:guide id="6" orient="horz" pos="2254">
          <p15:clr>
            <a:srgbClr val="A4A3A4"/>
          </p15:clr>
        </p15:guide>
        <p15:guide id="7" pos="1440">
          <p15:clr>
            <a:srgbClr val="A4A3A4"/>
          </p15:clr>
        </p15:guide>
        <p15:guide id="8" pos="2419">
          <p15:clr>
            <a:srgbClr val="A4A3A4"/>
          </p15:clr>
        </p15:guide>
        <p15:guide id="9" pos="2816">
          <p15:clr>
            <a:srgbClr val="A4A3A4"/>
          </p15:clr>
        </p15:guide>
        <p15:guide id="10" pos="3071">
          <p15:clr>
            <a:srgbClr val="A4A3A4"/>
          </p15:clr>
        </p15:guide>
        <p15:guide id="11" pos="5145">
          <p15:clr>
            <a:srgbClr val="A4A3A4"/>
          </p15:clr>
        </p15:guide>
        <p15:guide id="12" pos="1075">
          <p15:clr>
            <a:srgbClr val="A4A3A4"/>
          </p15:clr>
        </p15:guide>
        <p15:guide id="13" pos="57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EC9F14"/>
    <a:srgbClr val="FF9933"/>
    <a:srgbClr val="2339A5"/>
    <a:srgbClr val="00487E"/>
    <a:srgbClr val="8D7B3B"/>
    <a:srgbClr val="807348"/>
    <a:srgbClr val="7E8B3D"/>
    <a:srgbClr val="3CF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5" autoAdjust="0"/>
    <p:restoredTop sz="98158" autoAdjust="0"/>
  </p:normalViewPr>
  <p:slideViewPr>
    <p:cSldViewPr>
      <p:cViewPr>
        <p:scale>
          <a:sx n="106" d="100"/>
          <a:sy n="106" d="100"/>
        </p:scale>
        <p:origin x="-1578" y="-1026"/>
      </p:cViewPr>
      <p:guideLst>
        <p:guide orient="horz" pos="3050"/>
        <p:guide orient="horz" pos="1420"/>
        <p:guide orient="horz" pos="2406"/>
        <p:guide orient="horz" pos="1800"/>
        <p:guide orient="horz" pos="2285"/>
        <p:guide orient="horz" pos="2254"/>
        <p:guide pos="1440"/>
        <p:guide pos="2419"/>
        <p:guide pos="2816"/>
        <p:guide pos="3071"/>
        <p:guide pos="5145"/>
        <p:guide pos="1075"/>
        <p:guide pos="5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414" y="-9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6AFB12-444C-4FF5-99EB-7CBE1D5942BF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40B376-3CF2-493C-8C69-6CF977E95D0E}">
      <dgm:prSet phldrT="[文本]"/>
      <dgm:spPr/>
      <dgm:t>
        <a:bodyPr/>
        <a:lstStyle/>
        <a:p>
          <a:r>
            <a:rPr lang="zh-CN" altLang="en-US" dirty="0" smtClean="0"/>
            <a:t>考核方式</a:t>
          </a:r>
          <a:endParaRPr lang="zh-CN" altLang="en-US" dirty="0"/>
        </a:p>
      </dgm:t>
    </dgm:pt>
    <dgm:pt modelId="{1E5A1EA7-3DA0-41A7-A29D-FA61176B2AA5}" type="parTrans" cxnId="{6F56388C-2276-45C8-BEFA-05C483D6494D}">
      <dgm:prSet/>
      <dgm:spPr/>
      <dgm:t>
        <a:bodyPr/>
        <a:lstStyle/>
        <a:p>
          <a:endParaRPr lang="zh-CN" altLang="en-US"/>
        </a:p>
      </dgm:t>
    </dgm:pt>
    <dgm:pt modelId="{C3886FFA-71A4-436C-AE25-20E307282FA3}" type="sibTrans" cxnId="{6F56388C-2276-45C8-BEFA-05C483D6494D}">
      <dgm:prSet/>
      <dgm:spPr/>
      <dgm:t>
        <a:bodyPr/>
        <a:lstStyle/>
        <a:p>
          <a:endParaRPr lang="zh-CN" altLang="en-US"/>
        </a:p>
      </dgm:t>
    </dgm:pt>
    <dgm:pt modelId="{B77830E2-AA02-4D5F-A237-89B0C51F4829}">
      <dgm:prSet phldrT="[文本]"/>
      <dgm:spPr/>
      <dgm:t>
        <a:bodyPr/>
        <a:lstStyle/>
        <a:p>
          <a:r>
            <a:rPr lang="en-US" altLang="zh-CN" dirty="0" smtClean="0"/>
            <a:t>Clifford</a:t>
          </a:r>
          <a:r>
            <a:rPr lang="zh-CN" altLang="en-US" dirty="0" smtClean="0"/>
            <a:t>框架概述及应用开发</a:t>
          </a:r>
          <a:endParaRPr lang="zh-CN" altLang="en-US" dirty="0"/>
        </a:p>
      </dgm:t>
    </dgm:pt>
    <dgm:pt modelId="{4ED11DCD-0013-4895-AC41-F5BBDE303CD3}" type="sibTrans" cxnId="{B953BF00-EDC0-4D25-A6DA-BAE90526945F}">
      <dgm:prSet/>
      <dgm:spPr/>
      <dgm:t>
        <a:bodyPr/>
        <a:lstStyle/>
        <a:p>
          <a:endParaRPr lang="zh-CN" altLang="en-US"/>
        </a:p>
      </dgm:t>
    </dgm:pt>
    <dgm:pt modelId="{EC76B87A-5305-4804-8359-91F5E6539B86}" type="parTrans" cxnId="{B953BF00-EDC0-4D25-A6DA-BAE90526945F}">
      <dgm:prSet/>
      <dgm:spPr/>
      <dgm:t>
        <a:bodyPr/>
        <a:lstStyle/>
        <a:p>
          <a:endParaRPr lang="zh-CN" altLang="en-US"/>
        </a:p>
      </dgm:t>
    </dgm:pt>
    <dgm:pt modelId="{9D89B628-7431-499F-9721-CE76697BA322}">
      <dgm:prSet phldrT="[文本]"/>
      <dgm:spPr/>
      <dgm:t>
        <a:bodyPr/>
        <a:lstStyle/>
        <a:p>
          <a:r>
            <a:rPr lang="en-US" altLang="zh-CN" dirty="0" smtClean="0"/>
            <a:t>Python</a:t>
          </a:r>
          <a:r>
            <a:rPr lang="zh-CN" altLang="en-US" dirty="0" smtClean="0"/>
            <a:t>应用进阶</a:t>
          </a:r>
          <a:endParaRPr lang="zh-CN" altLang="en-US" dirty="0"/>
        </a:p>
      </dgm:t>
    </dgm:pt>
    <dgm:pt modelId="{9968A3C5-6FD6-4F52-BC10-BC44BABE4773}" type="sibTrans" cxnId="{7656664F-27D6-4166-A5DA-214D53763103}">
      <dgm:prSet/>
      <dgm:spPr/>
      <dgm:t>
        <a:bodyPr/>
        <a:lstStyle/>
        <a:p>
          <a:endParaRPr lang="zh-CN" altLang="en-US"/>
        </a:p>
      </dgm:t>
    </dgm:pt>
    <dgm:pt modelId="{CBEB240F-E079-4E62-AA03-A26FC8AEC5C1}" type="parTrans" cxnId="{7656664F-27D6-4166-A5DA-214D53763103}">
      <dgm:prSet/>
      <dgm:spPr/>
      <dgm:t>
        <a:bodyPr/>
        <a:lstStyle/>
        <a:p>
          <a:endParaRPr lang="zh-CN" altLang="en-US"/>
        </a:p>
      </dgm:t>
    </dgm:pt>
    <dgm:pt modelId="{23E4EE50-F2D6-4EF1-BE06-3200A5317384}">
      <dgm:prSet phldrT="[文本]"/>
      <dgm:spPr/>
      <dgm:t>
        <a:bodyPr/>
        <a:lstStyle/>
        <a:p>
          <a:r>
            <a:rPr lang="en-US" altLang="zh-CN" dirty="0" smtClean="0"/>
            <a:t>Python</a:t>
          </a:r>
          <a:r>
            <a:rPr lang="zh-CN" altLang="en-US" dirty="0" smtClean="0"/>
            <a:t>基础知识</a:t>
          </a:r>
          <a:endParaRPr lang="zh-CN" altLang="en-US" dirty="0"/>
        </a:p>
      </dgm:t>
    </dgm:pt>
    <dgm:pt modelId="{6EE9AC7A-8EAC-4292-9A0C-202F0EBBB240}" type="sibTrans" cxnId="{A12C3805-71E1-463A-BDDC-E1808F331BC0}">
      <dgm:prSet/>
      <dgm:spPr/>
      <dgm:t>
        <a:bodyPr/>
        <a:lstStyle/>
        <a:p>
          <a:endParaRPr lang="zh-CN" altLang="en-US"/>
        </a:p>
      </dgm:t>
    </dgm:pt>
    <dgm:pt modelId="{1C3019CF-B5A4-48B4-8DAA-8EE4C4E004B4}" type="parTrans" cxnId="{A12C3805-71E1-463A-BDDC-E1808F331BC0}">
      <dgm:prSet/>
      <dgm:spPr/>
      <dgm:t>
        <a:bodyPr/>
        <a:lstStyle/>
        <a:p>
          <a:endParaRPr lang="zh-CN" altLang="en-US"/>
        </a:p>
      </dgm:t>
    </dgm:pt>
    <dgm:pt modelId="{19B90B35-E61B-4F5E-B383-63149448AC05}">
      <dgm:prSet phldrT="[文本]"/>
      <dgm:spPr/>
      <dgm:t>
        <a:bodyPr/>
        <a:lstStyle/>
        <a:p>
          <a:r>
            <a:rPr lang="zh-CN" altLang="en-US" dirty="0" smtClean="0"/>
            <a:t>培训背景</a:t>
          </a:r>
          <a:endParaRPr lang="zh-CN" altLang="en-US" dirty="0"/>
        </a:p>
      </dgm:t>
    </dgm:pt>
    <dgm:pt modelId="{5D9EDED2-95B4-4E1B-8CA3-369E3EAB7573}" type="parTrans" cxnId="{B0F7059B-F1F0-4A13-A28B-8BD80DEAACD7}">
      <dgm:prSet/>
      <dgm:spPr/>
      <dgm:t>
        <a:bodyPr/>
        <a:lstStyle/>
        <a:p>
          <a:endParaRPr lang="zh-CN" altLang="en-US"/>
        </a:p>
      </dgm:t>
    </dgm:pt>
    <dgm:pt modelId="{5747AB80-1466-40F2-B934-1A8E98C227FE}" type="sibTrans" cxnId="{B0F7059B-F1F0-4A13-A28B-8BD80DEAACD7}">
      <dgm:prSet/>
      <dgm:spPr/>
      <dgm:t>
        <a:bodyPr/>
        <a:lstStyle/>
        <a:p>
          <a:endParaRPr lang="zh-CN" altLang="en-US"/>
        </a:p>
      </dgm:t>
    </dgm:pt>
    <dgm:pt modelId="{411DC8C0-1561-409B-BA98-7BB8267A958A}" type="pres">
      <dgm:prSet presAssocID="{176AFB12-444C-4FF5-99EB-7CBE1D5942B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85B247D-DB21-4450-8415-C25699789D4A}" type="pres">
      <dgm:prSet presAssocID="{19B90B35-E61B-4F5E-B383-63149448AC05}" presName="parentLin" presStyleCnt="0"/>
      <dgm:spPr/>
    </dgm:pt>
    <dgm:pt modelId="{1325F008-E70F-4953-95D8-6514A2ACD7CB}" type="pres">
      <dgm:prSet presAssocID="{19B90B35-E61B-4F5E-B383-63149448AC05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980EE00F-8408-4BB3-B7A2-7F3220340BA1}" type="pres">
      <dgm:prSet presAssocID="{19B90B35-E61B-4F5E-B383-63149448AC0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E3ECD8-D6C8-458B-8D05-17F99E0F906A}" type="pres">
      <dgm:prSet presAssocID="{19B90B35-E61B-4F5E-B383-63149448AC05}" presName="negativeSpace" presStyleCnt="0"/>
      <dgm:spPr/>
    </dgm:pt>
    <dgm:pt modelId="{3EBC469C-F7E6-4717-8D6D-A16DAD5AB2A6}" type="pres">
      <dgm:prSet presAssocID="{19B90B35-E61B-4F5E-B383-63149448AC05}" presName="childText" presStyleLbl="conFgAcc1" presStyleIdx="0" presStyleCnt="5">
        <dgm:presLayoutVars>
          <dgm:bulletEnabled val="1"/>
        </dgm:presLayoutVars>
      </dgm:prSet>
      <dgm:spPr/>
    </dgm:pt>
    <dgm:pt modelId="{FECD2F63-3852-4C3A-92F6-223030EF9DAF}" type="pres">
      <dgm:prSet presAssocID="{5747AB80-1466-40F2-B934-1A8E98C227FE}" presName="spaceBetweenRectangles" presStyleCnt="0"/>
      <dgm:spPr/>
    </dgm:pt>
    <dgm:pt modelId="{B6C8C076-7FDA-44C5-A435-B819040A322E}" type="pres">
      <dgm:prSet presAssocID="{6840B376-3CF2-493C-8C69-6CF977E95D0E}" presName="parentLin" presStyleCnt="0"/>
      <dgm:spPr/>
      <dgm:t>
        <a:bodyPr/>
        <a:lstStyle/>
        <a:p>
          <a:endParaRPr lang="zh-CN" altLang="en-US"/>
        </a:p>
      </dgm:t>
    </dgm:pt>
    <dgm:pt modelId="{59F7F022-90D7-4B7E-97AE-1BF6C01CFF72}" type="pres">
      <dgm:prSet presAssocID="{6840B376-3CF2-493C-8C69-6CF977E95D0E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A9F24341-9988-412D-BCDE-F19F269584F8}" type="pres">
      <dgm:prSet presAssocID="{6840B376-3CF2-493C-8C69-6CF977E95D0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B15832-F39E-4CA8-A4AD-A549A9BBDA03}" type="pres">
      <dgm:prSet presAssocID="{6840B376-3CF2-493C-8C69-6CF977E95D0E}" presName="negativeSpace" presStyleCnt="0"/>
      <dgm:spPr/>
      <dgm:t>
        <a:bodyPr/>
        <a:lstStyle/>
        <a:p>
          <a:endParaRPr lang="zh-CN" altLang="en-US"/>
        </a:p>
      </dgm:t>
    </dgm:pt>
    <dgm:pt modelId="{082499B5-A9BD-4E57-98CB-6E3FE1461928}" type="pres">
      <dgm:prSet presAssocID="{6840B376-3CF2-493C-8C69-6CF977E95D0E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9849F0-C7B4-4431-A355-73FE23A01DAE}" type="pres">
      <dgm:prSet presAssocID="{C3886FFA-71A4-436C-AE25-20E307282FA3}" presName="spaceBetweenRectangles" presStyleCnt="0"/>
      <dgm:spPr/>
      <dgm:t>
        <a:bodyPr/>
        <a:lstStyle/>
        <a:p>
          <a:endParaRPr lang="zh-CN" altLang="en-US"/>
        </a:p>
      </dgm:t>
    </dgm:pt>
    <dgm:pt modelId="{71FD2B98-2778-425E-A807-F5FD70D6E949}" type="pres">
      <dgm:prSet presAssocID="{23E4EE50-F2D6-4EF1-BE06-3200A5317384}" presName="parentLin" presStyleCnt="0"/>
      <dgm:spPr/>
    </dgm:pt>
    <dgm:pt modelId="{ED155A0A-8DCE-4D29-8045-A770F028B281}" type="pres">
      <dgm:prSet presAssocID="{23E4EE50-F2D6-4EF1-BE06-3200A5317384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86F143E0-BDFF-4511-937D-B2C335A94DCA}" type="pres">
      <dgm:prSet presAssocID="{23E4EE50-F2D6-4EF1-BE06-3200A531738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E3B1FF-65A6-4C7B-821F-A94452A7E250}" type="pres">
      <dgm:prSet presAssocID="{23E4EE50-F2D6-4EF1-BE06-3200A5317384}" presName="negativeSpace" presStyleCnt="0"/>
      <dgm:spPr/>
    </dgm:pt>
    <dgm:pt modelId="{908F9F88-C82E-471E-8DF0-7A9C9E3AF93C}" type="pres">
      <dgm:prSet presAssocID="{23E4EE50-F2D6-4EF1-BE06-3200A5317384}" presName="childText" presStyleLbl="conFgAcc1" presStyleIdx="2" presStyleCnt="5">
        <dgm:presLayoutVars>
          <dgm:bulletEnabled val="1"/>
        </dgm:presLayoutVars>
      </dgm:prSet>
      <dgm:spPr/>
    </dgm:pt>
    <dgm:pt modelId="{CAE5578D-D65E-483A-A6B4-171708A02A44}" type="pres">
      <dgm:prSet presAssocID="{6EE9AC7A-8EAC-4292-9A0C-202F0EBBB240}" presName="spaceBetweenRectangles" presStyleCnt="0"/>
      <dgm:spPr/>
    </dgm:pt>
    <dgm:pt modelId="{4ED5C897-21E8-45D1-B7BD-422F32486AEB}" type="pres">
      <dgm:prSet presAssocID="{9D89B628-7431-499F-9721-CE76697BA322}" presName="parentLin" presStyleCnt="0"/>
      <dgm:spPr/>
    </dgm:pt>
    <dgm:pt modelId="{040AABAE-C740-418C-BB80-7A215BEDDC17}" type="pres">
      <dgm:prSet presAssocID="{9D89B628-7431-499F-9721-CE76697BA322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4BAC28CC-C7CA-402D-9801-189C960D25BA}" type="pres">
      <dgm:prSet presAssocID="{9D89B628-7431-499F-9721-CE76697BA32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9DD6FD-A867-4F8B-B89F-FED0CBC4D305}" type="pres">
      <dgm:prSet presAssocID="{9D89B628-7431-499F-9721-CE76697BA322}" presName="negativeSpace" presStyleCnt="0"/>
      <dgm:spPr/>
    </dgm:pt>
    <dgm:pt modelId="{70F517AD-A906-4855-A196-587243D09978}" type="pres">
      <dgm:prSet presAssocID="{9D89B628-7431-499F-9721-CE76697BA322}" presName="childText" presStyleLbl="conFgAcc1" presStyleIdx="3" presStyleCnt="5">
        <dgm:presLayoutVars>
          <dgm:bulletEnabled val="1"/>
        </dgm:presLayoutVars>
      </dgm:prSet>
      <dgm:spPr/>
    </dgm:pt>
    <dgm:pt modelId="{CD5D9D01-F2CC-4A73-9CB5-ECF7E7386E68}" type="pres">
      <dgm:prSet presAssocID="{9968A3C5-6FD6-4F52-BC10-BC44BABE4773}" presName="spaceBetweenRectangles" presStyleCnt="0"/>
      <dgm:spPr/>
    </dgm:pt>
    <dgm:pt modelId="{25E7D5F6-C4CA-42B5-BEBE-00E2415AE055}" type="pres">
      <dgm:prSet presAssocID="{B77830E2-AA02-4D5F-A237-89B0C51F4829}" presName="parentLin" presStyleCnt="0"/>
      <dgm:spPr/>
    </dgm:pt>
    <dgm:pt modelId="{8C3AAB10-B09D-40A9-9FB7-21078CBA4534}" type="pres">
      <dgm:prSet presAssocID="{B77830E2-AA02-4D5F-A237-89B0C51F4829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D4347316-374D-416F-87DB-107CAA5BECDB}" type="pres">
      <dgm:prSet presAssocID="{B77830E2-AA02-4D5F-A237-89B0C51F482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3B26F8-D440-4BBB-A50A-38B44CBB3B0D}" type="pres">
      <dgm:prSet presAssocID="{B77830E2-AA02-4D5F-A237-89B0C51F4829}" presName="negativeSpace" presStyleCnt="0"/>
      <dgm:spPr/>
    </dgm:pt>
    <dgm:pt modelId="{0D6705DC-DB45-4730-9FCD-4076E628E5D5}" type="pres">
      <dgm:prSet presAssocID="{B77830E2-AA02-4D5F-A237-89B0C51F4829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12C3805-71E1-463A-BDDC-E1808F331BC0}" srcId="{176AFB12-444C-4FF5-99EB-7CBE1D5942BF}" destId="{23E4EE50-F2D6-4EF1-BE06-3200A5317384}" srcOrd="2" destOrd="0" parTransId="{1C3019CF-B5A4-48B4-8DAA-8EE4C4E004B4}" sibTransId="{6EE9AC7A-8EAC-4292-9A0C-202F0EBBB240}"/>
    <dgm:cxn modelId="{3E2BCBE2-698D-40C4-9E74-9B9988133B4D}" type="presOf" srcId="{23E4EE50-F2D6-4EF1-BE06-3200A5317384}" destId="{ED155A0A-8DCE-4D29-8045-A770F028B281}" srcOrd="0" destOrd="0" presId="urn:microsoft.com/office/officeart/2005/8/layout/list1"/>
    <dgm:cxn modelId="{37D4AD7F-2C3A-485A-A50C-A044E4B11C02}" type="presOf" srcId="{B77830E2-AA02-4D5F-A237-89B0C51F4829}" destId="{8C3AAB10-B09D-40A9-9FB7-21078CBA4534}" srcOrd="0" destOrd="0" presId="urn:microsoft.com/office/officeart/2005/8/layout/list1"/>
    <dgm:cxn modelId="{9FF13301-4125-4CF5-A089-68BCA4D5FB9E}" type="presOf" srcId="{19B90B35-E61B-4F5E-B383-63149448AC05}" destId="{1325F008-E70F-4953-95D8-6514A2ACD7CB}" srcOrd="0" destOrd="0" presId="urn:microsoft.com/office/officeart/2005/8/layout/list1"/>
    <dgm:cxn modelId="{B953BF00-EDC0-4D25-A6DA-BAE90526945F}" srcId="{176AFB12-444C-4FF5-99EB-7CBE1D5942BF}" destId="{B77830E2-AA02-4D5F-A237-89B0C51F4829}" srcOrd="4" destOrd="0" parTransId="{EC76B87A-5305-4804-8359-91F5E6539B86}" sibTransId="{4ED11DCD-0013-4895-AC41-F5BBDE303CD3}"/>
    <dgm:cxn modelId="{6F56388C-2276-45C8-BEFA-05C483D6494D}" srcId="{176AFB12-444C-4FF5-99EB-7CBE1D5942BF}" destId="{6840B376-3CF2-493C-8C69-6CF977E95D0E}" srcOrd="1" destOrd="0" parTransId="{1E5A1EA7-3DA0-41A7-A29D-FA61176B2AA5}" sibTransId="{C3886FFA-71A4-436C-AE25-20E307282FA3}"/>
    <dgm:cxn modelId="{F92FEE87-EE74-4CC5-B0B1-438ADB2F0422}" type="presOf" srcId="{9D89B628-7431-499F-9721-CE76697BA322}" destId="{4BAC28CC-C7CA-402D-9801-189C960D25BA}" srcOrd="1" destOrd="0" presId="urn:microsoft.com/office/officeart/2005/8/layout/list1"/>
    <dgm:cxn modelId="{7656664F-27D6-4166-A5DA-214D53763103}" srcId="{176AFB12-444C-4FF5-99EB-7CBE1D5942BF}" destId="{9D89B628-7431-499F-9721-CE76697BA322}" srcOrd="3" destOrd="0" parTransId="{CBEB240F-E079-4E62-AA03-A26FC8AEC5C1}" sibTransId="{9968A3C5-6FD6-4F52-BC10-BC44BABE4773}"/>
    <dgm:cxn modelId="{B0F7059B-F1F0-4A13-A28B-8BD80DEAACD7}" srcId="{176AFB12-444C-4FF5-99EB-7CBE1D5942BF}" destId="{19B90B35-E61B-4F5E-B383-63149448AC05}" srcOrd="0" destOrd="0" parTransId="{5D9EDED2-95B4-4E1B-8CA3-369E3EAB7573}" sibTransId="{5747AB80-1466-40F2-B934-1A8E98C227FE}"/>
    <dgm:cxn modelId="{88E8E2B4-017C-4228-8319-AF513CE1994F}" type="presOf" srcId="{23E4EE50-F2D6-4EF1-BE06-3200A5317384}" destId="{86F143E0-BDFF-4511-937D-B2C335A94DCA}" srcOrd="1" destOrd="0" presId="urn:microsoft.com/office/officeart/2005/8/layout/list1"/>
    <dgm:cxn modelId="{F027DE32-BBCE-4B77-8961-32B36B9C58EC}" type="presOf" srcId="{19B90B35-E61B-4F5E-B383-63149448AC05}" destId="{980EE00F-8408-4BB3-B7A2-7F3220340BA1}" srcOrd="1" destOrd="0" presId="urn:microsoft.com/office/officeart/2005/8/layout/list1"/>
    <dgm:cxn modelId="{FFD2FA0E-276D-4A64-BA04-BCC4B7F13C50}" type="presOf" srcId="{9D89B628-7431-499F-9721-CE76697BA322}" destId="{040AABAE-C740-418C-BB80-7A215BEDDC17}" srcOrd="0" destOrd="0" presId="urn:microsoft.com/office/officeart/2005/8/layout/list1"/>
    <dgm:cxn modelId="{153D62AD-0654-4726-8EF9-BDFCAF97675E}" type="presOf" srcId="{B77830E2-AA02-4D5F-A237-89B0C51F4829}" destId="{D4347316-374D-416F-87DB-107CAA5BECDB}" srcOrd="1" destOrd="0" presId="urn:microsoft.com/office/officeart/2005/8/layout/list1"/>
    <dgm:cxn modelId="{14888DEE-9705-4F81-8519-48FAA31B340F}" type="presOf" srcId="{6840B376-3CF2-493C-8C69-6CF977E95D0E}" destId="{A9F24341-9988-412D-BCDE-F19F269584F8}" srcOrd="1" destOrd="0" presId="urn:microsoft.com/office/officeart/2005/8/layout/list1"/>
    <dgm:cxn modelId="{7854829E-4A67-49D6-82A5-6C6225A3E331}" type="presOf" srcId="{176AFB12-444C-4FF5-99EB-7CBE1D5942BF}" destId="{411DC8C0-1561-409B-BA98-7BB8267A958A}" srcOrd="0" destOrd="0" presId="urn:microsoft.com/office/officeart/2005/8/layout/list1"/>
    <dgm:cxn modelId="{AFE5358F-EFA9-41EA-8BBE-DFB48A587895}" type="presOf" srcId="{6840B376-3CF2-493C-8C69-6CF977E95D0E}" destId="{59F7F022-90D7-4B7E-97AE-1BF6C01CFF72}" srcOrd="0" destOrd="0" presId="urn:microsoft.com/office/officeart/2005/8/layout/list1"/>
    <dgm:cxn modelId="{27273CC6-2F97-44C7-A205-23291C07A9FD}" type="presParOf" srcId="{411DC8C0-1561-409B-BA98-7BB8267A958A}" destId="{785B247D-DB21-4450-8415-C25699789D4A}" srcOrd="0" destOrd="0" presId="urn:microsoft.com/office/officeart/2005/8/layout/list1"/>
    <dgm:cxn modelId="{C936817E-3B52-4F6E-84DE-8BDAF12A033E}" type="presParOf" srcId="{785B247D-DB21-4450-8415-C25699789D4A}" destId="{1325F008-E70F-4953-95D8-6514A2ACD7CB}" srcOrd="0" destOrd="0" presId="urn:microsoft.com/office/officeart/2005/8/layout/list1"/>
    <dgm:cxn modelId="{29D70671-D327-4554-96D4-22C79D4BAE33}" type="presParOf" srcId="{785B247D-DB21-4450-8415-C25699789D4A}" destId="{980EE00F-8408-4BB3-B7A2-7F3220340BA1}" srcOrd="1" destOrd="0" presId="urn:microsoft.com/office/officeart/2005/8/layout/list1"/>
    <dgm:cxn modelId="{1A7409BB-4A6E-4C96-A3F2-0AFE630D170E}" type="presParOf" srcId="{411DC8C0-1561-409B-BA98-7BB8267A958A}" destId="{A7E3ECD8-D6C8-458B-8D05-17F99E0F906A}" srcOrd="1" destOrd="0" presId="urn:microsoft.com/office/officeart/2005/8/layout/list1"/>
    <dgm:cxn modelId="{09D2E206-0905-41E2-9096-57A062B1CAAD}" type="presParOf" srcId="{411DC8C0-1561-409B-BA98-7BB8267A958A}" destId="{3EBC469C-F7E6-4717-8D6D-A16DAD5AB2A6}" srcOrd="2" destOrd="0" presId="urn:microsoft.com/office/officeart/2005/8/layout/list1"/>
    <dgm:cxn modelId="{BCABD6F8-2042-42E3-855F-9F6454CB02AC}" type="presParOf" srcId="{411DC8C0-1561-409B-BA98-7BB8267A958A}" destId="{FECD2F63-3852-4C3A-92F6-223030EF9DAF}" srcOrd="3" destOrd="0" presId="urn:microsoft.com/office/officeart/2005/8/layout/list1"/>
    <dgm:cxn modelId="{6508D30D-D56D-46BB-9EED-1625C90E8520}" type="presParOf" srcId="{411DC8C0-1561-409B-BA98-7BB8267A958A}" destId="{B6C8C076-7FDA-44C5-A435-B819040A322E}" srcOrd="4" destOrd="0" presId="urn:microsoft.com/office/officeart/2005/8/layout/list1"/>
    <dgm:cxn modelId="{12B206ED-659A-4375-9160-F52C6067A9A8}" type="presParOf" srcId="{B6C8C076-7FDA-44C5-A435-B819040A322E}" destId="{59F7F022-90D7-4B7E-97AE-1BF6C01CFF72}" srcOrd="0" destOrd="0" presId="urn:microsoft.com/office/officeart/2005/8/layout/list1"/>
    <dgm:cxn modelId="{47FE8D82-A180-4716-88C4-4337514DD91D}" type="presParOf" srcId="{B6C8C076-7FDA-44C5-A435-B819040A322E}" destId="{A9F24341-9988-412D-BCDE-F19F269584F8}" srcOrd="1" destOrd="0" presId="urn:microsoft.com/office/officeart/2005/8/layout/list1"/>
    <dgm:cxn modelId="{9EE5726B-495B-4819-BC74-988698AD4E90}" type="presParOf" srcId="{411DC8C0-1561-409B-BA98-7BB8267A958A}" destId="{CEB15832-F39E-4CA8-A4AD-A549A9BBDA03}" srcOrd="5" destOrd="0" presId="urn:microsoft.com/office/officeart/2005/8/layout/list1"/>
    <dgm:cxn modelId="{D962BE28-F5DD-4EF7-819F-5652001D3EB6}" type="presParOf" srcId="{411DC8C0-1561-409B-BA98-7BB8267A958A}" destId="{082499B5-A9BD-4E57-98CB-6E3FE1461928}" srcOrd="6" destOrd="0" presId="urn:microsoft.com/office/officeart/2005/8/layout/list1"/>
    <dgm:cxn modelId="{7FF5083E-1C83-4F18-A367-8AB49402428A}" type="presParOf" srcId="{411DC8C0-1561-409B-BA98-7BB8267A958A}" destId="{E19849F0-C7B4-4431-A355-73FE23A01DAE}" srcOrd="7" destOrd="0" presId="urn:microsoft.com/office/officeart/2005/8/layout/list1"/>
    <dgm:cxn modelId="{26EE4767-3189-467A-A095-F7C3884D951D}" type="presParOf" srcId="{411DC8C0-1561-409B-BA98-7BB8267A958A}" destId="{71FD2B98-2778-425E-A807-F5FD70D6E949}" srcOrd="8" destOrd="0" presId="urn:microsoft.com/office/officeart/2005/8/layout/list1"/>
    <dgm:cxn modelId="{C5529E7C-E385-4837-81D9-74FA77A6BC3B}" type="presParOf" srcId="{71FD2B98-2778-425E-A807-F5FD70D6E949}" destId="{ED155A0A-8DCE-4D29-8045-A770F028B281}" srcOrd="0" destOrd="0" presId="urn:microsoft.com/office/officeart/2005/8/layout/list1"/>
    <dgm:cxn modelId="{6434977D-189F-42F1-AC3E-91860A8267F3}" type="presParOf" srcId="{71FD2B98-2778-425E-A807-F5FD70D6E949}" destId="{86F143E0-BDFF-4511-937D-B2C335A94DCA}" srcOrd="1" destOrd="0" presId="urn:microsoft.com/office/officeart/2005/8/layout/list1"/>
    <dgm:cxn modelId="{C6F40C83-DF34-42ED-91E3-1EB959207315}" type="presParOf" srcId="{411DC8C0-1561-409B-BA98-7BB8267A958A}" destId="{B5E3B1FF-65A6-4C7B-821F-A94452A7E250}" srcOrd="9" destOrd="0" presId="urn:microsoft.com/office/officeart/2005/8/layout/list1"/>
    <dgm:cxn modelId="{D75EC3D8-DAD3-4D7A-ADD0-5162393207E7}" type="presParOf" srcId="{411DC8C0-1561-409B-BA98-7BB8267A958A}" destId="{908F9F88-C82E-471E-8DF0-7A9C9E3AF93C}" srcOrd="10" destOrd="0" presId="urn:microsoft.com/office/officeart/2005/8/layout/list1"/>
    <dgm:cxn modelId="{07909954-B3FD-4723-8712-3EB718186AF5}" type="presParOf" srcId="{411DC8C0-1561-409B-BA98-7BB8267A958A}" destId="{CAE5578D-D65E-483A-A6B4-171708A02A44}" srcOrd="11" destOrd="0" presId="urn:microsoft.com/office/officeart/2005/8/layout/list1"/>
    <dgm:cxn modelId="{892B9DAE-25D1-4099-A9F8-EF81AD645381}" type="presParOf" srcId="{411DC8C0-1561-409B-BA98-7BB8267A958A}" destId="{4ED5C897-21E8-45D1-B7BD-422F32486AEB}" srcOrd="12" destOrd="0" presId="urn:microsoft.com/office/officeart/2005/8/layout/list1"/>
    <dgm:cxn modelId="{2B9BDE77-6178-4CE6-957D-D754895933DF}" type="presParOf" srcId="{4ED5C897-21E8-45D1-B7BD-422F32486AEB}" destId="{040AABAE-C740-418C-BB80-7A215BEDDC17}" srcOrd="0" destOrd="0" presId="urn:microsoft.com/office/officeart/2005/8/layout/list1"/>
    <dgm:cxn modelId="{2EE703E4-390F-4C8A-9411-5C94B924BE5B}" type="presParOf" srcId="{4ED5C897-21E8-45D1-B7BD-422F32486AEB}" destId="{4BAC28CC-C7CA-402D-9801-189C960D25BA}" srcOrd="1" destOrd="0" presId="urn:microsoft.com/office/officeart/2005/8/layout/list1"/>
    <dgm:cxn modelId="{8EEAAA32-5111-4E0E-8EB3-879F9232D647}" type="presParOf" srcId="{411DC8C0-1561-409B-BA98-7BB8267A958A}" destId="{BC9DD6FD-A867-4F8B-B89F-FED0CBC4D305}" srcOrd="13" destOrd="0" presId="urn:microsoft.com/office/officeart/2005/8/layout/list1"/>
    <dgm:cxn modelId="{77DC2F09-DC63-4034-B2AA-C08BDDBCB773}" type="presParOf" srcId="{411DC8C0-1561-409B-BA98-7BB8267A958A}" destId="{70F517AD-A906-4855-A196-587243D09978}" srcOrd="14" destOrd="0" presId="urn:microsoft.com/office/officeart/2005/8/layout/list1"/>
    <dgm:cxn modelId="{681ED1C7-BCC5-4860-98E1-616DFE2C3A3D}" type="presParOf" srcId="{411DC8C0-1561-409B-BA98-7BB8267A958A}" destId="{CD5D9D01-F2CC-4A73-9CB5-ECF7E7386E68}" srcOrd="15" destOrd="0" presId="urn:microsoft.com/office/officeart/2005/8/layout/list1"/>
    <dgm:cxn modelId="{A8026A79-6DF4-43FF-9269-287056099C52}" type="presParOf" srcId="{411DC8C0-1561-409B-BA98-7BB8267A958A}" destId="{25E7D5F6-C4CA-42B5-BEBE-00E2415AE055}" srcOrd="16" destOrd="0" presId="urn:microsoft.com/office/officeart/2005/8/layout/list1"/>
    <dgm:cxn modelId="{485A1662-5BA5-4955-9ADE-711DFFDD8048}" type="presParOf" srcId="{25E7D5F6-C4CA-42B5-BEBE-00E2415AE055}" destId="{8C3AAB10-B09D-40A9-9FB7-21078CBA4534}" srcOrd="0" destOrd="0" presId="urn:microsoft.com/office/officeart/2005/8/layout/list1"/>
    <dgm:cxn modelId="{6E98CBB6-7485-449B-AF22-49D3F03FCBAC}" type="presParOf" srcId="{25E7D5F6-C4CA-42B5-BEBE-00E2415AE055}" destId="{D4347316-374D-416F-87DB-107CAA5BECDB}" srcOrd="1" destOrd="0" presId="urn:microsoft.com/office/officeart/2005/8/layout/list1"/>
    <dgm:cxn modelId="{60AAF3BB-231E-4DEA-91F8-9BC94F8B02D5}" type="presParOf" srcId="{411DC8C0-1561-409B-BA98-7BB8267A958A}" destId="{5B3B26F8-D440-4BBB-A50A-38B44CBB3B0D}" srcOrd="17" destOrd="0" presId="urn:microsoft.com/office/officeart/2005/8/layout/list1"/>
    <dgm:cxn modelId="{B7D8495A-0556-4D6C-8C8B-1610BAE51EA8}" type="presParOf" srcId="{411DC8C0-1561-409B-BA98-7BB8267A958A}" destId="{0D6705DC-DB45-4730-9FCD-4076E628E5D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6AFB12-444C-4FF5-99EB-7CBE1D5942BF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40B376-3CF2-493C-8C69-6CF977E95D0E}">
      <dgm:prSet phldrT="[文本]"/>
      <dgm:spPr/>
      <dgm:t>
        <a:bodyPr/>
        <a:lstStyle/>
        <a:p>
          <a:r>
            <a:rPr lang="en-US" altLang="zh-CN" dirty="0" smtClean="0"/>
            <a:t>Python</a:t>
          </a:r>
          <a:r>
            <a:rPr lang="zh-CN" altLang="en-US" dirty="0" smtClean="0"/>
            <a:t>语法基础</a:t>
          </a:r>
          <a:endParaRPr lang="zh-CN" altLang="en-US" dirty="0"/>
        </a:p>
      </dgm:t>
    </dgm:pt>
    <dgm:pt modelId="{1E5A1EA7-3DA0-41A7-A29D-FA61176B2AA5}" type="parTrans" cxnId="{6F56388C-2276-45C8-BEFA-05C483D6494D}">
      <dgm:prSet/>
      <dgm:spPr/>
      <dgm:t>
        <a:bodyPr/>
        <a:lstStyle/>
        <a:p>
          <a:endParaRPr lang="zh-CN" altLang="en-US"/>
        </a:p>
      </dgm:t>
    </dgm:pt>
    <dgm:pt modelId="{C3886FFA-71A4-436C-AE25-20E307282FA3}" type="sibTrans" cxnId="{6F56388C-2276-45C8-BEFA-05C483D6494D}">
      <dgm:prSet/>
      <dgm:spPr/>
      <dgm:t>
        <a:bodyPr/>
        <a:lstStyle/>
        <a:p>
          <a:endParaRPr lang="zh-CN" altLang="en-US"/>
        </a:p>
      </dgm:t>
    </dgm:pt>
    <dgm:pt modelId="{B77830E2-AA02-4D5F-A237-89B0C51F4829}">
      <dgm:prSet phldrT="[文本]"/>
      <dgm:spPr/>
      <dgm:t>
        <a:bodyPr/>
        <a:lstStyle/>
        <a:p>
          <a:r>
            <a:rPr lang="zh-CN" altLang="en-US" dirty="0" smtClean="0"/>
            <a:t>函数</a:t>
          </a:r>
          <a:endParaRPr lang="zh-CN" altLang="en-US" dirty="0"/>
        </a:p>
      </dgm:t>
    </dgm:pt>
    <dgm:pt modelId="{4ED11DCD-0013-4895-AC41-F5BBDE303CD3}" type="sibTrans" cxnId="{B953BF00-EDC0-4D25-A6DA-BAE90526945F}">
      <dgm:prSet/>
      <dgm:spPr/>
      <dgm:t>
        <a:bodyPr/>
        <a:lstStyle/>
        <a:p>
          <a:endParaRPr lang="zh-CN" altLang="en-US"/>
        </a:p>
      </dgm:t>
    </dgm:pt>
    <dgm:pt modelId="{EC76B87A-5305-4804-8359-91F5E6539B86}" type="parTrans" cxnId="{B953BF00-EDC0-4D25-A6DA-BAE90526945F}">
      <dgm:prSet/>
      <dgm:spPr/>
      <dgm:t>
        <a:bodyPr/>
        <a:lstStyle/>
        <a:p>
          <a:endParaRPr lang="zh-CN" altLang="en-US"/>
        </a:p>
      </dgm:t>
    </dgm:pt>
    <dgm:pt modelId="{9D89B628-7431-499F-9721-CE76697BA322}">
      <dgm:prSet phldrT="[文本]"/>
      <dgm:spPr/>
      <dgm:t>
        <a:bodyPr/>
        <a:lstStyle/>
        <a:p>
          <a:r>
            <a:rPr lang="zh-CN" altLang="en-US" dirty="0" smtClean="0"/>
            <a:t>内置数据结构</a:t>
          </a:r>
          <a:endParaRPr lang="zh-CN" altLang="en-US" dirty="0"/>
        </a:p>
      </dgm:t>
    </dgm:pt>
    <dgm:pt modelId="{9968A3C5-6FD6-4F52-BC10-BC44BABE4773}" type="sibTrans" cxnId="{7656664F-27D6-4166-A5DA-214D53763103}">
      <dgm:prSet/>
      <dgm:spPr/>
      <dgm:t>
        <a:bodyPr/>
        <a:lstStyle/>
        <a:p>
          <a:endParaRPr lang="zh-CN" altLang="en-US"/>
        </a:p>
      </dgm:t>
    </dgm:pt>
    <dgm:pt modelId="{CBEB240F-E079-4E62-AA03-A26FC8AEC5C1}" type="parTrans" cxnId="{7656664F-27D6-4166-A5DA-214D53763103}">
      <dgm:prSet/>
      <dgm:spPr/>
      <dgm:t>
        <a:bodyPr/>
        <a:lstStyle/>
        <a:p>
          <a:endParaRPr lang="zh-CN" altLang="en-US"/>
        </a:p>
      </dgm:t>
    </dgm:pt>
    <dgm:pt modelId="{23E4EE50-F2D6-4EF1-BE06-3200A5317384}">
      <dgm:prSet phldrT="[文本]"/>
      <dgm:spPr/>
      <dgm:t>
        <a:bodyPr/>
        <a:lstStyle/>
        <a:p>
          <a:r>
            <a:rPr lang="zh-CN" altLang="en-US" dirty="0" smtClean="0"/>
            <a:t>流程控制语句</a:t>
          </a:r>
          <a:endParaRPr lang="zh-CN" altLang="en-US" dirty="0"/>
        </a:p>
      </dgm:t>
    </dgm:pt>
    <dgm:pt modelId="{6EE9AC7A-8EAC-4292-9A0C-202F0EBBB240}" type="sibTrans" cxnId="{A12C3805-71E1-463A-BDDC-E1808F331BC0}">
      <dgm:prSet/>
      <dgm:spPr/>
      <dgm:t>
        <a:bodyPr/>
        <a:lstStyle/>
        <a:p>
          <a:endParaRPr lang="zh-CN" altLang="en-US"/>
        </a:p>
      </dgm:t>
    </dgm:pt>
    <dgm:pt modelId="{1C3019CF-B5A4-48B4-8DAA-8EE4C4E004B4}" type="parTrans" cxnId="{A12C3805-71E1-463A-BDDC-E1808F331BC0}">
      <dgm:prSet/>
      <dgm:spPr/>
      <dgm:t>
        <a:bodyPr/>
        <a:lstStyle/>
        <a:p>
          <a:endParaRPr lang="zh-CN" altLang="en-US"/>
        </a:p>
      </dgm:t>
    </dgm:pt>
    <dgm:pt modelId="{19B90B35-E61B-4F5E-B383-63149448AC05}">
      <dgm:prSet phldrT="[文本]"/>
      <dgm:spPr/>
      <dgm:t>
        <a:bodyPr/>
        <a:lstStyle/>
        <a:p>
          <a:r>
            <a:rPr lang="en-US" altLang="zh-CN" dirty="0" smtClean="0"/>
            <a:t>Python</a:t>
          </a:r>
          <a:r>
            <a:rPr lang="zh-CN" altLang="en-US" dirty="0" smtClean="0"/>
            <a:t>概述</a:t>
          </a:r>
          <a:endParaRPr lang="zh-CN" altLang="en-US" dirty="0"/>
        </a:p>
      </dgm:t>
    </dgm:pt>
    <dgm:pt modelId="{5D9EDED2-95B4-4E1B-8CA3-369E3EAB7573}" type="parTrans" cxnId="{B0F7059B-F1F0-4A13-A28B-8BD80DEAACD7}">
      <dgm:prSet/>
      <dgm:spPr/>
      <dgm:t>
        <a:bodyPr/>
        <a:lstStyle/>
        <a:p>
          <a:endParaRPr lang="zh-CN" altLang="en-US"/>
        </a:p>
      </dgm:t>
    </dgm:pt>
    <dgm:pt modelId="{5747AB80-1466-40F2-B934-1A8E98C227FE}" type="sibTrans" cxnId="{B0F7059B-F1F0-4A13-A28B-8BD80DEAACD7}">
      <dgm:prSet/>
      <dgm:spPr/>
      <dgm:t>
        <a:bodyPr/>
        <a:lstStyle/>
        <a:p>
          <a:endParaRPr lang="zh-CN" altLang="en-US"/>
        </a:p>
      </dgm:t>
    </dgm:pt>
    <dgm:pt modelId="{93E3CBBB-BB9D-4436-B899-ABCFF9794CA7}">
      <dgm:prSet phldrT="[文本]"/>
      <dgm:spPr/>
      <dgm:t>
        <a:bodyPr/>
        <a:lstStyle/>
        <a:p>
          <a:r>
            <a:rPr lang="zh-CN" altLang="en-US" dirty="0" smtClean="0"/>
            <a:t>模块</a:t>
          </a:r>
          <a:endParaRPr lang="zh-CN" altLang="en-US" dirty="0"/>
        </a:p>
      </dgm:t>
    </dgm:pt>
    <dgm:pt modelId="{C2DF888F-0E23-4B1C-BE97-4E862A9F4B86}" type="parTrans" cxnId="{BDA8D6B1-85DD-47F4-AE82-96B4EE59CB2F}">
      <dgm:prSet/>
      <dgm:spPr/>
      <dgm:t>
        <a:bodyPr/>
        <a:lstStyle/>
        <a:p>
          <a:endParaRPr lang="zh-CN" altLang="en-US"/>
        </a:p>
      </dgm:t>
    </dgm:pt>
    <dgm:pt modelId="{0E83EE0A-3E83-4D81-87E2-ED534BED1617}" type="sibTrans" cxnId="{BDA8D6B1-85DD-47F4-AE82-96B4EE59CB2F}">
      <dgm:prSet/>
      <dgm:spPr/>
      <dgm:t>
        <a:bodyPr/>
        <a:lstStyle/>
        <a:p>
          <a:endParaRPr lang="zh-CN" altLang="en-US"/>
        </a:p>
      </dgm:t>
    </dgm:pt>
    <dgm:pt modelId="{6902E96F-5C1C-44EF-831A-47405DFEDF6C}">
      <dgm:prSet phldrT="[文本]"/>
      <dgm:spPr/>
      <dgm:t>
        <a:bodyPr/>
        <a:lstStyle/>
        <a:p>
          <a:r>
            <a:rPr lang="zh-CN" altLang="en-US" dirty="0" smtClean="0"/>
            <a:t>异常</a:t>
          </a:r>
          <a:endParaRPr lang="zh-CN" altLang="en-US" dirty="0"/>
        </a:p>
      </dgm:t>
    </dgm:pt>
    <dgm:pt modelId="{7A6B0270-2A82-4F5E-BDD1-AFBF11A3E74B}" type="parTrans" cxnId="{2C88306E-5618-46D8-B3E8-744E0DE27FD4}">
      <dgm:prSet/>
      <dgm:spPr/>
      <dgm:t>
        <a:bodyPr/>
        <a:lstStyle/>
        <a:p>
          <a:endParaRPr lang="zh-CN" altLang="en-US"/>
        </a:p>
      </dgm:t>
    </dgm:pt>
    <dgm:pt modelId="{CFECBF53-AFE8-447E-A292-E4D0E40FA718}" type="sibTrans" cxnId="{2C88306E-5618-46D8-B3E8-744E0DE27FD4}">
      <dgm:prSet/>
      <dgm:spPr/>
      <dgm:t>
        <a:bodyPr/>
        <a:lstStyle/>
        <a:p>
          <a:endParaRPr lang="zh-CN" altLang="en-US"/>
        </a:p>
      </dgm:t>
    </dgm:pt>
    <dgm:pt modelId="{98B6B536-7D07-4037-A94E-EED9350E55EB}">
      <dgm:prSet phldrT="[文本]"/>
      <dgm:spPr/>
      <dgm:t>
        <a:bodyPr/>
        <a:lstStyle/>
        <a:p>
          <a:r>
            <a:rPr lang="en-US" altLang="zh-CN" dirty="0" smtClean="0"/>
            <a:t>I/O</a:t>
          </a:r>
          <a:r>
            <a:rPr lang="zh-CN" altLang="en-US" dirty="0" smtClean="0"/>
            <a:t>文件操作</a:t>
          </a:r>
          <a:endParaRPr lang="zh-CN" altLang="en-US" dirty="0"/>
        </a:p>
      </dgm:t>
    </dgm:pt>
    <dgm:pt modelId="{AAD858C9-7A2E-4A90-938E-410818CFC76A}" type="parTrans" cxnId="{95FBF84B-C3C7-4FC7-8DE2-D0154CC669DA}">
      <dgm:prSet/>
      <dgm:spPr/>
      <dgm:t>
        <a:bodyPr/>
        <a:lstStyle/>
        <a:p>
          <a:endParaRPr lang="zh-CN" altLang="en-US"/>
        </a:p>
      </dgm:t>
    </dgm:pt>
    <dgm:pt modelId="{6BFBD470-740A-4EDE-8381-A535338C496B}" type="sibTrans" cxnId="{95FBF84B-C3C7-4FC7-8DE2-D0154CC669DA}">
      <dgm:prSet/>
      <dgm:spPr/>
      <dgm:t>
        <a:bodyPr/>
        <a:lstStyle/>
        <a:p>
          <a:endParaRPr lang="zh-CN" altLang="en-US"/>
        </a:p>
      </dgm:t>
    </dgm:pt>
    <dgm:pt modelId="{31D9D35C-CCE5-4D4E-96BA-0D0CED6E4FF1}">
      <dgm:prSet phldrT="[文本]"/>
      <dgm:spPr/>
      <dgm:t>
        <a:bodyPr/>
        <a:lstStyle/>
        <a:p>
          <a:r>
            <a:rPr lang="zh-CN" altLang="en-US" dirty="0" smtClean="0"/>
            <a:t>面向对象</a:t>
          </a:r>
          <a:endParaRPr lang="zh-CN" altLang="en-US" dirty="0"/>
        </a:p>
      </dgm:t>
    </dgm:pt>
    <dgm:pt modelId="{C087FB3A-DED4-4045-A403-FBA0ECEC1AB0}" type="parTrans" cxnId="{3D78236C-3BC8-4B06-B461-98BF296CFB5E}">
      <dgm:prSet/>
      <dgm:spPr/>
      <dgm:t>
        <a:bodyPr/>
        <a:lstStyle/>
        <a:p>
          <a:endParaRPr lang="zh-CN" altLang="en-US"/>
        </a:p>
      </dgm:t>
    </dgm:pt>
    <dgm:pt modelId="{1E97B0AA-6960-4460-89FE-6BDCF622C8D9}" type="sibTrans" cxnId="{3D78236C-3BC8-4B06-B461-98BF296CFB5E}">
      <dgm:prSet/>
      <dgm:spPr/>
      <dgm:t>
        <a:bodyPr/>
        <a:lstStyle/>
        <a:p>
          <a:endParaRPr lang="zh-CN" altLang="en-US"/>
        </a:p>
      </dgm:t>
    </dgm:pt>
    <dgm:pt modelId="{411DC8C0-1561-409B-BA98-7BB8267A958A}" type="pres">
      <dgm:prSet presAssocID="{176AFB12-444C-4FF5-99EB-7CBE1D5942B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85B247D-DB21-4450-8415-C25699789D4A}" type="pres">
      <dgm:prSet presAssocID="{19B90B35-E61B-4F5E-B383-63149448AC05}" presName="parentLin" presStyleCnt="0"/>
      <dgm:spPr/>
    </dgm:pt>
    <dgm:pt modelId="{1325F008-E70F-4953-95D8-6514A2ACD7CB}" type="pres">
      <dgm:prSet presAssocID="{19B90B35-E61B-4F5E-B383-63149448AC05}" presName="parentLeftMargin" presStyleLbl="node1" presStyleIdx="0" presStyleCnt="9"/>
      <dgm:spPr/>
      <dgm:t>
        <a:bodyPr/>
        <a:lstStyle/>
        <a:p>
          <a:endParaRPr lang="zh-CN" altLang="en-US"/>
        </a:p>
      </dgm:t>
    </dgm:pt>
    <dgm:pt modelId="{980EE00F-8408-4BB3-B7A2-7F3220340BA1}" type="pres">
      <dgm:prSet presAssocID="{19B90B35-E61B-4F5E-B383-63149448AC05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E3ECD8-D6C8-458B-8D05-17F99E0F906A}" type="pres">
      <dgm:prSet presAssocID="{19B90B35-E61B-4F5E-B383-63149448AC05}" presName="negativeSpace" presStyleCnt="0"/>
      <dgm:spPr/>
    </dgm:pt>
    <dgm:pt modelId="{3EBC469C-F7E6-4717-8D6D-A16DAD5AB2A6}" type="pres">
      <dgm:prSet presAssocID="{19B90B35-E61B-4F5E-B383-63149448AC05}" presName="childText" presStyleLbl="conFgAcc1" presStyleIdx="0" presStyleCnt="9">
        <dgm:presLayoutVars>
          <dgm:bulletEnabled val="1"/>
        </dgm:presLayoutVars>
      </dgm:prSet>
      <dgm:spPr/>
    </dgm:pt>
    <dgm:pt modelId="{FECD2F63-3852-4C3A-92F6-223030EF9DAF}" type="pres">
      <dgm:prSet presAssocID="{5747AB80-1466-40F2-B934-1A8E98C227FE}" presName="spaceBetweenRectangles" presStyleCnt="0"/>
      <dgm:spPr/>
    </dgm:pt>
    <dgm:pt modelId="{B6C8C076-7FDA-44C5-A435-B819040A322E}" type="pres">
      <dgm:prSet presAssocID="{6840B376-3CF2-493C-8C69-6CF977E95D0E}" presName="parentLin" presStyleCnt="0"/>
      <dgm:spPr/>
      <dgm:t>
        <a:bodyPr/>
        <a:lstStyle/>
        <a:p>
          <a:endParaRPr lang="zh-CN" altLang="en-US"/>
        </a:p>
      </dgm:t>
    </dgm:pt>
    <dgm:pt modelId="{59F7F022-90D7-4B7E-97AE-1BF6C01CFF72}" type="pres">
      <dgm:prSet presAssocID="{6840B376-3CF2-493C-8C69-6CF977E95D0E}" presName="parentLeftMargin" presStyleLbl="node1" presStyleIdx="0" presStyleCnt="9"/>
      <dgm:spPr/>
      <dgm:t>
        <a:bodyPr/>
        <a:lstStyle/>
        <a:p>
          <a:endParaRPr lang="zh-CN" altLang="en-US"/>
        </a:p>
      </dgm:t>
    </dgm:pt>
    <dgm:pt modelId="{A9F24341-9988-412D-BCDE-F19F269584F8}" type="pres">
      <dgm:prSet presAssocID="{6840B376-3CF2-493C-8C69-6CF977E95D0E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B15832-F39E-4CA8-A4AD-A549A9BBDA03}" type="pres">
      <dgm:prSet presAssocID="{6840B376-3CF2-493C-8C69-6CF977E95D0E}" presName="negativeSpace" presStyleCnt="0"/>
      <dgm:spPr/>
      <dgm:t>
        <a:bodyPr/>
        <a:lstStyle/>
        <a:p>
          <a:endParaRPr lang="zh-CN" altLang="en-US"/>
        </a:p>
      </dgm:t>
    </dgm:pt>
    <dgm:pt modelId="{082499B5-A9BD-4E57-98CB-6E3FE1461928}" type="pres">
      <dgm:prSet presAssocID="{6840B376-3CF2-493C-8C69-6CF977E95D0E}" presName="childText" presStyleLbl="conFgAcc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9849F0-C7B4-4431-A355-73FE23A01DAE}" type="pres">
      <dgm:prSet presAssocID="{C3886FFA-71A4-436C-AE25-20E307282FA3}" presName="spaceBetweenRectangles" presStyleCnt="0"/>
      <dgm:spPr/>
      <dgm:t>
        <a:bodyPr/>
        <a:lstStyle/>
        <a:p>
          <a:endParaRPr lang="zh-CN" altLang="en-US"/>
        </a:p>
      </dgm:t>
    </dgm:pt>
    <dgm:pt modelId="{71FD2B98-2778-425E-A807-F5FD70D6E949}" type="pres">
      <dgm:prSet presAssocID="{23E4EE50-F2D6-4EF1-BE06-3200A5317384}" presName="parentLin" presStyleCnt="0"/>
      <dgm:spPr/>
    </dgm:pt>
    <dgm:pt modelId="{ED155A0A-8DCE-4D29-8045-A770F028B281}" type="pres">
      <dgm:prSet presAssocID="{23E4EE50-F2D6-4EF1-BE06-3200A5317384}" presName="parentLeftMargin" presStyleLbl="node1" presStyleIdx="1" presStyleCnt="9"/>
      <dgm:spPr/>
      <dgm:t>
        <a:bodyPr/>
        <a:lstStyle/>
        <a:p>
          <a:endParaRPr lang="zh-CN" altLang="en-US"/>
        </a:p>
      </dgm:t>
    </dgm:pt>
    <dgm:pt modelId="{86F143E0-BDFF-4511-937D-B2C335A94DCA}" type="pres">
      <dgm:prSet presAssocID="{23E4EE50-F2D6-4EF1-BE06-3200A5317384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E3B1FF-65A6-4C7B-821F-A94452A7E250}" type="pres">
      <dgm:prSet presAssocID="{23E4EE50-F2D6-4EF1-BE06-3200A5317384}" presName="negativeSpace" presStyleCnt="0"/>
      <dgm:spPr/>
    </dgm:pt>
    <dgm:pt modelId="{908F9F88-C82E-471E-8DF0-7A9C9E3AF93C}" type="pres">
      <dgm:prSet presAssocID="{23E4EE50-F2D6-4EF1-BE06-3200A5317384}" presName="childText" presStyleLbl="conFgAcc1" presStyleIdx="2" presStyleCnt="9">
        <dgm:presLayoutVars>
          <dgm:bulletEnabled val="1"/>
        </dgm:presLayoutVars>
      </dgm:prSet>
      <dgm:spPr/>
    </dgm:pt>
    <dgm:pt modelId="{CAE5578D-D65E-483A-A6B4-171708A02A44}" type="pres">
      <dgm:prSet presAssocID="{6EE9AC7A-8EAC-4292-9A0C-202F0EBBB240}" presName="spaceBetweenRectangles" presStyleCnt="0"/>
      <dgm:spPr/>
    </dgm:pt>
    <dgm:pt modelId="{4ED5C897-21E8-45D1-B7BD-422F32486AEB}" type="pres">
      <dgm:prSet presAssocID="{9D89B628-7431-499F-9721-CE76697BA322}" presName="parentLin" presStyleCnt="0"/>
      <dgm:spPr/>
    </dgm:pt>
    <dgm:pt modelId="{040AABAE-C740-418C-BB80-7A215BEDDC17}" type="pres">
      <dgm:prSet presAssocID="{9D89B628-7431-499F-9721-CE76697BA322}" presName="parentLeftMargin" presStyleLbl="node1" presStyleIdx="2" presStyleCnt="9"/>
      <dgm:spPr/>
      <dgm:t>
        <a:bodyPr/>
        <a:lstStyle/>
        <a:p>
          <a:endParaRPr lang="zh-CN" altLang="en-US"/>
        </a:p>
      </dgm:t>
    </dgm:pt>
    <dgm:pt modelId="{4BAC28CC-C7CA-402D-9801-189C960D25BA}" type="pres">
      <dgm:prSet presAssocID="{9D89B628-7431-499F-9721-CE76697BA322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9DD6FD-A867-4F8B-B89F-FED0CBC4D305}" type="pres">
      <dgm:prSet presAssocID="{9D89B628-7431-499F-9721-CE76697BA322}" presName="negativeSpace" presStyleCnt="0"/>
      <dgm:spPr/>
    </dgm:pt>
    <dgm:pt modelId="{70F517AD-A906-4855-A196-587243D09978}" type="pres">
      <dgm:prSet presAssocID="{9D89B628-7431-499F-9721-CE76697BA322}" presName="childText" presStyleLbl="conFgAcc1" presStyleIdx="3" presStyleCnt="9">
        <dgm:presLayoutVars>
          <dgm:bulletEnabled val="1"/>
        </dgm:presLayoutVars>
      </dgm:prSet>
      <dgm:spPr/>
    </dgm:pt>
    <dgm:pt modelId="{CD5D9D01-F2CC-4A73-9CB5-ECF7E7386E68}" type="pres">
      <dgm:prSet presAssocID="{9968A3C5-6FD6-4F52-BC10-BC44BABE4773}" presName="spaceBetweenRectangles" presStyleCnt="0"/>
      <dgm:spPr/>
    </dgm:pt>
    <dgm:pt modelId="{25E7D5F6-C4CA-42B5-BEBE-00E2415AE055}" type="pres">
      <dgm:prSet presAssocID="{B77830E2-AA02-4D5F-A237-89B0C51F4829}" presName="parentLin" presStyleCnt="0"/>
      <dgm:spPr/>
    </dgm:pt>
    <dgm:pt modelId="{8C3AAB10-B09D-40A9-9FB7-21078CBA4534}" type="pres">
      <dgm:prSet presAssocID="{B77830E2-AA02-4D5F-A237-89B0C51F4829}" presName="parentLeftMargin" presStyleLbl="node1" presStyleIdx="3" presStyleCnt="9"/>
      <dgm:spPr/>
      <dgm:t>
        <a:bodyPr/>
        <a:lstStyle/>
        <a:p>
          <a:endParaRPr lang="zh-CN" altLang="en-US"/>
        </a:p>
      </dgm:t>
    </dgm:pt>
    <dgm:pt modelId="{D4347316-374D-416F-87DB-107CAA5BECDB}" type="pres">
      <dgm:prSet presAssocID="{B77830E2-AA02-4D5F-A237-89B0C51F4829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3B26F8-D440-4BBB-A50A-38B44CBB3B0D}" type="pres">
      <dgm:prSet presAssocID="{B77830E2-AA02-4D5F-A237-89B0C51F4829}" presName="negativeSpace" presStyleCnt="0"/>
      <dgm:spPr/>
    </dgm:pt>
    <dgm:pt modelId="{0D6705DC-DB45-4730-9FCD-4076E628E5D5}" type="pres">
      <dgm:prSet presAssocID="{B77830E2-AA02-4D5F-A237-89B0C51F4829}" presName="childText" presStyleLbl="conFgAcc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E7B2BF-CFA3-4E1E-B51E-E8600AB18A8E}" type="pres">
      <dgm:prSet presAssocID="{4ED11DCD-0013-4895-AC41-F5BBDE303CD3}" presName="spaceBetweenRectangles" presStyleCnt="0"/>
      <dgm:spPr/>
    </dgm:pt>
    <dgm:pt modelId="{911A5B13-70C6-48C5-9788-DCF8F77AB200}" type="pres">
      <dgm:prSet presAssocID="{93E3CBBB-BB9D-4436-B899-ABCFF9794CA7}" presName="parentLin" presStyleCnt="0"/>
      <dgm:spPr/>
    </dgm:pt>
    <dgm:pt modelId="{A6ABC651-D648-4817-9C26-6EAAEBEAB61E}" type="pres">
      <dgm:prSet presAssocID="{93E3CBBB-BB9D-4436-B899-ABCFF9794CA7}" presName="parentLeftMargin" presStyleLbl="node1" presStyleIdx="4" presStyleCnt="9"/>
      <dgm:spPr/>
      <dgm:t>
        <a:bodyPr/>
        <a:lstStyle/>
        <a:p>
          <a:endParaRPr lang="zh-CN" altLang="en-US"/>
        </a:p>
      </dgm:t>
    </dgm:pt>
    <dgm:pt modelId="{D43C5A37-C7D9-4E1B-8D08-C87C17DA4796}" type="pres">
      <dgm:prSet presAssocID="{93E3CBBB-BB9D-4436-B899-ABCFF9794CA7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6EE04E-550D-4E75-AA57-CD72E9216FF0}" type="pres">
      <dgm:prSet presAssocID="{93E3CBBB-BB9D-4436-B899-ABCFF9794CA7}" presName="negativeSpace" presStyleCnt="0"/>
      <dgm:spPr/>
    </dgm:pt>
    <dgm:pt modelId="{6F48CDA6-AEFE-4586-BA56-C7619BE614F3}" type="pres">
      <dgm:prSet presAssocID="{93E3CBBB-BB9D-4436-B899-ABCFF9794CA7}" presName="childText" presStyleLbl="conFgAcc1" presStyleIdx="5" presStyleCnt="9">
        <dgm:presLayoutVars>
          <dgm:bulletEnabled val="1"/>
        </dgm:presLayoutVars>
      </dgm:prSet>
      <dgm:spPr/>
    </dgm:pt>
    <dgm:pt modelId="{79CF150E-3467-4FB3-8FBF-7339CDA2B23B}" type="pres">
      <dgm:prSet presAssocID="{0E83EE0A-3E83-4D81-87E2-ED534BED1617}" presName="spaceBetweenRectangles" presStyleCnt="0"/>
      <dgm:spPr/>
    </dgm:pt>
    <dgm:pt modelId="{38EC392B-F63B-40C8-81E7-2E44419F3005}" type="pres">
      <dgm:prSet presAssocID="{6902E96F-5C1C-44EF-831A-47405DFEDF6C}" presName="parentLin" presStyleCnt="0"/>
      <dgm:spPr/>
    </dgm:pt>
    <dgm:pt modelId="{0CDCC8D9-E33E-4FE5-86B3-3C3CB8BBBC0B}" type="pres">
      <dgm:prSet presAssocID="{6902E96F-5C1C-44EF-831A-47405DFEDF6C}" presName="parentLeftMargin" presStyleLbl="node1" presStyleIdx="5" presStyleCnt="9"/>
      <dgm:spPr/>
      <dgm:t>
        <a:bodyPr/>
        <a:lstStyle/>
        <a:p>
          <a:endParaRPr lang="zh-CN" altLang="en-US"/>
        </a:p>
      </dgm:t>
    </dgm:pt>
    <dgm:pt modelId="{DEC60EEA-80D1-4BB7-852F-205588880CF2}" type="pres">
      <dgm:prSet presAssocID="{6902E96F-5C1C-44EF-831A-47405DFEDF6C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DB4087-AF11-47E0-A1FD-6A23392007C0}" type="pres">
      <dgm:prSet presAssocID="{6902E96F-5C1C-44EF-831A-47405DFEDF6C}" presName="negativeSpace" presStyleCnt="0"/>
      <dgm:spPr/>
    </dgm:pt>
    <dgm:pt modelId="{AE8679DB-5AFE-4B97-ABC4-66DE08231BD5}" type="pres">
      <dgm:prSet presAssocID="{6902E96F-5C1C-44EF-831A-47405DFEDF6C}" presName="childText" presStyleLbl="conFgAcc1" presStyleIdx="6" presStyleCnt="9">
        <dgm:presLayoutVars>
          <dgm:bulletEnabled val="1"/>
        </dgm:presLayoutVars>
      </dgm:prSet>
      <dgm:spPr/>
    </dgm:pt>
    <dgm:pt modelId="{C14771EA-C974-43AF-9068-FD0BB40895EF}" type="pres">
      <dgm:prSet presAssocID="{CFECBF53-AFE8-447E-A292-E4D0E40FA718}" presName="spaceBetweenRectangles" presStyleCnt="0"/>
      <dgm:spPr/>
    </dgm:pt>
    <dgm:pt modelId="{A428D338-7ABA-400C-ABAF-56ECD8BABDFD}" type="pres">
      <dgm:prSet presAssocID="{98B6B536-7D07-4037-A94E-EED9350E55EB}" presName="parentLin" presStyleCnt="0"/>
      <dgm:spPr/>
    </dgm:pt>
    <dgm:pt modelId="{60539584-6DBB-4804-807F-884A5E471BCA}" type="pres">
      <dgm:prSet presAssocID="{98B6B536-7D07-4037-A94E-EED9350E55EB}" presName="parentLeftMargin" presStyleLbl="node1" presStyleIdx="6" presStyleCnt="9"/>
      <dgm:spPr/>
      <dgm:t>
        <a:bodyPr/>
        <a:lstStyle/>
        <a:p>
          <a:endParaRPr lang="zh-CN" altLang="en-US"/>
        </a:p>
      </dgm:t>
    </dgm:pt>
    <dgm:pt modelId="{67B1179A-D9A3-4F4B-98F9-9FBACB2952BC}" type="pres">
      <dgm:prSet presAssocID="{98B6B536-7D07-4037-A94E-EED9350E55EB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543F81-8A82-4681-AB9A-4515B28D2CFB}" type="pres">
      <dgm:prSet presAssocID="{98B6B536-7D07-4037-A94E-EED9350E55EB}" presName="negativeSpace" presStyleCnt="0"/>
      <dgm:spPr/>
    </dgm:pt>
    <dgm:pt modelId="{1220CEF2-815D-4904-9E7D-B2B7DB0EDBBB}" type="pres">
      <dgm:prSet presAssocID="{98B6B536-7D07-4037-A94E-EED9350E55EB}" presName="childText" presStyleLbl="conFgAcc1" presStyleIdx="7" presStyleCnt="9">
        <dgm:presLayoutVars>
          <dgm:bulletEnabled val="1"/>
        </dgm:presLayoutVars>
      </dgm:prSet>
      <dgm:spPr/>
    </dgm:pt>
    <dgm:pt modelId="{70932AE6-D527-4751-8FD1-E9068F116941}" type="pres">
      <dgm:prSet presAssocID="{6BFBD470-740A-4EDE-8381-A535338C496B}" presName="spaceBetweenRectangles" presStyleCnt="0"/>
      <dgm:spPr/>
    </dgm:pt>
    <dgm:pt modelId="{3A7D2903-1911-451B-B8D1-E29F844F08D0}" type="pres">
      <dgm:prSet presAssocID="{31D9D35C-CCE5-4D4E-96BA-0D0CED6E4FF1}" presName="parentLin" presStyleCnt="0"/>
      <dgm:spPr/>
    </dgm:pt>
    <dgm:pt modelId="{79E0875C-1742-46A8-AE54-98FF95D9BC9F}" type="pres">
      <dgm:prSet presAssocID="{31D9D35C-CCE5-4D4E-96BA-0D0CED6E4FF1}" presName="parentLeftMargin" presStyleLbl="node1" presStyleIdx="7" presStyleCnt="9"/>
      <dgm:spPr/>
      <dgm:t>
        <a:bodyPr/>
        <a:lstStyle/>
        <a:p>
          <a:endParaRPr lang="zh-CN" altLang="en-US"/>
        </a:p>
      </dgm:t>
    </dgm:pt>
    <dgm:pt modelId="{B0AC64E7-A4D4-495C-9DE7-08EB7861C992}" type="pres">
      <dgm:prSet presAssocID="{31D9D35C-CCE5-4D4E-96BA-0D0CED6E4FF1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53B7B2-DE5E-4496-AB3E-8DD774CC4275}" type="pres">
      <dgm:prSet presAssocID="{31D9D35C-CCE5-4D4E-96BA-0D0CED6E4FF1}" presName="negativeSpace" presStyleCnt="0"/>
      <dgm:spPr/>
    </dgm:pt>
    <dgm:pt modelId="{0301721C-47EC-412B-861B-7EC40AB5B63F}" type="pres">
      <dgm:prSet presAssocID="{31D9D35C-CCE5-4D4E-96BA-0D0CED6E4FF1}" presName="childText" presStyleLbl="conFgAcc1" presStyleIdx="8" presStyleCnt="9">
        <dgm:presLayoutVars>
          <dgm:bulletEnabled val="1"/>
        </dgm:presLayoutVars>
      </dgm:prSet>
      <dgm:spPr/>
    </dgm:pt>
  </dgm:ptLst>
  <dgm:cxnLst>
    <dgm:cxn modelId="{BDA8D6B1-85DD-47F4-AE82-96B4EE59CB2F}" srcId="{176AFB12-444C-4FF5-99EB-7CBE1D5942BF}" destId="{93E3CBBB-BB9D-4436-B899-ABCFF9794CA7}" srcOrd="5" destOrd="0" parTransId="{C2DF888F-0E23-4B1C-BE97-4E862A9F4B86}" sibTransId="{0E83EE0A-3E83-4D81-87E2-ED534BED1617}"/>
    <dgm:cxn modelId="{B6F50F1B-1C7F-48ED-BBDD-8BC7B4004E1D}" type="presOf" srcId="{9D89B628-7431-499F-9721-CE76697BA322}" destId="{4BAC28CC-C7CA-402D-9801-189C960D25BA}" srcOrd="1" destOrd="0" presId="urn:microsoft.com/office/officeart/2005/8/layout/list1"/>
    <dgm:cxn modelId="{2C88306E-5618-46D8-B3E8-744E0DE27FD4}" srcId="{176AFB12-444C-4FF5-99EB-7CBE1D5942BF}" destId="{6902E96F-5C1C-44EF-831A-47405DFEDF6C}" srcOrd="6" destOrd="0" parTransId="{7A6B0270-2A82-4F5E-BDD1-AFBF11A3E74B}" sibTransId="{CFECBF53-AFE8-447E-A292-E4D0E40FA718}"/>
    <dgm:cxn modelId="{A194C2BE-2983-4E0A-99F9-81B8B2658CEA}" type="presOf" srcId="{19B90B35-E61B-4F5E-B383-63149448AC05}" destId="{1325F008-E70F-4953-95D8-6514A2ACD7CB}" srcOrd="0" destOrd="0" presId="urn:microsoft.com/office/officeart/2005/8/layout/list1"/>
    <dgm:cxn modelId="{7656664F-27D6-4166-A5DA-214D53763103}" srcId="{176AFB12-444C-4FF5-99EB-7CBE1D5942BF}" destId="{9D89B628-7431-499F-9721-CE76697BA322}" srcOrd="3" destOrd="0" parTransId="{CBEB240F-E079-4E62-AA03-A26FC8AEC5C1}" sibTransId="{9968A3C5-6FD6-4F52-BC10-BC44BABE4773}"/>
    <dgm:cxn modelId="{3D78236C-3BC8-4B06-B461-98BF296CFB5E}" srcId="{176AFB12-444C-4FF5-99EB-7CBE1D5942BF}" destId="{31D9D35C-CCE5-4D4E-96BA-0D0CED6E4FF1}" srcOrd="8" destOrd="0" parTransId="{C087FB3A-DED4-4045-A403-FBA0ECEC1AB0}" sibTransId="{1E97B0AA-6960-4460-89FE-6BDCF622C8D9}"/>
    <dgm:cxn modelId="{555DE075-109F-481E-8335-3FC4C5CB8347}" type="presOf" srcId="{B77830E2-AA02-4D5F-A237-89B0C51F4829}" destId="{D4347316-374D-416F-87DB-107CAA5BECDB}" srcOrd="1" destOrd="0" presId="urn:microsoft.com/office/officeart/2005/8/layout/list1"/>
    <dgm:cxn modelId="{FC60DD7C-CB79-44CF-8CA6-AE50ACB653E5}" type="presOf" srcId="{93E3CBBB-BB9D-4436-B899-ABCFF9794CA7}" destId="{A6ABC651-D648-4817-9C26-6EAAEBEAB61E}" srcOrd="0" destOrd="0" presId="urn:microsoft.com/office/officeart/2005/8/layout/list1"/>
    <dgm:cxn modelId="{95FBF84B-C3C7-4FC7-8DE2-D0154CC669DA}" srcId="{176AFB12-444C-4FF5-99EB-7CBE1D5942BF}" destId="{98B6B536-7D07-4037-A94E-EED9350E55EB}" srcOrd="7" destOrd="0" parTransId="{AAD858C9-7A2E-4A90-938E-410818CFC76A}" sibTransId="{6BFBD470-740A-4EDE-8381-A535338C496B}"/>
    <dgm:cxn modelId="{AF2108EB-4725-4D08-B878-70E5CA070954}" type="presOf" srcId="{6902E96F-5C1C-44EF-831A-47405DFEDF6C}" destId="{0CDCC8D9-E33E-4FE5-86B3-3C3CB8BBBC0B}" srcOrd="0" destOrd="0" presId="urn:microsoft.com/office/officeart/2005/8/layout/list1"/>
    <dgm:cxn modelId="{70136C48-F0FD-43CF-B058-5C10D7557ECB}" type="presOf" srcId="{31D9D35C-CCE5-4D4E-96BA-0D0CED6E4FF1}" destId="{B0AC64E7-A4D4-495C-9DE7-08EB7861C992}" srcOrd="1" destOrd="0" presId="urn:microsoft.com/office/officeart/2005/8/layout/list1"/>
    <dgm:cxn modelId="{9BE65A38-AD14-4CC7-A0D9-3811298C28CD}" type="presOf" srcId="{6840B376-3CF2-493C-8C69-6CF977E95D0E}" destId="{59F7F022-90D7-4B7E-97AE-1BF6C01CFF72}" srcOrd="0" destOrd="0" presId="urn:microsoft.com/office/officeart/2005/8/layout/list1"/>
    <dgm:cxn modelId="{B953BF00-EDC0-4D25-A6DA-BAE90526945F}" srcId="{176AFB12-444C-4FF5-99EB-7CBE1D5942BF}" destId="{B77830E2-AA02-4D5F-A237-89B0C51F4829}" srcOrd="4" destOrd="0" parTransId="{EC76B87A-5305-4804-8359-91F5E6539B86}" sibTransId="{4ED11DCD-0013-4895-AC41-F5BBDE303CD3}"/>
    <dgm:cxn modelId="{7C711305-0F4F-4FBD-A174-91C267871FF1}" type="presOf" srcId="{98B6B536-7D07-4037-A94E-EED9350E55EB}" destId="{67B1179A-D9A3-4F4B-98F9-9FBACB2952BC}" srcOrd="1" destOrd="0" presId="urn:microsoft.com/office/officeart/2005/8/layout/list1"/>
    <dgm:cxn modelId="{28E8766A-2BF6-4F3E-9C3D-38E7D2FF6919}" type="presOf" srcId="{9D89B628-7431-499F-9721-CE76697BA322}" destId="{040AABAE-C740-418C-BB80-7A215BEDDC17}" srcOrd="0" destOrd="0" presId="urn:microsoft.com/office/officeart/2005/8/layout/list1"/>
    <dgm:cxn modelId="{94D6B7C2-D961-438D-981F-89B8DB1EEED3}" type="presOf" srcId="{23E4EE50-F2D6-4EF1-BE06-3200A5317384}" destId="{86F143E0-BDFF-4511-937D-B2C335A94DCA}" srcOrd="1" destOrd="0" presId="urn:microsoft.com/office/officeart/2005/8/layout/list1"/>
    <dgm:cxn modelId="{F32806C1-A99A-4621-B768-28D571CF3F35}" type="presOf" srcId="{19B90B35-E61B-4F5E-B383-63149448AC05}" destId="{980EE00F-8408-4BB3-B7A2-7F3220340BA1}" srcOrd="1" destOrd="0" presId="urn:microsoft.com/office/officeart/2005/8/layout/list1"/>
    <dgm:cxn modelId="{9E56C246-298B-4CB6-B687-7AE100F55EBB}" type="presOf" srcId="{6840B376-3CF2-493C-8C69-6CF977E95D0E}" destId="{A9F24341-9988-412D-BCDE-F19F269584F8}" srcOrd="1" destOrd="0" presId="urn:microsoft.com/office/officeart/2005/8/layout/list1"/>
    <dgm:cxn modelId="{547094A5-A76E-4C9D-A931-BB80FB1E92AE}" type="presOf" srcId="{98B6B536-7D07-4037-A94E-EED9350E55EB}" destId="{60539584-6DBB-4804-807F-884A5E471BCA}" srcOrd="0" destOrd="0" presId="urn:microsoft.com/office/officeart/2005/8/layout/list1"/>
    <dgm:cxn modelId="{A12C3805-71E1-463A-BDDC-E1808F331BC0}" srcId="{176AFB12-444C-4FF5-99EB-7CBE1D5942BF}" destId="{23E4EE50-F2D6-4EF1-BE06-3200A5317384}" srcOrd="2" destOrd="0" parTransId="{1C3019CF-B5A4-48B4-8DAA-8EE4C4E004B4}" sibTransId="{6EE9AC7A-8EAC-4292-9A0C-202F0EBBB240}"/>
    <dgm:cxn modelId="{1ECF02CF-3B49-4593-80ED-7B245DD67286}" type="presOf" srcId="{176AFB12-444C-4FF5-99EB-7CBE1D5942BF}" destId="{411DC8C0-1561-409B-BA98-7BB8267A958A}" srcOrd="0" destOrd="0" presId="urn:microsoft.com/office/officeart/2005/8/layout/list1"/>
    <dgm:cxn modelId="{18401606-4017-44DC-9FDD-A1DCFDEE685E}" type="presOf" srcId="{6902E96F-5C1C-44EF-831A-47405DFEDF6C}" destId="{DEC60EEA-80D1-4BB7-852F-205588880CF2}" srcOrd="1" destOrd="0" presId="urn:microsoft.com/office/officeart/2005/8/layout/list1"/>
    <dgm:cxn modelId="{0BA924CF-0E3D-4D97-83BA-68F727F1D29A}" type="presOf" srcId="{B77830E2-AA02-4D5F-A237-89B0C51F4829}" destId="{8C3AAB10-B09D-40A9-9FB7-21078CBA4534}" srcOrd="0" destOrd="0" presId="urn:microsoft.com/office/officeart/2005/8/layout/list1"/>
    <dgm:cxn modelId="{6F56388C-2276-45C8-BEFA-05C483D6494D}" srcId="{176AFB12-444C-4FF5-99EB-7CBE1D5942BF}" destId="{6840B376-3CF2-493C-8C69-6CF977E95D0E}" srcOrd="1" destOrd="0" parTransId="{1E5A1EA7-3DA0-41A7-A29D-FA61176B2AA5}" sibTransId="{C3886FFA-71A4-436C-AE25-20E307282FA3}"/>
    <dgm:cxn modelId="{B0F7059B-F1F0-4A13-A28B-8BD80DEAACD7}" srcId="{176AFB12-444C-4FF5-99EB-7CBE1D5942BF}" destId="{19B90B35-E61B-4F5E-B383-63149448AC05}" srcOrd="0" destOrd="0" parTransId="{5D9EDED2-95B4-4E1B-8CA3-369E3EAB7573}" sibTransId="{5747AB80-1466-40F2-B934-1A8E98C227FE}"/>
    <dgm:cxn modelId="{1BB31FAA-6A59-4B95-A203-554C4CD82D3B}" type="presOf" srcId="{93E3CBBB-BB9D-4436-B899-ABCFF9794CA7}" destId="{D43C5A37-C7D9-4E1B-8D08-C87C17DA4796}" srcOrd="1" destOrd="0" presId="urn:microsoft.com/office/officeart/2005/8/layout/list1"/>
    <dgm:cxn modelId="{1E6CCAC3-1B31-4540-8817-C794937716AB}" type="presOf" srcId="{23E4EE50-F2D6-4EF1-BE06-3200A5317384}" destId="{ED155A0A-8DCE-4D29-8045-A770F028B281}" srcOrd="0" destOrd="0" presId="urn:microsoft.com/office/officeart/2005/8/layout/list1"/>
    <dgm:cxn modelId="{4BFD4284-FFBA-42B0-8F9A-E64B4BB2C01E}" type="presOf" srcId="{31D9D35C-CCE5-4D4E-96BA-0D0CED6E4FF1}" destId="{79E0875C-1742-46A8-AE54-98FF95D9BC9F}" srcOrd="0" destOrd="0" presId="urn:microsoft.com/office/officeart/2005/8/layout/list1"/>
    <dgm:cxn modelId="{FB3A5D7C-8A5A-4FAB-A1D3-39AF57554B01}" type="presParOf" srcId="{411DC8C0-1561-409B-BA98-7BB8267A958A}" destId="{785B247D-DB21-4450-8415-C25699789D4A}" srcOrd="0" destOrd="0" presId="urn:microsoft.com/office/officeart/2005/8/layout/list1"/>
    <dgm:cxn modelId="{D4BEF0B5-1DE9-4BF9-9589-893A24F229C9}" type="presParOf" srcId="{785B247D-DB21-4450-8415-C25699789D4A}" destId="{1325F008-E70F-4953-95D8-6514A2ACD7CB}" srcOrd="0" destOrd="0" presId="urn:microsoft.com/office/officeart/2005/8/layout/list1"/>
    <dgm:cxn modelId="{49423F91-C6F7-4995-9E43-6523DB346462}" type="presParOf" srcId="{785B247D-DB21-4450-8415-C25699789D4A}" destId="{980EE00F-8408-4BB3-B7A2-7F3220340BA1}" srcOrd="1" destOrd="0" presId="urn:microsoft.com/office/officeart/2005/8/layout/list1"/>
    <dgm:cxn modelId="{D3323B3F-78E1-4389-B276-E87972F4E9FA}" type="presParOf" srcId="{411DC8C0-1561-409B-BA98-7BB8267A958A}" destId="{A7E3ECD8-D6C8-458B-8D05-17F99E0F906A}" srcOrd="1" destOrd="0" presId="urn:microsoft.com/office/officeart/2005/8/layout/list1"/>
    <dgm:cxn modelId="{6B3876D6-2828-4901-BEC8-BD88ED219E94}" type="presParOf" srcId="{411DC8C0-1561-409B-BA98-7BB8267A958A}" destId="{3EBC469C-F7E6-4717-8D6D-A16DAD5AB2A6}" srcOrd="2" destOrd="0" presId="urn:microsoft.com/office/officeart/2005/8/layout/list1"/>
    <dgm:cxn modelId="{584C321E-E89A-434B-8FD6-C4F66D853EB0}" type="presParOf" srcId="{411DC8C0-1561-409B-BA98-7BB8267A958A}" destId="{FECD2F63-3852-4C3A-92F6-223030EF9DAF}" srcOrd="3" destOrd="0" presId="urn:microsoft.com/office/officeart/2005/8/layout/list1"/>
    <dgm:cxn modelId="{9CB8870E-B8B8-45F3-B2C6-247F761CA9F9}" type="presParOf" srcId="{411DC8C0-1561-409B-BA98-7BB8267A958A}" destId="{B6C8C076-7FDA-44C5-A435-B819040A322E}" srcOrd="4" destOrd="0" presId="urn:microsoft.com/office/officeart/2005/8/layout/list1"/>
    <dgm:cxn modelId="{B2604688-9F9B-48E6-933F-80D59B50AF58}" type="presParOf" srcId="{B6C8C076-7FDA-44C5-A435-B819040A322E}" destId="{59F7F022-90D7-4B7E-97AE-1BF6C01CFF72}" srcOrd="0" destOrd="0" presId="urn:microsoft.com/office/officeart/2005/8/layout/list1"/>
    <dgm:cxn modelId="{4FF441A0-D608-442D-914F-3D8A0166B0D0}" type="presParOf" srcId="{B6C8C076-7FDA-44C5-A435-B819040A322E}" destId="{A9F24341-9988-412D-BCDE-F19F269584F8}" srcOrd="1" destOrd="0" presId="urn:microsoft.com/office/officeart/2005/8/layout/list1"/>
    <dgm:cxn modelId="{79FF9C8B-955A-41C1-A06D-45183C9D90F0}" type="presParOf" srcId="{411DC8C0-1561-409B-BA98-7BB8267A958A}" destId="{CEB15832-F39E-4CA8-A4AD-A549A9BBDA03}" srcOrd="5" destOrd="0" presId="urn:microsoft.com/office/officeart/2005/8/layout/list1"/>
    <dgm:cxn modelId="{CC14F931-0BFE-435B-AEF2-21E78BD31E49}" type="presParOf" srcId="{411DC8C0-1561-409B-BA98-7BB8267A958A}" destId="{082499B5-A9BD-4E57-98CB-6E3FE1461928}" srcOrd="6" destOrd="0" presId="urn:microsoft.com/office/officeart/2005/8/layout/list1"/>
    <dgm:cxn modelId="{884229D1-ACE2-4FFF-A355-6EDF6B753A1D}" type="presParOf" srcId="{411DC8C0-1561-409B-BA98-7BB8267A958A}" destId="{E19849F0-C7B4-4431-A355-73FE23A01DAE}" srcOrd="7" destOrd="0" presId="urn:microsoft.com/office/officeart/2005/8/layout/list1"/>
    <dgm:cxn modelId="{47DDAB43-FE2B-4DDC-B296-B625BC362651}" type="presParOf" srcId="{411DC8C0-1561-409B-BA98-7BB8267A958A}" destId="{71FD2B98-2778-425E-A807-F5FD70D6E949}" srcOrd="8" destOrd="0" presId="urn:microsoft.com/office/officeart/2005/8/layout/list1"/>
    <dgm:cxn modelId="{0C68003B-502E-4793-A3BB-E1B2688B9B73}" type="presParOf" srcId="{71FD2B98-2778-425E-A807-F5FD70D6E949}" destId="{ED155A0A-8DCE-4D29-8045-A770F028B281}" srcOrd="0" destOrd="0" presId="urn:microsoft.com/office/officeart/2005/8/layout/list1"/>
    <dgm:cxn modelId="{F675C8A9-584A-4E8D-8879-A514B2A6417F}" type="presParOf" srcId="{71FD2B98-2778-425E-A807-F5FD70D6E949}" destId="{86F143E0-BDFF-4511-937D-B2C335A94DCA}" srcOrd="1" destOrd="0" presId="urn:microsoft.com/office/officeart/2005/8/layout/list1"/>
    <dgm:cxn modelId="{7827A554-9C9D-40A1-A69B-4E2A97028F3E}" type="presParOf" srcId="{411DC8C0-1561-409B-BA98-7BB8267A958A}" destId="{B5E3B1FF-65A6-4C7B-821F-A94452A7E250}" srcOrd="9" destOrd="0" presId="urn:microsoft.com/office/officeart/2005/8/layout/list1"/>
    <dgm:cxn modelId="{B3038DE8-0E77-454C-81ED-3CC2F2B79F94}" type="presParOf" srcId="{411DC8C0-1561-409B-BA98-7BB8267A958A}" destId="{908F9F88-C82E-471E-8DF0-7A9C9E3AF93C}" srcOrd="10" destOrd="0" presId="urn:microsoft.com/office/officeart/2005/8/layout/list1"/>
    <dgm:cxn modelId="{CDACD69E-7576-4D2C-9563-F81A1DDF431B}" type="presParOf" srcId="{411DC8C0-1561-409B-BA98-7BB8267A958A}" destId="{CAE5578D-D65E-483A-A6B4-171708A02A44}" srcOrd="11" destOrd="0" presId="urn:microsoft.com/office/officeart/2005/8/layout/list1"/>
    <dgm:cxn modelId="{2206C864-5385-4630-B314-ACECCDB9BB70}" type="presParOf" srcId="{411DC8C0-1561-409B-BA98-7BB8267A958A}" destId="{4ED5C897-21E8-45D1-B7BD-422F32486AEB}" srcOrd="12" destOrd="0" presId="urn:microsoft.com/office/officeart/2005/8/layout/list1"/>
    <dgm:cxn modelId="{E10E98E2-90E5-479F-9C1E-601415C6BFD7}" type="presParOf" srcId="{4ED5C897-21E8-45D1-B7BD-422F32486AEB}" destId="{040AABAE-C740-418C-BB80-7A215BEDDC17}" srcOrd="0" destOrd="0" presId="urn:microsoft.com/office/officeart/2005/8/layout/list1"/>
    <dgm:cxn modelId="{2B2FAF25-267B-417F-BD4D-B365B514FB85}" type="presParOf" srcId="{4ED5C897-21E8-45D1-B7BD-422F32486AEB}" destId="{4BAC28CC-C7CA-402D-9801-189C960D25BA}" srcOrd="1" destOrd="0" presId="urn:microsoft.com/office/officeart/2005/8/layout/list1"/>
    <dgm:cxn modelId="{C38A11C9-399A-47BD-85C7-4580F9BFF73E}" type="presParOf" srcId="{411DC8C0-1561-409B-BA98-7BB8267A958A}" destId="{BC9DD6FD-A867-4F8B-B89F-FED0CBC4D305}" srcOrd="13" destOrd="0" presId="urn:microsoft.com/office/officeart/2005/8/layout/list1"/>
    <dgm:cxn modelId="{9ED03791-51F4-4E0B-A82C-2A52D14F5EDD}" type="presParOf" srcId="{411DC8C0-1561-409B-BA98-7BB8267A958A}" destId="{70F517AD-A906-4855-A196-587243D09978}" srcOrd="14" destOrd="0" presId="urn:microsoft.com/office/officeart/2005/8/layout/list1"/>
    <dgm:cxn modelId="{30175B01-89F1-4591-9798-78374BC1FFCE}" type="presParOf" srcId="{411DC8C0-1561-409B-BA98-7BB8267A958A}" destId="{CD5D9D01-F2CC-4A73-9CB5-ECF7E7386E68}" srcOrd="15" destOrd="0" presId="urn:microsoft.com/office/officeart/2005/8/layout/list1"/>
    <dgm:cxn modelId="{C7F7DA8E-AF31-4F9A-A25C-838FFEBB80CB}" type="presParOf" srcId="{411DC8C0-1561-409B-BA98-7BB8267A958A}" destId="{25E7D5F6-C4CA-42B5-BEBE-00E2415AE055}" srcOrd="16" destOrd="0" presId="urn:microsoft.com/office/officeart/2005/8/layout/list1"/>
    <dgm:cxn modelId="{DE34B0A2-BC9D-4752-B271-CBD3F6AF4D2B}" type="presParOf" srcId="{25E7D5F6-C4CA-42B5-BEBE-00E2415AE055}" destId="{8C3AAB10-B09D-40A9-9FB7-21078CBA4534}" srcOrd="0" destOrd="0" presId="urn:microsoft.com/office/officeart/2005/8/layout/list1"/>
    <dgm:cxn modelId="{74BEC488-836A-4BD0-8395-8D24271E1974}" type="presParOf" srcId="{25E7D5F6-C4CA-42B5-BEBE-00E2415AE055}" destId="{D4347316-374D-416F-87DB-107CAA5BECDB}" srcOrd="1" destOrd="0" presId="urn:microsoft.com/office/officeart/2005/8/layout/list1"/>
    <dgm:cxn modelId="{232AAC50-B635-4251-BFDC-BC7609019F29}" type="presParOf" srcId="{411DC8C0-1561-409B-BA98-7BB8267A958A}" destId="{5B3B26F8-D440-4BBB-A50A-38B44CBB3B0D}" srcOrd="17" destOrd="0" presId="urn:microsoft.com/office/officeart/2005/8/layout/list1"/>
    <dgm:cxn modelId="{51D555E8-B32F-4A4F-A757-B196504608CE}" type="presParOf" srcId="{411DC8C0-1561-409B-BA98-7BB8267A958A}" destId="{0D6705DC-DB45-4730-9FCD-4076E628E5D5}" srcOrd="18" destOrd="0" presId="urn:microsoft.com/office/officeart/2005/8/layout/list1"/>
    <dgm:cxn modelId="{BC547006-8DF1-4D2E-AB23-75EA05B948C3}" type="presParOf" srcId="{411DC8C0-1561-409B-BA98-7BB8267A958A}" destId="{FDE7B2BF-CFA3-4E1E-B51E-E8600AB18A8E}" srcOrd="19" destOrd="0" presId="urn:microsoft.com/office/officeart/2005/8/layout/list1"/>
    <dgm:cxn modelId="{E685E736-FA3B-4680-9CAA-B0CB0B93D3EB}" type="presParOf" srcId="{411DC8C0-1561-409B-BA98-7BB8267A958A}" destId="{911A5B13-70C6-48C5-9788-DCF8F77AB200}" srcOrd="20" destOrd="0" presId="urn:microsoft.com/office/officeart/2005/8/layout/list1"/>
    <dgm:cxn modelId="{D979A3D6-6A2F-4387-AC44-4501DE8EEDA5}" type="presParOf" srcId="{911A5B13-70C6-48C5-9788-DCF8F77AB200}" destId="{A6ABC651-D648-4817-9C26-6EAAEBEAB61E}" srcOrd="0" destOrd="0" presId="urn:microsoft.com/office/officeart/2005/8/layout/list1"/>
    <dgm:cxn modelId="{E009A561-D8DA-4199-9B43-0C24932E2FCD}" type="presParOf" srcId="{911A5B13-70C6-48C5-9788-DCF8F77AB200}" destId="{D43C5A37-C7D9-4E1B-8D08-C87C17DA4796}" srcOrd="1" destOrd="0" presId="urn:microsoft.com/office/officeart/2005/8/layout/list1"/>
    <dgm:cxn modelId="{204D3EB0-4A14-46CA-9AFF-3D48012A1821}" type="presParOf" srcId="{411DC8C0-1561-409B-BA98-7BB8267A958A}" destId="{E76EE04E-550D-4E75-AA57-CD72E9216FF0}" srcOrd="21" destOrd="0" presId="urn:microsoft.com/office/officeart/2005/8/layout/list1"/>
    <dgm:cxn modelId="{0B47E6DB-B020-4CC9-8C4B-6FDB5FF8E71B}" type="presParOf" srcId="{411DC8C0-1561-409B-BA98-7BB8267A958A}" destId="{6F48CDA6-AEFE-4586-BA56-C7619BE614F3}" srcOrd="22" destOrd="0" presId="urn:microsoft.com/office/officeart/2005/8/layout/list1"/>
    <dgm:cxn modelId="{83FB4322-5837-4C93-A7CB-F14EB54C4D42}" type="presParOf" srcId="{411DC8C0-1561-409B-BA98-7BB8267A958A}" destId="{79CF150E-3467-4FB3-8FBF-7339CDA2B23B}" srcOrd="23" destOrd="0" presId="urn:microsoft.com/office/officeart/2005/8/layout/list1"/>
    <dgm:cxn modelId="{C5B546F4-DCFC-4206-BA1D-5270F937210A}" type="presParOf" srcId="{411DC8C0-1561-409B-BA98-7BB8267A958A}" destId="{38EC392B-F63B-40C8-81E7-2E44419F3005}" srcOrd="24" destOrd="0" presId="urn:microsoft.com/office/officeart/2005/8/layout/list1"/>
    <dgm:cxn modelId="{0FA51007-AC78-49CC-89E3-4DF0DD9104C6}" type="presParOf" srcId="{38EC392B-F63B-40C8-81E7-2E44419F3005}" destId="{0CDCC8D9-E33E-4FE5-86B3-3C3CB8BBBC0B}" srcOrd="0" destOrd="0" presId="urn:microsoft.com/office/officeart/2005/8/layout/list1"/>
    <dgm:cxn modelId="{63009C9A-A2A1-4F11-A275-3835391DD0B6}" type="presParOf" srcId="{38EC392B-F63B-40C8-81E7-2E44419F3005}" destId="{DEC60EEA-80D1-4BB7-852F-205588880CF2}" srcOrd="1" destOrd="0" presId="urn:microsoft.com/office/officeart/2005/8/layout/list1"/>
    <dgm:cxn modelId="{CA6BA779-B3CA-4A47-BBE1-ABE885596AA3}" type="presParOf" srcId="{411DC8C0-1561-409B-BA98-7BB8267A958A}" destId="{92DB4087-AF11-47E0-A1FD-6A23392007C0}" srcOrd="25" destOrd="0" presId="urn:microsoft.com/office/officeart/2005/8/layout/list1"/>
    <dgm:cxn modelId="{0D3B6F6B-A1B1-4B40-A07B-44D63CFCDF3A}" type="presParOf" srcId="{411DC8C0-1561-409B-BA98-7BB8267A958A}" destId="{AE8679DB-5AFE-4B97-ABC4-66DE08231BD5}" srcOrd="26" destOrd="0" presId="urn:microsoft.com/office/officeart/2005/8/layout/list1"/>
    <dgm:cxn modelId="{C23A8759-2E77-4015-BE03-E436E4E9D946}" type="presParOf" srcId="{411DC8C0-1561-409B-BA98-7BB8267A958A}" destId="{C14771EA-C974-43AF-9068-FD0BB40895EF}" srcOrd="27" destOrd="0" presId="urn:microsoft.com/office/officeart/2005/8/layout/list1"/>
    <dgm:cxn modelId="{5DC0D69F-4549-4F0A-B294-2B42B0ADDB59}" type="presParOf" srcId="{411DC8C0-1561-409B-BA98-7BB8267A958A}" destId="{A428D338-7ABA-400C-ABAF-56ECD8BABDFD}" srcOrd="28" destOrd="0" presId="urn:microsoft.com/office/officeart/2005/8/layout/list1"/>
    <dgm:cxn modelId="{DD9E0942-5676-4A12-8D37-5975761B0813}" type="presParOf" srcId="{A428D338-7ABA-400C-ABAF-56ECD8BABDFD}" destId="{60539584-6DBB-4804-807F-884A5E471BCA}" srcOrd="0" destOrd="0" presId="urn:microsoft.com/office/officeart/2005/8/layout/list1"/>
    <dgm:cxn modelId="{FC78E4F2-E331-41E7-9E3B-A1CB5EE9294F}" type="presParOf" srcId="{A428D338-7ABA-400C-ABAF-56ECD8BABDFD}" destId="{67B1179A-D9A3-4F4B-98F9-9FBACB2952BC}" srcOrd="1" destOrd="0" presId="urn:microsoft.com/office/officeart/2005/8/layout/list1"/>
    <dgm:cxn modelId="{92519771-4B35-4FEA-9899-DED055AE53E5}" type="presParOf" srcId="{411DC8C0-1561-409B-BA98-7BB8267A958A}" destId="{78543F81-8A82-4681-AB9A-4515B28D2CFB}" srcOrd="29" destOrd="0" presId="urn:microsoft.com/office/officeart/2005/8/layout/list1"/>
    <dgm:cxn modelId="{BB0DC9CE-2CA7-4E68-8267-9DCFF4403427}" type="presParOf" srcId="{411DC8C0-1561-409B-BA98-7BB8267A958A}" destId="{1220CEF2-815D-4904-9E7D-B2B7DB0EDBBB}" srcOrd="30" destOrd="0" presId="urn:microsoft.com/office/officeart/2005/8/layout/list1"/>
    <dgm:cxn modelId="{F333E02B-2677-4B7B-B428-8DB0D0A234AC}" type="presParOf" srcId="{411DC8C0-1561-409B-BA98-7BB8267A958A}" destId="{70932AE6-D527-4751-8FD1-E9068F116941}" srcOrd="31" destOrd="0" presId="urn:microsoft.com/office/officeart/2005/8/layout/list1"/>
    <dgm:cxn modelId="{427A6A8D-5816-4885-B1D0-B35EF9830825}" type="presParOf" srcId="{411DC8C0-1561-409B-BA98-7BB8267A958A}" destId="{3A7D2903-1911-451B-B8D1-E29F844F08D0}" srcOrd="32" destOrd="0" presId="urn:microsoft.com/office/officeart/2005/8/layout/list1"/>
    <dgm:cxn modelId="{0B2A2100-2CB8-4A8A-94BD-6BDBCAAF6B52}" type="presParOf" srcId="{3A7D2903-1911-451B-B8D1-E29F844F08D0}" destId="{79E0875C-1742-46A8-AE54-98FF95D9BC9F}" srcOrd="0" destOrd="0" presId="urn:microsoft.com/office/officeart/2005/8/layout/list1"/>
    <dgm:cxn modelId="{BD3A357C-F938-4D26-9103-1C0EFBAAC236}" type="presParOf" srcId="{3A7D2903-1911-451B-B8D1-E29F844F08D0}" destId="{B0AC64E7-A4D4-495C-9DE7-08EB7861C992}" srcOrd="1" destOrd="0" presId="urn:microsoft.com/office/officeart/2005/8/layout/list1"/>
    <dgm:cxn modelId="{5400D514-E4AC-48A0-8764-1E4CADEFCF9D}" type="presParOf" srcId="{411DC8C0-1561-409B-BA98-7BB8267A958A}" destId="{1953B7B2-DE5E-4496-AB3E-8DD774CC4275}" srcOrd="33" destOrd="0" presId="urn:microsoft.com/office/officeart/2005/8/layout/list1"/>
    <dgm:cxn modelId="{09C083D0-F27C-41AE-AEA0-C52FCC93DFFE}" type="presParOf" srcId="{411DC8C0-1561-409B-BA98-7BB8267A958A}" destId="{0301721C-47EC-412B-861B-7EC40AB5B63F}" srcOrd="3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C469C-F7E6-4717-8D6D-A16DAD5AB2A6}">
      <dsp:nvSpPr>
        <dsp:cNvPr id="0" name=""/>
        <dsp:cNvSpPr/>
      </dsp:nvSpPr>
      <dsp:spPr>
        <a:xfrm>
          <a:off x="0" y="318258"/>
          <a:ext cx="737513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0EE00F-8408-4BB3-B7A2-7F3220340BA1}">
      <dsp:nvSpPr>
        <dsp:cNvPr id="0" name=""/>
        <dsp:cNvSpPr/>
      </dsp:nvSpPr>
      <dsp:spPr>
        <a:xfrm>
          <a:off x="368756" y="52578"/>
          <a:ext cx="5162595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134" tIns="0" rIns="19513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培训背景</a:t>
          </a:r>
          <a:endParaRPr lang="zh-CN" altLang="en-US" sz="1800" kern="1200" dirty="0"/>
        </a:p>
      </dsp:txBody>
      <dsp:txXfrm>
        <a:off x="394695" y="78517"/>
        <a:ext cx="5110717" cy="479482"/>
      </dsp:txXfrm>
    </dsp:sp>
    <dsp:sp modelId="{082499B5-A9BD-4E57-98CB-6E3FE1461928}">
      <dsp:nvSpPr>
        <dsp:cNvPr id="0" name=""/>
        <dsp:cNvSpPr/>
      </dsp:nvSpPr>
      <dsp:spPr>
        <a:xfrm>
          <a:off x="0" y="1134738"/>
          <a:ext cx="737513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F24341-9988-412D-BCDE-F19F269584F8}">
      <dsp:nvSpPr>
        <dsp:cNvPr id="0" name=""/>
        <dsp:cNvSpPr/>
      </dsp:nvSpPr>
      <dsp:spPr>
        <a:xfrm>
          <a:off x="368756" y="869058"/>
          <a:ext cx="5162595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134" tIns="0" rIns="19513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考核方式</a:t>
          </a:r>
          <a:endParaRPr lang="zh-CN" altLang="en-US" sz="1800" kern="1200" dirty="0"/>
        </a:p>
      </dsp:txBody>
      <dsp:txXfrm>
        <a:off x="394695" y="894997"/>
        <a:ext cx="5110717" cy="479482"/>
      </dsp:txXfrm>
    </dsp:sp>
    <dsp:sp modelId="{908F9F88-C82E-471E-8DF0-7A9C9E3AF93C}">
      <dsp:nvSpPr>
        <dsp:cNvPr id="0" name=""/>
        <dsp:cNvSpPr/>
      </dsp:nvSpPr>
      <dsp:spPr>
        <a:xfrm>
          <a:off x="0" y="1951218"/>
          <a:ext cx="737513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F143E0-BDFF-4511-937D-B2C335A94DCA}">
      <dsp:nvSpPr>
        <dsp:cNvPr id="0" name=""/>
        <dsp:cNvSpPr/>
      </dsp:nvSpPr>
      <dsp:spPr>
        <a:xfrm>
          <a:off x="368756" y="1685539"/>
          <a:ext cx="5162595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134" tIns="0" rIns="19513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Python</a:t>
          </a:r>
          <a:r>
            <a:rPr lang="zh-CN" altLang="en-US" sz="1800" kern="1200" dirty="0" smtClean="0"/>
            <a:t>基础知识</a:t>
          </a:r>
          <a:endParaRPr lang="zh-CN" altLang="en-US" sz="1800" kern="1200" dirty="0"/>
        </a:p>
      </dsp:txBody>
      <dsp:txXfrm>
        <a:off x="394695" y="1711478"/>
        <a:ext cx="5110717" cy="479482"/>
      </dsp:txXfrm>
    </dsp:sp>
    <dsp:sp modelId="{70F517AD-A906-4855-A196-587243D09978}">
      <dsp:nvSpPr>
        <dsp:cNvPr id="0" name=""/>
        <dsp:cNvSpPr/>
      </dsp:nvSpPr>
      <dsp:spPr>
        <a:xfrm>
          <a:off x="0" y="2767699"/>
          <a:ext cx="737513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AC28CC-C7CA-402D-9801-189C960D25BA}">
      <dsp:nvSpPr>
        <dsp:cNvPr id="0" name=""/>
        <dsp:cNvSpPr/>
      </dsp:nvSpPr>
      <dsp:spPr>
        <a:xfrm>
          <a:off x="368756" y="2502019"/>
          <a:ext cx="5162595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134" tIns="0" rIns="19513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Python</a:t>
          </a:r>
          <a:r>
            <a:rPr lang="zh-CN" altLang="en-US" sz="1800" kern="1200" dirty="0" smtClean="0"/>
            <a:t>应用进阶</a:t>
          </a:r>
          <a:endParaRPr lang="zh-CN" altLang="en-US" sz="1800" kern="1200" dirty="0"/>
        </a:p>
      </dsp:txBody>
      <dsp:txXfrm>
        <a:off x="394695" y="2527958"/>
        <a:ext cx="5110717" cy="479482"/>
      </dsp:txXfrm>
    </dsp:sp>
    <dsp:sp modelId="{0D6705DC-DB45-4730-9FCD-4076E628E5D5}">
      <dsp:nvSpPr>
        <dsp:cNvPr id="0" name=""/>
        <dsp:cNvSpPr/>
      </dsp:nvSpPr>
      <dsp:spPr>
        <a:xfrm>
          <a:off x="0" y="3584179"/>
          <a:ext cx="737513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347316-374D-416F-87DB-107CAA5BECDB}">
      <dsp:nvSpPr>
        <dsp:cNvPr id="0" name=""/>
        <dsp:cNvSpPr/>
      </dsp:nvSpPr>
      <dsp:spPr>
        <a:xfrm>
          <a:off x="368756" y="3318499"/>
          <a:ext cx="5162595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134" tIns="0" rIns="19513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Clifford</a:t>
          </a:r>
          <a:r>
            <a:rPr lang="zh-CN" altLang="en-US" sz="1800" kern="1200" dirty="0" smtClean="0"/>
            <a:t>框架概述及应用开发</a:t>
          </a:r>
          <a:endParaRPr lang="zh-CN" altLang="en-US" sz="1800" kern="1200" dirty="0"/>
        </a:p>
      </dsp:txBody>
      <dsp:txXfrm>
        <a:off x="394695" y="3344438"/>
        <a:ext cx="5110717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C469C-F7E6-4717-8D6D-A16DAD5AB2A6}">
      <dsp:nvSpPr>
        <dsp:cNvPr id="0" name=""/>
        <dsp:cNvSpPr/>
      </dsp:nvSpPr>
      <dsp:spPr>
        <a:xfrm>
          <a:off x="0" y="178578"/>
          <a:ext cx="7375137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0EE00F-8408-4BB3-B7A2-7F3220340BA1}">
      <dsp:nvSpPr>
        <dsp:cNvPr id="0" name=""/>
        <dsp:cNvSpPr/>
      </dsp:nvSpPr>
      <dsp:spPr>
        <a:xfrm>
          <a:off x="368756" y="30978"/>
          <a:ext cx="5162595" cy="29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134" tIns="0" rIns="195134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Python</a:t>
          </a:r>
          <a:r>
            <a:rPr lang="zh-CN" altLang="en-US" sz="1000" kern="1200" dirty="0" smtClean="0"/>
            <a:t>概述</a:t>
          </a:r>
          <a:endParaRPr lang="zh-CN" altLang="en-US" sz="1000" kern="1200" dirty="0"/>
        </a:p>
      </dsp:txBody>
      <dsp:txXfrm>
        <a:off x="383166" y="45388"/>
        <a:ext cx="5133775" cy="266380"/>
      </dsp:txXfrm>
    </dsp:sp>
    <dsp:sp modelId="{082499B5-A9BD-4E57-98CB-6E3FE1461928}">
      <dsp:nvSpPr>
        <dsp:cNvPr id="0" name=""/>
        <dsp:cNvSpPr/>
      </dsp:nvSpPr>
      <dsp:spPr>
        <a:xfrm>
          <a:off x="0" y="632178"/>
          <a:ext cx="7375137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F24341-9988-412D-BCDE-F19F269584F8}">
      <dsp:nvSpPr>
        <dsp:cNvPr id="0" name=""/>
        <dsp:cNvSpPr/>
      </dsp:nvSpPr>
      <dsp:spPr>
        <a:xfrm>
          <a:off x="368756" y="484578"/>
          <a:ext cx="5162595" cy="29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134" tIns="0" rIns="195134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Python</a:t>
          </a:r>
          <a:r>
            <a:rPr lang="zh-CN" altLang="en-US" sz="1000" kern="1200" dirty="0" smtClean="0"/>
            <a:t>语法基础</a:t>
          </a:r>
          <a:endParaRPr lang="zh-CN" altLang="en-US" sz="1000" kern="1200" dirty="0"/>
        </a:p>
      </dsp:txBody>
      <dsp:txXfrm>
        <a:off x="383166" y="498988"/>
        <a:ext cx="5133775" cy="266380"/>
      </dsp:txXfrm>
    </dsp:sp>
    <dsp:sp modelId="{908F9F88-C82E-471E-8DF0-7A9C9E3AF93C}">
      <dsp:nvSpPr>
        <dsp:cNvPr id="0" name=""/>
        <dsp:cNvSpPr/>
      </dsp:nvSpPr>
      <dsp:spPr>
        <a:xfrm>
          <a:off x="0" y="1085778"/>
          <a:ext cx="7375137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F143E0-BDFF-4511-937D-B2C335A94DCA}">
      <dsp:nvSpPr>
        <dsp:cNvPr id="0" name=""/>
        <dsp:cNvSpPr/>
      </dsp:nvSpPr>
      <dsp:spPr>
        <a:xfrm>
          <a:off x="368756" y="938178"/>
          <a:ext cx="5162595" cy="29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134" tIns="0" rIns="195134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流程控制语句</a:t>
          </a:r>
          <a:endParaRPr lang="zh-CN" altLang="en-US" sz="1000" kern="1200" dirty="0"/>
        </a:p>
      </dsp:txBody>
      <dsp:txXfrm>
        <a:off x="383166" y="952588"/>
        <a:ext cx="5133775" cy="266380"/>
      </dsp:txXfrm>
    </dsp:sp>
    <dsp:sp modelId="{70F517AD-A906-4855-A196-587243D09978}">
      <dsp:nvSpPr>
        <dsp:cNvPr id="0" name=""/>
        <dsp:cNvSpPr/>
      </dsp:nvSpPr>
      <dsp:spPr>
        <a:xfrm>
          <a:off x="0" y="1539378"/>
          <a:ext cx="7375137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AC28CC-C7CA-402D-9801-189C960D25BA}">
      <dsp:nvSpPr>
        <dsp:cNvPr id="0" name=""/>
        <dsp:cNvSpPr/>
      </dsp:nvSpPr>
      <dsp:spPr>
        <a:xfrm>
          <a:off x="368756" y="1391778"/>
          <a:ext cx="5162595" cy="29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134" tIns="0" rIns="195134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内置数据结构</a:t>
          </a:r>
          <a:endParaRPr lang="zh-CN" altLang="en-US" sz="1000" kern="1200" dirty="0"/>
        </a:p>
      </dsp:txBody>
      <dsp:txXfrm>
        <a:off x="383166" y="1406188"/>
        <a:ext cx="5133775" cy="266380"/>
      </dsp:txXfrm>
    </dsp:sp>
    <dsp:sp modelId="{0D6705DC-DB45-4730-9FCD-4076E628E5D5}">
      <dsp:nvSpPr>
        <dsp:cNvPr id="0" name=""/>
        <dsp:cNvSpPr/>
      </dsp:nvSpPr>
      <dsp:spPr>
        <a:xfrm>
          <a:off x="0" y="1992978"/>
          <a:ext cx="7375137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347316-374D-416F-87DB-107CAA5BECDB}">
      <dsp:nvSpPr>
        <dsp:cNvPr id="0" name=""/>
        <dsp:cNvSpPr/>
      </dsp:nvSpPr>
      <dsp:spPr>
        <a:xfrm>
          <a:off x="368756" y="1845378"/>
          <a:ext cx="5162595" cy="29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134" tIns="0" rIns="195134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函数</a:t>
          </a:r>
          <a:endParaRPr lang="zh-CN" altLang="en-US" sz="1000" kern="1200" dirty="0"/>
        </a:p>
      </dsp:txBody>
      <dsp:txXfrm>
        <a:off x="383166" y="1859788"/>
        <a:ext cx="5133775" cy="266380"/>
      </dsp:txXfrm>
    </dsp:sp>
    <dsp:sp modelId="{6F48CDA6-AEFE-4586-BA56-C7619BE614F3}">
      <dsp:nvSpPr>
        <dsp:cNvPr id="0" name=""/>
        <dsp:cNvSpPr/>
      </dsp:nvSpPr>
      <dsp:spPr>
        <a:xfrm>
          <a:off x="0" y="2446578"/>
          <a:ext cx="7375137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3C5A37-C7D9-4E1B-8D08-C87C17DA4796}">
      <dsp:nvSpPr>
        <dsp:cNvPr id="0" name=""/>
        <dsp:cNvSpPr/>
      </dsp:nvSpPr>
      <dsp:spPr>
        <a:xfrm>
          <a:off x="368756" y="2298978"/>
          <a:ext cx="5162595" cy="29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134" tIns="0" rIns="195134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模块</a:t>
          </a:r>
          <a:endParaRPr lang="zh-CN" altLang="en-US" sz="1000" kern="1200" dirty="0"/>
        </a:p>
      </dsp:txBody>
      <dsp:txXfrm>
        <a:off x="383166" y="2313388"/>
        <a:ext cx="5133775" cy="266380"/>
      </dsp:txXfrm>
    </dsp:sp>
    <dsp:sp modelId="{AE8679DB-5AFE-4B97-ABC4-66DE08231BD5}">
      <dsp:nvSpPr>
        <dsp:cNvPr id="0" name=""/>
        <dsp:cNvSpPr/>
      </dsp:nvSpPr>
      <dsp:spPr>
        <a:xfrm>
          <a:off x="0" y="2900179"/>
          <a:ext cx="7375137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C60EEA-80D1-4BB7-852F-205588880CF2}">
      <dsp:nvSpPr>
        <dsp:cNvPr id="0" name=""/>
        <dsp:cNvSpPr/>
      </dsp:nvSpPr>
      <dsp:spPr>
        <a:xfrm>
          <a:off x="368756" y="2752578"/>
          <a:ext cx="5162595" cy="29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134" tIns="0" rIns="195134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异常</a:t>
          </a:r>
          <a:endParaRPr lang="zh-CN" altLang="en-US" sz="1000" kern="1200" dirty="0"/>
        </a:p>
      </dsp:txBody>
      <dsp:txXfrm>
        <a:off x="383166" y="2766988"/>
        <a:ext cx="5133775" cy="266380"/>
      </dsp:txXfrm>
    </dsp:sp>
    <dsp:sp modelId="{1220CEF2-815D-4904-9E7D-B2B7DB0EDBBB}">
      <dsp:nvSpPr>
        <dsp:cNvPr id="0" name=""/>
        <dsp:cNvSpPr/>
      </dsp:nvSpPr>
      <dsp:spPr>
        <a:xfrm>
          <a:off x="0" y="3353779"/>
          <a:ext cx="7375137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B1179A-D9A3-4F4B-98F9-9FBACB2952BC}">
      <dsp:nvSpPr>
        <dsp:cNvPr id="0" name=""/>
        <dsp:cNvSpPr/>
      </dsp:nvSpPr>
      <dsp:spPr>
        <a:xfrm>
          <a:off x="368756" y="3206179"/>
          <a:ext cx="5162595" cy="29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134" tIns="0" rIns="195134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I/O</a:t>
          </a:r>
          <a:r>
            <a:rPr lang="zh-CN" altLang="en-US" sz="1000" kern="1200" dirty="0" smtClean="0"/>
            <a:t>文件操作</a:t>
          </a:r>
          <a:endParaRPr lang="zh-CN" altLang="en-US" sz="1000" kern="1200" dirty="0"/>
        </a:p>
      </dsp:txBody>
      <dsp:txXfrm>
        <a:off x="383166" y="3220589"/>
        <a:ext cx="5133775" cy="266380"/>
      </dsp:txXfrm>
    </dsp:sp>
    <dsp:sp modelId="{0301721C-47EC-412B-861B-7EC40AB5B63F}">
      <dsp:nvSpPr>
        <dsp:cNvPr id="0" name=""/>
        <dsp:cNvSpPr/>
      </dsp:nvSpPr>
      <dsp:spPr>
        <a:xfrm>
          <a:off x="0" y="3807379"/>
          <a:ext cx="7375137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AC64E7-A4D4-495C-9DE7-08EB7861C992}">
      <dsp:nvSpPr>
        <dsp:cNvPr id="0" name=""/>
        <dsp:cNvSpPr/>
      </dsp:nvSpPr>
      <dsp:spPr>
        <a:xfrm>
          <a:off x="368756" y="3659779"/>
          <a:ext cx="5162595" cy="29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134" tIns="0" rIns="195134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面向对象</a:t>
          </a:r>
          <a:endParaRPr lang="zh-CN" altLang="en-US" sz="1000" kern="1200" dirty="0"/>
        </a:p>
      </dsp:txBody>
      <dsp:txXfrm>
        <a:off x="383166" y="3674189"/>
        <a:ext cx="5133775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5E90A-DF10-4FDD-81DC-C86CDD74C3AB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1BD85-56E4-49B6-8C9D-347E3B4EF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180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3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42B93A0-CC83-4B4A-933D-8EB17D38CB64}" type="datetimeFigureOut">
              <a:rPr lang="zh-CN" altLang="en-US"/>
              <a:pPr>
                <a:defRPr/>
              </a:pPr>
              <a:t>2018/5/22</a:t>
            </a:fld>
            <a:endParaRPr lang="en-US"/>
          </a:p>
        </p:txBody>
      </p:sp>
      <p:sp>
        <p:nvSpPr>
          <p:cNvPr id="1116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20688" y="744538"/>
            <a:ext cx="5956300" cy="37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0245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7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71B80FC-46CB-4E55-BFCB-3BE62531B4D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70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385054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77010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15516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54021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1925269" algn="l" defTabSz="77010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10323" algn="l" defTabSz="77010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95377" algn="l" defTabSz="77010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80431" algn="l" defTabSz="77010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DD4B31F-E9F2-4710-A97E-2674C75F51D3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DD4B31F-E9F2-4710-A97E-2674C75F51D3}" type="slidenum">
              <a:rPr lang="en-US" altLang="zh-CN" smtClean="0"/>
              <a:pPr eaLnBrk="1" hangingPunct="1"/>
              <a:t>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DD4B31F-E9F2-4710-A97E-2674C75F51D3}" type="slidenum">
              <a:rPr lang="en-US" altLang="zh-CN" smtClean="0"/>
              <a:pPr eaLnBrk="1" hangingPunct="1"/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DD4B31F-E9F2-4710-A97E-2674C75F51D3}" type="slidenum">
              <a:rPr lang="en-US" altLang="zh-CN" smtClean="0"/>
              <a:pPr eaLnBrk="1" hangingPunct="1"/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DD4B31F-E9F2-4710-A97E-2674C75F51D3}" type="slidenum">
              <a:rPr lang="en-US" altLang="zh-CN" smtClean="0"/>
              <a:pPr eaLnBrk="1" hangingPunct="1"/>
              <a:t>10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3"/>
          <p:cNvSpPr txBox="1">
            <a:spLocks noChangeArrowheads="1"/>
          </p:cNvSpPr>
          <p:nvPr userDrawn="1"/>
        </p:nvSpPr>
        <p:spPr bwMode="auto">
          <a:xfrm>
            <a:off x="5651985" y="453756"/>
            <a:ext cx="2744275" cy="221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085" tIns="47542" rIns="95085" bIns="47542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800" b="1" dirty="0">
                <a:latin typeface="Raavi" pitchFamily="34" charset="0"/>
                <a:ea typeface="微软雅黑" pitchFamily="34" charset="-122"/>
              </a:rPr>
              <a:t>INNOVATIVE SOLUTIONS, AUTOMATION &amp; BEYOND</a:t>
            </a:r>
          </a:p>
        </p:txBody>
      </p:sp>
      <p:sp>
        <p:nvSpPr>
          <p:cNvPr id="3" name="Line 6"/>
          <p:cNvSpPr>
            <a:spLocks noChangeShapeType="1"/>
          </p:cNvSpPr>
          <p:nvPr userDrawn="1"/>
        </p:nvSpPr>
        <p:spPr bwMode="auto">
          <a:xfrm>
            <a:off x="900050" y="611999"/>
            <a:ext cx="7415897" cy="13531"/>
          </a:xfrm>
          <a:prstGeom prst="line">
            <a:avLst/>
          </a:prstGeom>
          <a:noFill/>
          <a:ln w="19050">
            <a:solidFill>
              <a:srgbClr val="0C46A4"/>
            </a:solidFill>
            <a:round/>
            <a:headEnd/>
            <a:tailEnd/>
          </a:ln>
        </p:spPr>
        <p:txBody>
          <a:bodyPr lIns="77011" tIns="38505" rIns="77011" bIns="38505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PPT -落格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2811"/>
            <a:ext cx="9144000" cy="334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1" y="-45802"/>
            <a:ext cx="9149680" cy="537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PPT -落格11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9" r="6006" b="30745"/>
          <a:stretch>
            <a:fillRect/>
          </a:stretch>
        </p:blipFill>
        <p:spPr bwMode="auto">
          <a:xfrm>
            <a:off x="1" y="4821282"/>
            <a:ext cx="1259632" cy="88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3"/>
          <p:cNvSpPr txBox="1">
            <a:spLocks noChangeArrowheads="1"/>
          </p:cNvSpPr>
          <p:nvPr userDrawn="1"/>
        </p:nvSpPr>
        <p:spPr bwMode="auto">
          <a:xfrm>
            <a:off x="5651985" y="453756"/>
            <a:ext cx="2744275" cy="221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085" tIns="47542" rIns="95085" bIns="47542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800" b="1" dirty="0">
                <a:latin typeface="Raavi" pitchFamily="34" charset="0"/>
                <a:ea typeface="微软雅黑" pitchFamily="34" charset="-122"/>
              </a:rPr>
              <a:t>INNOVATIVE SOLUTIONS, AUTOMATION &amp; BEYOND</a:t>
            </a:r>
          </a:p>
        </p:txBody>
      </p:sp>
      <p:sp>
        <p:nvSpPr>
          <p:cNvPr id="9" name="Line 6"/>
          <p:cNvSpPr>
            <a:spLocks noChangeShapeType="1"/>
          </p:cNvSpPr>
          <p:nvPr userDrawn="1"/>
        </p:nvSpPr>
        <p:spPr bwMode="auto">
          <a:xfrm>
            <a:off x="900050" y="611999"/>
            <a:ext cx="7415897" cy="13531"/>
          </a:xfrm>
          <a:prstGeom prst="line">
            <a:avLst/>
          </a:prstGeom>
          <a:noFill/>
          <a:ln w="19050">
            <a:solidFill>
              <a:srgbClr val="0C46A4"/>
            </a:solidFill>
            <a:round/>
            <a:headEnd/>
            <a:tailEnd/>
          </a:ln>
        </p:spPr>
        <p:txBody>
          <a:bodyPr lIns="77011" tIns="38505" rIns="77011" bIns="38505"/>
          <a:lstStyle/>
          <a:p>
            <a:endParaRPr lang="zh-CN" altLang="en-US"/>
          </a:p>
        </p:txBody>
      </p:sp>
      <p:pic>
        <p:nvPicPr>
          <p:cNvPr id="11" name="Picture 3" descr="PPT -落格4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014" y="5414959"/>
            <a:ext cx="935969" cy="28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 descr="PPT -落格7-2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21"/>
          <a:stretch/>
        </p:blipFill>
        <p:spPr bwMode="auto">
          <a:xfrm>
            <a:off x="4860032" y="5331978"/>
            <a:ext cx="935951" cy="34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灯片编号占位符 1"/>
          <p:cNvSpPr txBox="1">
            <a:spLocks/>
          </p:cNvSpPr>
          <p:nvPr userDrawn="1"/>
        </p:nvSpPr>
        <p:spPr>
          <a:xfrm>
            <a:off x="8603767" y="5463892"/>
            <a:ext cx="468589" cy="2828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r>
              <a:rPr lang="en-US" sz="900" dirty="0" smtClean="0"/>
              <a:t>P </a:t>
            </a:r>
            <a:fld id="{556D34BE-8839-46CB-8963-C769E79CFF94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5239682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PPT -落格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2811"/>
            <a:ext cx="9144000" cy="334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80" y="1"/>
            <a:ext cx="9149680" cy="537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PPT -落格11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9" r="6006" b="30745"/>
          <a:stretch>
            <a:fillRect/>
          </a:stretch>
        </p:blipFill>
        <p:spPr bwMode="auto">
          <a:xfrm>
            <a:off x="1" y="4821282"/>
            <a:ext cx="1259632" cy="88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PPT -落格4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014" y="5414959"/>
            <a:ext cx="935969" cy="28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PPT -落格7-2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21"/>
          <a:stretch/>
        </p:blipFill>
        <p:spPr bwMode="auto">
          <a:xfrm>
            <a:off x="4860032" y="5331978"/>
            <a:ext cx="935951" cy="34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"/>
          <p:cNvSpPr txBox="1">
            <a:spLocks/>
          </p:cNvSpPr>
          <p:nvPr userDrawn="1"/>
        </p:nvSpPr>
        <p:spPr>
          <a:xfrm>
            <a:off x="8603767" y="5463892"/>
            <a:ext cx="468589" cy="2828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r>
              <a:rPr lang="en-US" sz="900" dirty="0" smtClean="0"/>
              <a:t>P </a:t>
            </a:r>
            <a:fld id="{556D34BE-8839-46CB-8963-C769E79CFF94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2186719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47454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theme" Target="../theme/theme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PT -落格10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2811"/>
            <a:ext cx="9144000" cy="334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6931" y="229450"/>
            <a:ext cx="8230138" cy="95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011" tIns="38505" rIns="77011" bIns="385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2185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931" y="1332926"/>
            <a:ext cx="8230138" cy="377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011" tIns="38505" rIns="77011" bIns="385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6" name="Picture 4" descr="PPT -落格11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9" r="6006" b="30745"/>
          <a:stretch>
            <a:fillRect/>
          </a:stretch>
        </p:blipFill>
        <p:spPr bwMode="auto">
          <a:xfrm>
            <a:off x="1" y="4821282"/>
            <a:ext cx="1259632" cy="88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PPT -落格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014" y="5414959"/>
            <a:ext cx="935969" cy="28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PPT -落格7-2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21"/>
          <a:stretch/>
        </p:blipFill>
        <p:spPr bwMode="auto">
          <a:xfrm>
            <a:off x="4860032" y="5331978"/>
            <a:ext cx="935951" cy="34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 txBox="1">
            <a:spLocks/>
          </p:cNvSpPr>
          <p:nvPr userDrawn="1"/>
        </p:nvSpPr>
        <p:spPr>
          <a:xfrm>
            <a:off x="8603767" y="5463892"/>
            <a:ext cx="468589" cy="2828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r>
              <a:rPr lang="en-US" sz="900" dirty="0" smtClean="0"/>
              <a:t>P </a:t>
            </a:r>
            <a:fld id="{556D34BE-8839-46CB-8963-C769E79CFF94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0" r:id="rId1"/>
    <p:sldLayoutId id="2147484747" r:id="rId2"/>
    <p:sldLayoutId id="2147484749" r:id="rId3"/>
    <p:sldLayoutId id="2147484755" r:id="rId4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385054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770108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155162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540215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288790" indent="-2887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5712" indent="-24065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962635" indent="-19252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47688" indent="-19252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732742" indent="-19252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117796" indent="-192527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502850" indent="-192527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2887904" indent="-192527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272958" indent="-192527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7010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5054" algn="l" defTabSz="77010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0108" algn="l" defTabSz="77010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5162" algn="l" defTabSz="77010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0215" algn="l" defTabSz="77010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25269" algn="l" defTabSz="77010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10323" algn="l" defTabSz="77010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95377" algn="l" defTabSz="77010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0431" algn="l" defTabSz="77010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PT -落格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2811"/>
            <a:ext cx="9144000" cy="334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PPT -落格1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9" r="6006" b="30745"/>
          <a:stretch>
            <a:fillRect/>
          </a:stretch>
        </p:blipFill>
        <p:spPr bwMode="auto">
          <a:xfrm>
            <a:off x="1" y="4871752"/>
            <a:ext cx="1188046" cy="83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6"/>
          <p:cNvSpPr>
            <a:spLocks noChangeShapeType="1"/>
          </p:cNvSpPr>
          <p:nvPr userDrawn="1"/>
        </p:nvSpPr>
        <p:spPr bwMode="auto">
          <a:xfrm>
            <a:off x="900050" y="611999"/>
            <a:ext cx="7415897" cy="13531"/>
          </a:xfrm>
          <a:prstGeom prst="line">
            <a:avLst/>
          </a:prstGeom>
          <a:noFill/>
          <a:ln w="19050">
            <a:solidFill>
              <a:srgbClr val="0C46A4"/>
            </a:solidFill>
            <a:round/>
            <a:headEnd/>
            <a:tailEnd/>
          </a:ln>
        </p:spPr>
        <p:txBody>
          <a:bodyPr lIns="77011" tIns="38505" rIns="77011" bIns="38505"/>
          <a:lstStyle/>
          <a:p>
            <a:endParaRPr lang="zh-CN" altLang="en-US"/>
          </a:p>
        </p:txBody>
      </p:sp>
      <p:sp>
        <p:nvSpPr>
          <p:cNvPr id="12" name="TextBox 63"/>
          <p:cNvSpPr txBox="1">
            <a:spLocks noChangeArrowheads="1"/>
          </p:cNvSpPr>
          <p:nvPr userDrawn="1"/>
        </p:nvSpPr>
        <p:spPr bwMode="auto">
          <a:xfrm>
            <a:off x="5651985" y="453756"/>
            <a:ext cx="2744275" cy="221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085" tIns="47542" rIns="95085" bIns="47542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800" b="1" dirty="0">
                <a:latin typeface="Raavi" pitchFamily="34" charset="0"/>
                <a:ea typeface="微软雅黑" pitchFamily="34" charset="-122"/>
              </a:rPr>
              <a:t>INNOVATIVE SOLUTIONS, AUTOMATION &amp; BEYOND</a:t>
            </a:r>
          </a:p>
        </p:txBody>
      </p:sp>
      <p:pic>
        <p:nvPicPr>
          <p:cNvPr id="13" name="Picture 3" descr="PPT -落格5-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55" y="5386554"/>
            <a:ext cx="973273" cy="32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PPT -落格6-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762" y="5386762"/>
            <a:ext cx="826246" cy="322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 descr="PPT -落格7-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935" y="5368205"/>
            <a:ext cx="1364820" cy="29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 descr="PPT -落格8-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978" y="5388143"/>
            <a:ext cx="894964" cy="321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 descr="PPT -落格9-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960" y="5386762"/>
            <a:ext cx="1002042" cy="322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灯片编号占位符 1"/>
          <p:cNvSpPr txBox="1">
            <a:spLocks/>
          </p:cNvSpPr>
          <p:nvPr userDrawn="1"/>
        </p:nvSpPr>
        <p:spPr>
          <a:xfrm>
            <a:off x="8603767" y="5463892"/>
            <a:ext cx="468589" cy="2828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r>
              <a:rPr lang="en-US" sz="900" dirty="0" smtClean="0"/>
              <a:t>P </a:t>
            </a:r>
            <a:fld id="{556D34BE-8839-46CB-8963-C769E79CFF94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81329040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ibri.com.cn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libri.com.sg/" TargetMode="Externa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 descr="PPT -落格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-2191" t="-1183" r="28355"/>
          <a:stretch>
            <a:fillRect/>
          </a:stretch>
        </p:blipFill>
        <p:spPr bwMode="auto">
          <a:xfrm>
            <a:off x="4389228" y="439004"/>
            <a:ext cx="4754772" cy="444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TextBox 63"/>
          <p:cNvSpPr txBox="1">
            <a:spLocks noChangeArrowheads="1"/>
          </p:cNvSpPr>
          <p:nvPr/>
        </p:nvSpPr>
        <p:spPr bwMode="auto">
          <a:xfrm>
            <a:off x="611483" y="5347644"/>
            <a:ext cx="1379247" cy="22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5085" tIns="47542" rIns="95085" bIns="47542">
            <a:spAutoFit/>
          </a:bodyPr>
          <a:lstStyle/>
          <a:p>
            <a:pPr eaLnBrk="0" hangingPunct="0"/>
            <a:r>
              <a:rPr lang="en-US" altLang="zh-CN" sz="800" b="1" dirty="0">
                <a:solidFill>
                  <a:srgbClr val="FFC000"/>
                </a:solidFill>
                <a:ea typeface="微软雅黑" pitchFamily="34" charset="-122"/>
                <a:hlinkClick r:id="rId3"/>
              </a:rPr>
              <a:t>www.colibri.com.cn</a:t>
            </a:r>
            <a:endParaRPr lang="en-US" altLang="zh-CN" sz="800" b="1" dirty="0">
              <a:solidFill>
                <a:srgbClr val="FFC000"/>
              </a:solidFill>
              <a:ea typeface="微软雅黑" pitchFamily="34" charset="-122"/>
            </a:endParaRPr>
          </a:p>
        </p:txBody>
      </p:sp>
      <p:pic>
        <p:nvPicPr>
          <p:cNvPr id="112647" name="Picture 7" descr="科瑞产品单张0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483" y="439003"/>
            <a:ext cx="1455460" cy="54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63"/>
          <p:cNvSpPr txBox="1">
            <a:spLocks noChangeArrowheads="1"/>
          </p:cNvSpPr>
          <p:nvPr/>
        </p:nvSpPr>
        <p:spPr bwMode="auto">
          <a:xfrm>
            <a:off x="1965650" y="5347644"/>
            <a:ext cx="1379247" cy="22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5085" tIns="47542" rIns="95085" bIns="47542">
            <a:spAutoFit/>
          </a:bodyPr>
          <a:lstStyle/>
          <a:p>
            <a:pPr eaLnBrk="0" hangingPunct="0"/>
            <a:r>
              <a:rPr lang="en-US" altLang="zh-CN" sz="800" b="1" dirty="0">
                <a:solidFill>
                  <a:srgbClr val="FFC000"/>
                </a:solidFill>
                <a:ea typeface="微软雅黑" pitchFamily="34" charset="-122"/>
                <a:hlinkClick r:id="rId5"/>
              </a:rPr>
              <a:t>www.colibri.com.sg</a:t>
            </a:r>
            <a:endParaRPr lang="en-US" altLang="zh-CN" sz="800" b="1" dirty="0">
              <a:solidFill>
                <a:srgbClr val="FFC000"/>
              </a:solidFill>
              <a:ea typeface="微软雅黑" pitchFamily="34" charset="-122"/>
            </a:endParaRPr>
          </a:p>
        </p:txBody>
      </p:sp>
      <p:sp>
        <p:nvSpPr>
          <p:cNvPr id="11" name="TextBox 36"/>
          <p:cNvSpPr txBox="1">
            <a:spLocks noChangeArrowheads="1"/>
          </p:cNvSpPr>
          <p:nvPr/>
        </p:nvSpPr>
        <p:spPr bwMode="auto">
          <a:xfrm>
            <a:off x="27911" y="1945203"/>
            <a:ext cx="45365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3600" b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Python</a:t>
            </a:r>
            <a:r>
              <a:rPr lang="zh-CN" altLang="en-US" sz="3600" b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编程基础培训</a:t>
            </a:r>
            <a:endParaRPr lang="zh-CN" altLang="en-US" sz="3600" b="1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12" name="Text Placeholder 1"/>
          <p:cNvSpPr>
            <a:spLocks noChangeArrowheads="1"/>
          </p:cNvSpPr>
          <p:nvPr/>
        </p:nvSpPr>
        <p:spPr bwMode="auto">
          <a:xfrm>
            <a:off x="4618906" y="5130962"/>
            <a:ext cx="4522762" cy="440494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1400" b="1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Prepared by Technology </a:t>
            </a:r>
            <a:r>
              <a:rPr lang="en-US" altLang="zh-CN" sz="1400" b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Center @ </a:t>
            </a:r>
            <a:r>
              <a:rPr lang="en-US" altLang="zh-CN" sz="1400" b="1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XXX-XX-2016</a:t>
            </a:r>
            <a:endParaRPr lang="zh-CN" altLang="en-US" sz="1400" b="1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5" name="Rectangle 2"/>
          <p:cNvSpPr>
            <a:spLocks noGrp="1" noChangeArrowheads="1"/>
          </p:cNvSpPr>
          <p:nvPr>
            <p:ph type="title"/>
          </p:nvPr>
        </p:nvSpPr>
        <p:spPr>
          <a:xfrm>
            <a:off x="427296" y="159679"/>
            <a:ext cx="5577636" cy="583456"/>
          </a:xfrm>
        </p:spPr>
        <p:txBody>
          <a:bodyPr/>
          <a:lstStyle/>
          <a:p>
            <a:pPr lvl="0" algn="l"/>
            <a:r>
              <a:rPr lang="zh-CN" altLang="en-US" sz="2400" dirty="0"/>
              <a:t>持续改进方案计划</a:t>
            </a:r>
          </a:p>
        </p:txBody>
      </p:sp>
    </p:spTree>
    <p:extLst>
      <p:ext uri="{BB962C8B-B14F-4D97-AF65-F5344CB8AC3E}">
        <p14:creationId xmlns:p14="http://schemas.microsoft.com/office/powerpoint/2010/main" val="407674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3" name="Picture 2" descr="未命名 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721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63"/>
          <p:cNvSpPr txBox="1">
            <a:spLocks noChangeArrowheads="1"/>
          </p:cNvSpPr>
          <p:nvPr/>
        </p:nvSpPr>
        <p:spPr bwMode="auto">
          <a:xfrm>
            <a:off x="6156740" y="331103"/>
            <a:ext cx="2744275" cy="22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085" tIns="47542" rIns="95085" bIns="47542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800" b="1" dirty="0">
                <a:solidFill>
                  <a:schemeClr val="bg1"/>
                </a:solidFill>
                <a:latin typeface="Raavi" pitchFamily="34" charset="0"/>
                <a:ea typeface="微软雅黑" pitchFamily="34" charset="-122"/>
              </a:rPr>
              <a:t>INNOVATIVE SOLUTIONS, AUTOMATION &amp; BEYOND</a:t>
            </a:r>
          </a:p>
        </p:txBody>
      </p:sp>
      <p:sp>
        <p:nvSpPr>
          <p:cNvPr id="11" name="TextBox 63"/>
          <p:cNvSpPr txBox="1">
            <a:spLocks noChangeArrowheads="1"/>
          </p:cNvSpPr>
          <p:nvPr/>
        </p:nvSpPr>
        <p:spPr bwMode="auto">
          <a:xfrm>
            <a:off x="611483" y="5347644"/>
            <a:ext cx="1379247" cy="23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5085" tIns="47542" rIns="95085" bIns="47542">
            <a:spAutoFit/>
          </a:bodyPr>
          <a:lstStyle/>
          <a:p>
            <a:pPr eaLnBrk="0" hangingPunct="0"/>
            <a:r>
              <a:rPr lang="en-US" altLang="zh-CN" sz="900" b="1" dirty="0">
                <a:solidFill>
                  <a:schemeClr val="bg1"/>
                </a:solidFill>
                <a:ea typeface="微软雅黑" pitchFamily="34" charset="-122"/>
              </a:rPr>
              <a:t>www.colibri.com.cn</a:t>
            </a:r>
          </a:p>
        </p:txBody>
      </p:sp>
      <p:sp>
        <p:nvSpPr>
          <p:cNvPr id="12" name="TextBox 63"/>
          <p:cNvSpPr txBox="1">
            <a:spLocks noChangeArrowheads="1"/>
          </p:cNvSpPr>
          <p:nvPr/>
        </p:nvSpPr>
        <p:spPr bwMode="auto">
          <a:xfrm>
            <a:off x="1965650" y="5347644"/>
            <a:ext cx="1379247" cy="23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5085" tIns="47542" rIns="95085" bIns="47542">
            <a:spAutoFit/>
          </a:bodyPr>
          <a:lstStyle>
            <a:defPPr>
              <a:defRPr lang="zh-CN"/>
            </a:defPPr>
            <a:lvl1pPr eaLnBrk="0" hangingPunct="0">
              <a:defRPr sz="1000" b="1">
                <a:solidFill>
                  <a:schemeClr val="bg1"/>
                </a:solidFill>
                <a:ea typeface="微软雅黑" pitchFamily="34" charset="-122"/>
              </a:defRPr>
            </a:lvl1pPr>
          </a:lstStyle>
          <a:p>
            <a:r>
              <a:rPr lang="en-US" altLang="zh-CN" sz="900" dirty="0"/>
              <a:t>www.colibri.com.sg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2657" y="2223387"/>
            <a:ext cx="8909757" cy="60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011" tIns="38505" rIns="77011" bIns="38505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THANK YOU</a:t>
            </a:r>
            <a:r>
              <a:rPr lang="zh-CN" altLang="en-US" sz="3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14822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5" name="Rectangle 2"/>
          <p:cNvSpPr>
            <a:spLocks noGrp="1" noChangeArrowheads="1"/>
          </p:cNvSpPr>
          <p:nvPr>
            <p:ph type="title"/>
          </p:nvPr>
        </p:nvSpPr>
        <p:spPr>
          <a:xfrm>
            <a:off x="427296" y="159679"/>
            <a:ext cx="5577636" cy="583456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/>
              <a:t>Python</a:t>
            </a:r>
            <a:r>
              <a:rPr lang="zh-CN" altLang="en-US" sz="2400" dirty="0" smtClean="0"/>
              <a:t>编程基础培训</a:t>
            </a:r>
            <a:endParaRPr lang="en-US" altLang="zh-CN" sz="2400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713875095"/>
              </p:ext>
            </p:extLst>
          </p:nvPr>
        </p:nvGraphicFramePr>
        <p:xfrm>
          <a:off x="793005" y="992778"/>
          <a:ext cx="7375137" cy="4090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534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27296" y="159679"/>
            <a:ext cx="5577636" cy="583456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培训背景</a:t>
            </a:r>
            <a:endParaRPr lang="en-US" altLang="zh-CN" sz="1500" dirty="0"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782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27296" y="159679"/>
            <a:ext cx="5577636" cy="583456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考核方式</a:t>
            </a:r>
            <a:endParaRPr lang="en-US" altLang="zh-CN" sz="1500" dirty="0">
              <a:ea typeface="楷体" panose="02010609060101010101" pitchFamily="49" charset="-122"/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gray">
          <a:xfrm>
            <a:off x="179512" y="697260"/>
            <a:ext cx="8317067" cy="144016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841276"/>
            <a:ext cx="677173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buClr>
                <a:srgbClr val="0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 smtClean="0"/>
              <a:t> </a:t>
            </a:r>
            <a:r>
              <a:rPr lang="en-US" altLang="zh-CN" sz="2000" dirty="0"/>
              <a:t>3</a:t>
            </a:r>
            <a:r>
              <a:rPr lang="en-US" altLang="zh-CN" sz="2000" dirty="0" smtClean="0"/>
              <a:t>0% </a:t>
            </a:r>
            <a:r>
              <a:rPr lang="zh-CN" altLang="en-US" sz="2000" dirty="0" smtClean="0"/>
              <a:t>理论考试</a:t>
            </a:r>
            <a:endParaRPr lang="en-US" altLang="zh-CN" sz="2000" dirty="0"/>
          </a:p>
          <a:p>
            <a:pPr marL="342900" indent="-342900" algn="just">
              <a:lnSpc>
                <a:spcPct val="125000"/>
              </a:lnSpc>
              <a:buClr>
                <a:srgbClr val="0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70% </a:t>
            </a:r>
            <a:r>
              <a:rPr lang="zh-CN" altLang="en-US" sz="2000" dirty="0"/>
              <a:t>课程</a:t>
            </a:r>
            <a:r>
              <a:rPr lang="zh-CN" altLang="en-US" sz="2000" dirty="0" smtClean="0"/>
              <a:t>实践</a:t>
            </a:r>
            <a:endParaRPr lang="en-US" altLang="zh-CN" sz="2000" dirty="0" smtClean="0"/>
          </a:p>
          <a:p>
            <a:pPr marL="342900" indent="-342900" algn="just">
              <a:lnSpc>
                <a:spcPct val="125000"/>
              </a:lnSpc>
              <a:buClr>
                <a:srgbClr val="000000"/>
              </a:buClr>
              <a:buFont typeface="Wingdings" panose="05000000000000000000" pitchFamily="2" charset="2"/>
              <a:buChar char="p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654872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27296" y="159679"/>
            <a:ext cx="5577636" cy="583456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/>
              <a:t>Python</a:t>
            </a:r>
            <a:r>
              <a:rPr lang="zh-CN" altLang="en-US" sz="2400" dirty="0" smtClean="0"/>
              <a:t>基础知识</a:t>
            </a:r>
            <a:endParaRPr lang="en-US" altLang="zh-CN" sz="1500" dirty="0">
              <a:ea typeface="楷体" panose="02010609060101010101" pitchFamily="49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977261376"/>
              </p:ext>
            </p:extLst>
          </p:nvPr>
        </p:nvGraphicFramePr>
        <p:xfrm>
          <a:off x="793005" y="992778"/>
          <a:ext cx="7375137" cy="4090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131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27296" y="159679"/>
            <a:ext cx="5577636" cy="583456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/>
              <a:t>Python</a:t>
            </a:r>
            <a:r>
              <a:rPr lang="zh-CN" altLang="en-US" sz="2400" dirty="0" smtClean="0"/>
              <a:t>基础知识</a:t>
            </a:r>
            <a:endParaRPr lang="en-US" altLang="zh-CN" sz="1500" dirty="0"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91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5" name="Rectangle 2"/>
          <p:cNvSpPr>
            <a:spLocks noGrp="1" noChangeArrowheads="1"/>
          </p:cNvSpPr>
          <p:nvPr>
            <p:ph type="title"/>
          </p:nvPr>
        </p:nvSpPr>
        <p:spPr>
          <a:xfrm>
            <a:off x="427296" y="159679"/>
            <a:ext cx="5577636" cy="583456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/>
              <a:t>项目设计方案及原理</a:t>
            </a:r>
            <a:endParaRPr lang="en-US" altLang="zh-CN" sz="1500" dirty="0">
              <a:ea typeface="楷体" panose="02010609060101010101" pitchFamily="49" charset="-122"/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gray">
          <a:xfrm>
            <a:off x="323528" y="756703"/>
            <a:ext cx="8317067" cy="2088232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" name="图片 3" descr="C:\Users\spzhan\Desktop\2015-04-28_16212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5" y="913284"/>
            <a:ext cx="1319759" cy="189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95536" y="841276"/>
            <a:ext cx="6771730" cy="205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buClr>
                <a:srgbClr val="0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 smtClean="0"/>
              <a:t> XXXX(20</a:t>
            </a:r>
            <a:r>
              <a:rPr lang="zh-CN" altLang="en-US" sz="2000" dirty="0" smtClean="0"/>
              <a:t>号字体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marL="670804" lvl="1" indent="-285750" algn="just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en-US" altLang="zh-CN" sz="1600" dirty="0" smtClean="0"/>
              <a:t>XXX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号字体）</a:t>
            </a:r>
            <a:endParaRPr lang="en-US" altLang="zh-CN" sz="1600" dirty="0" smtClean="0"/>
          </a:p>
          <a:p>
            <a:pPr marL="1055858" lvl="2" indent="-285750" algn="just">
              <a:lnSpc>
                <a:spcPct val="125000"/>
              </a:lnSpc>
              <a:buClr>
                <a:srgbClr val="000000"/>
              </a:buClr>
              <a:buFont typeface="Calibri" panose="020F0502020204030204" pitchFamily="34" charset="0"/>
              <a:buChar char="·"/>
            </a:pPr>
            <a:r>
              <a:rPr lang="en-US" altLang="en-US" sz="1400" dirty="0" smtClean="0"/>
              <a:t>XXX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14</a:t>
            </a:r>
            <a:r>
              <a:rPr lang="zh-CN" altLang="en-US" sz="1400" dirty="0" smtClean="0"/>
              <a:t>号字体）</a:t>
            </a:r>
            <a:endParaRPr lang="en-US" altLang="en-US" sz="1400" dirty="0"/>
          </a:p>
          <a:p>
            <a:pPr marL="670804" lvl="1" indent="-285750" algn="just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en-US" altLang="zh-CN" sz="1600" dirty="0" smtClean="0"/>
              <a:t>XXX</a:t>
            </a:r>
          </a:p>
          <a:p>
            <a:pPr marL="670804" lvl="1" indent="-285750" algn="just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en-US" altLang="zh-CN" sz="1600" dirty="0" smtClean="0"/>
              <a:t>XXX</a:t>
            </a:r>
            <a:endParaRPr lang="en-US" altLang="zh-CN" sz="1600" dirty="0"/>
          </a:p>
          <a:p>
            <a:pPr lvl="0" algn="r">
              <a:lnSpc>
                <a:spcPct val="125000"/>
              </a:lnSpc>
              <a:buClr>
                <a:srgbClr val="000000"/>
              </a:buClr>
            </a:pPr>
            <a:r>
              <a:rPr lang="zh-CN" altLang="en-US" sz="1600" kern="0" dirty="0" smtClean="0">
                <a:solidFill>
                  <a:srgbClr val="0000CC"/>
                </a:solidFill>
                <a:ea typeface="华文细黑" pitchFamily="2" charset="-122"/>
              </a:rPr>
              <a:t>（</a:t>
            </a:r>
            <a:r>
              <a:rPr lang="en-US" altLang="zh-CN" sz="1600" kern="0" dirty="0" smtClean="0">
                <a:solidFill>
                  <a:srgbClr val="0000CC"/>
                </a:solidFill>
                <a:ea typeface="华文细黑" pitchFamily="2" charset="-122"/>
              </a:rPr>
              <a:t>16</a:t>
            </a:r>
            <a:r>
              <a:rPr lang="zh-CN" altLang="en-US" sz="1600" kern="0" dirty="0" smtClean="0">
                <a:solidFill>
                  <a:srgbClr val="0000CC"/>
                </a:solidFill>
                <a:ea typeface="华文细黑" pitchFamily="2" charset="-122"/>
              </a:rPr>
              <a:t>号字体蓝色）</a:t>
            </a:r>
            <a:r>
              <a:rPr lang="en-US" altLang="zh-CN" sz="1600" kern="0" dirty="0" smtClean="0">
                <a:solidFill>
                  <a:srgbClr val="0000CC"/>
                </a:solidFill>
                <a:ea typeface="华文细黑" pitchFamily="2" charset="-122"/>
              </a:rPr>
              <a:t>ECD</a:t>
            </a:r>
            <a:r>
              <a:rPr lang="en-US" altLang="zh-CN" sz="1600" kern="0" dirty="0">
                <a:solidFill>
                  <a:srgbClr val="0000CC"/>
                </a:solidFill>
                <a:ea typeface="华文细黑" pitchFamily="2" charset="-122"/>
              </a:rPr>
              <a:t>: </a:t>
            </a:r>
            <a:r>
              <a:rPr lang="en-US" altLang="zh-CN" sz="1600" kern="0" dirty="0" smtClean="0">
                <a:solidFill>
                  <a:srgbClr val="0000CC"/>
                </a:solidFill>
                <a:ea typeface="华文细黑" pitchFamily="2" charset="-122"/>
              </a:rPr>
              <a:t>Mar-08-2016</a:t>
            </a:r>
            <a:r>
              <a:rPr lang="en-US" altLang="zh-CN" sz="1600" kern="0" dirty="0">
                <a:solidFill>
                  <a:srgbClr val="0000CC"/>
                </a:solidFill>
                <a:ea typeface="华文细黑" pitchFamily="2" charset="-122"/>
              </a:rPr>
              <a:t>, DRI: </a:t>
            </a:r>
            <a:r>
              <a:rPr lang="en-US" altLang="zh-CN" sz="1600" kern="0" dirty="0" smtClean="0">
                <a:solidFill>
                  <a:srgbClr val="0000CC"/>
                </a:solidFill>
                <a:ea typeface="华文细黑" pitchFamily="2" charset="-122"/>
              </a:rPr>
              <a:t>XXX</a:t>
            </a:r>
            <a:endParaRPr lang="zh-CN" altLang="en-US" sz="1600" kern="0" dirty="0">
              <a:solidFill>
                <a:srgbClr val="0000CC"/>
              </a:solidFill>
              <a:ea typeface="华文细黑" pitchFamily="2" charset="-122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5680322" y="1548791"/>
            <a:ext cx="1800200" cy="504056"/>
          </a:xfrm>
          <a:prstGeom prst="wedgeRoundRectCallout">
            <a:avLst>
              <a:gd name="adj1" fmla="val 68847"/>
              <a:gd name="adj2" fmla="val -45971"/>
              <a:gd name="adj3" fmla="val 16667"/>
            </a:avLst>
          </a:prstGeom>
          <a:solidFill>
            <a:srgbClr val="FFC000"/>
          </a:solidFill>
          <a:ln w="15875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400" b="1" kern="0" dirty="0" smtClean="0">
                <a:ea typeface="华文细黑" pitchFamily="2" charset="-122"/>
              </a:rPr>
              <a:t>XXX</a:t>
            </a:r>
            <a:r>
              <a:rPr lang="en-US" altLang="zh-CN" sz="1400" b="1" kern="0" dirty="0" smtClean="0">
                <a:solidFill>
                  <a:srgbClr val="0000CC"/>
                </a:solidFill>
                <a:ea typeface="华文细黑" pitchFamily="2" charset="-122"/>
              </a:rPr>
              <a:t> </a:t>
            </a:r>
            <a:r>
              <a:rPr lang="en-US" altLang="zh-CN" sz="1400" b="1" kern="0" dirty="0" err="1" smtClean="0">
                <a:solidFill>
                  <a:srgbClr val="0000CC"/>
                </a:solidFill>
                <a:ea typeface="华文细黑" pitchFamily="2" charset="-122"/>
              </a:rPr>
              <a:t>xxx</a:t>
            </a:r>
            <a:endParaRPr lang="en-US" altLang="zh-CN" sz="1400" b="1" kern="0" dirty="0" smtClean="0">
              <a:solidFill>
                <a:srgbClr val="0000CC"/>
              </a:solidFill>
              <a:ea typeface="华文细黑" pitchFamily="2" charset="-122"/>
            </a:endParaRPr>
          </a:p>
          <a:p>
            <a:pPr algn="ctr" eaLnBrk="0" hangingPunct="0"/>
            <a:r>
              <a:rPr lang="en-US" altLang="zh-CN" sz="1400" b="1" kern="0" dirty="0" smtClean="0">
                <a:ea typeface="华文细黑" pitchFamily="2" charset="-122"/>
              </a:rPr>
              <a:t>XXX </a:t>
            </a:r>
            <a:r>
              <a:rPr lang="en-US" altLang="zh-CN" sz="1400" b="1" kern="0" dirty="0" err="1" smtClean="0">
                <a:solidFill>
                  <a:srgbClr val="0000CC"/>
                </a:solidFill>
                <a:ea typeface="华文细黑" pitchFamily="2" charset="-122"/>
              </a:rPr>
              <a:t>xxx</a:t>
            </a:r>
            <a:endParaRPr lang="zh-CN" altLang="en-US" sz="1400" b="1" dirty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744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5" name="Rectangle 2"/>
          <p:cNvSpPr>
            <a:spLocks noGrp="1" noChangeArrowheads="1"/>
          </p:cNvSpPr>
          <p:nvPr>
            <p:ph type="title"/>
          </p:nvPr>
        </p:nvSpPr>
        <p:spPr>
          <a:xfrm>
            <a:off x="427296" y="159679"/>
            <a:ext cx="5577636" cy="583456"/>
          </a:xfrm>
        </p:spPr>
        <p:txBody>
          <a:bodyPr/>
          <a:lstStyle/>
          <a:p>
            <a:pPr lvl="0" algn="l"/>
            <a:r>
              <a:rPr lang="zh-CN" altLang="en-US" sz="2400" dirty="0"/>
              <a:t>项目具体技术指标</a:t>
            </a:r>
          </a:p>
        </p:txBody>
      </p:sp>
    </p:spTree>
    <p:extLst>
      <p:ext uri="{BB962C8B-B14F-4D97-AF65-F5344CB8AC3E}">
        <p14:creationId xmlns:p14="http://schemas.microsoft.com/office/powerpoint/2010/main" val="26745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5" name="Rectangle 2"/>
          <p:cNvSpPr>
            <a:spLocks noGrp="1" noChangeArrowheads="1"/>
          </p:cNvSpPr>
          <p:nvPr>
            <p:ph type="title"/>
          </p:nvPr>
        </p:nvSpPr>
        <p:spPr>
          <a:xfrm>
            <a:off x="427296" y="159679"/>
            <a:ext cx="5577636" cy="583456"/>
          </a:xfrm>
        </p:spPr>
        <p:txBody>
          <a:bodyPr/>
          <a:lstStyle/>
          <a:p>
            <a:pPr lvl="0" algn="l"/>
            <a:r>
              <a:rPr lang="zh-CN" altLang="en-US" sz="2400" dirty="0"/>
              <a:t>项目现状及应用案例</a:t>
            </a:r>
          </a:p>
        </p:txBody>
      </p:sp>
    </p:spTree>
    <p:extLst>
      <p:ext uri="{BB962C8B-B14F-4D97-AF65-F5344CB8AC3E}">
        <p14:creationId xmlns:p14="http://schemas.microsoft.com/office/powerpoint/2010/main" val="409548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libri">
  <a:themeElements>
    <a:clrScheme name="Daniel报告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Daniel报告模板">
      <a:majorFont>
        <a:latin typeface="Franklin Gothic Medium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aniel报告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Daniel报告模板</Template>
  <TotalTime>29328</TotalTime>
  <Pages>0</Pages>
  <Words>137</Words>
  <Characters>0</Characters>
  <Application>Microsoft Office PowerPoint</Application>
  <DocSecurity>0</DocSecurity>
  <PresentationFormat>全屏显示(16:10)</PresentationFormat>
  <Lines>0</Lines>
  <Paragraphs>46</Paragraphs>
  <Slides>11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Colibri</vt:lpstr>
      <vt:lpstr>1_自定义设计方案</vt:lpstr>
      <vt:lpstr>PowerPoint 演示文稿</vt:lpstr>
      <vt:lpstr>Python编程基础培训</vt:lpstr>
      <vt:lpstr>培训背景</vt:lpstr>
      <vt:lpstr>考核方式</vt:lpstr>
      <vt:lpstr>Python基础知识</vt:lpstr>
      <vt:lpstr>Python基础知识</vt:lpstr>
      <vt:lpstr>项目设计方案及原理</vt:lpstr>
      <vt:lpstr>项目具体技术指标</vt:lpstr>
      <vt:lpstr>项目现状及应用案例</vt:lpstr>
      <vt:lpstr>持续改进方案计划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主题</dc:title>
  <dc:creator>mmxiao</dc:creator>
  <cp:lastModifiedBy>xsliao</cp:lastModifiedBy>
  <cp:revision>1993</cp:revision>
  <dcterms:created xsi:type="dcterms:W3CDTF">2013-10-15T02:22:47Z</dcterms:created>
  <dcterms:modified xsi:type="dcterms:W3CDTF">2018-05-22T10:41:02Z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