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B3E5-7767-BF44-AF79-6AAE936D8E04}" type="datetimeFigureOut">
              <a:rPr lang="en-US" smtClean="0"/>
              <a:t>16-05-28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1166-7098-F94E-ABE6-03375A98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015676" y="461370"/>
            <a:ext cx="0" cy="9048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22526" y="912865"/>
            <a:ext cx="0" cy="4533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0650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879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108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38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567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797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026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255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85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714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2944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73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402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632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3861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4091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320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549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015676" y="344739"/>
            <a:ext cx="1386121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824852" y="792363"/>
            <a:ext cx="981533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098120" y="2034191"/>
            <a:ext cx="802821" cy="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38276" y="2059263"/>
            <a:ext cx="943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Offset = +4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098120" y="1452995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15676" y="1366220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18497" y="1366220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904297" y="1452995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021767" y="4016375"/>
            <a:ext cx="0" cy="4503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22526" y="3561852"/>
            <a:ext cx="6091" cy="9048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1259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41488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61717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1947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02176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22406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2635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2864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83094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03323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3553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43782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64011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84241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04470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24700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44929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5158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2828617" y="3445221"/>
            <a:ext cx="1386121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6" name="Right Arrow 135"/>
          <p:cNvSpPr/>
          <p:nvPr/>
        </p:nvSpPr>
        <p:spPr>
          <a:xfrm>
            <a:off x="2021767" y="3892845"/>
            <a:ext cx="981533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2104211" y="5134673"/>
            <a:ext cx="802821" cy="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44367" y="5159745"/>
            <a:ext cx="943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Offset = –4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104211" y="4553477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021767" y="4466702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824588" y="4466702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910388" y="4553477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015676" y="461370"/>
            <a:ext cx="0" cy="9048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0650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879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108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38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567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797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026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255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85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714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2944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73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402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6322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38616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40910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3204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5498" y="1696347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015676" y="344739"/>
            <a:ext cx="1386121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1" name="Right Arrow 40"/>
          <p:cNvSpPr/>
          <p:nvPr/>
        </p:nvSpPr>
        <p:spPr>
          <a:xfrm flipH="1">
            <a:off x="2824852" y="792363"/>
            <a:ext cx="981533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098120" y="2034191"/>
            <a:ext cx="1627477" cy="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91740" y="2059263"/>
            <a:ext cx="943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Offset = +8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098120" y="1452995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15676" y="1366220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flipH="1">
            <a:off x="3725597" y="912865"/>
            <a:ext cx="85800" cy="1121327"/>
            <a:chOff x="3807236" y="912865"/>
            <a:chExt cx="85800" cy="1121327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811265" y="912865"/>
              <a:ext cx="0" cy="4533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07236" y="1366220"/>
              <a:ext cx="82444" cy="867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893036" y="1452995"/>
              <a:ext cx="0" cy="581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>
            <a:off x="2822526" y="3561852"/>
            <a:ext cx="6091" cy="9048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1259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41488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61717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1947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02176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22406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2635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2864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83094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03323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3553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43782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64011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842413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044707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247001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449295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51589" y="4796829"/>
            <a:ext cx="172357" cy="1723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2828617" y="3445221"/>
            <a:ext cx="1386121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6" name="Right Arrow 135"/>
          <p:cNvSpPr/>
          <p:nvPr/>
        </p:nvSpPr>
        <p:spPr>
          <a:xfrm flipH="1">
            <a:off x="1617179" y="3892845"/>
            <a:ext cx="981533" cy="50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Motif 2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520672" y="5134673"/>
            <a:ext cx="3863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251727" y="5159745"/>
            <a:ext cx="943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Offset = –2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2520672" y="4016375"/>
            <a:ext cx="82444" cy="1118299"/>
            <a:chOff x="2021767" y="4016375"/>
            <a:chExt cx="82444" cy="1118299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021767" y="4016375"/>
              <a:ext cx="0" cy="450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104211" y="4553477"/>
              <a:ext cx="0" cy="581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021767" y="4466702"/>
              <a:ext cx="82444" cy="867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2824588" y="4466702"/>
            <a:ext cx="82444" cy="86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910388" y="4553477"/>
            <a:ext cx="0" cy="581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5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</dc:creator>
  <cp:lastModifiedBy>Hamed</cp:lastModifiedBy>
  <cp:revision>23</cp:revision>
  <dcterms:created xsi:type="dcterms:W3CDTF">2016-05-28T23:26:12Z</dcterms:created>
  <dcterms:modified xsi:type="dcterms:W3CDTF">2016-05-28T23:53:42Z</dcterms:modified>
</cp:coreProperties>
</file>