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f5837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f5837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4b25c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24b25c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f5837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f5837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f5837e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f5837e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f5837e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f5837e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johnguerra.co/classes/webDevelopment_spring_2019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7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2: Web Development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Northeastern University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000" y="4324438"/>
            <a:ext cx="2058424" cy="6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Efficient Management</a:t>
            </a:r>
            <a:r>
              <a:rPr lang="en">
                <a:solidFill>
                  <a:schemeClr val="dk1"/>
                </a:solidFill>
              </a:rPr>
              <a:t>: Enable collectors to digitally manage their collections with ease, replacing outdated physical logs and spreadsheets.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Enhanced Accessibility</a:t>
            </a:r>
            <a:r>
              <a:rPr lang="en">
                <a:solidFill>
                  <a:schemeClr val="dk1"/>
                </a:solidFill>
              </a:rPr>
              <a:t>: Provide a platform that is accessible across various devices, allowing collectors to manage their collections anytime and anywhere.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User Engagement</a:t>
            </a:r>
            <a:r>
              <a:rPr lang="en">
                <a:solidFill>
                  <a:schemeClr val="dk1"/>
                </a:solidFill>
              </a:rPr>
              <a:t>: Create an intuitive interface that caters to both novice and experienced collectors, making the platform easy to use and engaging.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0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**Node.js**: Server-side JavaScript runtime.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**Express**: Web application framework for Node.js.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**MongoDB**: NoSQL database used to store card data.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**Mongoose**: MongoDB object modeling tool designed to work in an asynchronous environment.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**dotenv**: Zero-dependency module that loads environment variables from a `.env` file into `process.env`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I'm proud of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Efficient and Scalable Architecture</a:t>
            </a:r>
            <a:r>
              <a:rPr lang="en" sz="1700">
                <a:solidFill>
                  <a:schemeClr val="dk1"/>
                </a:solidFill>
              </a:rPr>
              <a:t>: Developing a backend with Node.js and MongoDB that efficiently handles requests and scales well under load.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User-Friendly Design</a:t>
            </a:r>
            <a:r>
              <a:rPr lang="en" sz="1700">
                <a:solidFill>
                  <a:schemeClr val="dk1"/>
                </a:solidFill>
              </a:rPr>
              <a:t>: Creating an intuitive and responsive user interface that makes it easy for users of all technical levels to navigate and manage their card collections.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Robust Data Management</a:t>
            </a:r>
            <a:r>
              <a:rPr lang="en" sz="1700">
                <a:solidFill>
                  <a:schemeClr val="dk1"/>
                </a:solidFill>
              </a:rPr>
              <a:t>: Implementing a seamless system for adding, viewing, and deleting cards with immediate updates and strong data integrity.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struggled the most with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make it more interaction and add more feature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