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3" r:id="rId2"/>
  </p:sldMasterIdLst>
  <p:notesMasterIdLst>
    <p:notesMasterId r:id="rId29"/>
  </p:notesMasterIdLst>
  <p:sldIdLst>
    <p:sldId id="286" r:id="rId3"/>
    <p:sldId id="262" r:id="rId4"/>
    <p:sldId id="261" r:id="rId5"/>
    <p:sldId id="270" r:id="rId6"/>
    <p:sldId id="268" r:id="rId7"/>
    <p:sldId id="280" r:id="rId8"/>
    <p:sldId id="277" r:id="rId9"/>
    <p:sldId id="269" r:id="rId10"/>
    <p:sldId id="284" r:id="rId11"/>
    <p:sldId id="275" r:id="rId12"/>
    <p:sldId id="271" r:id="rId13"/>
    <p:sldId id="281" r:id="rId14"/>
    <p:sldId id="278" r:id="rId15"/>
    <p:sldId id="274" r:id="rId16"/>
    <p:sldId id="283" r:id="rId17"/>
    <p:sldId id="264" r:id="rId18"/>
    <p:sldId id="276" r:id="rId19"/>
    <p:sldId id="265" r:id="rId20"/>
    <p:sldId id="273" r:id="rId21"/>
    <p:sldId id="282" r:id="rId22"/>
    <p:sldId id="272" r:id="rId23"/>
    <p:sldId id="279" r:id="rId24"/>
    <p:sldId id="266" r:id="rId25"/>
    <p:sldId id="267" r:id="rId26"/>
    <p:sldId id="285" r:id="rId27"/>
    <p:sldId id="28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2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3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96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3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7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59E10-905C-4DDE-A988-B340C461AB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8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2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E4EF-81E7-4427-995F-AB0B97F614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0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96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59E10-905C-4DDE-A988-B340C461AB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9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55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90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87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6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5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4872-3FEE-47F7-8706-972E2208B5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5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17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99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3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1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9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1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1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22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6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6" y="2047260"/>
                </a:lnTo>
                <a:cubicBezTo>
                  <a:pt x="1152171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67815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6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95509" y="2138763"/>
            <a:ext cx="2128676" cy="2128676"/>
          </a:xfrm>
          <a:custGeom>
            <a:avLst/>
            <a:gdLst>
              <a:gd name="connsiteX0" fmla="*/ 1064506 w 2128676"/>
              <a:gd name="connsiteY0" fmla="*/ 0 h 2128676"/>
              <a:gd name="connsiteX1" fmla="*/ 1261062 w 2128676"/>
              <a:gd name="connsiteY1" fmla="*/ 81417 h 2128676"/>
              <a:gd name="connsiteX2" fmla="*/ 2047260 w 2128676"/>
              <a:gd name="connsiteY2" fmla="*/ 867615 h 2128676"/>
              <a:gd name="connsiteX3" fmla="*/ 2047260 w 2128676"/>
              <a:gd name="connsiteY3" fmla="*/ 1260726 h 2128676"/>
              <a:gd name="connsiteX4" fmla="*/ 1260727 w 2128676"/>
              <a:gd name="connsiteY4" fmla="*/ 2047260 h 2128676"/>
              <a:gd name="connsiteX5" fmla="*/ 867615 w 2128676"/>
              <a:gd name="connsiteY5" fmla="*/ 2047260 h 2128676"/>
              <a:gd name="connsiteX6" fmla="*/ 81417 w 2128676"/>
              <a:gd name="connsiteY6" fmla="*/ 1261062 h 2128676"/>
              <a:gd name="connsiteX7" fmla="*/ 81417 w 2128676"/>
              <a:gd name="connsiteY7" fmla="*/ 867950 h 2128676"/>
              <a:gd name="connsiteX8" fmla="*/ 867950 w 2128676"/>
              <a:gd name="connsiteY8" fmla="*/ 81417 h 2128676"/>
              <a:gd name="connsiteX9" fmla="*/ 1064506 w 2128676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6" h="2128676">
                <a:moveTo>
                  <a:pt x="1064506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0" y="867615"/>
                </a:lnTo>
                <a:cubicBezTo>
                  <a:pt x="2155815" y="976170"/>
                  <a:pt x="2155815" y="1152171"/>
                  <a:pt x="2047260" y="1260726"/>
                </a:cubicBezTo>
                <a:lnTo>
                  <a:pt x="1260727" y="2047260"/>
                </a:lnTo>
                <a:cubicBezTo>
                  <a:pt x="1152172" y="2155815"/>
                  <a:pt x="976170" y="2155815"/>
                  <a:pt x="867615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0" y="81417"/>
                </a:lnTo>
                <a:cubicBezTo>
                  <a:pt x="922227" y="27139"/>
                  <a:pt x="993367" y="0"/>
                  <a:pt x="1064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23201" y="2138763"/>
            <a:ext cx="2128677" cy="2128676"/>
          </a:xfrm>
          <a:custGeom>
            <a:avLst/>
            <a:gdLst>
              <a:gd name="connsiteX0" fmla="*/ 1064507 w 2128677"/>
              <a:gd name="connsiteY0" fmla="*/ 0 h 2128676"/>
              <a:gd name="connsiteX1" fmla="*/ 1261062 w 2128677"/>
              <a:gd name="connsiteY1" fmla="*/ 81417 h 2128676"/>
              <a:gd name="connsiteX2" fmla="*/ 2047261 w 2128677"/>
              <a:gd name="connsiteY2" fmla="*/ 867615 h 2128676"/>
              <a:gd name="connsiteX3" fmla="*/ 2047261 w 2128677"/>
              <a:gd name="connsiteY3" fmla="*/ 1260726 h 2128676"/>
              <a:gd name="connsiteX4" fmla="*/ 1260727 w 2128677"/>
              <a:gd name="connsiteY4" fmla="*/ 2047260 h 2128676"/>
              <a:gd name="connsiteX5" fmla="*/ 867616 w 2128677"/>
              <a:gd name="connsiteY5" fmla="*/ 2047260 h 2128676"/>
              <a:gd name="connsiteX6" fmla="*/ 81417 w 2128677"/>
              <a:gd name="connsiteY6" fmla="*/ 1261062 h 2128676"/>
              <a:gd name="connsiteX7" fmla="*/ 81417 w 2128677"/>
              <a:gd name="connsiteY7" fmla="*/ 867950 h 2128676"/>
              <a:gd name="connsiteX8" fmla="*/ 867951 w 2128677"/>
              <a:gd name="connsiteY8" fmla="*/ 81417 h 2128676"/>
              <a:gd name="connsiteX9" fmla="*/ 1064507 w 2128677"/>
              <a:gd name="connsiteY9" fmla="*/ 0 h 21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8677" h="2128676">
                <a:moveTo>
                  <a:pt x="1064507" y="0"/>
                </a:moveTo>
                <a:cubicBezTo>
                  <a:pt x="1135645" y="0"/>
                  <a:pt x="1206784" y="27139"/>
                  <a:pt x="1261062" y="81417"/>
                </a:cubicBezTo>
                <a:lnTo>
                  <a:pt x="2047261" y="867615"/>
                </a:lnTo>
                <a:cubicBezTo>
                  <a:pt x="2155816" y="976170"/>
                  <a:pt x="2155816" y="1152171"/>
                  <a:pt x="2047261" y="1260726"/>
                </a:cubicBezTo>
                <a:lnTo>
                  <a:pt x="1260727" y="2047260"/>
                </a:lnTo>
                <a:cubicBezTo>
                  <a:pt x="1152172" y="2155815"/>
                  <a:pt x="976171" y="2155815"/>
                  <a:pt x="867616" y="2047260"/>
                </a:cubicBezTo>
                <a:lnTo>
                  <a:pt x="81417" y="1261062"/>
                </a:lnTo>
                <a:cubicBezTo>
                  <a:pt x="-27138" y="1152507"/>
                  <a:pt x="-27138" y="976505"/>
                  <a:pt x="81417" y="867950"/>
                </a:cubicBezTo>
                <a:lnTo>
                  <a:pt x="867951" y="81417"/>
                </a:lnTo>
                <a:cubicBezTo>
                  <a:pt x="922229" y="27139"/>
                  <a:pt x="993368" y="0"/>
                  <a:pt x="10645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7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5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72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4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33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94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79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75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22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46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33167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923858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14549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05240" y="1872283"/>
            <a:ext cx="1853594" cy="1852976"/>
          </a:xfrm>
          <a:custGeom>
            <a:avLst/>
            <a:gdLst>
              <a:gd name="connsiteX0" fmla="*/ 926797 w 1853594"/>
              <a:gd name="connsiteY0" fmla="*/ 0 h 1852976"/>
              <a:gd name="connsiteX1" fmla="*/ 1853594 w 1853594"/>
              <a:gd name="connsiteY1" fmla="*/ 926488 h 1852976"/>
              <a:gd name="connsiteX2" fmla="*/ 926797 w 1853594"/>
              <a:gd name="connsiteY2" fmla="*/ 1852976 h 1852976"/>
              <a:gd name="connsiteX3" fmla="*/ 0 w 1853594"/>
              <a:gd name="connsiteY3" fmla="*/ 926488 h 1852976"/>
              <a:gd name="connsiteX4" fmla="*/ 926797 w 1853594"/>
              <a:gd name="connsiteY4" fmla="*/ 0 h 18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594" h="1852976">
                <a:moveTo>
                  <a:pt x="926797" y="0"/>
                </a:moveTo>
                <a:cubicBezTo>
                  <a:pt x="1438653" y="0"/>
                  <a:pt x="1853594" y="414803"/>
                  <a:pt x="1853594" y="926488"/>
                </a:cubicBezTo>
                <a:cubicBezTo>
                  <a:pt x="1853594" y="1438173"/>
                  <a:pt x="1438653" y="1852976"/>
                  <a:pt x="926797" y="1852976"/>
                </a:cubicBezTo>
                <a:cubicBezTo>
                  <a:pt x="414941" y="1852976"/>
                  <a:pt x="0" y="1438173"/>
                  <a:pt x="0" y="926488"/>
                </a:cubicBezTo>
                <a:cubicBezTo>
                  <a:pt x="0" y="414803"/>
                  <a:pt x="414941" y="0"/>
                  <a:pt x="926797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9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16621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7639387" y="1981200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739541" y="3878161"/>
            <a:ext cx="2750984" cy="1719365"/>
          </a:xfrm>
          <a:custGeom>
            <a:avLst/>
            <a:gdLst>
              <a:gd name="connsiteX0" fmla="*/ 106515 w 2750984"/>
              <a:gd name="connsiteY0" fmla="*/ 0 h 1719365"/>
              <a:gd name="connsiteX1" fmla="*/ 2644469 w 2750984"/>
              <a:gd name="connsiteY1" fmla="*/ 0 h 1719365"/>
              <a:gd name="connsiteX2" fmla="*/ 2750984 w 2750984"/>
              <a:gd name="connsiteY2" fmla="*/ 106515 h 1719365"/>
              <a:gd name="connsiteX3" fmla="*/ 2750984 w 2750984"/>
              <a:gd name="connsiteY3" fmla="*/ 1612850 h 1719365"/>
              <a:gd name="connsiteX4" fmla="*/ 2644469 w 2750984"/>
              <a:gd name="connsiteY4" fmla="*/ 1719365 h 1719365"/>
              <a:gd name="connsiteX5" fmla="*/ 106515 w 2750984"/>
              <a:gd name="connsiteY5" fmla="*/ 1719365 h 1719365"/>
              <a:gd name="connsiteX6" fmla="*/ 0 w 2750984"/>
              <a:gd name="connsiteY6" fmla="*/ 1612850 h 1719365"/>
              <a:gd name="connsiteX7" fmla="*/ 0 w 2750984"/>
              <a:gd name="connsiteY7" fmla="*/ 106515 h 1719365"/>
              <a:gd name="connsiteX8" fmla="*/ 106515 w 2750984"/>
              <a:gd name="connsiteY8" fmla="*/ 0 h 17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0984" h="1719365">
                <a:moveTo>
                  <a:pt x="106515" y="0"/>
                </a:moveTo>
                <a:lnTo>
                  <a:pt x="2644469" y="0"/>
                </a:lnTo>
                <a:cubicBezTo>
                  <a:pt x="2703296" y="0"/>
                  <a:pt x="2750984" y="47688"/>
                  <a:pt x="2750984" y="106515"/>
                </a:cubicBezTo>
                <a:lnTo>
                  <a:pt x="2750984" y="1612850"/>
                </a:lnTo>
                <a:cubicBezTo>
                  <a:pt x="2750984" y="1671677"/>
                  <a:pt x="2703296" y="1719365"/>
                  <a:pt x="2644469" y="1719365"/>
                </a:cubicBezTo>
                <a:lnTo>
                  <a:pt x="106515" y="1719365"/>
                </a:lnTo>
                <a:cubicBezTo>
                  <a:pt x="47688" y="1719365"/>
                  <a:pt x="0" y="1671677"/>
                  <a:pt x="0" y="1612850"/>
                </a:cubicBezTo>
                <a:lnTo>
                  <a:pt x="0" y="106515"/>
                </a:lnTo>
                <a:cubicBezTo>
                  <a:pt x="0" y="47688"/>
                  <a:pt x="47688" y="0"/>
                  <a:pt x="106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8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43472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719736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096000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72264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3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2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jpe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+mn-ea"/>
              </a:rPr>
              <a:t>单击此处添加您的标题</a:t>
            </a:r>
          </a:p>
        </p:txBody>
      </p:sp>
      <p:sp>
        <p:nvSpPr>
          <p:cNvPr id="76" name="矩形 75"/>
          <p:cNvSpPr/>
          <p:nvPr/>
        </p:nvSpPr>
        <p:spPr>
          <a:xfrm>
            <a:off x="799154" y="3889669"/>
            <a:ext cx="6697556" cy="56560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工作汇报</a:t>
            </a:r>
            <a:r>
              <a:rPr lang="en-US" altLang="zh-CN" sz="2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工作总结</a:t>
            </a:r>
            <a:r>
              <a:rPr lang="en-US" altLang="zh-CN" sz="2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企业培训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99154" y="5146752"/>
            <a:ext cx="4782754" cy="5143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user can demonstrate on a projector or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computer or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print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it into a film to be used in a wider field</a:t>
            </a:r>
          </a:p>
        </p:txBody>
      </p:sp>
      <p:sp>
        <p:nvSpPr>
          <p:cNvPr id="78" name="Freeform: Shape 60"/>
          <p:cNvSpPr>
            <a:spLocks/>
          </p:cNvSpPr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61"/>
          <p:cNvSpPr>
            <a:spLocks/>
          </p:cNvSpPr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62"/>
          <p:cNvSpPr>
            <a:spLocks/>
          </p:cNvSpPr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" y="638672"/>
            <a:ext cx="2103302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08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6" grpId="0"/>
      <p:bldP spid="77" grpId="0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1343472" y="3806464"/>
            <a:ext cx="2376264" cy="1705158"/>
            <a:chOff x="1343472" y="3806464"/>
            <a:chExt cx="2376264" cy="1705158"/>
          </a:xfrm>
        </p:grpSpPr>
        <p:sp>
          <p:nvSpPr>
            <p:cNvPr id="3" name="îṥļîḑé-Rectangle 2"/>
            <p:cNvSpPr/>
            <p:nvPr/>
          </p:nvSpPr>
          <p:spPr>
            <a:xfrm>
              <a:off x="1343472" y="3806464"/>
              <a:ext cx="2376264" cy="170515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39241" y="4340614"/>
              <a:ext cx="1984725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上可以</a:t>
              </a:r>
              <a:r>
                <a:rPr lang="zh-CN" altLang="en-US" sz="1200" dirty="0">
                  <a:solidFill>
                    <a:schemeClr val="bg1"/>
                  </a:solidFill>
                </a:rPr>
                <a:t>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出来制作</a:t>
              </a:r>
              <a:r>
                <a:rPr lang="zh-CN" altLang="en-US" sz="1200" dirty="0">
                  <a:solidFill>
                    <a:schemeClr val="bg1"/>
                  </a:solidFill>
                </a:rPr>
                <a:t>成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胶片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96000" y="3806464"/>
            <a:ext cx="2376264" cy="1705158"/>
            <a:chOff x="6096000" y="3806464"/>
            <a:chExt cx="2376264" cy="1705158"/>
          </a:xfrm>
        </p:grpSpPr>
        <p:sp>
          <p:nvSpPr>
            <p:cNvPr id="8" name="îṥļîḑé-Rectangle 7"/>
            <p:cNvSpPr/>
            <p:nvPr/>
          </p:nvSpPr>
          <p:spPr>
            <a:xfrm>
              <a:off x="6096000" y="3806464"/>
              <a:ext cx="2376264" cy="1705158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291769" y="4340614"/>
              <a:ext cx="1984725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上可以</a:t>
              </a:r>
              <a:r>
                <a:rPr lang="zh-CN" altLang="en-US" sz="1200" dirty="0">
                  <a:solidFill>
                    <a:schemeClr val="bg1"/>
                  </a:solidFill>
                </a:rPr>
                <a:t>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出来制作</a:t>
              </a:r>
              <a:r>
                <a:rPr lang="zh-CN" altLang="en-US" sz="1200" dirty="0">
                  <a:solidFill>
                    <a:schemeClr val="bg1"/>
                  </a:solidFill>
                </a:rPr>
                <a:t>成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胶片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19736" y="2101308"/>
            <a:ext cx="2376264" cy="1705156"/>
            <a:chOff x="3719736" y="2101308"/>
            <a:chExt cx="2376264" cy="1705156"/>
          </a:xfrm>
        </p:grpSpPr>
        <p:sp>
          <p:nvSpPr>
            <p:cNvPr id="7" name="îṥļîḑé-Rectangle 6"/>
            <p:cNvSpPr/>
            <p:nvPr/>
          </p:nvSpPr>
          <p:spPr>
            <a:xfrm>
              <a:off x="3719736" y="2101308"/>
              <a:ext cx="2376264" cy="1705156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15505" y="2435637"/>
              <a:ext cx="1984725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上可以</a:t>
              </a:r>
              <a:r>
                <a:rPr lang="zh-CN" altLang="en-US" sz="1200" dirty="0">
                  <a:solidFill>
                    <a:schemeClr val="bg1"/>
                  </a:solidFill>
                </a:rPr>
                <a:t>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出来制作</a:t>
              </a:r>
              <a:r>
                <a:rPr lang="zh-CN" altLang="en-US" sz="1200" dirty="0">
                  <a:solidFill>
                    <a:schemeClr val="bg1"/>
                  </a:solidFill>
                </a:rPr>
                <a:t>成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胶片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72264" y="2101308"/>
            <a:ext cx="2376264" cy="1705156"/>
            <a:chOff x="8472264" y="2101308"/>
            <a:chExt cx="2376264" cy="1705156"/>
          </a:xfrm>
        </p:grpSpPr>
        <p:sp>
          <p:nvSpPr>
            <p:cNvPr id="11" name="îṥļîḑé-Rectangle 10"/>
            <p:cNvSpPr/>
            <p:nvPr/>
          </p:nvSpPr>
          <p:spPr>
            <a:xfrm>
              <a:off x="8472264" y="2101308"/>
              <a:ext cx="2376264" cy="170515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668033" y="2435637"/>
              <a:ext cx="1984725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上可以</a:t>
              </a:r>
              <a:r>
                <a:rPr lang="zh-CN" altLang="en-US" sz="1200" dirty="0">
                  <a:solidFill>
                    <a:schemeClr val="bg1"/>
                  </a:solidFill>
                </a:rPr>
                <a:t>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出来制作</a:t>
              </a:r>
              <a:r>
                <a:rPr lang="zh-CN" altLang="en-US" sz="1200" dirty="0">
                  <a:solidFill>
                    <a:schemeClr val="bg1"/>
                  </a:solidFill>
                </a:rPr>
                <a:t>成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胶片</a:t>
              </a:r>
            </a:p>
          </p:txBody>
        </p:sp>
      </p:grpSp>
      <p:pic>
        <p:nvPicPr>
          <p:cNvPr id="56" name="图片占位符 55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/>
      </p:pic>
      <p:pic>
        <p:nvPicPr>
          <p:cNvPr id="57" name="图片占位符 56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/>
      </p:pic>
      <p:pic>
        <p:nvPicPr>
          <p:cNvPr id="58" name="图片占位符 57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/>
      </p:pic>
      <p:pic>
        <p:nvPicPr>
          <p:cNvPr id="59" name="图片占位符 58"/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/>
      </p:pic>
      <p:sp>
        <p:nvSpPr>
          <p:cNvPr id="36" name="îṥļîḑé-Oval 35"/>
          <p:cNvSpPr/>
          <p:nvPr/>
        </p:nvSpPr>
        <p:spPr>
          <a:xfrm>
            <a:off x="2228527" y="3503388"/>
            <a:ext cx="606156" cy="60615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îṥļîḑé-university7"/>
          <p:cNvSpPr>
            <a:spLocks/>
          </p:cNvSpPr>
          <p:nvPr/>
        </p:nvSpPr>
        <p:spPr bwMode="auto">
          <a:xfrm>
            <a:off x="2388469" y="3668600"/>
            <a:ext cx="286272" cy="2757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ṥļîḑé-Oval 33"/>
          <p:cNvSpPr/>
          <p:nvPr/>
        </p:nvSpPr>
        <p:spPr>
          <a:xfrm>
            <a:off x="6981055" y="3503388"/>
            <a:ext cx="606156" cy="6061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îṥļîḑé-Freeform 428"/>
          <p:cNvSpPr>
            <a:spLocks/>
          </p:cNvSpPr>
          <p:nvPr/>
        </p:nvSpPr>
        <p:spPr bwMode="auto">
          <a:xfrm>
            <a:off x="7140997" y="3668600"/>
            <a:ext cx="286272" cy="2757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îṥļîḑé-Oval 31"/>
          <p:cNvSpPr/>
          <p:nvPr/>
        </p:nvSpPr>
        <p:spPr>
          <a:xfrm>
            <a:off x="4604791" y="3503388"/>
            <a:ext cx="606156" cy="606154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îṥļîḑé-Freeform 70"/>
          <p:cNvSpPr>
            <a:spLocks/>
          </p:cNvSpPr>
          <p:nvPr/>
        </p:nvSpPr>
        <p:spPr bwMode="auto">
          <a:xfrm>
            <a:off x="4764733" y="3668600"/>
            <a:ext cx="286272" cy="2757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îṥļîḑé-Oval 29"/>
          <p:cNvSpPr/>
          <p:nvPr/>
        </p:nvSpPr>
        <p:spPr>
          <a:xfrm>
            <a:off x="9357319" y="3503388"/>
            <a:ext cx="606156" cy="606154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îṥļîḑé-AutoShape 75"/>
          <p:cNvSpPr>
            <a:spLocks/>
          </p:cNvSpPr>
          <p:nvPr/>
        </p:nvSpPr>
        <p:spPr bwMode="auto">
          <a:xfrm>
            <a:off x="9517261" y="3668600"/>
            <a:ext cx="286272" cy="275730"/>
          </a:xfrm>
          <a:custGeom>
            <a:avLst/>
            <a:gdLst>
              <a:gd name="connsiteX0" fmla="*/ 0 w 582235"/>
              <a:gd name="connsiteY0" fmla="*/ 404481 h 606722"/>
              <a:gd name="connsiteX1" fmla="*/ 101261 w 582235"/>
              <a:gd name="connsiteY1" fmla="*/ 404481 h 606722"/>
              <a:gd name="connsiteX2" fmla="*/ 101261 w 582235"/>
              <a:gd name="connsiteY2" fmla="*/ 606722 h 606722"/>
              <a:gd name="connsiteX3" fmla="*/ 0 w 582235"/>
              <a:gd name="connsiteY3" fmla="*/ 606722 h 606722"/>
              <a:gd name="connsiteX4" fmla="*/ 151927 w 582235"/>
              <a:gd name="connsiteY4" fmla="*/ 328623 h 606722"/>
              <a:gd name="connsiteX5" fmla="*/ 253188 w 582235"/>
              <a:gd name="connsiteY5" fmla="*/ 328623 h 606722"/>
              <a:gd name="connsiteX6" fmla="*/ 253188 w 582235"/>
              <a:gd name="connsiteY6" fmla="*/ 606722 h 606722"/>
              <a:gd name="connsiteX7" fmla="*/ 151927 w 582235"/>
              <a:gd name="connsiteY7" fmla="*/ 606722 h 606722"/>
              <a:gd name="connsiteX8" fmla="*/ 303855 w 582235"/>
              <a:gd name="connsiteY8" fmla="*/ 252766 h 606722"/>
              <a:gd name="connsiteX9" fmla="*/ 405046 w 582235"/>
              <a:gd name="connsiteY9" fmla="*/ 252766 h 606722"/>
              <a:gd name="connsiteX10" fmla="*/ 405046 w 582235"/>
              <a:gd name="connsiteY10" fmla="*/ 606722 h 606722"/>
              <a:gd name="connsiteX11" fmla="*/ 303855 w 582235"/>
              <a:gd name="connsiteY11" fmla="*/ 606722 h 606722"/>
              <a:gd name="connsiteX12" fmla="*/ 455711 w 582235"/>
              <a:gd name="connsiteY12" fmla="*/ 202241 h 606722"/>
              <a:gd name="connsiteX13" fmla="*/ 556972 w 582235"/>
              <a:gd name="connsiteY13" fmla="*/ 202241 h 606722"/>
              <a:gd name="connsiteX14" fmla="*/ 556972 w 582235"/>
              <a:gd name="connsiteY14" fmla="*/ 606722 h 606722"/>
              <a:gd name="connsiteX15" fmla="*/ 455711 w 582235"/>
              <a:gd name="connsiteY15" fmla="*/ 606722 h 606722"/>
              <a:gd name="connsiteX16" fmla="*/ 455697 w 582235"/>
              <a:gd name="connsiteY16" fmla="*/ 0 h 606722"/>
              <a:gd name="connsiteX17" fmla="*/ 556785 w 582235"/>
              <a:gd name="connsiteY17" fmla="*/ 0 h 606722"/>
              <a:gd name="connsiteX18" fmla="*/ 556874 w 582235"/>
              <a:gd name="connsiteY18" fmla="*/ 0 h 606722"/>
              <a:gd name="connsiteX19" fmla="*/ 556963 w 582235"/>
              <a:gd name="connsiteY19" fmla="*/ 0 h 606722"/>
              <a:gd name="connsiteX20" fmla="*/ 557675 w 582235"/>
              <a:gd name="connsiteY20" fmla="*/ 0 h 606722"/>
              <a:gd name="connsiteX21" fmla="*/ 559366 w 582235"/>
              <a:gd name="connsiteY21" fmla="*/ 89 h 606722"/>
              <a:gd name="connsiteX22" fmla="*/ 560611 w 582235"/>
              <a:gd name="connsiteY22" fmla="*/ 267 h 606722"/>
              <a:gd name="connsiteX23" fmla="*/ 561857 w 582235"/>
              <a:gd name="connsiteY23" fmla="*/ 444 h 606722"/>
              <a:gd name="connsiteX24" fmla="*/ 563192 w 582235"/>
              <a:gd name="connsiteY24" fmla="*/ 800 h 606722"/>
              <a:gd name="connsiteX25" fmla="*/ 564171 w 582235"/>
              <a:gd name="connsiteY25" fmla="*/ 1067 h 606722"/>
              <a:gd name="connsiteX26" fmla="*/ 565506 w 582235"/>
              <a:gd name="connsiteY26" fmla="*/ 1511 h 606722"/>
              <a:gd name="connsiteX27" fmla="*/ 566574 w 582235"/>
              <a:gd name="connsiteY27" fmla="*/ 1867 h 606722"/>
              <a:gd name="connsiteX28" fmla="*/ 567730 w 582235"/>
              <a:gd name="connsiteY28" fmla="*/ 2400 h 606722"/>
              <a:gd name="connsiteX29" fmla="*/ 568798 w 582235"/>
              <a:gd name="connsiteY29" fmla="*/ 2933 h 606722"/>
              <a:gd name="connsiteX30" fmla="*/ 569777 w 582235"/>
              <a:gd name="connsiteY30" fmla="*/ 3467 h 606722"/>
              <a:gd name="connsiteX31" fmla="*/ 570934 w 582235"/>
              <a:gd name="connsiteY31" fmla="*/ 4178 h 606722"/>
              <a:gd name="connsiteX32" fmla="*/ 571824 w 582235"/>
              <a:gd name="connsiteY32" fmla="*/ 4800 h 606722"/>
              <a:gd name="connsiteX33" fmla="*/ 572891 w 582235"/>
              <a:gd name="connsiteY33" fmla="*/ 5689 h 606722"/>
              <a:gd name="connsiteX34" fmla="*/ 573781 w 582235"/>
              <a:gd name="connsiteY34" fmla="*/ 6489 h 606722"/>
              <a:gd name="connsiteX35" fmla="*/ 574760 w 582235"/>
              <a:gd name="connsiteY35" fmla="*/ 7289 h 606722"/>
              <a:gd name="connsiteX36" fmla="*/ 575917 w 582235"/>
              <a:gd name="connsiteY36" fmla="*/ 8533 h 606722"/>
              <a:gd name="connsiteX37" fmla="*/ 576451 w 582235"/>
              <a:gd name="connsiteY37" fmla="*/ 9066 h 606722"/>
              <a:gd name="connsiteX38" fmla="*/ 576451 w 582235"/>
              <a:gd name="connsiteY38" fmla="*/ 9155 h 606722"/>
              <a:gd name="connsiteX39" fmla="*/ 577964 w 582235"/>
              <a:gd name="connsiteY39" fmla="*/ 11200 h 606722"/>
              <a:gd name="connsiteX40" fmla="*/ 578053 w 582235"/>
              <a:gd name="connsiteY40" fmla="*/ 11289 h 606722"/>
              <a:gd name="connsiteX41" fmla="*/ 579209 w 582235"/>
              <a:gd name="connsiteY41" fmla="*/ 13244 h 606722"/>
              <a:gd name="connsiteX42" fmla="*/ 579743 w 582235"/>
              <a:gd name="connsiteY42" fmla="*/ 14222 h 606722"/>
              <a:gd name="connsiteX43" fmla="*/ 580277 w 582235"/>
              <a:gd name="connsiteY43" fmla="*/ 15555 h 606722"/>
              <a:gd name="connsiteX44" fmla="*/ 580722 w 582235"/>
              <a:gd name="connsiteY44" fmla="*/ 16711 h 606722"/>
              <a:gd name="connsiteX45" fmla="*/ 581167 w 582235"/>
              <a:gd name="connsiteY45" fmla="*/ 17866 h 606722"/>
              <a:gd name="connsiteX46" fmla="*/ 581523 w 582235"/>
              <a:gd name="connsiteY46" fmla="*/ 19199 h 606722"/>
              <a:gd name="connsiteX47" fmla="*/ 581790 w 582235"/>
              <a:gd name="connsiteY47" fmla="*/ 20266 h 606722"/>
              <a:gd name="connsiteX48" fmla="*/ 582146 w 582235"/>
              <a:gd name="connsiteY48" fmla="*/ 22488 h 606722"/>
              <a:gd name="connsiteX49" fmla="*/ 582146 w 582235"/>
              <a:gd name="connsiteY49" fmla="*/ 22666 h 606722"/>
              <a:gd name="connsiteX50" fmla="*/ 582235 w 582235"/>
              <a:gd name="connsiteY50" fmla="*/ 25244 h 606722"/>
              <a:gd name="connsiteX51" fmla="*/ 582235 w 582235"/>
              <a:gd name="connsiteY51" fmla="*/ 126396 h 606722"/>
              <a:gd name="connsiteX52" fmla="*/ 556963 w 582235"/>
              <a:gd name="connsiteY52" fmla="*/ 151728 h 606722"/>
              <a:gd name="connsiteX53" fmla="*/ 531691 w 582235"/>
              <a:gd name="connsiteY53" fmla="*/ 126396 h 606722"/>
              <a:gd name="connsiteX54" fmla="*/ 531691 w 582235"/>
              <a:gd name="connsiteY54" fmla="*/ 79286 h 606722"/>
              <a:gd name="connsiteX55" fmla="*/ 421260 w 582235"/>
              <a:gd name="connsiteY55" fmla="*/ 171106 h 606722"/>
              <a:gd name="connsiteX56" fmla="*/ 385666 w 582235"/>
              <a:gd name="connsiteY56" fmla="*/ 167906 h 606722"/>
              <a:gd name="connsiteX57" fmla="*/ 388869 w 582235"/>
              <a:gd name="connsiteY57" fmla="*/ 132262 h 606722"/>
              <a:gd name="connsiteX58" fmla="*/ 487020 w 582235"/>
              <a:gd name="connsiteY58" fmla="*/ 50576 h 606722"/>
              <a:gd name="connsiteX59" fmla="*/ 455697 w 582235"/>
              <a:gd name="connsiteY59" fmla="*/ 50576 h 606722"/>
              <a:gd name="connsiteX60" fmla="*/ 430425 w 582235"/>
              <a:gd name="connsiteY60" fmla="*/ 25244 h 606722"/>
              <a:gd name="connsiteX61" fmla="*/ 455697 w 582235"/>
              <a:gd name="connsiteY6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82235" h="606722">
                <a:moveTo>
                  <a:pt x="0" y="404481"/>
                </a:moveTo>
                <a:lnTo>
                  <a:pt x="101261" y="404481"/>
                </a:lnTo>
                <a:lnTo>
                  <a:pt x="101261" y="606722"/>
                </a:lnTo>
                <a:lnTo>
                  <a:pt x="0" y="606722"/>
                </a:lnTo>
                <a:close/>
                <a:moveTo>
                  <a:pt x="151927" y="328623"/>
                </a:moveTo>
                <a:lnTo>
                  <a:pt x="253188" y="328623"/>
                </a:lnTo>
                <a:lnTo>
                  <a:pt x="253188" y="606722"/>
                </a:lnTo>
                <a:lnTo>
                  <a:pt x="151927" y="606722"/>
                </a:lnTo>
                <a:close/>
                <a:moveTo>
                  <a:pt x="303855" y="252766"/>
                </a:moveTo>
                <a:lnTo>
                  <a:pt x="405046" y="252766"/>
                </a:lnTo>
                <a:lnTo>
                  <a:pt x="405046" y="606722"/>
                </a:lnTo>
                <a:lnTo>
                  <a:pt x="303855" y="606722"/>
                </a:lnTo>
                <a:close/>
                <a:moveTo>
                  <a:pt x="455711" y="202241"/>
                </a:moveTo>
                <a:lnTo>
                  <a:pt x="556972" y="202241"/>
                </a:lnTo>
                <a:lnTo>
                  <a:pt x="556972" y="606722"/>
                </a:lnTo>
                <a:lnTo>
                  <a:pt x="455711" y="606722"/>
                </a:lnTo>
                <a:close/>
                <a:moveTo>
                  <a:pt x="455697" y="0"/>
                </a:moveTo>
                <a:lnTo>
                  <a:pt x="556785" y="0"/>
                </a:lnTo>
                <a:lnTo>
                  <a:pt x="556874" y="0"/>
                </a:lnTo>
                <a:lnTo>
                  <a:pt x="556963" y="0"/>
                </a:lnTo>
                <a:cubicBezTo>
                  <a:pt x="557230" y="0"/>
                  <a:pt x="557408" y="0"/>
                  <a:pt x="557675" y="0"/>
                </a:cubicBezTo>
                <a:cubicBezTo>
                  <a:pt x="558298" y="89"/>
                  <a:pt x="558832" y="89"/>
                  <a:pt x="559366" y="89"/>
                </a:cubicBezTo>
                <a:cubicBezTo>
                  <a:pt x="559811" y="178"/>
                  <a:pt x="560256" y="267"/>
                  <a:pt x="560611" y="267"/>
                </a:cubicBezTo>
                <a:cubicBezTo>
                  <a:pt x="561056" y="356"/>
                  <a:pt x="561412" y="444"/>
                  <a:pt x="561857" y="444"/>
                </a:cubicBezTo>
                <a:cubicBezTo>
                  <a:pt x="562302" y="533"/>
                  <a:pt x="562747" y="711"/>
                  <a:pt x="563192" y="800"/>
                </a:cubicBezTo>
                <a:cubicBezTo>
                  <a:pt x="563548" y="889"/>
                  <a:pt x="563904" y="978"/>
                  <a:pt x="564171" y="1067"/>
                </a:cubicBezTo>
                <a:cubicBezTo>
                  <a:pt x="564616" y="1156"/>
                  <a:pt x="565061" y="1333"/>
                  <a:pt x="565506" y="1511"/>
                </a:cubicBezTo>
                <a:cubicBezTo>
                  <a:pt x="565862" y="1600"/>
                  <a:pt x="566218" y="1778"/>
                  <a:pt x="566574" y="1867"/>
                </a:cubicBezTo>
                <a:cubicBezTo>
                  <a:pt x="566929" y="2044"/>
                  <a:pt x="567285" y="2222"/>
                  <a:pt x="567730" y="2400"/>
                </a:cubicBezTo>
                <a:cubicBezTo>
                  <a:pt x="568086" y="2578"/>
                  <a:pt x="568442" y="2755"/>
                  <a:pt x="568798" y="2933"/>
                </a:cubicBezTo>
                <a:cubicBezTo>
                  <a:pt x="569154" y="3111"/>
                  <a:pt x="569421" y="3289"/>
                  <a:pt x="569777" y="3467"/>
                </a:cubicBezTo>
                <a:cubicBezTo>
                  <a:pt x="570133" y="3733"/>
                  <a:pt x="570578" y="4000"/>
                  <a:pt x="570934" y="4178"/>
                </a:cubicBezTo>
                <a:cubicBezTo>
                  <a:pt x="571201" y="4444"/>
                  <a:pt x="571557" y="4622"/>
                  <a:pt x="571824" y="4800"/>
                </a:cubicBezTo>
                <a:cubicBezTo>
                  <a:pt x="572180" y="5155"/>
                  <a:pt x="572536" y="5422"/>
                  <a:pt x="572891" y="5689"/>
                </a:cubicBezTo>
                <a:cubicBezTo>
                  <a:pt x="573247" y="5955"/>
                  <a:pt x="573514" y="6222"/>
                  <a:pt x="573781" y="6489"/>
                </a:cubicBezTo>
                <a:cubicBezTo>
                  <a:pt x="574137" y="6755"/>
                  <a:pt x="574493" y="7022"/>
                  <a:pt x="574760" y="7289"/>
                </a:cubicBezTo>
                <a:cubicBezTo>
                  <a:pt x="575205" y="7733"/>
                  <a:pt x="575561" y="8178"/>
                  <a:pt x="575917" y="8533"/>
                </a:cubicBezTo>
                <a:cubicBezTo>
                  <a:pt x="576095" y="8711"/>
                  <a:pt x="576273" y="8889"/>
                  <a:pt x="576451" y="9066"/>
                </a:cubicBezTo>
                <a:cubicBezTo>
                  <a:pt x="576451" y="9155"/>
                  <a:pt x="576451" y="9155"/>
                  <a:pt x="576451" y="9155"/>
                </a:cubicBezTo>
                <a:cubicBezTo>
                  <a:pt x="576985" y="9777"/>
                  <a:pt x="577519" y="10489"/>
                  <a:pt x="577964" y="11200"/>
                </a:cubicBezTo>
                <a:cubicBezTo>
                  <a:pt x="577964" y="11200"/>
                  <a:pt x="578053" y="11289"/>
                  <a:pt x="578053" y="11289"/>
                </a:cubicBezTo>
                <a:cubicBezTo>
                  <a:pt x="578498" y="12000"/>
                  <a:pt x="578854" y="12622"/>
                  <a:pt x="579209" y="13244"/>
                </a:cubicBezTo>
                <a:cubicBezTo>
                  <a:pt x="579387" y="13600"/>
                  <a:pt x="579565" y="13955"/>
                  <a:pt x="579743" y="14222"/>
                </a:cubicBezTo>
                <a:cubicBezTo>
                  <a:pt x="579921" y="14666"/>
                  <a:pt x="580099" y="15111"/>
                  <a:pt x="580277" y="15555"/>
                </a:cubicBezTo>
                <a:cubicBezTo>
                  <a:pt x="580455" y="15911"/>
                  <a:pt x="580633" y="16266"/>
                  <a:pt x="580722" y="16711"/>
                </a:cubicBezTo>
                <a:cubicBezTo>
                  <a:pt x="580900" y="17066"/>
                  <a:pt x="581078" y="17422"/>
                  <a:pt x="581167" y="17866"/>
                </a:cubicBezTo>
                <a:cubicBezTo>
                  <a:pt x="581256" y="18311"/>
                  <a:pt x="581434" y="18755"/>
                  <a:pt x="581523" y="19199"/>
                </a:cubicBezTo>
                <a:cubicBezTo>
                  <a:pt x="581612" y="19555"/>
                  <a:pt x="581701" y="19910"/>
                  <a:pt x="581790" y="20266"/>
                </a:cubicBezTo>
                <a:cubicBezTo>
                  <a:pt x="581879" y="20977"/>
                  <a:pt x="582057" y="21777"/>
                  <a:pt x="582146" y="22488"/>
                </a:cubicBezTo>
                <a:cubicBezTo>
                  <a:pt x="582146" y="22577"/>
                  <a:pt x="582146" y="22666"/>
                  <a:pt x="582146" y="22666"/>
                </a:cubicBezTo>
                <a:cubicBezTo>
                  <a:pt x="582235" y="23555"/>
                  <a:pt x="582235" y="24355"/>
                  <a:pt x="582235" y="25244"/>
                </a:cubicBezTo>
                <a:lnTo>
                  <a:pt x="582235" y="126396"/>
                </a:lnTo>
                <a:cubicBezTo>
                  <a:pt x="582235" y="140351"/>
                  <a:pt x="570934" y="151728"/>
                  <a:pt x="556963" y="151728"/>
                </a:cubicBezTo>
                <a:cubicBezTo>
                  <a:pt x="542992" y="151728"/>
                  <a:pt x="531691" y="140351"/>
                  <a:pt x="531691" y="126396"/>
                </a:cubicBezTo>
                <a:lnTo>
                  <a:pt x="531691" y="79286"/>
                </a:lnTo>
                <a:lnTo>
                  <a:pt x="421260" y="171106"/>
                </a:lnTo>
                <a:cubicBezTo>
                  <a:pt x="410582" y="180083"/>
                  <a:pt x="394564" y="178572"/>
                  <a:pt x="385666" y="167906"/>
                </a:cubicBezTo>
                <a:cubicBezTo>
                  <a:pt x="376678" y="157150"/>
                  <a:pt x="378191" y="141240"/>
                  <a:pt x="388869" y="132262"/>
                </a:cubicBezTo>
                <a:lnTo>
                  <a:pt x="487020" y="50576"/>
                </a:lnTo>
                <a:lnTo>
                  <a:pt x="455697" y="50576"/>
                </a:lnTo>
                <a:cubicBezTo>
                  <a:pt x="441727" y="50576"/>
                  <a:pt x="430425" y="39288"/>
                  <a:pt x="430425" y="25244"/>
                </a:cubicBezTo>
                <a:cubicBezTo>
                  <a:pt x="430425" y="11289"/>
                  <a:pt x="441727" y="0"/>
                  <a:pt x="4556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430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4" grpId="0" animBg="1"/>
      <p:bldP spid="35" grpId="0" animBg="1"/>
      <p:bldP spid="32" grpId="0" animBg="1"/>
      <p:bldP spid="33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2439513" y="2070459"/>
            <a:ext cx="2502624" cy="2517596"/>
            <a:chOff x="2077903" y="1666875"/>
            <a:chExt cx="2862421" cy="2879546"/>
          </a:xfrm>
        </p:grpSpPr>
        <p:grpSp>
          <p:nvGrpSpPr>
            <p:cNvPr id="5" name="iṣľïḓe"/>
            <p:cNvGrpSpPr/>
            <p:nvPr/>
          </p:nvGrpSpPr>
          <p:grpSpPr>
            <a:xfrm>
              <a:off x="2323479" y="1926172"/>
              <a:ext cx="2395286" cy="2393983"/>
              <a:chOff x="1833521" y="2498961"/>
              <a:chExt cx="2848032" cy="2846478"/>
            </a:xfrm>
          </p:grpSpPr>
          <p:sp>
            <p:nvSpPr>
              <p:cNvPr id="60" name="ïŝľïḑê"/>
              <p:cNvSpPr>
                <a:spLocks/>
              </p:cNvSpPr>
              <p:nvPr/>
            </p:nvSpPr>
            <p:spPr bwMode="auto">
              <a:xfrm>
                <a:off x="3755477" y="3110139"/>
                <a:ext cx="846963" cy="598769"/>
              </a:xfrm>
              <a:custGeom>
                <a:avLst/>
                <a:gdLst>
                  <a:gd name="T0" fmla="*/ 73 w 1093"/>
                  <a:gd name="T1" fmla="*/ 771 h 771"/>
                  <a:gd name="T2" fmla="*/ 1093 w 1093"/>
                  <a:gd name="T3" fmla="*/ 441 h 771"/>
                  <a:gd name="T4" fmla="*/ 1093 w 1093"/>
                  <a:gd name="T5" fmla="*/ 441 h 771"/>
                  <a:gd name="T6" fmla="*/ 1071 w 1093"/>
                  <a:gd name="T7" fmla="*/ 381 h 771"/>
                  <a:gd name="T8" fmla="*/ 1047 w 1093"/>
                  <a:gd name="T9" fmla="*/ 324 h 771"/>
                  <a:gd name="T10" fmla="*/ 1022 w 1093"/>
                  <a:gd name="T11" fmla="*/ 267 h 771"/>
                  <a:gd name="T12" fmla="*/ 995 w 1093"/>
                  <a:gd name="T13" fmla="*/ 211 h 771"/>
                  <a:gd name="T14" fmla="*/ 965 w 1093"/>
                  <a:gd name="T15" fmla="*/ 157 h 771"/>
                  <a:gd name="T16" fmla="*/ 934 w 1093"/>
                  <a:gd name="T17" fmla="*/ 103 h 771"/>
                  <a:gd name="T18" fmla="*/ 902 w 1093"/>
                  <a:gd name="T19" fmla="*/ 51 h 771"/>
                  <a:gd name="T20" fmla="*/ 868 w 1093"/>
                  <a:gd name="T21" fmla="*/ 0 h 771"/>
                  <a:gd name="T22" fmla="*/ 0 w 1093"/>
                  <a:gd name="T23" fmla="*/ 630 h 771"/>
                  <a:gd name="T24" fmla="*/ 0 w 1093"/>
                  <a:gd name="T25" fmla="*/ 630 h 771"/>
                  <a:gd name="T26" fmla="*/ 20 w 1093"/>
                  <a:gd name="T27" fmla="*/ 664 h 771"/>
                  <a:gd name="T28" fmla="*/ 39 w 1093"/>
                  <a:gd name="T29" fmla="*/ 699 h 771"/>
                  <a:gd name="T30" fmla="*/ 57 w 1093"/>
                  <a:gd name="T31" fmla="*/ 735 h 771"/>
                  <a:gd name="T32" fmla="*/ 73 w 1093"/>
                  <a:gd name="T33" fmla="*/ 771 h 771"/>
                  <a:gd name="T34" fmla="*/ 73 w 1093"/>
                  <a:gd name="T3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ślíḓe"/>
              <p:cNvSpPr>
                <a:spLocks/>
              </p:cNvSpPr>
              <p:nvPr/>
            </p:nvSpPr>
            <p:spPr bwMode="auto">
              <a:xfrm>
                <a:off x="3288561" y="2498961"/>
                <a:ext cx="380048" cy="850066"/>
              </a:xfrm>
              <a:custGeom>
                <a:avLst/>
                <a:gdLst>
                  <a:gd name="T0" fmla="*/ 158 w 490"/>
                  <a:gd name="T1" fmla="*/ 1097 h 1097"/>
                  <a:gd name="T2" fmla="*/ 490 w 490"/>
                  <a:gd name="T3" fmla="*/ 77 h 1097"/>
                  <a:gd name="T4" fmla="*/ 490 w 490"/>
                  <a:gd name="T5" fmla="*/ 77 h 1097"/>
                  <a:gd name="T6" fmla="*/ 430 w 490"/>
                  <a:gd name="T7" fmla="*/ 60 h 1097"/>
                  <a:gd name="T8" fmla="*/ 371 w 490"/>
                  <a:gd name="T9" fmla="*/ 46 h 1097"/>
                  <a:gd name="T10" fmla="*/ 311 w 490"/>
                  <a:gd name="T11" fmla="*/ 32 h 1097"/>
                  <a:gd name="T12" fmla="*/ 250 w 490"/>
                  <a:gd name="T13" fmla="*/ 22 h 1097"/>
                  <a:gd name="T14" fmla="*/ 188 w 490"/>
                  <a:gd name="T15" fmla="*/ 13 h 1097"/>
                  <a:gd name="T16" fmla="*/ 127 w 490"/>
                  <a:gd name="T17" fmla="*/ 7 h 1097"/>
                  <a:gd name="T18" fmla="*/ 63 w 490"/>
                  <a:gd name="T19" fmla="*/ 3 h 1097"/>
                  <a:gd name="T20" fmla="*/ 0 w 490"/>
                  <a:gd name="T21" fmla="*/ 0 h 1097"/>
                  <a:gd name="T22" fmla="*/ 0 w 490"/>
                  <a:gd name="T23" fmla="*/ 1072 h 1097"/>
                  <a:gd name="T24" fmla="*/ 0 w 490"/>
                  <a:gd name="T25" fmla="*/ 1072 h 1097"/>
                  <a:gd name="T26" fmla="*/ 41 w 490"/>
                  <a:gd name="T27" fmla="*/ 1075 h 1097"/>
                  <a:gd name="T28" fmla="*/ 80 w 490"/>
                  <a:gd name="T29" fmla="*/ 1080 h 1097"/>
                  <a:gd name="T30" fmla="*/ 119 w 490"/>
                  <a:gd name="T31" fmla="*/ 1087 h 1097"/>
                  <a:gd name="T32" fmla="*/ 158 w 490"/>
                  <a:gd name="T33" fmla="*/ 1097 h 1097"/>
                  <a:gd name="T34" fmla="*/ 158 w 490"/>
                  <a:gd name="T35" fmla="*/ 109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$ḷíďê"/>
              <p:cNvSpPr>
                <a:spLocks/>
              </p:cNvSpPr>
              <p:nvPr/>
            </p:nvSpPr>
            <p:spPr bwMode="auto">
              <a:xfrm>
                <a:off x="3631380" y="2789038"/>
                <a:ext cx="760095" cy="760095"/>
              </a:xfrm>
              <a:custGeom>
                <a:avLst/>
                <a:gdLst>
                  <a:gd name="T0" fmla="*/ 113 w 980"/>
                  <a:gd name="T1" fmla="*/ 981 h 981"/>
                  <a:gd name="T2" fmla="*/ 980 w 980"/>
                  <a:gd name="T3" fmla="*/ 349 h 981"/>
                  <a:gd name="T4" fmla="*/ 980 w 980"/>
                  <a:gd name="T5" fmla="*/ 349 h 981"/>
                  <a:gd name="T6" fmla="*/ 942 w 980"/>
                  <a:gd name="T7" fmla="*/ 301 h 981"/>
                  <a:gd name="T8" fmla="*/ 902 w 980"/>
                  <a:gd name="T9" fmla="*/ 254 h 981"/>
                  <a:gd name="T10" fmla="*/ 860 w 980"/>
                  <a:gd name="T11" fmla="*/ 208 h 981"/>
                  <a:gd name="T12" fmla="*/ 817 w 980"/>
                  <a:gd name="T13" fmla="*/ 162 h 981"/>
                  <a:gd name="T14" fmla="*/ 773 w 980"/>
                  <a:gd name="T15" fmla="*/ 119 h 981"/>
                  <a:gd name="T16" fmla="*/ 727 w 980"/>
                  <a:gd name="T17" fmla="*/ 78 h 981"/>
                  <a:gd name="T18" fmla="*/ 679 w 980"/>
                  <a:gd name="T19" fmla="*/ 39 h 981"/>
                  <a:gd name="T20" fmla="*/ 631 w 980"/>
                  <a:gd name="T21" fmla="*/ 0 h 981"/>
                  <a:gd name="T22" fmla="*/ 0 w 980"/>
                  <a:gd name="T23" fmla="*/ 868 h 981"/>
                  <a:gd name="T24" fmla="*/ 0 w 980"/>
                  <a:gd name="T25" fmla="*/ 868 h 981"/>
                  <a:gd name="T26" fmla="*/ 30 w 980"/>
                  <a:gd name="T27" fmla="*/ 893 h 981"/>
                  <a:gd name="T28" fmla="*/ 59 w 980"/>
                  <a:gd name="T29" fmla="*/ 921 h 981"/>
                  <a:gd name="T30" fmla="*/ 86 w 980"/>
                  <a:gd name="T31" fmla="*/ 950 h 981"/>
                  <a:gd name="T32" fmla="*/ 113 w 980"/>
                  <a:gd name="T33" fmla="*/ 981 h 981"/>
                  <a:gd name="T34" fmla="*/ 113 w 980"/>
                  <a:gd name="T35" fmla="*/ 981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şlïḋé"/>
              <p:cNvSpPr>
                <a:spLocks/>
              </p:cNvSpPr>
              <p:nvPr/>
            </p:nvSpPr>
            <p:spPr bwMode="auto">
              <a:xfrm>
                <a:off x="3829935" y="3511904"/>
                <a:ext cx="851618" cy="378496"/>
              </a:xfrm>
              <a:custGeom>
                <a:avLst/>
                <a:gdLst>
                  <a:gd name="T0" fmla="*/ 25 w 1098"/>
                  <a:gd name="T1" fmla="*/ 488 h 488"/>
                  <a:gd name="T2" fmla="*/ 1098 w 1098"/>
                  <a:gd name="T3" fmla="*/ 488 h 488"/>
                  <a:gd name="T4" fmla="*/ 1098 w 1098"/>
                  <a:gd name="T5" fmla="*/ 488 h 488"/>
                  <a:gd name="T6" fmla="*/ 1095 w 1098"/>
                  <a:gd name="T7" fmla="*/ 425 h 488"/>
                  <a:gd name="T8" fmla="*/ 1090 w 1098"/>
                  <a:gd name="T9" fmla="*/ 363 h 488"/>
                  <a:gd name="T10" fmla="*/ 1085 w 1098"/>
                  <a:gd name="T11" fmla="*/ 300 h 488"/>
                  <a:gd name="T12" fmla="*/ 1075 w 1098"/>
                  <a:gd name="T13" fmla="*/ 239 h 488"/>
                  <a:gd name="T14" fmla="*/ 1064 w 1098"/>
                  <a:gd name="T15" fmla="*/ 178 h 488"/>
                  <a:gd name="T16" fmla="*/ 1052 w 1098"/>
                  <a:gd name="T17" fmla="*/ 118 h 488"/>
                  <a:gd name="T18" fmla="*/ 1038 w 1098"/>
                  <a:gd name="T19" fmla="*/ 58 h 488"/>
                  <a:gd name="T20" fmla="*/ 1020 w 1098"/>
                  <a:gd name="T21" fmla="*/ 0 h 488"/>
                  <a:gd name="T22" fmla="*/ 0 w 1098"/>
                  <a:gd name="T23" fmla="*/ 331 h 488"/>
                  <a:gd name="T24" fmla="*/ 0 w 1098"/>
                  <a:gd name="T25" fmla="*/ 331 h 488"/>
                  <a:gd name="T26" fmla="*/ 9 w 1098"/>
                  <a:gd name="T27" fmla="*/ 370 h 488"/>
                  <a:gd name="T28" fmla="*/ 16 w 1098"/>
                  <a:gd name="T29" fmla="*/ 409 h 488"/>
                  <a:gd name="T30" fmla="*/ 21 w 1098"/>
                  <a:gd name="T31" fmla="*/ 448 h 488"/>
                  <a:gd name="T32" fmla="*/ 25 w 1098"/>
                  <a:gd name="T33" fmla="*/ 488 h 488"/>
                  <a:gd name="T34" fmla="*/ 25 w 1098"/>
                  <a:gd name="T35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ṡḷiďê"/>
              <p:cNvSpPr>
                <a:spLocks/>
              </p:cNvSpPr>
              <p:nvPr/>
            </p:nvSpPr>
            <p:spPr bwMode="auto">
              <a:xfrm>
                <a:off x="2846465" y="4495373"/>
                <a:ext cx="380048" cy="850066"/>
              </a:xfrm>
              <a:custGeom>
                <a:avLst/>
                <a:gdLst>
                  <a:gd name="T0" fmla="*/ 332 w 490"/>
                  <a:gd name="T1" fmla="*/ 0 h 1097"/>
                  <a:gd name="T2" fmla="*/ 0 w 490"/>
                  <a:gd name="T3" fmla="*/ 1020 h 1097"/>
                  <a:gd name="T4" fmla="*/ 0 w 490"/>
                  <a:gd name="T5" fmla="*/ 1020 h 1097"/>
                  <a:gd name="T6" fmla="*/ 60 w 490"/>
                  <a:gd name="T7" fmla="*/ 1037 h 1097"/>
                  <a:gd name="T8" fmla="*/ 119 w 490"/>
                  <a:gd name="T9" fmla="*/ 1051 h 1097"/>
                  <a:gd name="T10" fmla="*/ 179 w 490"/>
                  <a:gd name="T11" fmla="*/ 1063 h 1097"/>
                  <a:gd name="T12" fmla="*/ 240 w 490"/>
                  <a:gd name="T13" fmla="*/ 1074 h 1097"/>
                  <a:gd name="T14" fmla="*/ 302 w 490"/>
                  <a:gd name="T15" fmla="*/ 1084 h 1097"/>
                  <a:gd name="T16" fmla="*/ 363 w 490"/>
                  <a:gd name="T17" fmla="*/ 1090 h 1097"/>
                  <a:gd name="T18" fmla="*/ 427 w 490"/>
                  <a:gd name="T19" fmla="*/ 1094 h 1097"/>
                  <a:gd name="T20" fmla="*/ 490 w 490"/>
                  <a:gd name="T21" fmla="*/ 1097 h 1097"/>
                  <a:gd name="T22" fmla="*/ 490 w 490"/>
                  <a:gd name="T23" fmla="*/ 25 h 1097"/>
                  <a:gd name="T24" fmla="*/ 490 w 490"/>
                  <a:gd name="T25" fmla="*/ 25 h 1097"/>
                  <a:gd name="T26" fmla="*/ 449 w 490"/>
                  <a:gd name="T27" fmla="*/ 22 h 1097"/>
                  <a:gd name="T28" fmla="*/ 410 w 490"/>
                  <a:gd name="T29" fmla="*/ 17 h 1097"/>
                  <a:gd name="T30" fmla="*/ 371 w 490"/>
                  <a:gd name="T31" fmla="*/ 8 h 1097"/>
                  <a:gd name="T32" fmla="*/ 332 w 490"/>
                  <a:gd name="T33" fmla="*/ 0 h 1097"/>
                  <a:gd name="T34" fmla="*/ 332 w 490"/>
                  <a:gd name="T35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slïďê"/>
              <p:cNvSpPr>
                <a:spLocks/>
              </p:cNvSpPr>
              <p:nvPr/>
            </p:nvSpPr>
            <p:spPr bwMode="auto">
              <a:xfrm>
                <a:off x="3470053" y="2576522"/>
                <a:ext cx="600321" cy="848514"/>
              </a:xfrm>
              <a:custGeom>
                <a:avLst/>
                <a:gdLst>
                  <a:gd name="T0" fmla="*/ 141 w 773"/>
                  <a:gd name="T1" fmla="*/ 1094 h 1094"/>
                  <a:gd name="T2" fmla="*/ 773 w 773"/>
                  <a:gd name="T3" fmla="*/ 226 h 1094"/>
                  <a:gd name="T4" fmla="*/ 773 w 773"/>
                  <a:gd name="T5" fmla="*/ 226 h 1094"/>
                  <a:gd name="T6" fmla="*/ 721 w 773"/>
                  <a:gd name="T7" fmla="*/ 191 h 1094"/>
                  <a:gd name="T8" fmla="*/ 668 w 773"/>
                  <a:gd name="T9" fmla="*/ 158 h 1094"/>
                  <a:gd name="T10" fmla="*/ 616 w 773"/>
                  <a:gd name="T11" fmla="*/ 127 h 1094"/>
                  <a:gd name="T12" fmla="*/ 561 w 773"/>
                  <a:gd name="T13" fmla="*/ 98 h 1094"/>
                  <a:gd name="T14" fmla="*/ 506 w 773"/>
                  <a:gd name="T15" fmla="*/ 71 h 1094"/>
                  <a:gd name="T16" fmla="*/ 448 w 773"/>
                  <a:gd name="T17" fmla="*/ 45 h 1094"/>
                  <a:gd name="T18" fmla="*/ 390 w 773"/>
                  <a:gd name="T19" fmla="*/ 23 h 1094"/>
                  <a:gd name="T20" fmla="*/ 332 w 773"/>
                  <a:gd name="T21" fmla="*/ 0 h 1094"/>
                  <a:gd name="T22" fmla="*/ 0 w 773"/>
                  <a:gd name="T23" fmla="*/ 1021 h 1094"/>
                  <a:gd name="T24" fmla="*/ 0 w 773"/>
                  <a:gd name="T25" fmla="*/ 1021 h 1094"/>
                  <a:gd name="T26" fmla="*/ 36 w 773"/>
                  <a:gd name="T27" fmla="*/ 1036 h 1094"/>
                  <a:gd name="T28" fmla="*/ 73 w 773"/>
                  <a:gd name="T29" fmla="*/ 1053 h 1094"/>
                  <a:gd name="T30" fmla="*/ 108 w 773"/>
                  <a:gd name="T31" fmla="*/ 1072 h 1094"/>
                  <a:gd name="T32" fmla="*/ 141 w 773"/>
                  <a:gd name="T33" fmla="*/ 1094 h 1094"/>
                  <a:gd name="T34" fmla="*/ 141 w 773"/>
                  <a:gd name="T35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ṡḻíḋe"/>
              <p:cNvSpPr>
                <a:spLocks/>
              </p:cNvSpPr>
              <p:nvPr/>
            </p:nvSpPr>
            <p:spPr bwMode="auto">
              <a:xfrm>
                <a:off x="3288561" y="4495373"/>
                <a:ext cx="380048" cy="850066"/>
              </a:xfrm>
              <a:custGeom>
                <a:avLst/>
                <a:gdLst>
                  <a:gd name="T0" fmla="*/ 0 w 490"/>
                  <a:gd name="T1" fmla="*/ 25 h 1097"/>
                  <a:gd name="T2" fmla="*/ 0 w 490"/>
                  <a:gd name="T3" fmla="*/ 1097 h 1097"/>
                  <a:gd name="T4" fmla="*/ 0 w 490"/>
                  <a:gd name="T5" fmla="*/ 1097 h 1097"/>
                  <a:gd name="T6" fmla="*/ 63 w 490"/>
                  <a:gd name="T7" fmla="*/ 1094 h 1097"/>
                  <a:gd name="T8" fmla="*/ 127 w 490"/>
                  <a:gd name="T9" fmla="*/ 1090 h 1097"/>
                  <a:gd name="T10" fmla="*/ 188 w 490"/>
                  <a:gd name="T11" fmla="*/ 1084 h 1097"/>
                  <a:gd name="T12" fmla="*/ 250 w 490"/>
                  <a:gd name="T13" fmla="*/ 1074 h 1097"/>
                  <a:gd name="T14" fmla="*/ 311 w 490"/>
                  <a:gd name="T15" fmla="*/ 1063 h 1097"/>
                  <a:gd name="T16" fmla="*/ 371 w 490"/>
                  <a:gd name="T17" fmla="*/ 1051 h 1097"/>
                  <a:gd name="T18" fmla="*/ 430 w 490"/>
                  <a:gd name="T19" fmla="*/ 1037 h 1097"/>
                  <a:gd name="T20" fmla="*/ 490 w 490"/>
                  <a:gd name="T21" fmla="*/ 1020 h 1097"/>
                  <a:gd name="T22" fmla="*/ 158 w 490"/>
                  <a:gd name="T23" fmla="*/ 0 h 1097"/>
                  <a:gd name="T24" fmla="*/ 158 w 490"/>
                  <a:gd name="T25" fmla="*/ 0 h 1097"/>
                  <a:gd name="T26" fmla="*/ 119 w 490"/>
                  <a:gd name="T27" fmla="*/ 8 h 1097"/>
                  <a:gd name="T28" fmla="*/ 80 w 490"/>
                  <a:gd name="T29" fmla="*/ 17 h 1097"/>
                  <a:gd name="T30" fmla="*/ 41 w 490"/>
                  <a:gd name="T31" fmla="*/ 22 h 1097"/>
                  <a:gd name="T32" fmla="*/ 0 w 490"/>
                  <a:gd name="T33" fmla="*/ 25 h 1097"/>
                  <a:gd name="T34" fmla="*/ 0 w 490"/>
                  <a:gd name="T35" fmla="*/ 2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ṣḷîďê"/>
              <p:cNvSpPr>
                <a:spLocks/>
              </p:cNvSpPr>
              <p:nvPr/>
            </p:nvSpPr>
            <p:spPr bwMode="auto">
              <a:xfrm>
                <a:off x="3829935" y="3952448"/>
                <a:ext cx="851618" cy="380047"/>
              </a:xfrm>
              <a:custGeom>
                <a:avLst/>
                <a:gdLst>
                  <a:gd name="T0" fmla="*/ 25 w 1098"/>
                  <a:gd name="T1" fmla="*/ 0 h 489"/>
                  <a:gd name="T2" fmla="*/ 25 w 1098"/>
                  <a:gd name="T3" fmla="*/ 0 h 489"/>
                  <a:gd name="T4" fmla="*/ 21 w 1098"/>
                  <a:gd name="T5" fmla="*/ 40 h 489"/>
                  <a:gd name="T6" fmla="*/ 16 w 1098"/>
                  <a:gd name="T7" fmla="*/ 80 h 489"/>
                  <a:gd name="T8" fmla="*/ 9 w 1098"/>
                  <a:gd name="T9" fmla="*/ 119 h 489"/>
                  <a:gd name="T10" fmla="*/ 0 w 1098"/>
                  <a:gd name="T11" fmla="*/ 157 h 489"/>
                  <a:gd name="T12" fmla="*/ 1020 w 1098"/>
                  <a:gd name="T13" fmla="*/ 489 h 489"/>
                  <a:gd name="T14" fmla="*/ 1020 w 1098"/>
                  <a:gd name="T15" fmla="*/ 489 h 489"/>
                  <a:gd name="T16" fmla="*/ 1038 w 1098"/>
                  <a:gd name="T17" fmla="*/ 430 h 489"/>
                  <a:gd name="T18" fmla="*/ 1052 w 1098"/>
                  <a:gd name="T19" fmla="*/ 371 h 489"/>
                  <a:gd name="T20" fmla="*/ 1064 w 1098"/>
                  <a:gd name="T21" fmla="*/ 310 h 489"/>
                  <a:gd name="T22" fmla="*/ 1075 w 1098"/>
                  <a:gd name="T23" fmla="*/ 250 h 489"/>
                  <a:gd name="T24" fmla="*/ 1085 w 1098"/>
                  <a:gd name="T25" fmla="*/ 188 h 489"/>
                  <a:gd name="T26" fmla="*/ 1090 w 1098"/>
                  <a:gd name="T27" fmla="*/ 126 h 489"/>
                  <a:gd name="T28" fmla="*/ 1095 w 1098"/>
                  <a:gd name="T29" fmla="*/ 63 h 489"/>
                  <a:gd name="T30" fmla="*/ 1098 w 1098"/>
                  <a:gd name="T31" fmla="*/ 0 h 489"/>
                  <a:gd name="T32" fmla="*/ 25 w 1098"/>
                  <a:gd name="T3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8" h="489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S1íḋe"/>
              <p:cNvSpPr>
                <a:spLocks/>
              </p:cNvSpPr>
              <p:nvPr/>
            </p:nvSpPr>
            <p:spPr bwMode="auto">
              <a:xfrm>
                <a:off x="3755477" y="4133941"/>
                <a:ext cx="846963" cy="600319"/>
              </a:xfrm>
              <a:custGeom>
                <a:avLst/>
                <a:gdLst>
                  <a:gd name="T0" fmla="*/ 0 w 1093"/>
                  <a:gd name="T1" fmla="*/ 143 h 773"/>
                  <a:gd name="T2" fmla="*/ 868 w 1093"/>
                  <a:gd name="T3" fmla="*/ 773 h 773"/>
                  <a:gd name="T4" fmla="*/ 868 w 1093"/>
                  <a:gd name="T5" fmla="*/ 773 h 773"/>
                  <a:gd name="T6" fmla="*/ 902 w 1093"/>
                  <a:gd name="T7" fmla="*/ 722 h 773"/>
                  <a:gd name="T8" fmla="*/ 934 w 1093"/>
                  <a:gd name="T9" fmla="*/ 670 h 773"/>
                  <a:gd name="T10" fmla="*/ 965 w 1093"/>
                  <a:gd name="T11" fmla="*/ 616 h 773"/>
                  <a:gd name="T12" fmla="*/ 995 w 1093"/>
                  <a:gd name="T13" fmla="*/ 561 h 773"/>
                  <a:gd name="T14" fmla="*/ 1022 w 1093"/>
                  <a:gd name="T15" fmla="*/ 506 h 773"/>
                  <a:gd name="T16" fmla="*/ 1047 w 1093"/>
                  <a:gd name="T17" fmla="*/ 449 h 773"/>
                  <a:gd name="T18" fmla="*/ 1071 w 1093"/>
                  <a:gd name="T19" fmla="*/ 392 h 773"/>
                  <a:gd name="T20" fmla="*/ 1093 w 1093"/>
                  <a:gd name="T21" fmla="*/ 332 h 773"/>
                  <a:gd name="T22" fmla="*/ 73 w 1093"/>
                  <a:gd name="T23" fmla="*/ 0 h 773"/>
                  <a:gd name="T24" fmla="*/ 73 w 1093"/>
                  <a:gd name="T25" fmla="*/ 0 h 773"/>
                  <a:gd name="T26" fmla="*/ 57 w 1093"/>
                  <a:gd name="T27" fmla="*/ 38 h 773"/>
                  <a:gd name="T28" fmla="*/ 39 w 1093"/>
                  <a:gd name="T29" fmla="*/ 74 h 773"/>
                  <a:gd name="T30" fmla="*/ 20 w 1093"/>
                  <a:gd name="T31" fmla="*/ 109 h 773"/>
                  <a:gd name="T32" fmla="*/ 0 w 1093"/>
                  <a:gd name="T33" fmla="*/ 143 h 773"/>
                  <a:gd name="T34" fmla="*/ 0 w 1093"/>
                  <a:gd name="T35" fmla="*/ 14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šľïḓe"/>
              <p:cNvSpPr>
                <a:spLocks/>
              </p:cNvSpPr>
              <p:nvPr/>
            </p:nvSpPr>
            <p:spPr bwMode="auto">
              <a:xfrm>
                <a:off x="1912633" y="4133941"/>
                <a:ext cx="846963" cy="600319"/>
              </a:xfrm>
              <a:custGeom>
                <a:avLst/>
                <a:gdLst>
                  <a:gd name="T0" fmla="*/ 1020 w 1093"/>
                  <a:gd name="T1" fmla="*/ 0 h 773"/>
                  <a:gd name="T2" fmla="*/ 0 w 1093"/>
                  <a:gd name="T3" fmla="*/ 332 h 773"/>
                  <a:gd name="T4" fmla="*/ 0 w 1093"/>
                  <a:gd name="T5" fmla="*/ 332 h 773"/>
                  <a:gd name="T6" fmla="*/ 22 w 1093"/>
                  <a:gd name="T7" fmla="*/ 392 h 773"/>
                  <a:gd name="T8" fmla="*/ 46 w 1093"/>
                  <a:gd name="T9" fmla="*/ 449 h 773"/>
                  <a:gd name="T10" fmla="*/ 71 w 1093"/>
                  <a:gd name="T11" fmla="*/ 506 h 773"/>
                  <a:gd name="T12" fmla="*/ 98 w 1093"/>
                  <a:gd name="T13" fmla="*/ 561 h 773"/>
                  <a:gd name="T14" fmla="*/ 128 w 1093"/>
                  <a:gd name="T15" fmla="*/ 616 h 773"/>
                  <a:gd name="T16" fmla="*/ 159 w 1093"/>
                  <a:gd name="T17" fmla="*/ 670 h 773"/>
                  <a:gd name="T18" fmla="*/ 191 w 1093"/>
                  <a:gd name="T19" fmla="*/ 722 h 773"/>
                  <a:gd name="T20" fmla="*/ 225 w 1093"/>
                  <a:gd name="T21" fmla="*/ 773 h 773"/>
                  <a:gd name="T22" fmla="*/ 1093 w 1093"/>
                  <a:gd name="T23" fmla="*/ 143 h 773"/>
                  <a:gd name="T24" fmla="*/ 1093 w 1093"/>
                  <a:gd name="T25" fmla="*/ 143 h 773"/>
                  <a:gd name="T26" fmla="*/ 1073 w 1093"/>
                  <a:gd name="T27" fmla="*/ 109 h 773"/>
                  <a:gd name="T28" fmla="*/ 1054 w 1093"/>
                  <a:gd name="T29" fmla="*/ 74 h 773"/>
                  <a:gd name="T30" fmla="*/ 1036 w 1093"/>
                  <a:gd name="T31" fmla="*/ 38 h 773"/>
                  <a:gd name="T32" fmla="*/ 1020 w 1093"/>
                  <a:gd name="T33" fmla="*/ 0 h 773"/>
                  <a:gd name="T34" fmla="*/ 1020 w 1093"/>
                  <a:gd name="T35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śľíḍé"/>
              <p:cNvSpPr>
                <a:spLocks/>
              </p:cNvSpPr>
              <p:nvPr/>
            </p:nvSpPr>
            <p:spPr bwMode="auto">
              <a:xfrm>
                <a:off x="3631380" y="4295267"/>
                <a:ext cx="760095" cy="760095"/>
              </a:xfrm>
              <a:custGeom>
                <a:avLst/>
                <a:gdLst>
                  <a:gd name="T0" fmla="*/ 0 w 980"/>
                  <a:gd name="T1" fmla="*/ 113 h 981"/>
                  <a:gd name="T2" fmla="*/ 631 w 980"/>
                  <a:gd name="T3" fmla="*/ 981 h 981"/>
                  <a:gd name="T4" fmla="*/ 631 w 980"/>
                  <a:gd name="T5" fmla="*/ 981 h 981"/>
                  <a:gd name="T6" fmla="*/ 679 w 980"/>
                  <a:gd name="T7" fmla="*/ 942 h 981"/>
                  <a:gd name="T8" fmla="*/ 727 w 980"/>
                  <a:gd name="T9" fmla="*/ 902 h 981"/>
                  <a:gd name="T10" fmla="*/ 773 w 980"/>
                  <a:gd name="T11" fmla="*/ 860 h 981"/>
                  <a:gd name="T12" fmla="*/ 817 w 980"/>
                  <a:gd name="T13" fmla="*/ 817 h 981"/>
                  <a:gd name="T14" fmla="*/ 860 w 980"/>
                  <a:gd name="T15" fmla="*/ 773 h 981"/>
                  <a:gd name="T16" fmla="*/ 902 w 980"/>
                  <a:gd name="T17" fmla="*/ 727 h 981"/>
                  <a:gd name="T18" fmla="*/ 942 w 980"/>
                  <a:gd name="T19" fmla="*/ 680 h 981"/>
                  <a:gd name="T20" fmla="*/ 980 w 980"/>
                  <a:gd name="T21" fmla="*/ 631 h 981"/>
                  <a:gd name="T22" fmla="*/ 113 w 980"/>
                  <a:gd name="T23" fmla="*/ 0 h 981"/>
                  <a:gd name="T24" fmla="*/ 113 w 980"/>
                  <a:gd name="T25" fmla="*/ 0 h 981"/>
                  <a:gd name="T26" fmla="*/ 86 w 980"/>
                  <a:gd name="T27" fmla="*/ 31 h 981"/>
                  <a:gd name="T28" fmla="*/ 59 w 980"/>
                  <a:gd name="T29" fmla="*/ 60 h 981"/>
                  <a:gd name="T30" fmla="*/ 30 w 980"/>
                  <a:gd name="T31" fmla="*/ 88 h 981"/>
                  <a:gd name="T32" fmla="*/ 0 w 980"/>
                  <a:gd name="T33" fmla="*/ 113 h 981"/>
                  <a:gd name="T34" fmla="*/ 0 w 980"/>
                  <a:gd name="T35" fmla="*/ 11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Slïḍé"/>
              <p:cNvSpPr>
                <a:spLocks/>
              </p:cNvSpPr>
              <p:nvPr/>
            </p:nvSpPr>
            <p:spPr bwMode="auto">
              <a:xfrm>
                <a:off x="3470053" y="4419364"/>
                <a:ext cx="600321" cy="846963"/>
              </a:xfrm>
              <a:custGeom>
                <a:avLst/>
                <a:gdLst>
                  <a:gd name="T0" fmla="*/ 0 w 773"/>
                  <a:gd name="T1" fmla="*/ 73 h 1093"/>
                  <a:gd name="T2" fmla="*/ 332 w 773"/>
                  <a:gd name="T3" fmla="*/ 1093 h 1093"/>
                  <a:gd name="T4" fmla="*/ 332 w 773"/>
                  <a:gd name="T5" fmla="*/ 1093 h 1093"/>
                  <a:gd name="T6" fmla="*/ 390 w 773"/>
                  <a:gd name="T7" fmla="*/ 1071 h 1093"/>
                  <a:gd name="T8" fmla="*/ 448 w 773"/>
                  <a:gd name="T9" fmla="*/ 1049 h 1093"/>
                  <a:gd name="T10" fmla="*/ 506 w 773"/>
                  <a:gd name="T11" fmla="*/ 1023 h 1093"/>
                  <a:gd name="T12" fmla="*/ 561 w 773"/>
                  <a:gd name="T13" fmla="*/ 995 h 1093"/>
                  <a:gd name="T14" fmla="*/ 616 w 773"/>
                  <a:gd name="T15" fmla="*/ 967 h 1093"/>
                  <a:gd name="T16" fmla="*/ 668 w 773"/>
                  <a:gd name="T17" fmla="*/ 936 h 1093"/>
                  <a:gd name="T18" fmla="*/ 721 w 773"/>
                  <a:gd name="T19" fmla="*/ 902 h 1093"/>
                  <a:gd name="T20" fmla="*/ 773 w 773"/>
                  <a:gd name="T21" fmla="*/ 868 h 1093"/>
                  <a:gd name="T22" fmla="*/ 141 w 773"/>
                  <a:gd name="T23" fmla="*/ 0 h 1093"/>
                  <a:gd name="T24" fmla="*/ 141 w 773"/>
                  <a:gd name="T25" fmla="*/ 0 h 1093"/>
                  <a:gd name="T26" fmla="*/ 108 w 773"/>
                  <a:gd name="T27" fmla="*/ 22 h 1093"/>
                  <a:gd name="T28" fmla="*/ 73 w 773"/>
                  <a:gd name="T29" fmla="*/ 41 h 1093"/>
                  <a:gd name="T30" fmla="*/ 36 w 773"/>
                  <a:gd name="T31" fmla="*/ 58 h 1093"/>
                  <a:gd name="T32" fmla="*/ 0 w 773"/>
                  <a:gd name="T33" fmla="*/ 73 h 1093"/>
                  <a:gd name="T34" fmla="*/ 0 w 773"/>
                  <a:gd name="T35" fmla="*/ 7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ṩḷiḓé"/>
              <p:cNvSpPr>
                <a:spLocks/>
              </p:cNvSpPr>
              <p:nvPr/>
            </p:nvSpPr>
            <p:spPr bwMode="auto">
              <a:xfrm>
                <a:off x="1833521" y="3952448"/>
                <a:ext cx="851618" cy="380047"/>
              </a:xfrm>
              <a:custGeom>
                <a:avLst/>
                <a:gdLst>
                  <a:gd name="T0" fmla="*/ 1073 w 1098"/>
                  <a:gd name="T1" fmla="*/ 0 h 489"/>
                  <a:gd name="T2" fmla="*/ 0 w 1098"/>
                  <a:gd name="T3" fmla="*/ 0 h 489"/>
                  <a:gd name="T4" fmla="*/ 0 w 1098"/>
                  <a:gd name="T5" fmla="*/ 0 h 489"/>
                  <a:gd name="T6" fmla="*/ 3 w 1098"/>
                  <a:gd name="T7" fmla="*/ 63 h 489"/>
                  <a:gd name="T8" fmla="*/ 8 w 1098"/>
                  <a:gd name="T9" fmla="*/ 126 h 489"/>
                  <a:gd name="T10" fmla="*/ 13 w 1098"/>
                  <a:gd name="T11" fmla="*/ 188 h 489"/>
                  <a:gd name="T12" fmla="*/ 23 w 1098"/>
                  <a:gd name="T13" fmla="*/ 250 h 489"/>
                  <a:gd name="T14" fmla="*/ 34 w 1098"/>
                  <a:gd name="T15" fmla="*/ 310 h 489"/>
                  <a:gd name="T16" fmla="*/ 46 w 1098"/>
                  <a:gd name="T17" fmla="*/ 371 h 489"/>
                  <a:gd name="T18" fmla="*/ 60 w 1098"/>
                  <a:gd name="T19" fmla="*/ 430 h 489"/>
                  <a:gd name="T20" fmla="*/ 78 w 1098"/>
                  <a:gd name="T21" fmla="*/ 489 h 489"/>
                  <a:gd name="T22" fmla="*/ 1098 w 1098"/>
                  <a:gd name="T23" fmla="*/ 157 h 489"/>
                  <a:gd name="T24" fmla="*/ 1098 w 1098"/>
                  <a:gd name="T25" fmla="*/ 157 h 489"/>
                  <a:gd name="T26" fmla="*/ 1089 w 1098"/>
                  <a:gd name="T27" fmla="*/ 119 h 489"/>
                  <a:gd name="T28" fmla="*/ 1082 w 1098"/>
                  <a:gd name="T29" fmla="*/ 80 h 489"/>
                  <a:gd name="T30" fmla="*/ 1077 w 1098"/>
                  <a:gd name="T31" fmla="*/ 40 h 489"/>
                  <a:gd name="T32" fmla="*/ 1073 w 1098"/>
                  <a:gd name="T33" fmla="*/ 0 h 489"/>
                  <a:gd name="T34" fmla="*/ 1073 w 1098"/>
                  <a:gd name="T3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9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ṩľiḓê"/>
              <p:cNvSpPr>
                <a:spLocks/>
              </p:cNvSpPr>
              <p:nvPr/>
            </p:nvSpPr>
            <p:spPr bwMode="auto">
              <a:xfrm>
                <a:off x="2446251" y="4419364"/>
                <a:ext cx="598769" cy="846963"/>
              </a:xfrm>
              <a:custGeom>
                <a:avLst/>
                <a:gdLst>
                  <a:gd name="T0" fmla="*/ 631 w 772"/>
                  <a:gd name="T1" fmla="*/ 0 h 1093"/>
                  <a:gd name="T2" fmla="*/ 0 w 772"/>
                  <a:gd name="T3" fmla="*/ 868 h 1093"/>
                  <a:gd name="T4" fmla="*/ 0 w 772"/>
                  <a:gd name="T5" fmla="*/ 868 h 1093"/>
                  <a:gd name="T6" fmla="*/ 51 w 772"/>
                  <a:gd name="T7" fmla="*/ 902 h 1093"/>
                  <a:gd name="T8" fmla="*/ 104 w 772"/>
                  <a:gd name="T9" fmla="*/ 936 h 1093"/>
                  <a:gd name="T10" fmla="*/ 156 w 772"/>
                  <a:gd name="T11" fmla="*/ 967 h 1093"/>
                  <a:gd name="T12" fmla="*/ 211 w 772"/>
                  <a:gd name="T13" fmla="*/ 995 h 1093"/>
                  <a:gd name="T14" fmla="*/ 266 w 772"/>
                  <a:gd name="T15" fmla="*/ 1023 h 1093"/>
                  <a:gd name="T16" fmla="*/ 324 w 772"/>
                  <a:gd name="T17" fmla="*/ 1049 h 1093"/>
                  <a:gd name="T18" fmla="*/ 382 w 772"/>
                  <a:gd name="T19" fmla="*/ 1071 h 1093"/>
                  <a:gd name="T20" fmla="*/ 440 w 772"/>
                  <a:gd name="T21" fmla="*/ 1093 h 1093"/>
                  <a:gd name="T22" fmla="*/ 772 w 772"/>
                  <a:gd name="T23" fmla="*/ 73 h 1093"/>
                  <a:gd name="T24" fmla="*/ 772 w 772"/>
                  <a:gd name="T25" fmla="*/ 73 h 1093"/>
                  <a:gd name="T26" fmla="*/ 736 w 772"/>
                  <a:gd name="T27" fmla="*/ 58 h 1093"/>
                  <a:gd name="T28" fmla="*/ 699 w 772"/>
                  <a:gd name="T29" fmla="*/ 41 h 1093"/>
                  <a:gd name="T30" fmla="*/ 664 w 772"/>
                  <a:gd name="T31" fmla="*/ 22 h 1093"/>
                  <a:gd name="T32" fmla="*/ 631 w 772"/>
                  <a:gd name="T33" fmla="*/ 0 h 1093"/>
                  <a:gd name="T34" fmla="*/ 631 w 772"/>
                  <a:gd name="T35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2" h="1093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ṣḻïde"/>
              <p:cNvSpPr>
                <a:spLocks/>
              </p:cNvSpPr>
              <p:nvPr/>
            </p:nvSpPr>
            <p:spPr bwMode="auto">
              <a:xfrm>
                <a:off x="1833521" y="3511904"/>
                <a:ext cx="851618" cy="378496"/>
              </a:xfrm>
              <a:custGeom>
                <a:avLst/>
                <a:gdLst>
                  <a:gd name="T0" fmla="*/ 1098 w 1098"/>
                  <a:gd name="T1" fmla="*/ 331 h 488"/>
                  <a:gd name="T2" fmla="*/ 78 w 1098"/>
                  <a:gd name="T3" fmla="*/ 0 h 488"/>
                  <a:gd name="T4" fmla="*/ 78 w 1098"/>
                  <a:gd name="T5" fmla="*/ 0 h 488"/>
                  <a:gd name="T6" fmla="*/ 60 w 1098"/>
                  <a:gd name="T7" fmla="*/ 58 h 488"/>
                  <a:gd name="T8" fmla="*/ 46 w 1098"/>
                  <a:gd name="T9" fmla="*/ 118 h 488"/>
                  <a:gd name="T10" fmla="*/ 34 w 1098"/>
                  <a:gd name="T11" fmla="*/ 178 h 488"/>
                  <a:gd name="T12" fmla="*/ 23 w 1098"/>
                  <a:gd name="T13" fmla="*/ 239 h 488"/>
                  <a:gd name="T14" fmla="*/ 13 w 1098"/>
                  <a:gd name="T15" fmla="*/ 300 h 488"/>
                  <a:gd name="T16" fmla="*/ 8 w 1098"/>
                  <a:gd name="T17" fmla="*/ 363 h 488"/>
                  <a:gd name="T18" fmla="*/ 3 w 1098"/>
                  <a:gd name="T19" fmla="*/ 425 h 488"/>
                  <a:gd name="T20" fmla="*/ 0 w 1098"/>
                  <a:gd name="T21" fmla="*/ 488 h 488"/>
                  <a:gd name="T22" fmla="*/ 1073 w 1098"/>
                  <a:gd name="T23" fmla="*/ 488 h 488"/>
                  <a:gd name="T24" fmla="*/ 1073 w 1098"/>
                  <a:gd name="T25" fmla="*/ 488 h 488"/>
                  <a:gd name="T26" fmla="*/ 1077 w 1098"/>
                  <a:gd name="T27" fmla="*/ 448 h 488"/>
                  <a:gd name="T28" fmla="*/ 1082 w 1098"/>
                  <a:gd name="T29" fmla="*/ 409 h 488"/>
                  <a:gd name="T30" fmla="*/ 1089 w 1098"/>
                  <a:gd name="T31" fmla="*/ 370 h 488"/>
                  <a:gd name="T32" fmla="*/ 1098 w 1098"/>
                  <a:gd name="T33" fmla="*/ 331 h 488"/>
                  <a:gd name="T34" fmla="*/ 1098 w 1098"/>
                  <a:gd name="T35" fmla="*/ 33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şļîḍe"/>
              <p:cNvSpPr>
                <a:spLocks/>
              </p:cNvSpPr>
              <p:nvPr/>
            </p:nvSpPr>
            <p:spPr bwMode="auto">
              <a:xfrm>
                <a:off x="2444700" y="2576522"/>
                <a:ext cx="600321" cy="848514"/>
              </a:xfrm>
              <a:custGeom>
                <a:avLst/>
                <a:gdLst>
                  <a:gd name="T0" fmla="*/ 773 w 773"/>
                  <a:gd name="T1" fmla="*/ 1021 h 1094"/>
                  <a:gd name="T2" fmla="*/ 441 w 773"/>
                  <a:gd name="T3" fmla="*/ 0 h 1094"/>
                  <a:gd name="T4" fmla="*/ 441 w 773"/>
                  <a:gd name="T5" fmla="*/ 0 h 1094"/>
                  <a:gd name="T6" fmla="*/ 383 w 773"/>
                  <a:gd name="T7" fmla="*/ 23 h 1094"/>
                  <a:gd name="T8" fmla="*/ 325 w 773"/>
                  <a:gd name="T9" fmla="*/ 45 h 1094"/>
                  <a:gd name="T10" fmla="*/ 267 w 773"/>
                  <a:gd name="T11" fmla="*/ 71 h 1094"/>
                  <a:gd name="T12" fmla="*/ 212 w 773"/>
                  <a:gd name="T13" fmla="*/ 98 h 1094"/>
                  <a:gd name="T14" fmla="*/ 157 w 773"/>
                  <a:gd name="T15" fmla="*/ 127 h 1094"/>
                  <a:gd name="T16" fmla="*/ 105 w 773"/>
                  <a:gd name="T17" fmla="*/ 158 h 1094"/>
                  <a:gd name="T18" fmla="*/ 52 w 773"/>
                  <a:gd name="T19" fmla="*/ 191 h 1094"/>
                  <a:gd name="T20" fmla="*/ 0 w 773"/>
                  <a:gd name="T21" fmla="*/ 226 h 1094"/>
                  <a:gd name="T22" fmla="*/ 632 w 773"/>
                  <a:gd name="T23" fmla="*/ 1094 h 1094"/>
                  <a:gd name="T24" fmla="*/ 632 w 773"/>
                  <a:gd name="T25" fmla="*/ 1094 h 1094"/>
                  <a:gd name="T26" fmla="*/ 665 w 773"/>
                  <a:gd name="T27" fmla="*/ 1072 h 1094"/>
                  <a:gd name="T28" fmla="*/ 700 w 773"/>
                  <a:gd name="T29" fmla="*/ 1053 h 1094"/>
                  <a:gd name="T30" fmla="*/ 737 w 773"/>
                  <a:gd name="T31" fmla="*/ 1036 h 1094"/>
                  <a:gd name="T32" fmla="*/ 773 w 773"/>
                  <a:gd name="T33" fmla="*/ 1021 h 1094"/>
                  <a:gd name="T34" fmla="*/ 773 w 773"/>
                  <a:gd name="T35" fmla="*/ 1021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iḓê"/>
              <p:cNvSpPr>
                <a:spLocks/>
              </p:cNvSpPr>
              <p:nvPr/>
            </p:nvSpPr>
            <p:spPr bwMode="auto">
              <a:xfrm>
                <a:off x="1912633" y="3110139"/>
                <a:ext cx="846963" cy="598769"/>
              </a:xfrm>
              <a:custGeom>
                <a:avLst/>
                <a:gdLst>
                  <a:gd name="T0" fmla="*/ 1093 w 1093"/>
                  <a:gd name="T1" fmla="*/ 630 h 771"/>
                  <a:gd name="T2" fmla="*/ 225 w 1093"/>
                  <a:gd name="T3" fmla="*/ 0 h 771"/>
                  <a:gd name="T4" fmla="*/ 225 w 1093"/>
                  <a:gd name="T5" fmla="*/ 0 h 771"/>
                  <a:gd name="T6" fmla="*/ 191 w 1093"/>
                  <a:gd name="T7" fmla="*/ 51 h 771"/>
                  <a:gd name="T8" fmla="*/ 159 w 1093"/>
                  <a:gd name="T9" fmla="*/ 103 h 771"/>
                  <a:gd name="T10" fmla="*/ 128 w 1093"/>
                  <a:gd name="T11" fmla="*/ 157 h 771"/>
                  <a:gd name="T12" fmla="*/ 98 w 1093"/>
                  <a:gd name="T13" fmla="*/ 211 h 771"/>
                  <a:gd name="T14" fmla="*/ 71 w 1093"/>
                  <a:gd name="T15" fmla="*/ 267 h 771"/>
                  <a:gd name="T16" fmla="*/ 46 w 1093"/>
                  <a:gd name="T17" fmla="*/ 324 h 771"/>
                  <a:gd name="T18" fmla="*/ 22 w 1093"/>
                  <a:gd name="T19" fmla="*/ 381 h 771"/>
                  <a:gd name="T20" fmla="*/ 0 w 1093"/>
                  <a:gd name="T21" fmla="*/ 441 h 771"/>
                  <a:gd name="T22" fmla="*/ 1020 w 1093"/>
                  <a:gd name="T23" fmla="*/ 771 h 771"/>
                  <a:gd name="T24" fmla="*/ 1020 w 1093"/>
                  <a:gd name="T25" fmla="*/ 771 h 771"/>
                  <a:gd name="T26" fmla="*/ 1036 w 1093"/>
                  <a:gd name="T27" fmla="*/ 735 h 771"/>
                  <a:gd name="T28" fmla="*/ 1054 w 1093"/>
                  <a:gd name="T29" fmla="*/ 699 h 771"/>
                  <a:gd name="T30" fmla="*/ 1073 w 1093"/>
                  <a:gd name="T31" fmla="*/ 664 h 771"/>
                  <a:gd name="T32" fmla="*/ 1093 w 1093"/>
                  <a:gd name="T33" fmla="*/ 630 h 771"/>
                  <a:gd name="T34" fmla="*/ 1093 w 1093"/>
                  <a:gd name="T35" fmla="*/ 63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śļíḋê"/>
              <p:cNvSpPr>
                <a:spLocks/>
              </p:cNvSpPr>
              <p:nvPr/>
            </p:nvSpPr>
            <p:spPr bwMode="auto">
              <a:xfrm>
                <a:off x="2123599" y="2789038"/>
                <a:ext cx="760095" cy="760095"/>
              </a:xfrm>
              <a:custGeom>
                <a:avLst/>
                <a:gdLst>
                  <a:gd name="T0" fmla="*/ 980 w 980"/>
                  <a:gd name="T1" fmla="*/ 868 h 981"/>
                  <a:gd name="T2" fmla="*/ 349 w 980"/>
                  <a:gd name="T3" fmla="*/ 0 h 981"/>
                  <a:gd name="T4" fmla="*/ 349 w 980"/>
                  <a:gd name="T5" fmla="*/ 0 h 981"/>
                  <a:gd name="T6" fmla="*/ 301 w 980"/>
                  <a:gd name="T7" fmla="*/ 39 h 981"/>
                  <a:gd name="T8" fmla="*/ 253 w 980"/>
                  <a:gd name="T9" fmla="*/ 78 h 981"/>
                  <a:gd name="T10" fmla="*/ 207 w 980"/>
                  <a:gd name="T11" fmla="*/ 119 h 981"/>
                  <a:gd name="T12" fmla="*/ 163 w 980"/>
                  <a:gd name="T13" fmla="*/ 162 h 981"/>
                  <a:gd name="T14" fmla="*/ 120 w 980"/>
                  <a:gd name="T15" fmla="*/ 208 h 981"/>
                  <a:gd name="T16" fmla="*/ 78 w 980"/>
                  <a:gd name="T17" fmla="*/ 254 h 981"/>
                  <a:gd name="T18" fmla="*/ 38 w 980"/>
                  <a:gd name="T19" fmla="*/ 301 h 981"/>
                  <a:gd name="T20" fmla="*/ 0 w 980"/>
                  <a:gd name="T21" fmla="*/ 349 h 981"/>
                  <a:gd name="T22" fmla="*/ 867 w 980"/>
                  <a:gd name="T23" fmla="*/ 981 h 981"/>
                  <a:gd name="T24" fmla="*/ 867 w 980"/>
                  <a:gd name="T25" fmla="*/ 981 h 981"/>
                  <a:gd name="T26" fmla="*/ 894 w 980"/>
                  <a:gd name="T27" fmla="*/ 950 h 981"/>
                  <a:gd name="T28" fmla="*/ 921 w 980"/>
                  <a:gd name="T29" fmla="*/ 921 h 981"/>
                  <a:gd name="T30" fmla="*/ 950 w 980"/>
                  <a:gd name="T31" fmla="*/ 893 h 981"/>
                  <a:gd name="T32" fmla="*/ 980 w 980"/>
                  <a:gd name="T33" fmla="*/ 868 h 981"/>
                  <a:gd name="T34" fmla="*/ 980 w 980"/>
                  <a:gd name="T35" fmla="*/ 868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ṥ1ïdè"/>
              <p:cNvSpPr>
                <a:spLocks/>
              </p:cNvSpPr>
              <p:nvPr/>
            </p:nvSpPr>
            <p:spPr bwMode="auto">
              <a:xfrm>
                <a:off x="2846465" y="2498961"/>
                <a:ext cx="380048" cy="850066"/>
              </a:xfrm>
              <a:custGeom>
                <a:avLst/>
                <a:gdLst>
                  <a:gd name="T0" fmla="*/ 490 w 490"/>
                  <a:gd name="T1" fmla="*/ 1072 h 1097"/>
                  <a:gd name="T2" fmla="*/ 490 w 490"/>
                  <a:gd name="T3" fmla="*/ 0 h 1097"/>
                  <a:gd name="T4" fmla="*/ 490 w 490"/>
                  <a:gd name="T5" fmla="*/ 0 h 1097"/>
                  <a:gd name="T6" fmla="*/ 427 w 490"/>
                  <a:gd name="T7" fmla="*/ 3 h 1097"/>
                  <a:gd name="T8" fmla="*/ 363 w 490"/>
                  <a:gd name="T9" fmla="*/ 7 h 1097"/>
                  <a:gd name="T10" fmla="*/ 302 w 490"/>
                  <a:gd name="T11" fmla="*/ 13 h 1097"/>
                  <a:gd name="T12" fmla="*/ 240 w 490"/>
                  <a:gd name="T13" fmla="*/ 22 h 1097"/>
                  <a:gd name="T14" fmla="*/ 179 w 490"/>
                  <a:gd name="T15" fmla="*/ 32 h 1097"/>
                  <a:gd name="T16" fmla="*/ 119 w 490"/>
                  <a:gd name="T17" fmla="*/ 46 h 1097"/>
                  <a:gd name="T18" fmla="*/ 60 w 490"/>
                  <a:gd name="T19" fmla="*/ 60 h 1097"/>
                  <a:gd name="T20" fmla="*/ 0 w 490"/>
                  <a:gd name="T21" fmla="*/ 77 h 1097"/>
                  <a:gd name="T22" fmla="*/ 332 w 490"/>
                  <a:gd name="T23" fmla="*/ 1097 h 1097"/>
                  <a:gd name="T24" fmla="*/ 332 w 490"/>
                  <a:gd name="T25" fmla="*/ 1097 h 1097"/>
                  <a:gd name="T26" fmla="*/ 371 w 490"/>
                  <a:gd name="T27" fmla="*/ 1087 h 1097"/>
                  <a:gd name="T28" fmla="*/ 410 w 490"/>
                  <a:gd name="T29" fmla="*/ 1080 h 1097"/>
                  <a:gd name="T30" fmla="*/ 449 w 490"/>
                  <a:gd name="T31" fmla="*/ 1075 h 1097"/>
                  <a:gd name="T32" fmla="*/ 490 w 490"/>
                  <a:gd name="T33" fmla="*/ 1072 h 1097"/>
                  <a:gd name="T34" fmla="*/ 490 w 490"/>
                  <a:gd name="T35" fmla="*/ 107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şļíḍê"/>
              <p:cNvSpPr>
                <a:spLocks/>
              </p:cNvSpPr>
              <p:nvPr/>
            </p:nvSpPr>
            <p:spPr bwMode="auto">
              <a:xfrm>
                <a:off x="2123599" y="4295267"/>
                <a:ext cx="760095" cy="760095"/>
              </a:xfrm>
              <a:custGeom>
                <a:avLst/>
                <a:gdLst>
                  <a:gd name="T0" fmla="*/ 867 w 980"/>
                  <a:gd name="T1" fmla="*/ 0 h 981"/>
                  <a:gd name="T2" fmla="*/ 0 w 980"/>
                  <a:gd name="T3" fmla="*/ 631 h 981"/>
                  <a:gd name="T4" fmla="*/ 0 w 980"/>
                  <a:gd name="T5" fmla="*/ 631 h 981"/>
                  <a:gd name="T6" fmla="*/ 38 w 980"/>
                  <a:gd name="T7" fmla="*/ 680 h 981"/>
                  <a:gd name="T8" fmla="*/ 78 w 980"/>
                  <a:gd name="T9" fmla="*/ 727 h 981"/>
                  <a:gd name="T10" fmla="*/ 120 w 980"/>
                  <a:gd name="T11" fmla="*/ 773 h 981"/>
                  <a:gd name="T12" fmla="*/ 163 w 980"/>
                  <a:gd name="T13" fmla="*/ 817 h 981"/>
                  <a:gd name="T14" fmla="*/ 207 w 980"/>
                  <a:gd name="T15" fmla="*/ 860 h 981"/>
                  <a:gd name="T16" fmla="*/ 253 w 980"/>
                  <a:gd name="T17" fmla="*/ 902 h 981"/>
                  <a:gd name="T18" fmla="*/ 301 w 980"/>
                  <a:gd name="T19" fmla="*/ 942 h 981"/>
                  <a:gd name="T20" fmla="*/ 349 w 980"/>
                  <a:gd name="T21" fmla="*/ 981 h 981"/>
                  <a:gd name="T22" fmla="*/ 980 w 980"/>
                  <a:gd name="T23" fmla="*/ 113 h 981"/>
                  <a:gd name="T24" fmla="*/ 980 w 980"/>
                  <a:gd name="T25" fmla="*/ 113 h 981"/>
                  <a:gd name="T26" fmla="*/ 950 w 980"/>
                  <a:gd name="T27" fmla="*/ 88 h 981"/>
                  <a:gd name="T28" fmla="*/ 921 w 980"/>
                  <a:gd name="T29" fmla="*/ 60 h 981"/>
                  <a:gd name="T30" fmla="*/ 894 w 980"/>
                  <a:gd name="T31" fmla="*/ 31 h 981"/>
                  <a:gd name="T32" fmla="*/ 867 w 980"/>
                  <a:gd name="T33" fmla="*/ 0 h 981"/>
                  <a:gd name="T34" fmla="*/ 867 w 980"/>
                  <a:gd name="T35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ïslïďé"/>
            <p:cNvGrpSpPr/>
            <p:nvPr/>
          </p:nvGrpSpPr>
          <p:grpSpPr>
            <a:xfrm>
              <a:off x="2077903" y="1666875"/>
              <a:ext cx="2862421" cy="2879546"/>
              <a:chOff x="907879" y="2281904"/>
              <a:chExt cx="3158296" cy="3287240"/>
            </a:xfrm>
          </p:grpSpPr>
          <p:cxnSp>
            <p:nvCxnSpPr>
              <p:cNvPr id="50" name="Straight Connector 24"/>
              <p:cNvCxnSpPr/>
              <p:nvPr/>
            </p:nvCxnSpPr>
            <p:spPr>
              <a:xfrm flipV="1">
                <a:off x="2482623" y="228190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25"/>
              <p:cNvCxnSpPr/>
              <p:nvPr/>
            </p:nvCxnSpPr>
            <p:spPr>
              <a:xfrm flipV="1">
                <a:off x="2482623" y="549714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6"/>
              <p:cNvCxnSpPr/>
              <p:nvPr/>
            </p:nvCxnSpPr>
            <p:spPr>
              <a:xfrm rot="2160000" flipV="1">
                <a:off x="3431504" y="2586790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27"/>
              <p:cNvCxnSpPr/>
              <p:nvPr/>
            </p:nvCxnSpPr>
            <p:spPr>
              <a:xfrm rot="2160000" flipV="1">
                <a:off x="1537009" y="518584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8"/>
              <p:cNvCxnSpPr/>
              <p:nvPr/>
            </p:nvCxnSpPr>
            <p:spPr>
              <a:xfrm rot="4320000" flipV="1">
                <a:off x="4018698" y="339591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9"/>
              <p:cNvCxnSpPr/>
              <p:nvPr/>
            </p:nvCxnSpPr>
            <p:spPr>
              <a:xfrm rot="4320000" flipV="1">
                <a:off x="943879" y="438496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30"/>
              <p:cNvCxnSpPr/>
              <p:nvPr/>
            </p:nvCxnSpPr>
            <p:spPr>
              <a:xfrm rot="19440000">
                <a:off x="3426004" y="519539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31"/>
              <p:cNvCxnSpPr/>
              <p:nvPr/>
            </p:nvCxnSpPr>
            <p:spPr>
              <a:xfrm rot="19440000">
                <a:off x="1539142" y="2584578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32"/>
              <p:cNvCxnSpPr/>
              <p:nvPr/>
            </p:nvCxnSpPr>
            <p:spPr>
              <a:xfrm rot="17280000">
                <a:off x="4030175" y="436989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33"/>
              <p:cNvCxnSpPr/>
              <p:nvPr/>
            </p:nvCxnSpPr>
            <p:spPr>
              <a:xfrm rot="17280000">
                <a:off x="956790" y="3393699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ïṡ1îḑê"/>
            <p:cNvSpPr/>
            <p:nvPr/>
          </p:nvSpPr>
          <p:spPr>
            <a:xfrm>
              <a:off x="2596233" y="2198416"/>
              <a:ext cx="1849779" cy="18497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ḷîḍè"/>
            <p:cNvSpPr txBox="1">
              <a:spLocks/>
            </p:cNvSpPr>
            <p:nvPr/>
          </p:nvSpPr>
          <p:spPr>
            <a:xfrm>
              <a:off x="2973330" y="3239340"/>
              <a:ext cx="1095586" cy="406324"/>
            </a:xfrm>
            <a:prstGeom prst="rect">
              <a:avLst/>
            </a:prstGeom>
          </p:spPr>
          <p:txBody>
            <a:bodyPr wrap="none" lIns="0" tIns="0" rIns="0" bIns="0">
              <a:noAutofit/>
              <a:scene3d>
                <a:camera prst="orthographicFront"/>
                <a:lightRig rig="threePt" dir="t"/>
              </a:scene3d>
              <a:sp3d contourW="12700">
                <a:bevelT w="0" h="0"/>
              </a:sp3d>
            </a:bodyPr>
            <a:lstStyle/>
            <a:p>
              <a:pPr algn="ctr">
                <a:spcBef>
                  <a:spcPct val="0"/>
                </a:spcBef>
                <a:tabLst>
                  <a:tab pos="180975" algn="l"/>
                </a:tabLst>
              </a:pPr>
              <a:r>
                <a:rPr lang="en-US" altLang="ko-KR" sz="2400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11" name="iṩḻídè"/>
            <p:cNvSpPr>
              <a:spLocks/>
            </p:cNvSpPr>
            <p:nvPr/>
          </p:nvSpPr>
          <p:spPr bwMode="auto">
            <a:xfrm>
              <a:off x="3236877" y="2524062"/>
              <a:ext cx="573884" cy="57388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268912" y="2070459"/>
            <a:ext cx="2502624" cy="2517596"/>
            <a:chOff x="6907302" y="1666875"/>
            <a:chExt cx="2862421" cy="2879546"/>
          </a:xfrm>
        </p:grpSpPr>
        <p:grpSp>
          <p:nvGrpSpPr>
            <p:cNvPr id="13" name="iṩļiďê"/>
            <p:cNvGrpSpPr/>
            <p:nvPr/>
          </p:nvGrpSpPr>
          <p:grpSpPr>
            <a:xfrm>
              <a:off x="7152873" y="1926172"/>
              <a:ext cx="2395286" cy="2393983"/>
              <a:chOff x="6211860" y="2498961"/>
              <a:chExt cx="2848032" cy="2846478"/>
            </a:xfrm>
          </p:grpSpPr>
          <p:sp>
            <p:nvSpPr>
              <p:cNvPr id="30" name="ïṡļiḑê"/>
              <p:cNvSpPr>
                <a:spLocks/>
              </p:cNvSpPr>
              <p:nvPr/>
            </p:nvSpPr>
            <p:spPr bwMode="auto">
              <a:xfrm>
                <a:off x="8133816" y="3110139"/>
                <a:ext cx="846963" cy="598769"/>
              </a:xfrm>
              <a:custGeom>
                <a:avLst/>
                <a:gdLst>
                  <a:gd name="T0" fmla="*/ 73 w 1093"/>
                  <a:gd name="T1" fmla="*/ 771 h 771"/>
                  <a:gd name="T2" fmla="*/ 1093 w 1093"/>
                  <a:gd name="T3" fmla="*/ 441 h 771"/>
                  <a:gd name="T4" fmla="*/ 1093 w 1093"/>
                  <a:gd name="T5" fmla="*/ 441 h 771"/>
                  <a:gd name="T6" fmla="*/ 1071 w 1093"/>
                  <a:gd name="T7" fmla="*/ 381 h 771"/>
                  <a:gd name="T8" fmla="*/ 1047 w 1093"/>
                  <a:gd name="T9" fmla="*/ 324 h 771"/>
                  <a:gd name="T10" fmla="*/ 1022 w 1093"/>
                  <a:gd name="T11" fmla="*/ 267 h 771"/>
                  <a:gd name="T12" fmla="*/ 995 w 1093"/>
                  <a:gd name="T13" fmla="*/ 211 h 771"/>
                  <a:gd name="T14" fmla="*/ 965 w 1093"/>
                  <a:gd name="T15" fmla="*/ 157 h 771"/>
                  <a:gd name="T16" fmla="*/ 934 w 1093"/>
                  <a:gd name="T17" fmla="*/ 103 h 771"/>
                  <a:gd name="T18" fmla="*/ 902 w 1093"/>
                  <a:gd name="T19" fmla="*/ 51 h 771"/>
                  <a:gd name="T20" fmla="*/ 868 w 1093"/>
                  <a:gd name="T21" fmla="*/ 0 h 771"/>
                  <a:gd name="T22" fmla="*/ 0 w 1093"/>
                  <a:gd name="T23" fmla="*/ 630 h 771"/>
                  <a:gd name="T24" fmla="*/ 0 w 1093"/>
                  <a:gd name="T25" fmla="*/ 630 h 771"/>
                  <a:gd name="T26" fmla="*/ 20 w 1093"/>
                  <a:gd name="T27" fmla="*/ 664 h 771"/>
                  <a:gd name="T28" fmla="*/ 39 w 1093"/>
                  <a:gd name="T29" fmla="*/ 699 h 771"/>
                  <a:gd name="T30" fmla="*/ 57 w 1093"/>
                  <a:gd name="T31" fmla="*/ 735 h 771"/>
                  <a:gd name="T32" fmla="*/ 73 w 1093"/>
                  <a:gd name="T33" fmla="*/ 771 h 771"/>
                  <a:gd name="T34" fmla="*/ 73 w 1093"/>
                  <a:gd name="T3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1iḍe"/>
              <p:cNvSpPr>
                <a:spLocks/>
              </p:cNvSpPr>
              <p:nvPr/>
            </p:nvSpPr>
            <p:spPr bwMode="auto">
              <a:xfrm>
                <a:off x="7666900" y="2498961"/>
                <a:ext cx="380048" cy="850066"/>
              </a:xfrm>
              <a:custGeom>
                <a:avLst/>
                <a:gdLst>
                  <a:gd name="T0" fmla="*/ 158 w 490"/>
                  <a:gd name="T1" fmla="*/ 1097 h 1097"/>
                  <a:gd name="T2" fmla="*/ 490 w 490"/>
                  <a:gd name="T3" fmla="*/ 77 h 1097"/>
                  <a:gd name="T4" fmla="*/ 490 w 490"/>
                  <a:gd name="T5" fmla="*/ 77 h 1097"/>
                  <a:gd name="T6" fmla="*/ 430 w 490"/>
                  <a:gd name="T7" fmla="*/ 60 h 1097"/>
                  <a:gd name="T8" fmla="*/ 371 w 490"/>
                  <a:gd name="T9" fmla="*/ 46 h 1097"/>
                  <a:gd name="T10" fmla="*/ 311 w 490"/>
                  <a:gd name="T11" fmla="*/ 32 h 1097"/>
                  <a:gd name="T12" fmla="*/ 250 w 490"/>
                  <a:gd name="T13" fmla="*/ 22 h 1097"/>
                  <a:gd name="T14" fmla="*/ 188 w 490"/>
                  <a:gd name="T15" fmla="*/ 13 h 1097"/>
                  <a:gd name="T16" fmla="*/ 127 w 490"/>
                  <a:gd name="T17" fmla="*/ 7 h 1097"/>
                  <a:gd name="T18" fmla="*/ 63 w 490"/>
                  <a:gd name="T19" fmla="*/ 3 h 1097"/>
                  <a:gd name="T20" fmla="*/ 0 w 490"/>
                  <a:gd name="T21" fmla="*/ 0 h 1097"/>
                  <a:gd name="T22" fmla="*/ 0 w 490"/>
                  <a:gd name="T23" fmla="*/ 1072 h 1097"/>
                  <a:gd name="T24" fmla="*/ 0 w 490"/>
                  <a:gd name="T25" fmla="*/ 1072 h 1097"/>
                  <a:gd name="T26" fmla="*/ 41 w 490"/>
                  <a:gd name="T27" fmla="*/ 1075 h 1097"/>
                  <a:gd name="T28" fmla="*/ 80 w 490"/>
                  <a:gd name="T29" fmla="*/ 1080 h 1097"/>
                  <a:gd name="T30" fmla="*/ 119 w 490"/>
                  <a:gd name="T31" fmla="*/ 1087 h 1097"/>
                  <a:gd name="T32" fmla="*/ 158 w 490"/>
                  <a:gd name="T33" fmla="*/ 1097 h 1097"/>
                  <a:gd name="T34" fmla="*/ 158 w 490"/>
                  <a:gd name="T35" fmla="*/ 109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Sľide"/>
              <p:cNvSpPr>
                <a:spLocks/>
              </p:cNvSpPr>
              <p:nvPr/>
            </p:nvSpPr>
            <p:spPr bwMode="auto">
              <a:xfrm>
                <a:off x="8009719" y="2789038"/>
                <a:ext cx="760095" cy="760095"/>
              </a:xfrm>
              <a:custGeom>
                <a:avLst/>
                <a:gdLst>
                  <a:gd name="T0" fmla="*/ 113 w 980"/>
                  <a:gd name="T1" fmla="*/ 981 h 981"/>
                  <a:gd name="T2" fmla="*/ 980 w 980"/>
                  <a:gd name="T3" fmla="*/ 349 h 981"/>
                  <a:gd name="T4" fmla="*/ 980 w 980"/>
                  <a:gd name="T5" fmla="*/ 349 h 981"/>
                  <a:gd name="T6" fmla="*/ 942 w 980"/>
                  <a:gd name="T7" fmla="*/ 301 h 981"/>
                  <a:gd name="T8" fmla="*/ 902 w 980"/>
                  <a:gd name="T9" fmla="*/ 254 h 981"/>
                  <a:gd name="T10" fmla="*/ 860 w 980"/>
                  <a:gd name="T11" fmla="*/ 208 h 981"/>
                  <a:gd name="T12" fmla="*/ 817 w 980"/>
                  <a:gd name="T13" fmla="*/ 162 h 981"/>
                  <a:gd name="T14" fmla="*/ 773 w 980"/>
                  <a:gd name="T15" fmla="*/ 119 h 981"/>
                  <a:gd name="T16" fmla="*/ 727 w 980"/>
                  <a:gd name="T17" fmla="*/ 78 h 981"/>
                  <a:gd name="T18" fmla="*/ 679 w 980"/>
                  <a:gd name="T19" fmla="*/ 39 h 981"/>
                  <a:gd name="T20" fmla="*/ 631 w 980"/>
                  <a:gd name="T21" fmla="*/ 0 h 981"/>
                  <a:gd name="T22" fmla="*/ 0 w 980"/>
                  <a:gd name="T23" fmla="*/ 868 h 981"/>
                  <a:gd name="T24" fmla="*/ 0 w 980"/>
                  <a:gd name="T25" fmla="*/ 868 h 981"/>
                  <a:gd name="T26" fmla="*/ 30 w 980"/>
                  <a:gd name="T27" fmla="*/ 893 h 981"/>
                  <a:gd name="T28" fmla="*/ 59 w 980"/>
                  <a:gd name="T29" fmla="*/ 921 h 981"/>
                  <a:gd name="T30" fmla="*/ 86 w 980"/>
                  <a:gd name="T31" fmla="*/ 950 h 981"/>
                  <a:gd name="T32" fmla="*/ 113 w 980"/>
                  <a:gd name="T33" fmla="*/ 981 h 981"/>
                  <a:gd name="T34" fmla="*/ 113 w 980"/>
                  <a:gd name="T35" fmla="*/ 981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ŝľíde"/>
              <p:cNvSpPr>
                <a:spLocks/>
              </p:cNvSpPr>
              <p:nvPr/>
            </p:nvSpPr>
            <p:spPr bwMode="auto">
              <a:xfrm>
                <a:off x="8208274" y="3511904"/>
                <a:ext cx="851618" cy="378496"/>
              </a:xfrm>
              <a:custGeom>
                <a:avLst/>
                <a:gdLst>
                  <a:gd name="T0" fmla="*/ 25 w 1098"/>
                  <a:gd name="T1" fmla="*/ 488 h 488"/>
                  <a:gd name="T2" fmla="*/ 1098 w 1098"/>
                  <a:gd name="T3" fmla="*/ 488 h 488"/>
                  <a:gd name="T4" fmla="*/ 1098 w 1098"/>
                  <a:gd name="T5" fmla="*/ 488 h 488"/>
                  <a:gd name="T6" fmla="*/ 1095 w 1098"/>
                  <a:gd name="T7" fmla="*/ 425 h 488"/>
                  <a:gd name="T8" fmla="*/ 1090 w 1098"/>
                  <a:gd name="T9" fmla="*/ 363 h 488"/>
                  <a:gd name="T10" fmla="*/ 1085 w 1098"/>
                  <a:gd name="T11" fmla="*/ 300 h 488"/>
                  <a:gd name="T12" fmla="*/ 1075 w 1098"/>
                  <a:gd name="T13" fmla="*/ 239 h 488"/>
                  <a:gd name="T14" fmla="*/ 1064 w 1098"/>
                  <a:gd name="T15" fmla="*/ 178 h 488"/>
                  <a:gd name="T16" fmla="*/ 1052 w 1098"/>
                  <a:gd name="T17" fmla="*/ 118 h 488"/>
                  <a:gd name="T18" fmla="*/ 1038 w 1098"/>
                  <a:gd name="T19" fmla="*/ 58 h 488"/>
                  <a:gd name="T20" fmla="*/ 1020 w 1098"/>
                  <a:gd name="T21" fmla="*/ 0 h 488"/>
                  <a:gd name="T22" fmla="*/ 0 w 1098"/>
                  <a:gd name="T23" fmla="*/ 331 h 488"/>
                  <a:gd name="T24" fmla="*/ 0 w 1098"/>
                  <a:gd name="T25" fmla="*/ 331 h 488"/>
                  <a:gd name="T26" fmla="*/ 9 w 1098"/>
                  <a:gd name="T27" fmla="*/ 370 h 488"/>
                  <a:gd name="T28" fmla="*/ 16 w 1098"/>
                  <a:gd name="T29" fmla="*/ 409 h 488"/>
                  <a:gd name="T30" fmla="*/ 21 w 1098"/>
                  <a:gd name="T31" fmla="*/ 448 h 488"/>
                  <a:gd name="T32" fmla="*/ 25 w 1098"/>
                  <a:gd name="T33" fmla="*/ 488 h 488"/>
                  <a:gd name="T34" fmla="*/ 25 w 1098"/>
                  <a:gd name="T35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îdè"/>
              <p:cNvSpPr>
                <a:spLocks/>
              </p:cNvSpPr>
              <p:nvPr/>
            </p:nvSpPr>
            <p:spPr bwMode="auto">
              <a:xfrm>
                <a:off x="7224804" y="4495373"/>
                <a:ext cx="380048" cy="850066"/>
              </a:xfrm>
              <a:custGeom>
                <a:avLst/>
                <a:gdLst>
                  <a:gd name="T0" fmla="*/ 332 w 490"/>
                  <a:gd name="T1" fmla="*/ 0 h 1097"/>
                  <a:gd name="T2" fmla="*/ 0 w 490"/>
                  <a:gd name="T3" fmla="*/ 1020 h 1097"/>
                  <a:gd name="T4" fmla="*/ 0 w 490"/>
                  <a:gd name="T5" fmla="*/ 1020 h 1097"/>
                  <a:gd name="T6" fmla="*/ 60 w 490"/>
                  <a:gd name="T7" fmla="*/ 1037 h 1097"/>
                  <a:gd name="T8" fmla="*/ 119 w 490"/>
                  <a:gd name="T9" fmla="*/ 1051 h 1097"/>
                  <a:gd name="T10" fmla="*/ 179 w 490"/>
                  <a:gd name="T11" fmla="*/ 1063 h 1097"/>
                  <a:gd name="T12" fmla="*/ 240 w 490"/>
                  <a:gd name="T13" fmla="*/ 1074 h 1097"/>
                  <a:gd name="T14" fmla="*/ 302 w 490"/>
                  <a:gd name="T15" fmla="*/ 1084 h 1097"/>
                  <a:gd name="T16" fmla="*/ 363 w 490"/>
                  <a:gd name="T17" fmla="*/ 1090 h 1097"/>
                  <a:gd name="T18" fmla="*/ 427 w 490"/>
                  <a:gd name="T19" fmla="*/ 1094 h 1097"/>
                  <a:gd name="T20" fmla="*/ 490 w 490"/>
                  <a:gd name="T21" fmla="*/ 1097 h 1097"/>
                  <a:gd name="T22" fmla="*/ 490 w 490"/>
                  <a:gd name="T23" fmla="*/ 25 h 1097"/>
                  <a:gd name="T24" fmla="*/ 490 w 490"/>
                  <a:gd name="T25" fmla="*/ 25 h 1097"/>
                  <a:gd name="T26" fmla="*/ 449 w 490"/>
                  <a:gd name="T27" fmla="*/ 22 h 1097"/>
                  <a:gd name="T28" fmla="*/ 410 w 490"/>
                  <a:gd name="T29" fmla="*/ 17 h 1097"/>
                  <a:gd name="T30" fmla="*/ 371 w 490"/>
                  <a:gd name="T31" fmla="*/ 8 h 1097"/>
                  <a:gd name="T32" fmla="*/ 332 w 490"/>
                  <a:gd name="T33" fmla="*/ 0 h 1097"/>
                  <a:gd name="T34" fmla="*/ 332 w 490"/>
                  <a:gd name="T35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ḷïḑe"/>
              <p:cNvSpPr>
                <a:spLocks/>
              </p:cNvSpPr>
              <p:nvPr/>
            </p:nvSpPr>
            <p:spPr bwMode="auto">
              <a:xfrm>
                <a:off x="7848392" y="2576522"/>
                <a:ext cx="600321" cy="848514"/>
              </a:xfrm>
              <a:custGeom>
                <a:avLst/>
                <a:gdLst>
                  <a:gd name="T0" fmla="*/ 141 w 773"/>
                  <a:gd name="T1" fmla="*/ 1094 h 1094"/>
                  <a:gd name="T2" fmla="*/ 773 w 773"/>
                  <a:gd name="T3" fmla="*/ 226 h 1094"/>
                  <a:gd name="T4" fmla="*/ 773 w 773"/>
                  <a:gd name="T5" fmla="*/ 226 h 1094"/>
                  <a:gd name="T6" fmla="*/ 721 w 773"/>
                  <a:gd name="T7" fmla="*/ 191 h 1094"/>
                  <a:gd name="T8" fmla="*/ 668 w 773"/>
                  <a:gd name="T9" fmla="*/ 158 h 1094"/>
                  <a:gd name="T10" fmla="*/ 616 w 773"/>
                  <a:gd name="T11" fmla="*/ 127 h 1094"/>
                  <a:gd name="T12" fmla="*/ 561 w 773"/>
                  <a:gd name="T13" fmla="*/ 98 h 1094"/>
                  <a:gd name="T14" fmla="*/ 506 w 773"/>
                  <a:gd name="T15" fmla="*/ 71 h 1094"/>
                  <a:gd name="T16" fmla="*/ 448 w 773"/>
                  <a:gd name="T17" fmla="*/ 45 h 1094"/>
                  <a:gd name="T18" fmla="*/ 390 w 773"/>
                  <a:gd name="T19" fmla="*/ 23 h 1094"/>
                  <a:gd name="T20" fmla="*/ 332 w 773"/>
                  <a:gd name="T21" fmla="*/ 0 h 1094"/>
                  <a:gd name="T22" fmla="*/ 0 w 773"/>
                  <a:gd name="T23" fmla="*/ 1021 h 1094"/>
                  <a:gd name="T24" fmla="*/ 0 w 773"/>
                  <a:gd name="T25" fmla="*/ 1021 h 1094"/>
                  <a:gd name="T26" fmla="*/ 36 w 773"/>
                  <a:gd name="T27" fmla="*/ 1036 h 1094"/>
                  <a:gd name="T28" fmla="*/ 73 w 773"/>
                  <a:gd name="T29" fmla="*/ 1053 h 1094"/>
                  <a:gd name="T30" fmla="*/ 108 w 773"/>
                  <a:gd name="T31" fmla="*/ 1072 h 1094"/>
                  <a:gd name="T32" fmla="*/ 141 w 773"/>
                  <a:gd name="T33" fmla="*/ 1094 h 1094"/>
                  <a:gd name="T34" fmla="*/ 141 w 773"/>
                  <a:gd name="T35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$ḷîḍé"/>
              <p:cNvSpPr>
                <a:spLocks/>
              </p:cNvSpPr>
              <p:nvPr/>
            </p:nvSpPr>
            <p:spPr bwMode="auto">
              <a:xfrm>
                <a:off x="7666900" y="4495373"/>
                <a:ext cx="380048" cy="850066"/>
              </a:xfrm>
              <a:custGeom>
                <a:avLst/>
                <a:gdLst>
                  <a:gd name="T0" fmla="*/ 0 w 490"/>
                  <a:gd name="T1" fmla="*/ 25 h 1097"/>
                  <a:gd name="T2" fmla="*/ 0 w 490"/>
                  <a:gd name="T3" fmla="*/ 1097 h 1097"/>
                  <a:gd name="T4" fmla="*/ 0 w 490"/>
                  <a:gd name="T5" fmla="*/ 1097 h 1097"/>
                  <a:gd name="T6" fmla="*/ 63 w 490"/>
                  <a:gd name="T7" fmla="*/ 1094 h 1097"/>
                  <a:gd name="T8" fmla="*/ 127 w 490"/>
                  <a:gd name="T9" fmla="*/ 1090 h 1097"/>
                  <a:gd name="T10" fmla="*/ 188 w 490"/>
                  <a:gd name="T11" fmla="*/ 1084 h 1097"/>
                  <a:gd name="T12" fmla="*/ 250 w 490"/>
                  <a:gd name="T13" fmla="*/ 1074 h 1097"/>
                  <a:gd name="T14" fmla="*/ 311 w 490"/>
                  <a:gd name="T15" fmla="*/ 1063 h 1097"/>
                  <a:gd name="T16" fmla="*/ 371 w 490"/>
                  <a:gd name="T17" fmla="*/ 1051 h 1097"/>
                  <a:gd name="T18" fmla="*/ 430 w 490"/>
                  <a:gd name="T19" fmla="*/ 1037 h 1097"/>
                  <a:gd name="T20" fmla="*/ 490 w 490"/>
                  <a:gd name="T21" fmla="*/ 1020 h 1097"/>
                  <a:gd name="T22" fmla="*/ 158 w 490"/>
                  <a:gd name="T23" fmla="*/ 0 h 1097"/>
                  <a:gd name="T24" fmla="*/ 158 w 490"/>
                  <a:gd name="T25" fmla="*/ 0 h 1097"/>
                  <a:gd name="T26" fmla="*/ 119 w 490"/>
                  <a:gd name="T27" fmla="*/ 8 h 1097"/>
                  <a:gd name="T28" fmla="*/ 80 w 490"/>
                  <a:gd name="T29" fmla="*/ 17 h 1097"/>
                  <a:gd name="T30" fmla="*/ 41 w 490"/>
                  <a:gd name="T31" fmla="*/ 22 h 1097"/>
                  <a:gd name="T32" fmla="*/ 0 w 490"/>
                  <a:gd name="T33" fmla="*/ 25 h 1097"/>
                  <a:gd name="T34" fmla="*/ 0 w 490"/>
                  <a:gd name="T35" fmla="*/ 2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š1ïḓê"/>
              <p:cNvSpPr>
                <a:spLocks/>
              </p:cNvSpPr>
              <p:nvPr/>
            </p:nvSpPr>
            <p:spPr bwMode="auto">
              <a:xfrm>
                <a:off x="8208274" y="3952448"/>
                <a:ext cx="851618" cy="380047"/>
              </a:xfrm>
              <a:custGeom>
                <a:avLst/>
                <a:gdLst>
                  <a:gd name="T0" fmla="*/ 25 w 1098"/>
                  <a:gd name="T1" fmla="*/ 0 h 489"/>
                  <a:gd name="T2" fmla="*/ 25 w 1098"/>
                  <a:gd name="T3" fmla="*/ 0 h 489"/>
                  <a:gd name="T4" fmla="*/ 21 w 1098"/>
                  <a:gd name="T5" fmla="*/ 40 h 489"/>
                  <a:gd name="T6" fmla="*/ 16 w 1098"/>
                  <a:gd name="T7" fmla="*/ 80 h 489"/>
                  <a:gd name="T8" fmla="*/ 9 w 1098"/>
                  <a:gd name="T9" fmla="*/ 119 h 489"/>
                  <a:gd name="T10" fmla="*/ 0 w 1098"/>
                  <a:gd name="T11" fmla="*/ 157 h 489"/>
                  <a:gd name="T12" fmla="*/ 1020 w 1098"/>
                  <a:gd name="T13" fmla="*/ 489 h 489"/>
                  <a:gd name="T14" fmla="*/ 1020 w 1098"/>
                  <a:gd name="T15" fmla="*/ 489 h 489"/>
                  <a:gd name="T16" fmla="*/ 1038 w 1098"/>
                  <a:gd name="T17" fmla="*/ 430 h 489"/>
                  <a:gd name="T18" fmla="*/ 1052 w 1098"/>
                  <a:gd name="T19" fmla="*/ 371 h 489"/>
                  <a:gd name="T20" fmla="*/ 1064 w 1098"/>
                  <a:gd name="T21" fmla="*/ 310 h 489"/>
                  <a:gd name="T22" fmla="*/ 1075 w 1098"/>
                  <a:gd name="T23" fmla="*/ 250 h 489"/>
                  <a:gd name="T24" fmla="*/ 1085 w 1098"/>
                  <a:gd name="T25" fmla="*/ 188 h 489"/>
                  <a:gd name="T26" fmla="*/ 1090 w 1098"/>
                  <a:gd name="T27" fmla="*/ 126 h 489"/>
                  <a:gd name="T28" fmla="*/ 1095 w 1098"/>
                  <a:gd name="T29" fmla="*/ 63 h 489"/>
                  <a:gd name="T30" fmla="*/ 1098 w 1098"/>
                  <a:gd name="T31" fmla="*/ 0 h 489"/>
                  <a:gd name="T32" fmla="*/ 25 w 1098"/>
                  <a:gd name="T3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8" h="489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ṥ1íďé"/>
              <p:cNvSpPr>
                <a:spLocks/>
              </p:cNvSpPr>
              <p:nvPr/>
            </p:nvSpPr>
            <p:spPr bwMode="auto">
              <a:xfrm>
                <a:off x="8133816" y="4133941"/>
                <a:ext cx="846963" cy="600319"/>
              </a:xfrm>
              <a:custGeom>
                <a:avLst/>
                <a:gdLst>
                  <a:gd name="T0" fmla="*/ 0 w 1093"/>
                  <a:gd name="T1" fmla="*/ 143 h 773"/>
                  <a:gd name="T2" fmla="*/ 868 w 1093"/>
                  <a:gd name="T3" fmla="*/ 773 h 773"/>
                  <a:gd name="T4" fmla="*/ 868 w 1093"/>
                  <a:gd name="T5" fmla="*/ 773 h 773"/>
                  <a:gd name="T6" fmla="*/ 902 w 1093"/>
                  <a:gd name="T7" fmla="*/ 722 h 773"/>
                  <a:gd name="T8" fmla="*/ 934 w 1093"/>
                  <a:gd name="T9" fmla="*/ 670 h 773"/>
                  <a:gd name="T10" fmla="*/ 965 w 1093"/>
                  <a:gd name="T11" fmla="*/ 616 h 773"/>
                  <a:gd name="T12" fmla="*/ 995 w 1093"/>
                  <a:gd name="T13" fmla="*/ 561 h 773"/>
                  <a:gd name="T14" fmla="*/ 1022 w 1093"/>
                  <a:gd name="T15" fmla="*/ 506 h 773"/>
                  <a:gd name="T16" fmla="*/ 1047 w 1093"/>
                  <a:gd name="T17" fmla="*/ 449 h 773"/>
                  <a:gd name="T18" fmla="*/ 1071 w 1093"/>
                  <a:gd name="T19" fmla="*/ 392 h 773"/>
                  <a:gd name="T20" fmla="*/ 1093 w 1093"/>
                  <a:gd name="T21" fmla="*/ 332 h 773"/>
                  <a:gd name="T22" fmla="*/ 73 w 1093"/>
                  <a:gd name="T23" fmla="*/ 0 h 773"/>
                  <a:gd name="T24" fmla="*/ 73 w 1093"/>
                  <a:gd name="T25" fmla="*/ 0 h 773"/>
                  <a:gd name="T26" fmla="*/ 57 w 1093"/>
                  <a:gd name="T27" fmla="*/ 38 h 773"/>
                  <a:gd name="T28" fmla="*/ 39 w 1093"/>
                  <a:gd name="T29" fmla="*/ 74 h 773"/>
                  <a:gd name="T30" fmla="*/ 20 w 1093"/>
                  <a:gd name="T31" fmla="*/ 109 h 773"/>
                  <a:gd name="T32" fmla="*/ 0 w 1093"/>
                  <a:gd name="T33" fmla="*/ 143 h 773"/>
                  <a:gd name="T34" fmla="*/ 0 w 1093"/>
                  <a:gd name="T35" fmla="*/ 14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ŝlíḍe"/>
              <p:cNvSpPr>
                <a:spLocks/>
              </p:cNvSpPr>
              <p:nvPr/>
            </p:nvSpPr>
            <p:spPr bwMode="auto">
              <a:xfrm>
                <a:off x="6290972" y="4133941"/>
                <a:ext cx="846963" cy="600319"/>
              </a:xfrm>
              <a:custGeom>
                <a:avLst/>
                <a:gdLst>
                  <a:gd name="T0" fmla="*/ 1020 w 1093"/>
                  <a:gd name="T1" fmla="*/ 0 h 773"/>
                  <a:gd name="T2" fmla="*/ 0 w 1093"/>
                  <a:gd name="T3" fmla="*/ 332 h 773"/>
                  <a:gd name="T4" fmla="*/ 0 w 1093"/>
                  <a:gd name="T5" fmla="*/ 332 h 773"/>
                  <a:gd name="T6" fmla="*/ 22 w 1093"/>
                  <a:gd name="T7" fmla="*/ 392 h 773"/>
                  <a:gd name="T8" fmla="*/ 46 w 1093"/>
                  <a:gd name="T9" fmla="*/ 449 h 773"/>
                  <a:gd name="T10" fmla="*/ 71 w 1093"/>
                  <a:gd name="T11" fmla="*/ 506 h 773"/>
                  <a:gd name="T12" fmla="*/ 98 w 1093"/>
                  <a:gd name="T13" fmla="*/ 561 h 773"/>
                  <a:gd name="T14" fmla="*/ 128 w 1093"/>
                  <a:gd name="T15" fmla="*/ 616 h 773"/>
                  <a:gd name="T16" fmla="*/ 159 w 1093"/>
                  <a:gd name="T17" fmla="*/ 670 h 773"/>
                  <a:gd name="T18" fmla="*/ 191 w 1093"/>
                  <a:gd name="T19" fmla="*/ 722 h 773"/>
                  <a:gd name="T20" fmla="*/ 225 w 1093"/>
                  <a:gd name="T21" fmla="*/ 773 h 773"/>
                  <a:gd name="T22" fmla="*/ 1093 w 1093"/>
                  <a:gd name="T23" fmla="*/ 143 h 773"/>
                  <a:gd name="T24" fmla="*/ 1093 w 1093"/>
                  <a:gd name="T25" fmla="*/ 143 h 773"/>
                  <a:gd name="T26" fmla="*/ 1073 w 1093"/>
                  <a:gd name="T27" fmla="*/ 109 h 773"/>
                  <a:gd name="T28" fmla="*/ 1054 w 1093"/>
                  <a:gd name="T29" fmla="*/ 74 h 773"/>
                  <a:gd name="T30" fmla="*/ 1036 w 1093"/>
                  <a:gd name="T31" fmla="*/ 38 h 773"/>
                  <a:gd name="T32" fmla="*/ 1020 w 1093"/>
                  <a:gd name="T33" fmla="*/ 0 h 773"/>
                  <a:gd name="T34" fmla="*/ 1020 w 1093"/>
                  <a:gd name="T35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Sḷîḑè"/>
              <p:cNvSpPr>
                <a:spLocks/>
              </p:cNvSpPr>
              <p:nvPr/>
            </p:nvSpPr>
            <p:spPr bwMode="auto">
              <a:xfrm>
                <a:off x="8009719" y="4295267"/>
                <a:ext cx="760095" cy="760095"/>
              </a:xfrm>
              <a:custGeom>
                <a:avLst/>
                <a:gdLst>
                  <a:gd name="T0" fmla="*/ 0 w 980"/>
                  <a:gd name="T1" fmla="*/ 113 h 981"/>
                  <a:gd name="T2" fmla="*/ 631 w 980"/>
                  <a:gd name="T3" fmla="*/ 981 h 981"/>
                  <a:gd name="T4" fmla="*/ 631 w 980"/>
                  <a:gd name="T5" fmla="*/ 981 h 981"/>
                  <a:gd name="T6" fmla="*/ 679 w 980"/>
                  <a:gd name="T7" fmla="*/ 942 h 981"/>
                  <a:gd name="T8" fmla="*/ 727 w 980"/>
                  <a:gd name="T9" fmla="*/ 902 h 981"/>
                  <a:gd name="T10" fmla="*/ 773 w 980"/>
                  <a:gd name="T11" fmla="*/ 860 h 981"/>
                  <a:gd name="T12" fmla="*/ 817 w 980"/>
                  <a:gd name="T13" fmla="*/ 817 h 981"/>
                  <a:gd name="T14" fmla="*/ 860 w 980"/>
                  <a:gd name="T15" fmla="*/ 773 h 981"/>
                  <a:gd name="T16" fmla="*/ 902 w 980"/>
                  <a:gd name="T17" fmla="*/ 727 h 981"/>
                  <a:gd name="T18" fmla="*/ 942 w 980"/>
                  <a:gd name="T19" fmla="*/ 680 h 981"/>
                  <a:gd name="T20" fmla="*/ 980 w 980"/>
                  <a:gd name="T21" fmla="*/ 631 h 981"/>
                  <a:gd name="T22" fmla="*/ 113 w 980"/>
                  <a:gd name="T23" fmla="*/ 0 h 981"/>
                  <a:gd name="T24" fmla="*/ 113 w 980"/>
                  <a:gd name="T25" fmla="*/ 0 h 981"/>
                  <a:gd name="T26" fmla="*/ 86 w 980"/>
                  <a:gd name="T27" fmla="*/ 31 h 981"/>
                  <a:gd name="T28" fmla="*/ 59 w 980"/>
                  <a:gd name="T29" fmla="*/ 60 h 981"/>
                  <a:gd name="T30" fmla="*/ 30 w 980"/>
                  <a:gd name="T31" fmla="*/ 88 h 981"/>
                  <a:gd name="T32" fmla="*/ 0 w 980"/>
                  <a:gd name="T33" fmla="*/ 113 h 981"/>
                  <a:gd name="T34" fmla="*/ 0 w 980"/>
                  <a:gd name="T35" fmla="*/ 11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ľídê"/>
              <p:cNvSpPr>
                <a:spLocks/>
              </p:cNvSpPr>
              <p:nvPr/>
            </p:nvSpPr>
            <p:spPr bwMode="auto">
              <a:xfrm>
                <a:off x="7848392" y="4419364"/>
                <a:ext cx="600321" cy="846963"/>
              </a:xfrm>
              <a:custGeom>
                <a:avLst/>
                <a:gdLst>
                  <a:gd name="T0" fmla="*/ 0 w 773"/>
                  <a:gd name="T1" fmla="*/ 73 h 1093"/>
                  <a:gd name="T2" fmla="*/ 332 w 773"/>
                  <a:gd name="T3" fmla="*/ 1093 h 1093"/>
                  <a:gd name="T4" fmla="*/ 332 w 773"/>
                  <a:gd name="T5" fmla="*/ 1093 h 1093"/>
                  <a:gd name="T6" fmla="*/ 390 w 773"/>
                  <a:gd name="T7" fmla="*/ 1071 h 1093"/>
                  <a:gd name="T8" fmla="*/ 448 w 773"/>
                  <a:gd name="T9" fmla="*/ 1049 h 1093"/>
                  <a:gd name="T10" fmla="*/ 506 w 773"/>
                  <a:gd name="T11" fmla="*/ 1023 h 1093"/>
                  <a:gd name="T12" fmla="*/ 561 w 773"/>
                  <a:gd name="T13" fmla="*/ 995 h 1093"/>
                  <a:gd name="T14" fmla="*/ 616 w 773"/>
                  <a:gd name="T15" fmla="*/ 967 h 1093"/>
                  <a:gd name="T16" fmla="*/ 668 w 773"/>
                  <a:gd name="T17" fmla="*/ 936 h 1093"/>
                  <a:gd name="T18" fmla="*/ 721 w 773"/>
                  <a:gd name="T19" fmla="*/ 902 h 1093"/>
                  <a:gd name="T20" fmla="*/ 773 w 773"/>
                  <a:gd name="T21" fmla="*/ 868 h 1093"/>
                  <a:gd name="T22" fmla="*/ 141 w 773"/>
                  <a:gd name="T23" fmla="*/ 0 h 1093"/>
                  <a:gd name="T24" fmla="*/ 141 w 773"/>
                  <a:gd name="T25" fmla="*/ 0 h 1093"/>
                  <a:gd name="T26" fmla="*/ 108 w 773"/>
                  <a:gd name="T27" fmla="*/ 22 h 1093"/>
                  <a:gd name="T28" fmla="*/ 73 w 773"/>
                  <a:gd name="T29" fmla="*/ 41 h 1093"/>
                  <a:gd name="T30" fmla="*/ 36 w 773"/>
                  <a:gd name="T31" fmla="*/ 58 h 1093"/>
                  <a:gd name="T32" fmla="*/ 0 w 773"/>
                  <a:gd name="T33" fmla="*/ 73 h 1093"/>
                  <a:gd name="T34" fmla="*/ 0 w 773"/>
                  <a:gd name="T35" fmla="*/ 7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šlïḓè"/>
              <p:cNvSpPr>
                <a:spLocks/>
              </p:cNvSpPr>
              <p:nvPr/>
            </p:nvSpPr>
            <p:spPr bwMode="auto">
              <a:xfrm>
                <a:off x="6211860" y="3952448"/>
                <a:ext cx="851618" cy="380047"/>
              </a:xfrm>
              <a:custGeom>
                <a:avLst/>
                <a:gdLst>
                  <a:gd name="T0" fmla="*/ 1073 w 1098"/>
                  <a:gd name="T1" fmla="*/ 0 h 489"/>
                  <a:gd name="T2" fmla="*/ 0 w 1098"/>
                  <a:gd name="T3" fmla="*/ 0 h 489"/>
                  <a:gd name="T4" fmla="*/ 0 w 1098"/>
                  <a:gd name="T5" fmla="*/ 0 h 489"/>
                  <a:gd name="T6" fmla="*/ 3 w 1098"/>
                  <a:gd name="T7" fmla="*/ 63 h 489"/>
                  <a:gd name="T8" fmla="*/ 8 w 1098"/>
                  <a:gd name="T9" fmla="*/ 126 h 489"/>
                  <a:gd name="T10" fmla="*/ 13 w 1098"/>
                  <a:gd name="T11" fmla="*/ 188 h 489"/>
                  <a:gd name="T12" fmla="*/ 23 w 1098"/>
                  <a:gd name="T13" fmla="*/ 250 h 489"/>
                  <a:gd name="T14" fmla="*/ 34 w 1098"/>
                  <a:gd name="T15" fmla="*/ 310 h 489"/>
                  <a:gd name="T16" fmla="*/ 46 w 1098"/>
                  <a:gd name="T17" fmla="*/ 371 h 489"/>
                  <a:gd name="T18" fmla="*/ 60 w 1098"/>
                  <a:gd name="T19" fmla="*/ 430 h 489"/>
                  <a:gd name="T20" fmla="*/ 78 w 1098"/>
                  <a:gd name="T21" fmla="*/ 489 h 489"/>
                  <a:gd name="T22" fmla="*/ 1098 w 1098"/>
                  <a:gd name="T23" fmla="*/ 157 h 489"/>
                  <a:gd name="T24" fmla="*/ 1098 w 1098"/>
                  <a:gd name="T25" fmla="*/ 157 h 489"/>
                  <a:gd name="T26" fmla="*/ 1089 w 1098"/>
                  <a:gd name="T27" fmla="*/ 119 h 489"/>
                  <a:gd name="T28" fmla="*/ 1082 w 1098"/>
                  <a:gd name="T29" fmla="*/ 80 h 489"/>
                  <a:gd name="T30" fmla="*/ 1077 w 1098"/>
                  <a:gd name="T31" fmla="*/ 40 h 489"/>
                  <a:gd name="T32" fmla="*/ 1073 w 1098"/>
                  <a:gd name="T33" fmla="*/ 0 h 489"/>
                  <a:gd name="T34" fmla="*/ 1073 w 1098"/>
                  <a:gd name="T3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9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ṧḷíḓé"/>
              <p:cNvSpPr>
                <a:spLocks/>
              </p:cNvSpPr>
              <p:nvPr/>
            </p:nvSpPr>
            <p:spPr bwMode="auto">
              <a:xfrm>
                <a:off x="6824590" y="4419364"/>
                <a:ext cx="598769" cy="846963"/>
              </a:xfrm>
              <a:custGeom>
                <a:avLst/>
                <a:gdLst>
                  <a:gd name="T0" fmla="*/ 631 w 772"/>
                  <a:gd name="T1" fmla="*/ 0 h 1093"/>
                  <a:gd name="T2" fmla="*/ 0 w 772"/>
                  <a:gd name="T3" fmla="*/ 868 h 1093"/>
                  <a:gd name="T4" fmla="*/ 0 w 772"/>
                  <a:gd name="T5" fmla="*/ 868 h 1093"/>
                  <a:gd name="T6" fmla="*/ 51 w 772"/>
                  <a:gd name="T7" fmla="*/ 902 h 1093"/>
                  <a:gd name="T8" fmla="*/ 104 w 772"/>
                  <a:gd name="T9" fmla="*/ 936 h 1093"/>
                  <a:gd name="T10" fmla="*/ 156 w 772"/>
                  <a:gd name="T11" fmla="*/ 967 h 1093"/>
                  <a:gd name="T12" fmla="*/ 211 w 772"/>
                  <a:gd name="T13" fmla="*/ 995 h 1093"/>
                  <a:gd name="T14" fmla="*/ 266 w 772"/>
                  <a:gd name="T15" fmla="*/ 1023 h 1093"/>
                  <a:gd name="T16" fmla="*/ 324 w 772"/>
                  <a:gd name="T17" fmla="*/ 1049 h 1093"/>
                  <a:gd name="T18" fmla="*/ 382 w 772"/>
                  <a:gd name="T19" fmla="*/ 1071 h 1093"/>
                  <a:gd name="T20" fmla="*/ 440 w 772"/>
                  <a:gd name="T21" fmla="*/ 1093 h 1093"/>
                  <a:gd name="T22" fmla="*/ 772 w 772"/>
                  <a:gd name="T23" fmla="*/ 73 h 1093"/>
                  <a:gd name="T24" fmla="*/ 772 w 772"/>
                  <a:gd name="T25" fmla="*/ 73 h 1093"/>
                  <a:gd name="T26" fmla="*/ 736 w 772"/>
                  <a:gd name="T27" fmla="*/ 58 h 1093"/>
                  <a:gd name="T28" fmla="*/ 699 w 772"/>
                  <a:gd name="T29" fmla="*/ 41 h 1093"/>
                  <a:gd name="T30" fmla="*/ 664 w 772"/>
                  <a:gd name="T31" fmla="*/ 22 h 1093"/>
                  <a:gd name="T32" fmla="*/ 631 w 772"/>
                  <a:gd name="T33" fmla="*/ 0 h 1093"/>
                  <a:gd name="T34" fmla="*/ 631 w 772"/>
                  <a:gd name="T35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2" h="1093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iḑê"/>
              <p:cNvSpPr>
                <a:spLocks/>
              </p:cNvSpPr>
              <p:nvPr/>
            </p:nvSpPr>
            <p:spPr bwMode="auto">
              <a:xfrm>
                <a:off x="6211860" y="3511904"/>
                <a:ext cx="851618" cy="378496"/>
              </a:xfrm>
              <a:custGeom>
                <a:avLst/>
                <a:gdLst>
                  <a:gd name="T0" fmla="*/ 1098 w 1098"/>
                  <a:gd name="T1" fmla="*/ 331 h 488"/>
                  <a:gd name="T2" fmla="*/ 78 w 1098"/>
                  <a:gd name="T3" fmla="*/ 0 h 488"/>
                  <a:gd name="T4" fmla="*/ 78 w 1098"/>
                  <a:gd name="T5" fmla="*/ 0 h 488"/>
                  <a:gd name="T6" fmla="*/ 60 w 1098"/>
                  <a:gd name="T7" fmla="*/ 58 h 488"/>
                  <a:gd name="T8" fmla="*/ 46 w 1098"/>
                  <a:gd name="T9" fmla="*/ 118 h 488"/>
                  <a:gd name="T10" fmla="*/ 34 w 1098"/>
                  <a:gd name="T11" fmla="*/ 178 h 488"/>
                  <a:gd name="T12" fmla="*/ 23 w 1098"/>
                  <a:gd name="T13" fmla="*/ 239 h 488"/>
                  <a:gd name="T14" fmla="*/ 13 w 1098"/>
                  <a:gd name="T15" fmla="*/ 300 h 488"/>
                  <a:gd name="T16" fmla="*/ 8 w 1098"/>
                  <a:gd name="T17" fmla="*/ 363 h 488"/>
                  <a:gd name="T18" fmla="*/ 3 w 1098"/>
                  <a:gd name="T19" fmla="*/ 425 h 488"/>
                  <a:gd name="T20" fmla="*/ 0 w 1098"/>
                  <a:gd name="T21" fmla="*/ 488 h 488"/>
                  <a:gd name="T22" fmla="*/ 1073 w 1098"/>
                  <a:gd name="T23" fmla="*/ 488 h 488"/>
                  <a:gd name="T24" fmla="*/ 1073 w 1098"/>
                  <a:gd name="T25" fmla="*/ 488 h 488"/>
                  <a:gd name="T26" fmla="*/ 1077 w 1098"/>
                  <a:gd name="T27" fmla="*/ 448 h 488"/>
                  <a:gd name="T28" fmla="*/ 1082 w 1098"/>
                  <a:gd name="T29" fmla="*/ 409 h 488"/>
                  <a:gd name="T30" fmla="*/ 1089 w 1098"/>
                  <a:gd name="T31" fmla="*/ 370 h 488"/>
                  <a:gd name="T32" fmla="*/ 1098 w 1098"/>
                  <a:gd name="T33" fmla="*/ 331 h 488"/>
                  <a:gd name="T34" fmla="*/ 1098 w 1098"/>
                  <a:gd name="T35" fmla="*/ 33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ṥḷîďè"/>
              <p:cNvSpPr>
                <a:spLocks/>
              </p:cNvSpPr>
              <p:nvPr/>
            </p:nvSpPr>
            <p:spPr bwMode="auto">
              <a:xfrm>
                <a:off x="6823039" y="2576522"/>
                <a:ext cx="600321" cy="848514"/>
              </a:xfrm>
              <a:custGeom>
                <a:avLst/>
                <a:gdLst>
                  <a:gd name="T0" fmla="*/ 773 w 773"/>
                  <a:gd name="T1" fmla="*/ 1021 h 1094"/>
                  <a:gd name="T2" fmla="*/ 441 w 773"/>
                  <a:gd name="T3" fmla="*/ 0 h 1094"/>
                  <a:gd name="T4" fmla="*/ 441 w 773"/>
                  <a:gd name="T5" fmla="*/ 0 h 1094"/>
                  <a:gd name="T6" fmla="*/ 383 w 773"/>
                  <a:gd name="T7" fmla="*/ 23 h 1094"/>
                  <a:gd name="T8" fmla="*/ 325 w 773"/>
                  <a:gd name="T9" fmla="*/ 45 h 1094"/>
                  <a:gd name="T10" fmla="*/ 267 w 773"/>
                  <a:gd name="T11" fmla="*/ 71 h 1094"/>
                  <a:gd name="T12" fmla="*/ 212 w 773"/>
                  <a:gd name="T13" fmla="*/ 98 h 1094"/>
                  <a:gd name="T14" fmla="*/ 157 w 773"/>
                  <a:gd name="T15" fmla="*/ 127 h 1094"/>
                  <a:gd name="T16" fmla="*/ 105 w 773"/>
                  <a:gd name="T17" fmla="*/ 158 h 1094"/>
                  <a:gd name="T18" fmla="*/ 52 w 773"/>
                  <a:gd name="T19" fmla="*/ 191 h 1094"/>
                  <a:gd name="T20" fmla="*/ 0 w 773"/>
                  <a:gd name="T21" fmla="*/ 226 h 1094"/>
                  <a:gd name="T22" fmla="*/ 632 w 773"/>
                  <a:gd name="T23" fmla="*/ 1094 h 1094"/>
                  <a:gd name="T24" fmla="*/ 632 w 773"/>
                  <a:gd name="T25" fmla="*/ 1094 h 1094"/>
                  <a:gd name="T26" fmla="*/ 665 w 773"/>
                  <a:gd name="T27" fmla="*/ 1072 h 1094"/>
                  <a:gd name="T28" fmla="*/ 700 w 773"/>
                  <a:gd name="T29" fmla="*/ 1053 h 1094"/>
                  <a:gd name="T30" fmla="*/ 737 w 773"/>
                  <a:gd name="T31" fmla="*/ 1036 h 1094"/>
                  <a:gd name="T32" fmla="*/ 773 w 773"/>
                  <a:gd name="T33" fmla="*/ 1021 h 1094"/>
                  <a:gd name="T34" fmla="*/ 773 w 773"/>
                  <a:gd name="T35" fmla="*/ 1021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šlïḍe"/>
              <p:cNvSpPr>
                <a:spLocks/>
              </p:cNvSpPr>
              <p:nvPr/>
            </p:nvSpPr>
            <p:spPr bwMode="auto">
              <a:xfrm>
                <a:off x="6290972" y="3110139"/>
                <a:ext cx="846963" cy="598769"/>
              </a:xfrm>
              <a:custGeom>
                <a:avLst/>
                <a:gdLst>
                  <a:gd name="T0" fmla="*/ 1093 w 1093"/>
                  <a:gd name="T1" fmla="*/ 630 h 771"/>
                  <a:gd name="T2" fmla="*/ 225 w 1093"/>
                  <a:gd name="T3" fmla="*/ 0 h 771"/>
                  <a:gd name="T4" fmla="*/ 225 w 1093"/>
                  <a:gd name="T5" fmla="*/ 0 h 771"/>
                  <a:gd name="T6" fmla="*/ 191 w 1093"/>
                  <a:gd name="T7" fmla="*/ 51 h 771"/>
                  <a:gd name="T8" fmla="*/ 159 w 1093"/>
                  <a:gd name="T9" fmla="*/ 103 h 771"/>
                  <a:gd name="T10" fmla="*/ 128 w 1093"/>
                  <a:gd name="T11" fmla="*/ 157 h 771"/>
                  <a:gd name="T12" fmla="*/ 98 w 1093"/>
                  <a:gd name="T13" fmla="*/ 211 h 771"/>
                  <a:gd name="T14" fmla="*/ 71 w 1093"/>
                  <a:gd name="T15" fmla="*/ 267 h 771"/>
                  <a:gd name="T16" fmla="*/ 46 w 1093"/>
                  <a:gd name="T17" fmla="*/ 324 h 771"/>
                  <a:gd name="T18" fmla="*/ 22 w 1093"/>
                  <a:gd name="T19" fmla="*/ 381 h 771"/>
                  <a:gd name="T20" fmla="*/ 0 w 1093"/>
                  <a:gd name="T21" fmla="*/ 441 h 771"/>
                  <a:gd name="T22" fmla="*/ 1020 w 1093"/>
                  <a:gd name="T23" fmla="*/ 771 h 771"/>
                  <a:gd name="T24" fmla="*/ 1020 w 1093"/>
                  <a:gd name="T25" fmla="*/ 771 h 771"/>
                  <a:gd name="T26" fmla="*/ 1036 w 1093"/>
                  <a:gd name="T27" fmla="*/ 735 h 771"/>
                  <a:gd name="T28" fmla="*/ 1054 w 1093"/>
                  <a:gd name="T29" fmla="*/ 699 h 771"/>
                  <a:gd name="T30" fmla="*/ 1073 w 1093"/>
                  <a:gd name="T31" fmla="*/ 664 h 771"/>
                  <a:gd name="T32" fmla="*/ 1093 w 1093"/>
                  <a:gd name="T33" fmla="*/ 630 h 771"/>
                  <a:gd name="T34" fmla="*/ 1093 w 1093"/>
                  <a:gd name="T35" fmla="*/ 63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ṥľiḋe"/>
              <p:cNvSpPr>
                <a:spLocks/>
              </p:cNvSpPr>
              <p:nvPr/>
            </p:nvSpPr>
            <p:spPr bwMode="auto">
              <a:xfrm>
                <a:off x="6501938" y="2789038"/>
                <a:ext cx="760095" cy="760095"/>
              </a:xfrm>
              <a:custGeom>
                <a:avLst/>
                <a:gdLst>
                  <a:gd name="T0" fmla="*/ 980 w 980"/>
                  <a:gd name="T1" fmla="*/ 868 h 981"/>
                  <a:gd name="T2" fmla="*/ 349 w 980"/>
                  <a:gd name="T3" fmla="*/ 0 h 981"/>
                  <a:gd name="T4" fmla="*/ 349 w 980"/>
                  <a:gd name="T5" fmla="*/ 0 h 981"/>
                  <a:gd name="T6" fmla="*/ 301 w 980"/>
                  <a:gd name="T7" fmla="*/ 39 h 981"/>
                  <a:gd name="T8" fmla="*/ 253 w 980"/>
                  <a:gd name="T9" fmla="*/ 78 h 981"/>
                  <a:gd name="T10" fmla="*/ 207 w 980"/>
                  <a:gd name="T11" fmla="*/ 119 h 981"/>
                  <a:gd name="T12" fmla="*/ 163 w 980"/>
                  <a:gd name="T13" fmla="*/ 162 h 981"/>
                  <a:gd name="T14" fmla="*/ 120 w 980"/>
                  <a:gd name="T15" fmla="*/ 208 h 981"/>
                  <a:gd name="T16" fmla="*/ 78 w 980"/>
                  <a:gd name="T17" fmla="*/ 254 h 981"/>
                  <a:gd name="T18" fmla="*/ 38 w 980"/>
                  <a:gd name="T19" fmla="*/ 301 h 981"/>
                  <a:gd name="T20" fmla="*/ 0 w 980"/>
                  <a:gd name="T21" fmla="*/ 349 h 981"/>
                  <a:gd name="T22" fmla="*/ 867 w 980"/>
                  <a:gd name="T23" fmla="*/ 981 h 981"/>
                  <a:gd name="T24" fmla="*/ 867 w 980"/>
                  <a:gd name="T25" fmla="*/ 981 h 981"/>
                  <a:gd name="T26" fmla="*/ 894 w 980"/>
                  <a:gd name="T27" fmla="*/ 950 h 981"/>
                  <a:gd name="T28" fmla="*/ 921 w 980"/>
                  <a:gd name="T29" fmla="*/ 921 h 981"/>
                  <a:gd name="T30" fmla="*/ 950 w 980"/>
                  <a:gd name="T31" fmla="*/ 893 h 981"/>
                  <a:gd name="T32" fmla="*/ 980 w 980"/>
                  <a:gd name="T33" fmla="*/ 868 h 981"/>
                  <a:gd name="T34" fmla="*/ 980 w 980"/>
                  <a:gd name="T35" fmla="*/ 868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ḻïḋé"/>
              <p:cNvSpPr>
                <a:spLocks/>
              </p:cNvSpPr>
              <p:nvPr/>
            </p:nvSpPr>
            <p:spPr bwMode="auto">
              <a:xfrm>
                <a:off x="7224804" y="2498961"/>
                <a:ext cx="380048" cy="850066"/>
              </a:xfrm>
              <a:custGeom>
                <a:avLst/>
                <a:gdLst>
                  <a:gd name="T0" fmla="*/ 490 w 490"/>
                  <a:gd name="T1" fmla="*/ 1072 h 1097"/>
                  <a:gd name="T2" fmla="*/ 490 w 490"/>
                  <a:gd name="T3" fmla="*/ 0 h 1097"/>
                  <a:gd name="T4" fmla="*/ 490 w 490"/>
                  <a:gd name="T5" fmla="*/ 0 h 1097"/>
                  <a:gd name="T6" fmla="*/ 427 w 490"/>
                  <a:gd name="T7" fmla="*/ 3 h 1097"/>
                  <a:gd name="T8" fmla="*/ 363 w 490"/>
                  <a:gd name="T9" fmla="*/ 7 h 1097"/>
                  <a:gd name="T10" fmla="*/ 302 w 490"/>
                  <a:gd name="T11" fmla="*/ 13 h 1097"/>
                  <a:gd name="T12" fmla="*/ 240 w 490"/>
                  <a:gd name="T13" fmla="*/ 22 h 1097"/>
                  <a:gd name="T14" fmla="*/ 179 w 490"/>
                  <a:gd name="T15" fmla="*/ 32 h 1097"/>
                  <a:gd name="T16" fmla="*/ 119 w 490"/>
                  <a:gd name="T17" fmla="*/ 46 h 1097"/>
                  <a:gd name="T18" fmla="*/ 60 w 490"/>
                  <a:gd name="T19" fmla="*/ 60 h 1097"/>
                  <a:gd name="T20" fmla="*/ 0 w 490"/>
                  <a:gd name="T21" fmla="*/ 77 h 1097"/>
                  <a:gd name="T22" fmla="*/ 332 w 490"/>
                  <a:gd name="T23" fmla="*/ 1097 h 1097"/>
                  <a:gd name="T24" fmla="*/ 332 w 490"/>
                  <a:gd name="T25" fmla="*/ 1097 h 1097"/>
                  <a:gd name="T26" fmla="*/ 371 w 490"/>
                  <a:gd name="T27" fmla="*/ 1087 h 1097"/>
                  <a:gd name="T28" fmla="*/ 410 w 490"/>
                  <a:gd name="T29" fmla="*/ 1080 h 1097"/>
                  <a:gd name="T30" fmla="*/ 449 w 490"/>
                  <a:gd name="T31" fmla="*/ 1075 h 1097"/>
                  <a:gd name="T32" fmla="*/ 490 w 490"/>
                  <a:gd name="T33" fmla="*/ 1072 h 1097"/>
                  <a:gd name="T34" fmla="*/ 490 w 490"/>
                  <a:gd name="T35" fmla="*/ 107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$liḍè"/>
              <p:cNvSpPr>
                <a:spLocks/>
              </p:cNvSpPr>
              <p:nvPr/>
            </p:nvSpPr>
            <p:spPr bwMode="auto">
              <a:xfrm>
                <a:off x="6501938" y="4295267"/>
                <a:ext cx="760095" cy="760095"/>
              </a:xfrm>
              <a:custGeom>
                <a:avLst/>
                <a:gdLst>
                  <a:gd name="T0" fmla="*/ 867 w 980"/>
                  <a:gd name="T1" fmla="*/ 0 h 981"/>
                  <a:gd name="T2" fmla="*/ 0 w 980"/>
                  <a:gd name="T3" fmla="*/ 631 h 981"/>
                  <a:gd name="T4" fmla="*/ 0 w 980"/>
                  <a:gd name="T5" fmla="*/ 631 h 981"/>
                  <a:gd name="T6" fmla="*/ 38 w 980"/>
                  <a:gd name="T7" fmla="*/ 680 h 981"/>
                  <a:gd name="T8" fmla="*/ 78 w 980"/>
                  <a:gd name="T9" fmla="*/ 727 h 981"/>
                  <a:gd name="T10" fmla="*/ 120 w 980"/>
                  <a:gd name="T11" fmla="*/ 773 h 981"/>
                  <a:gd name="T12" fmla="*/ 163 w 980"/>
                  <a:gd name="T13" fmla="*/ 817 h 981"/>
                  <a:gd name="T14" fmla="*/ 207 w 980"/>
                  <a:gd name="T15" fmla="*/ 860 h 981"/>
                  <a:gd name="T16" fmla="*/ 253 w 980"/>
                  <a:gd name="T17" fmla="*/ 902 h 981"/>
                  <a:gd name="T18" fmla="*/ 301 w 980"/>
                  <a:gd name="T19" fmla="*/ 942 h 981"/>
                  <a:gd name="T20" fmla="*/ 349 w 980"/>
                  <a:gd name="T21" fmla="*/ 981 h 981"/>
                  <a:gd name="T22" fmla="*/ 980 w 980"/>
                  <a:gd name="T23" fmla="*/ 113 h 981"/>
                  <a:gd name="T24" fmla="*/ 980 w 980"/>
                  <a:gd name="T25" fmla="*/ 113 h 981"/>
                  <a:gd name="T26" fmla="*/ 950 w 980"/>
                  <a:gd name="T27" fmla="*/ 88 h 981"/>
                  <a:gd name="T28" fmla="*/ 921 w 980"/>
                  <a:gd name="T29" fmla="*/ 60 h 981"/>
                  <a:gd name="T30" fmla="*/ 894 w 980"/>
                  <a:gd name="T31" fmla="*/ 31 h 981"/>
                  <a:gd name="T32" fmla="*/ 867 w 980"/>
                  <a:gd name="T33" fmla="*/ 0 h 981"/>
                  <a:gd name="T34" fmla="*/ 867 w 980"/>
                  <a:gd name="T35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ṩľidè"/>
            <p:cNvGrpSpPr/>
            <p:nvPr/>
          </p:nvGrpSpPr>
          <p:grpSpPr>
            <a:xfrm>
              <a:off x="6907302" y="1666875"/>
              <a:ext cx="2862421" cy="2879546"/>
              <a:chOff x="907879" y="2281904"/>
              <a:chExt cx="3158296" cy="3287240"/>
            </a:xfrm>
          </p:grpSpPr>
          <p:cxnSp>
            <p:nvCxnSpPr>
              <p:cNvPr id="20" name="Straight Connector 62"/>
              <p:cNvCxnSpPr/>
              <p:nvPr/>
            </p:nvCxnSpPr>
            <p:spPr>
              <a:xfrm flipV="1">
                <a:off x="2482623" y="228190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63"/>
              <p:cNvCxnSpPr/>
              <p:nvPr/>
            </p:nvCxnSpPr>
            <p:spPr>
              <a:xfrm flipV="1">
                <a:off x="2482623" y="549714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"/>
              <p:cNvCxnSpPr/>
              <p:nvPr/>
            </p:nvCxnSpPr>
            <p:spPr>
              <a:xfrm rot="2160000" flipV="1">
                <a:off x="3431504" y="2586790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5"/>
              <p:cNvCxnSpPr/>
              <p:nvPr/>
            </p:nvCxnSpPr>
            <p:spPr>
              <a:xfrm rot="2160000" flipV="1">
                <a:off x="1537009" y="518584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6"/>
              <p:cNvCxnSpPr/>
              <p:nvPr/>
            </p:nvCxnSpPr>
            <p:spPr>
              <a:xfrm rot="4320000" flipV="1">
                <a:off x="4018698" y="339591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7"/>
              <p:cNvCxnSpPr/>
              <p:nvPr/>
            </p:nvCxnSpPr>
            <p:spPr>
              <a:xfrm rot="4320000" flipV="1">
                <a:off x="943879" y="438496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8"/>
              <p:cNvCxnSpPr/>
              <p:nvPr/>
            </p:nvCxnSpPr>
            <p:spPr>
              <a:xfrm rot="19440000">
                <a:off x="3426004" y="519539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9"/>
              <p:cNvCxnSpPr/>
              <p:nvPr/>
            </p:nvCxnSpPr>
            <p:spPr>
              <a:xfrm rot="19440000">
                <a:off x="1539142" y="2584578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70"/>
              <p:cNvCxnSpPr/>
              <p:nvPr/>
            </p:nvCxnSpPr>
            <p:spPr>
              <a:xfrm rot="17280000">
                <a:off x="4030175" y="436989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71"/>
              <p:cNvCxnSpPr/>
              <p:nvPr/>
            </p:nvCxnSpPr>
            <p:spPr>
              <a:xfrm rot="17280000">
                <a:off x="956790" y="3393699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ṩḻïďê"/>
            <p:cNvSpPr/>
            <p:nvPr/>
          </p:nvSpPr>
          <p:spPr>
            <a:xfrm>
              <a:off x="7425632" y="2198416"/>
              <a:ext cx="1849779" cy="18497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śľïḓe"/>
            <p:cNvSpPr txBox="1">
              <a:spLocks/>
            </p:cNvSpPr>
            <p:nvPr/>
          </p:nvSpPr>
          <p:spPr>
            <a:xfrm>
              <a:off x="7802729" y="3239340"/>
              <a:ext cx="1095586" cy="406324"/>
            </a:xfrm>
            <a:prstGeom prst="rect">
              <a:avLst/>
            </a:prstGeom>
          </p:spPr>
          <p:txBody>
            <a:bodyPr wrap="none" lIns="0" tIns="0" rIns="0" bIns="0">
              <a:noAutofit/>
              <a:scene3d>
                <a:camera prst="orthographicFront"/>
                <a:lightRig rig="threePt" dir="t"/>
              </a:scene3d>
              <a:sp3d contourW="12700">
                <a:bevelT w="0" h="0"/>
              </a:sp3d>
            </a:bodyPr>
            <a:lstStyle/>
            <a:p>
              <a:pPr algn="ctr">
                <a:spcBef>
                  <a:spcPct val="0"/>
                </a:spcBef>
                <a:tabLst>
                  <a:tab pos="180975" algn="l"/>
                </a:tabLst>
              </a:pPr>
              <a:r>
                <a:rPr lang="en-US" altLang="ko-KR" sz="2400" spc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70%</a:t>
              </a:r>
            </a:p>
          </p:txBody>
        </p:sp>
        <p:sp>
          <p:nvSpPr>
            <p:cNvPr id="18" name="iSḻiďê"/>
            <p:cNvSpPr>
              <a:spLocks/>
            </p:cNvSpPr>
            <p:nvPr/>
          </p:nvSpPr>
          <p:spPr bwMode="auto">
            <a:xfrm>
              <a:off x="8070756" y="2524062"/>
              <a:ext cx="573884" cy="57388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22698" y="4765127"/>
            <a:ext cx="3135102" cy="957185"/>
            <a:chOff x="3232965" y="2412339"/>
            <a:chExt cx="3135102" cy="957185"/>
          </a:xfrm>
        </p:grpSpPr>
        <p:sp>
          <p:nvSpPr>
            <p:cNvPr id="81" name="文本框 80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232965" y="2750893"/>
              <a:ext cx="3135102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985980" y="4765127"/>
            <a:ext cx="3135102" cy="957185"/>
            <a:chOff x="3232965" y="2412339"/>
            <a:chExt cx="3135102" cy="957185"/>
          </a:xfrm>
        </p:grpSpPr>
        <p:sp>
          <p:nvSpPr>
            <p:cNvPr id="87" name="文本框 86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232965" y="2750893"/>
              <a:ext cx="3135102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85" name="任意多边形 8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90" name="任意多边形 89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3267722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1582029" y="2219876"/>
            <a:ext cx="1706650" cy="3296009"/>
            <a:chOff x="-3768725" y="1125538"/>
            <a:chExt cx="2517775" cy="4862513"/>
          </a:xfrm>
        </p:grpSpPr>
        <p:sp>
          <p:nvSpPr>
            <p:cNvPr id="67" name="Freeform: Shape 21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Freeform: Shape 22"/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Oval 23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Oval 24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25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Freeform: Shape 26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Freeform: Shape 27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28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29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32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33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34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Freeform: Shape 35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4047341" y="2219876"/>
            <a:ext cx="1706650" cy="3296009"/>
            <a:chOff x="-3768725" y="1125538"/>
            <a:chExt cx="2517775" cy="4862513"/>
          </a:xfrm>
        </p:grpSpPr>
        <p:sp>
          <p:nvSpPr>
            <p:cNvPr id="52" name="Freeform: Shape 37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38"/>
            <p:cNvSpPr>
              <a:spLocks/>
            </p:cNvSpPr>
            <p:nvPr/>
          </p:nvSpPr>
          <p:spPr bwMode="auto">
            <a:xfrm>
              <a:off x="-3713163" y="1141413"/>
              <a:ext cx="2430462" cy="4830764"/>
            </a:xfrm>
            <a:prstGeom prst="roundRect">
              <a:avLst>
                <a:gd name="adj" fmla="val 1262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Oval 39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Oval 40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41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42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43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44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45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48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49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50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1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13" name="图片占位符 1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>
            <a:fillRect/>
          </a:stretch>
        </p:blipFill>
        <p:spPr/>
      </p:pic>
      <p:pic>
        <p:nvPicPr>
          <p:cNvPr id="114" name="图片占位符 113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8" r="18818"/>
          <a:stretch/>
        </p:blipFill>
        <p:spPr>
          <a:xfrm>
            <a:off x="4156677" y="2611566"/>
            <a:ext cx="1501966" cy="2514781"/>
          </a:xfrm>
        </p:spPr>
      </p:pic>
      <p:grpSp>
        <p:nvGrpSpPr>
          <p:cNvPr id="8" name="Group 19"/>
          <p:cNvGrpSpPr/>
          <p:nvPr/>
        </p:nvGrpSpPr>
        <p:grpSpPr>
          <a:xfrm>
            <a:off x="2682905" y="1965368"/>
            <a:ext cx="1970214" cy="3805024"/>
            <a:chOff x="-3768725" y="1125538"/>
            <a:chExt cx="2517775" cy="4862513"/>
          </a:xfrm>
        </p:grpSpPr>
        <p:sp>
          <p:nvSpPr>
            <p:cNvPr id="37" name="Freeform: Shape 4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"/>
            <p:cNvSpPr>
              <a:spLocks/>
            </p:cNvSpPr>
            <p:nvPr/>
          </p:nvSpPr>
          <p:spPr bwMode="auto">
            <a:xfrm>
              <a:off x="-3713164" y="1141414"/>
              <a:ext cx="2430463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6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Oval 7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8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9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10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11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12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15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16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7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8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15" name="图片占位符 11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4" r="15202"/>
          <a:stretch/>
        </p:blipFill>
        <p:spPr>
          <a:xfrm>
            <a:off x="2853570" y="2383057"/>
            <a:ext cx="1629226" cy="2850605"/>
          </a:xfrm>
        </p:spPr>
      </p:pic>
      <p:grpSp>
        <p:nvGrpSpPr>
          <p:cNvPr id="89" name="组合 88"/>
          <p:cNvGrpSpPr/>
          <p:nvPr/>
        </p:nvGrpSpPr>
        <p:grpSpPr>
          <a:xfrm>
            <a:off x="6262771" y="2340744"/>
            <a:ext cx="4647274" cy="868919"/>
            <a:chOff x="937750" y="5016378"/>
            <a:chExt cx="4647274" cy="868919"/>
          </a:xfrm>
        </p:grpSpPr>
        <p:sp>
          <p:nvSpPr>
            <p:cNvPr id="90" name="矩形 89"/>
            <p:cNvSpPr/>
            <p:nvPr/>
          </p:nvSpPr>
          <p:spPr>
            <a:xfrm>
              <a:off x="937750" y="5369002"/>
              <a:ext cx="4647274" cy="5162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937750" y="501637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sp>
        <p:nvSpPr>
          <p:cNvPr id="94" name="椭圆 93"/>
          <p:cNvSpPr/>
          <p:nvPr/>
        </p:nvSpPr>
        <p:spPr>
          <a:xfrm>
            <a:off x="6475522" y="3873798"/>
            <a:ext cx="901686" cy="901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8070960" y="3873798"/>
            <a:ext cx="901686" cy="901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666397" y="3873798"/>
            <a:ext cx="901686" cy="901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4"/>
          <p:cNvSpPr/>
          <p:nvPr/>
        </p:nvSpPr>
        <p:spPr>
          <a:xfrm>
            <a:off x="6701850" y="4100127"/>
            <a:ext cx="449030" cy="449028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椭圆 105"/>
          <p:cNvSpPr/>
          <p:nvPr/>
        </p:nvSpPr>
        <p:spPr>
          <a:xfrm>
            <a:off x="8297288" y="4120127"/>
            <a:ext cx="449030" cy="409028"/>
          </a:xfrm>
          <a:custGeom>
            <a:avLst/>
            <a:gdLst>
              <a:gd name="connsiteX0" fmla="*/ 182569 w 338094"/>
              <a:gd name="connsiteY0" fmla="*/ 192088 h 307975"/>
              <a:gd name="connsiteX1" fmla="*/ 191830 w 338094"/>
              <a:gd name="connsiteY1" fmla="*/ 202620 h 307975"/>
              <a:gd name="connsiteX2" fmla="*/ 206382 w 338094"/>
              <a:gd name="connsiteY2" fmla="*/ 203936 h 307975"/>
              <a:gd name="connsiteX3" fmla="*/ 205059 w 338094"/>
              <a:gd name="connsiteY3" fmla="*/ 209202 h 307975"/>
              <a:gd name="connsiteX4" fmla="*/ 206382 w 338094"/>
              <a:gd name="connsiteY4" fmla="*/ 221050 h 307975"/>
              <a:gd name="connsiteX5" fmla="*/ 206382 w 338094"/>
              <a:gd name="connsiteY5" fmla="*/ 234215 h 307975"/>
              <a:gd name="connsiteX6" fmla="*/ 194476 w 338094"/>
              <a:gd name="connsiteY6" fmla="*/ 246063 h 307975"/>
              <a:gd name="connsiteX7" fmla="*/ 182569 w 338094"/>
              <a:gd name="connsiteY7" fmla="*/ 234215 h 307975"/>
              <a:gd name="connsiteX8" fmla="*/ 182569 w 338094"/>
              <a:gd name="connsiteY8" fmla="*/ 192088 h 307975"/>
              <a:gd name="connsiteX9" fmla="*/ 149231 w 338094"/>
              <a:gd name="connsiteY9" fmla="*/ 183859 h 307975"/>
              <a:gd name="connsiteX10" fmla="*/ 173044 w 338094"/>
              <a:gd name="connsiteY10" fmla="*/ 194226 h 307975"/>
              <a:gd name="connsiteX11" fmla="*/ 173044 w 338094"/>
              <a:gd name="connsiteY11" fmla="*/ 234400 h 307975"/>
              <a:gd name="connsiteX12" fmla="*/ 159815 w 338094"/>
              <a:gd name="connsiteY12" fmla="*/ 246063 h 307975"/>
              <a:gd name="connsiteX13" fmla="*/ 149231 w 338094"/>
              <a:gd name="connsiteY13" fmla="*/ 234400 h 307975"/>
              <a:gd name="connsiteX14" fmla="*/ 149231 w 338094"/>
              <a:gd name="connsiteY14" fmla="*/ 183859 h 307975"/>
              <a:gd name="connsiteX15" fmla="*/ 74619 w 338094"/>
              <a:gd name="connsiteY15" fmla="*/ 182563 h 307975"/>
              <a:gd name="connsiteX16" fmla="*/ 74619 w 338094"/>
              <a:gd name="connsiteY16" fmla="*/ 238126 h 307975"/>
              <a:gd name="connsiteX17" fmla="*/ 63506 w 338094"/>
              <a:gd name="connsiteY17" fmla="*/ 227789 h 307975"/>
              <a:gd name="connsiteX18" fmla="*/ 63506 w 338094"/>
              <a:gd name="connsiteY18" fmla="*/ 192900 h 307975"/>
              <a:gd name="connsiteX19" fmla="*/ 73230 w 338094"/>
              <a:gd name="connsiteY19" fmla="*/ 183855 h 307975"/>
              <a:gd name="connsiteX20" fmla="*/ 74619 w 338094"/>
              <a:gd name="connsiteY20" fmla="*/ 182563 h 307975"/>
              <a:gd name="connsiteX21" fmla="*/ 90666 w 338094"/>
              <a:gd name="connsiteY21" fmla="*/ 92075 h 307975"/>
              <a:gd name="connsiteX22" fmla="*/ 130275 w 338094"/>
              <a:gd name="connsiteY22" fmla="*/ 92075 h 307975"/>
              <a:gd name="connsiteX23" fmla="*/ 140838 w 338094"/>
              <a:gd name="connsiteY23" fmla="*/ 97302 h 307975"/>
              <a:gd name="connsiteX24" fmla="*/ 175165 w 338094"/>
              <a:gd name="connsiteY24" fmla="*/ 171785 h 307975"/>
              <a:gd name="connsiteX25" fmla="*/ 169884 w 338094"/>
              <a:gd name="connsiteY25" fmla="*/ 186159 h 307975"/>
              <a:gd name="connsiteX26" fmla="*/ 156681 w 338094"/>
              <a:gd name="connsiteY26" fmla="*/ 180932 h 307975"/>
              <a:gd name="connsiteX27" fmla="*/ 139517 w 338094"/>
              <a:gd name="connsiteY27" fmla="*/ 144344 h 307975"/>
              <a:gd name="connsiteX28" fmla="*/ 139517 w 338094"/>
              <a:gd name="connsiteY28" fmla="*/ 271096 h 307975"/>
              <a:gd name="connsiteX29" fmla="*/ 127635 w 338094"/>
              <a:gd name="connsiteY29" fmla="*/ 284163 h 307975"/>
              <a:gd name="connsiteX30" fmla="*/ 115752 w 338094"/>
              <a:gd name="connsiteY30" fmla="*/ 271096 h 307975"/>
              <a:gd name="connsiteX31" fmla="*/ 115752 w 338094"/>
              <a:gd name="connsiteY31" fmla="*/ 197919 h 307975"/>
              <a:gd name="connsiteX32" fmla="*/ 106510 w 338094"/>
              <a:gd name="connsiteY32" fmla="*/ 197919 h 307975"/>
              <a:gd name="connsiteX33" fmla="*/ 106510 w 338094"/>
              <a:gd name="connsiteY33" fmla="*/ 271096 h 307975"/>
              <a:gd name="connsiteX34" fmla="*/ 94627 w 338094"/>
              <a:gd name="connsiteY34" fmla="*/ 284163 h 307975"/>
              <a:gd name="connsiteX35" fmla="*/ 81424 w 338094"/>
              <a:gd name="connsiteY35" fmla="*/ 271096 h 307975"/>
              <a:gd name="connsiteX36" fmla="*/ 81424 w 338094"/>
              <a:gd name="connsiteY36" fmla="*/ 144344 h 307975"/>
              <a:gd name="connsiteX37" fmla="*/ 65581 w 338094"/>
              <a:gd name="connsiteY37" fmla="*/ 180932 h 307975"/>
              <a:gd name="connsiteX38" fmla="*/ 51058 w 338094"/>
              <a:gd name="connsiteY38" fmla="*/ 186159 h 307975"/>
              <a:gd name="connsiteX39" fmla="*/ 45776 w 338094"/>
              <a:gd name="connsiteY39" fmla="*/ 171785 h 307975"/>
              <a:gd name="connsiteX40" fmla="*/ 80104 w 338094"/>
              <a:gd name="connsiteY40" fmla="*/ 97302 h 307975"/>
              <a:gd name="connsiteX41" fmla="*/ 90666 w 338094"/>
              <a:gd name="connsiteY41" fmla="*/ 92075 h 307975"/>
              <a:gd name="connsiteX42" fmla="*/ 238843 w 338094"/>
              <a:gd name="connsiteY42" fmla="*/ 88900 h 307975"/>
              <a:gd name="connsiteX43" fmla="*/ 286633 w 338094"/>
              <a:gd name="connsiteY43" fmla="*/ 88900 h 307975"/>
              <a:gd name="connsiteX44" fmla="*/ 297253 w 338094"/>
              <a:gd name="connsiteY44" fmla="*/ 95459 h 307975"/>
              <a:gd name="connsiteX45" fmla="*/ 337077 w 338094"/>
              <a:gd name="connsiteY45" fmla="*/ 180728 h 307975"/>
              <a:gd name="connsiteX46" fmla="*/ 330440 w 338094"/>
              <a:gd name="connsiteY46" fmla="*/ 195158 h 307975"/>
              <a:gd name="connsiteX47" fmla="*/ 315837 w 338094"/>
              <a:gd name="connsiteY47" fmla="*/ 189911 h 307975"/>
              <a:gd name="connsiteX48" fmla="*/ 302563 w 338094"/>
              <a:gd name="connsiteY48" fmla="*/ 163674 h 307975"/>
              <a:gd name="connsiteX49" fmla="*/ 313182 w 338094"/>
              <a:gd name="connsiteY49" fmla="*/ 212212 h 307975"/>
              <a:gd name="connsiteX50" fmla="*/ 306545 w 338094"/>
              <a:gd name="connsiteY50" fmla="*/ 220083 h 307975"/>
              <a:gd name="connsiteX51" fmla="*/ 295925 w 338094"/>
              <a:gd name="connsiteY51" fmla="*/ 220083 h 307975"/>
              <a:gd name="connsiteX52" fmla="*/ 295925 w 338094"/>
              <a:gd name="connsiteY52" fmla="*/ 293545 h 307975"/>
              <a:gd name="connsiteX53" fmla="*/ 282650 w 338094"/>
              <a:gd name="connsiteY53" fmla="*/ 307975 h 307975"/>
              <a:gd name="connsiteX54" fmla="*/ 268048 w 338094"/>
              <a:gd name="connsiteY54" fmla="*/ 293545 h 307975"/>
              <a:gd name="connsiteX55" fmla="*/ 268048 w 338094"/>
              <a:gd name="connsiteY55" fmla="*/ 220083 h 307975"/>
              <a:gd name="connsiteX56" fmla="*/ 257428 w 338094"/>
              <a:gd name="connsiteY56" fmla="*/ 220083 h 307975"/>
              <a:gd name="connsiteX57" fmla="*/ 257428 w 338094"/>
              <a:gd name="connsiteY57" fmla="*/ 293545 h 307975"/>
              <a:gd name="connsiteX58" fmla="*/ 244153 w 338094"/>
              <a:gd name="connsiteY58" fmla="*/ 307975 h 307975"/>
              <a:gd name="connsiteX59" fmla="*/ 229551 w 338094"/>
              <a:gd name="connsiteY59" fmla="*/ 293545 h 307975"/>
              <a:gd name="connsiteX60" fmla="*/ 229551 w 338094"/>
              <a:gd name="connsiteY60" fmla="*/ 220083 h 307975"/>
              <a:gd name="connsiteX61" fmla="*/ 218931 w 338094"/>
              <a:gd name="connsiteY61" fmla="*/ 220083 h 307975"/>
              <a:gd name="connsiteX62" fmla="*/ 212294 w 338094"/>
              <a:gd name="connsiteY62" fmla="*/ 212212 h 307975"/>
              <a:gd name="connsiteX63" fmla="*/ 222914 w 338094"/>
              <a:gd name="connsiteY63" fmla="*/ 163674 h 307975"/>
              <a:gd name="connsiteX64" fmla="*/ 210966 w 338094"/>
              <a:gd name="connsiteY64" fmla="*/ 189911 h 307975"/>
              <a:gd name="connsiteX65" fmla="*/ 195036 w 338094"/>
              <a:gd name="connsiteY65" fmla="*/ 195158 h 307975"/>
              <a:gd name="connsiteX66" fmla="*/ 188399 w 338094"/>
              <a:gd name="connsiteY66" fmla="*/ 180728 h 307975"/>
              <a:gd name="connsiteX67" fmla="*/ 228223 w 338094"/>
              <a:gd name="connsiteY67" fmla="*/ 95459 h 307975"/>
              <a:gd name="connsiteX68" fmla="*/ 238843 w 338094"/>
              <a:gd name="connsiteY68" fmla="*/ 88900 h 307975"/>
              <a:gd name="connsiteX69" fmla="*/ 40753 w 338094"/>
              <a:gd name="connsiteY69" fmla="*/ 63500 h 307975"/>
              <a:gd name="connsiteX70" fmla="*/ 79117 w 338094"/>
              <a:gd name="connsiteY70" fmla="*/ 63500 h 307975"/>
              <a:gd name="connsiteX71" fmla="*/ 85732 w 338094"/>
              <a:gd name="connsiteY71" fmla="*/ 81882 h 307975"/>
              <a:gd name="connsiteX72" fmla="*/ 85732 w 338094"/>
              <a:gd name="connsiteY72" fmla="*/ 83195 h 307975"/>
              <a:gd name="connsiteX73" fmla="*/ 73826 w 338094"/>
              <a:gd name="connsiteY73" fmla="*/ 92385 h 307975"/>
              <a:gd name="connsiteX74" fmla="*/ 51336 w 338094"/>
              <a:gd name="connsiteY74" fmla="*/ 139652 h 307975"/>
              <a:gd name="connsiteX75" fmla="*/ 39430 w 338094"/>
              <a:gd name="connsiteY75" fmla="*/ 168538 h 307975"/>
              <a:gd name="connsiteX76" fmla="*/ 48690 w 338094"/>
              <a:gd name="connsiteY76" fmla="*/ 192171 h 307975"/>
              <a:gd name="connsiteX77" fmla="*/ 55305 w 338094"/>
              <a:gd name="connsiteY77" fmla="*/ 194797 h 307975"/>
              <a:gd name="connsiteX78" fmla="*/ 55305 w 338094"/>
              <a:gd name="connsiteY78" fmla="*/ 227621 h 307975"/>
              <a:gd name="connsiteX79" fmla="*/ 43398 w 338094"/>
              <a:gd name="connsiteY79" fmla="*/ 238125 h 307975"/>
              <a:gd name="connsiteX80" fmla="*/ 32815 w 338094"/>
              <a:gd name="connsiteY80" fmla="*/ 227621 h 307975"/>
              <a:gd name="connsiteX81" fmla="*/ 32815 w 338094"/>
              <a:gd name="connsiteY81" fmla="*/ 112080 h 307975"/>
              <a:gd name="connsiteX82" fmla="*/ 18263 w 338094"/>
              <a:gd name="connsiteY82" fmla="*/ 144904 h 307975"/>
              <a:gd name="connsiteX83" fmla="*/ 5034 w 338094"/>
              <a:gd name="connsiteY83" fmla="*/ 148843 h 307975"/>
              <a:gd name="connsiteX84" fmla="*/ 1065 w 338094"/>
              <a:gd name="connsiteY84" fmla="*/ 137026 h 307975"/>
              <a:gd name="connsiteX85" fmla="*/ 31492 w 338094"/>
              <a:gd name="connsiteY85" fmla="*/ 68752 h 307975"/>
              <a:gd name="connsiteX86" fmla="*/ 40753 w 338094"/>
              <a:gd name="connsiteY86" fmla="*/ 63500 h 307975"/>
              <a:gd name="connsiteX87" fmla="*/ 157633 w 338094"/>
              <a:gd name="connsiteY87" fmla="*/ 53975 h 307975"/>
              <a:gd name="connsiteX88" fmla="*/ 197198 w 338094"/>
              <a:gd name="connsiteY88" fmla="*/ 53975 h 307975"/>
              <a:gd name="connsiteX89" fmla="*/ 207749 w 338094"/>
              <a:gd name="connsiteY89" fmla="*/ 59183 h 307975"/>
              <a:gd name="connsiteX90" fmla="*/ 222256 w 338094"/>
              <a:gd name="connsiteY90" fmla="*/ 90434 h 307975"/>
              <a:gd name="connsiteX91" fmla="*/ 220937 w 338094"/>
              <a:gd name="connsiteY91" fmla="*/ 91736 h 307975"/>
              <a:gd name="connsiteX92" fmla="*/ 210386 w 338094"/>
              <a:gd name="connsiteY92" fmla="*/ 115174 h 307975"/>
              <a:gd name="connsiteX93" fmla="*/ 206430 w 338094"/>
              <a:gd name="connsiteY93" fmla="*/ 106060 h 307975"/>
              <a:gd name="connsiteX94" fmla="*/ 206430 w 338094"/>
              <a:gd name="connsiteY94" fmla="*/ 122987 h 307975"/>
              <a:gd name="connsiteX95" fmla="*/ 185328 w 338094"/>
              <a:gd name="connsiteY95" fmla="*/ 169863 h 307975"/>
              <a:gd name="connsiteX96" fmla="*/ 169502 w 338094"/>
              <a:gd name="connsiteY96" fmla="*/ 137310 h 307975"/>
              <a:gd name="connsiteX97" fmla="*/ 149719 w 338094"/>
              <a:gd name="connsiteY97" fmla="*/ 93038 h 307975"/>
              <a:gd name="connsiteX98" fmla="*/ 136531 w 338094"/>
              <a:gd name="connsiteY98" fmla="*/ 83924 h 307975"/>
              <a:gd name="connsiteX99" fmla="*/ 136531 w 338094"/>
              <a:gd name="connsiteY99" fmla="*/ 82621 h 307975"/>
              <a:gd name="connsiteX100" fmla="*/ 144444 w 338094"/>
              <a:gd name="connsiteY100" fmla="*/ 66996 h 307975"/>
              <a:gd name="connsiteX101" fmla="*/ 147082 w 338094"/>
              <a:gd name="connsiteY101" fmla="*/ 59183 h 307975"/>
              <a:gd name="connsiteX102" fmla="*/ 157633 w 338094"/>
              <a:gd name="connsiteY102" fmla="*/ 53975 h 307975"/>
              <a:gd name="connsiteX103" fmla="*/ 111926 w 338094"/>
              <a:gd name="connsiteY103" fmla="*/ 38100 h 307975"/>
              <a:gd name="connsiteX104" fmla="*/ 136533 w 338094"/>
              <a:gd name="connsiteY104" fmla="*/ 61913 h 307975"/>
              <a:gd name="connsiteX105" fmla="*/ 111926 w 338094"/>
              <a:gd name="connsiteY105" fmla="*/ 85726 h 307975"/>
              <a:gd name="connsiteX106" fmla="*/ 87319 w 338094"/>
              <a:gd name="connsiteY106" fmla="*/ 61913 h 307975"/>
              <a:gd name="connsiteX107" fmla="*/ 111926 w 338094"/>
              <a:gd name="connsiteY107" fmla="*/ 38100 h 307975"/>
              <a:gd name="connsiteX108" fmla="*/ 262738 w 338094"/>
              <a:gd name="connsiteY108" fmla="*/ 28575 h 307975"/>
              <a:gd name="connsiteX109" fmla="*/ 290519 w 338094"/>
              <a:gd name="connsiteY109" fmla="*/ 56221 h 307975"/>
              <a:gd name="connsiteX110" fmla="*/ 262738 w 338094"/>
              <a:gd name="connsiteY110" fmla="*/ 82550 h 307975"/>
              <a:gd name="connsiteX111" fmla="*/ 234956 w 338094"/>
              <a:gd name="connsiteY111" fmla="*/ 56221 h 307975"/>
              <a:gd name="connsiteX112" fmla="*/ 262738 w 338094"/>
              <a:gd name="connsiteY112" fmla="*/ 28575 h 307975"/>
              <a:gd name="connsiteX113" fmla="*/ 58744 w 338094"/>
              <a:gd name="connsiteY113" fmla="*/ 15875 h 307975"/>
              <a:gd name="connsiteX114" fmla="*/ 80969 w 338094"/>
              <a:gd name="connsiteY114" fmla="*/ 38100 h 307975"/>
              <a:gd name="connsiteX115" fmla="*/ 58744 w 338094"/>
              <a:gd name="connsiteY115" fmla="*/ 60325 h 307975"/>
              <a:gd name="connsiteX116" fmla="*/ 36519 w 338094"/>
              <a:gd name="connsiteY116" fmla="*/ 38100 h 307975"/>
              <a:gd name="connsiteX117" fmla="*/ 58744 w 338094"/>
              <a:gd name="connsiteY117" fmla="*/ 15875 h 307975"/>
              <a:gd name="connsiteX118" fmla="*/ 177013 w 338094"/>
              <a:gd name="connsiteY118" fmla="*/ 0 h 307975"/>
              <a:gd name="connsiteX119" fmla="*/ 200032 w 338094"/>
              <a:gd name="connsiteY119" fmla="*/ 23813 h 307975"/>
              <a:gd name="connsiteX120" fmla="*/ 177013 w 338094"/>
              <a:gd name="connsiteY120" fmla="*/ 47626 h 307975"/>
              <a:gd name="connsiteX121" fmla="*/ 153994 w 338094"/>
              <a:gd name="connsiteY121" fmla="*/ 23813 h 307975"/>
              <a:gd name="connsiteX122" fmla="*/ 177013 w 338094"/>
              <a:gd name="connsiteY122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38094" h="307975">
                <a:moveTo>
                  <a:pt x="182569" y="192088"/>
                </a:moveTo>
                <a:cubicBezTo>
                  <a:pt x="183892" y="197354"/>
                  <a:pt x="187861" y="201303"/>
                  <a:pt x="191830" y="202620"/>
                </a:cubicBezTo>
                <a:cubicBezTo>
                  <a:pt x="195798" y="205253"/>
                  <a:pt x="201090" y="205253"/>
                  <a:pt x="206382" y="203936"/>
                </a:cubicBezTo>
                <a:cubicBezTo>
                  <a:pt x="206382" y="203936"/>
                  <a:pt x="206382" y="203936"/>
                  <a:pt x="205059" y="209202"/>
                </a:cubicBezTo>
                <a:cubicBezTo>
                  <a:pt x="203736" y="213151"/>
                  <a:pt x="205059" y="217101"/>
                  <a:pt x="206382" y="221050"/>
                </a:cubicBezTo>
                <a:cubicBezTo>
                  <a:pt x="206382" y="221050"/>
                  <a:pt x="206382" y="221050"/>
                  <a:pt x="206382" y="234215"/>
                </a:cubicBezTo>
                <a:cubicBezTo>
                  <a:pt x="206382" y="240797"/>
                  <a:pt x="201090" y="246063"/>
                  <a:pt x="194476" y="246063"/>
                </a:cubicBezTo>
                <a:cubicBezTo>
                  <a:pt x="187861" y="246063"/>
                  <a:pt x="182569" y="240797"/>
                  <a:pt x="182569" y="234215"/>
                </a:cubicBezTo>
                <a:cubicBezTo>
                  <a:pt x="182569" y="234215"/>
                  <a:pt x="182569" y="234215"/>
                  <a:pt x="182569" y="192088"/>
                </a:cubicBezTo>
                <a:close/>
                <a:moveTo>
                  <a:pt x="149231" y="183859"/>
                </a:moveTo>
                <a:cubicBezTo>
                  <a:pt x="153200" y="192930"/>
                  <a:pt x="163783" y="196818"/>
                  <a:pt x="173044" y="194226"/>
                </a:cubicBezTo>
                <a:cubicBezTo>
                  <a:pt x="173044" y="194226"/>
                  <a:pt x="173044" y="194226"/>
                  <a:pt x="173044" y="234400"/>
                </a:cubicBezTo>
                <a:cubicBezTo>
                  <a:pt x="173044" y="240879"/>
                  <a:pt x="167752" y="246063"/>
                  <a:pt x="159815" y="246063"/>
                </a:cubicBezTo>
                <a:cubicBezTo>
                  <a:pt x="155846" y="246063"/>
                  <a:pt x="149231" y="242175"/>
                  <a:pt x="149231" y="234400"/>
                </a:cubicBezTo>
                <a:cubicBezTo>
                  <a:pt x="149231" y="234400"/>
                  <a:pt x="149231" y="234400"/>
                  <a:pt x="149231" y="183859"/>
                </a:cubicBezTo>
                <a:close/>
                <a:moveTo>
                  <a:pt x="74619" y="182563"/>
                </a:moveTo>
                <a:cubicBezTo>
                  <a:pt x="74619" y="182563"/>
                  <a:pt x="74619" y="182563"/>
                  <a:pt x="74619" y="238126"/>
                </a:cubicBezTo>
                <a:cubicBezTo>
                  <a:pt x="67673" y="238126"/>
                  <a:pt x="63506" y="232957"/>
                  <a:pt x="63506" y="227789"/>
                </a:cubicBezTo>
                <a:cubicBezTo>
                  <a:pt x="63506" y="227789"/>
                  <a:pt x="63506" y="227789"/>
                  <a:pt x="63506" y="192900"/>
                </a:cubicBezTo>
                <a:cubicBezTo>
                  <a:pt x="67673" y="191608"/>
                  <a:pt x="71841" y="189024"/>
                  <a:pt x="73230" y="183855"/>
                </a:cubicBezTo>
                <a:cubicBezTo>
                  <a:pt x="73230" y="183855"/>
                  <a:pt x="73230" y="183855"/>
                  <a:pt x="74619" y="182563"/>
                </a:cubicBezTo>
                <a:close/>
                <a:moveTo>
                  <a:pt x="90666" y="92075"/>
                </a:moveTo>
                <a:cubicBezTo>
                  <a:pt x="90666" y="92075"/>
                  <a:pt x="90666" y="92075"/>
                  <a:pt x="130275" y="92075"/>
                </a:cubicBezTo>
                <a:cubicBezTo>
                  <a:pt x="135557" y="92075"/>
                  <a:pt x="139517" y="93382"/>
                  <a:pt x="140838" y="97302"/>
                </a:cubicBezTo>
                <a:lnTo>
                  <a:pt x="175165" y="171785"/>
                </a:lnTo>
                <a:cubicBezTo>
                  <a:pt x="177806" y="177012"/>
                  <a:pt x="175165" y="183546"/>
                  <a:pt x="169884" y="186159"/>
                </a:cubicBezTo>
                <a:cubicBezTo>
                  <a:pt x="165923" y="187466"/>
                  <a:pt x="159322" y="186159"/>
                  <a:pt x="156681" y="180932"/>
                </a:cubicBezTo>
                <a:cubicBezTo>
                  <a:pt x="156681" y="180932"/>
                  <a:pt x="156681" y="180932"/>
                  <a:pt x="139517" y="144344"/>
                </a:cubicBezTo>
                <a:cubicBezTo>
                  <a:pt x="139517" y="144344"/>
                  <a:pt x="139517" y="144344"/>
                  <a:pt x="139517" y="271096"/>
                </a:cubicBezTo>
                <a:cubicBezTo>
                  <a:pt x="139517" y="278936"/>
                  <a:pt x="134236" y="284163"/>
                  <a:pt x="127635" y="284163"/>
                </a:cubicBezTo>
                <a:cubicBezTo>
                  <a:pt x="121033" y="284163"/>
                  <a:pt x="115752" y="278936"/>
                  <a:pt x="115752" y="271096"/>
                </a:cubicBezTo>
                <a:cubicBezTo>
                  <a:pt x="115752" y="271096"/>
                  <a:pt x="115752" y="271096"/>
                  <a:pt x="115752" y="197919"/>
                </a:cubicBezTo>
                <a:cubicBezTo>
                  <a:pt x="115752" y="197919"/>
                  <a:pt x="115752" y="197919"/>
                  <a:pt x="106510" y="197919"/>
                </a:cubicBezTo>
                <a:cubicBezTo>
                  <a:pt x="106510" y="197919"/>
                  <a:pt x="106510" y="197919"/>
                  <a:pt x="106510" y="271096"/>
                </a:cubicBezTo>
                <a:cubicBezTo>
                  <a:pt x="106510" y="278936"/>
                  <a:pt x="101229" y="284163"/>
                  <a:pt x="94627" y="284163"/>
                </a:cubicBezTo>
                <a:cubicBezTo>
                  <a:pt x="86706" y="284163"/>
                  <a:pt x="81424" y="278936"/>
                  <a:pt x="81424" y="271096"/>
                </a:cubicBezTo>
                <a:cubicBezTo>
                  <a:pt x="81424" y="271096"/>
                  <a:pt x="81424" y="271096"/>
                  <a:pt x="81424" y="144344"/>
                </a:cubicBezTo>
                <a:cubicBezTo>
                  <a:pt x="81424" y="144344"/>
                  <a:pt x="81424" y="144344"/>
                  <a:pt x="65581" y="180932"/>
                </a:cubicBezTo>
                <a:cubicBezTo>
                  <a:pt x="62940" y="186159"/>
                  <a:pt x="56339" y="187466"/>
                  <a:pt x="51058" y="186159"/>
                </a:cubicBezTo>
                <a:cubicBezTo>
                  <a:pt x="45776" y="183546"/>
                  <a:pt x="44456" y="177012"/>
                  <a:pt x="45776" y="171785"/>
                </a:cubicBezTo>
                <a:cubicBezTo>
                  <a:pt x="45776" y="171785"/>
                  <a:pt x="45776" y="171785"/>
                  <a:pt x="80104" y="97302"/>
                </a:cubicBezTo>
                <a:cubicBezTo>
                  <a:pt x="82745" y="93382"/>
                  <a:pt x="86706" y="92075"/>
                  <a:pt x="90666" y="92075"/>
                </a:cubicBezTo>
                <a:close/>
                <a:moveTo>
                  <a:pt x="238843" y="88900"/>
                </a:moveTo>
                <a:cubicBezTo>
                  <a:pt x="238843" y="88900"/>
                  <a:pt x="238843" y="88900"/>
                  <a:pt x="286633" y="88900"/>
                </a:cubicBezTo>
                <a:cubicBezTo>
                  <a:pt x="291943" y="88900"/>
                  <a:pt x="295925" y="91524"/>
                  <a:pt x="297253" y="95459"/>
                </a:cubicBezTo>
                <a:cubicBezTo>
                  <a:pt x="297253" y="95459"/>
                  <a:pt x="297253" y="95459"/>
                  <a:pt x="337077" y="180728"/>
                </a:cubicBezTo>
                <a:cubicBezTo>
                  <a:pt x="339732" y="185975"/>
                  <a:pt x="337077" y="192534"/>
                  <a:pt x="330440" y="195158"/>
                </a:cubicBezTo>
                <a:cubicBezTo>
                  <a:pt x="325130" y="197782"/>
                  <a:pt x="318492" y="196470"/>
                  <a:pt x="315837" y="189911"/>
                </a:cubicBezTo>
                <a:cubicBezTo>
                  <a:pt x="315837" y="189911"/>
                  <a:pt x="315837" y="189911"/>
                  <a:pt x="302563" y="163674"/>
                </a:cubicBezTo>
                <a:cubicBezTo>
                  <a:pt x="302563" y="163674"/>
                  <a:pt x="302563" y="163674"/>
                  <a:pt x="313182" y="212212"/>
                </a:cubicBezTo>
                <a:cubicBezTo>
                  <a:pt x="314510" y="216147"/>
                  <a:pt x="310527" y="220083"/>
                  <a:pt x="306545" y="220083"/>
                </a:cubicBezTo>
                <a:cubicBezTo>
                  <a:pt x="306545" y="220083"/>
                  <a:pt x="306545" y="220083"/>
                  <a:pt x="295925" y="220083"/>
                </a:cubicBezTo>
                <a:cubicBezTo>
                  <a:pt x="295925" y="220083"/>
                  <a:pt x="295925" y="220083"/>
                  <a:pt x="295925" y="293545"/>
                </a:cubicBezTo>
                <a:cubicBezTo>
                  <a:pt x="295925" y="301416"/>
                  <a:pt x="290615" y="307975"/>
                  <a:pt x="282650" y="307975"/>
                </a:cubicBezTo>
                <a:cubicBezTo>
                  <a:pt x="274685" y="307975"/>
                  <a:pt x="268048" y="301416"/>
                  <a:pt x="268048" y="293545"/>
                </a:cubicBezTo>
                <a:cubicBezTo>
                  <a:pt x="268048" y="293545"/>
                  <a:pt x="268048" y="293545"/>
                  <a:pt x="268048" y="220083"/>
                </a:cubicBezTo>
                <a:cubicBezTo>
                  <a:pt x="268048" y="220083"/>
                  <a:pt x="268048" y="220083"/>
                  <a:pt x="257428" y="220083"/>
                </a:cubicBezTo>
                <a:cubicBezTo>
                  <a:pt x="257428" y="220083"/>
                  <a:pt x="257428" y="220083"/>
                  <a:pt x="257428" y="293545"/>
                </a:cubicBezTo>
                <a:cubicBezTo>
                  <a:pt x="257428" y="301416"/>
                  <a:pt x="250791" y="307975"/>
                  <a:pt x="244153" y="307975"/>
                </a:cubicBezTo>
                <a:cubicBezTo>
                  <a:pt x="236188" y="307975"/>
                  <a:pt x="229551" y="301416"/>
                  <a:pt x="229551" y="293545"/>
                </a:cubicBezTo>
                <a:cubicBezTo>
                  <a:pt x="229551" y="293545"/>
                  <a:pt x="229551" y="293545"/>
                  <a:pt x="229551" y="220083"/>
                </a:cubicBezTo>
                <a:cubicBezTo>
                  <a:pt x="229551" y="220083"/>
                  <a:pt x="229551" y="220083"/>
                  <a:pt x="218931" y="220083"/>
                </a:cubicBezTo>
                <a:cubicBezTo>
                  <a:pt x="214949" y="220083"/>
                  <a:pt x="210966" y="216147"/>
                  <a:pt x="212294" y="212212"/>
                </a:cubicBezTo>
                <a:cubicBezTo>
                  <a:pt x="212294" y="212212"/>
                  <a:pt x="212294" y="212212"/>
                  <a:pt x="222914" y="163674"/>
                </a:cubicBezTo>
                <a:cubicBezTo>
                  <a:pt x="222914" y="163674"/>
                  <a:pt x="222914" y="163674"/>
                  <a:pt x="210966" y="189911"/>
                </a:cubicBezTo>
                <a:cubicBezTo>
                  <a:pt x="208311" y="196470"/>
                  <a:pt x="200346" y="197782"/>
                  <a:pt x="195036" y="195158"/>
                </a:cubicBezTo>
                <a:cubicBezTo>
                  <a:pt x="188399" y="192534"/>
                  <a:pt x="185744" y="185975"/>
                  <a:pt x="188399" y="180728"/>
                </a:cubicBezTo>
                <a:cubicBezTo>
                  <a:pt x="188399" y="180728"/>
                  <a:pt x="188399" y="180728"/>
                  <a:pt x="228223" y="95459"/>
                </a:cubicBezTo>
                <a:cubicBezTo>
                  <a:pt x="230878" y="91524"/>
                  <a:pt x="234861" y="88900"/>
                  <a:pt x="238843" y="88900"/>
                </a:cubicBezTo>
                <a:close/>
                <a:moveTo>
                  <a:pt x="40753" y="63500"/>
                </a:moveTo>
                <a:cubicBezTo>
                  <a:pt x="40753" y="63500"/>
                  <a:pt x="40753" y="63500"/>
                  <a:pt x="79117" y="63500"/>
                </a:cubicBezTo>
                <a:cubicBezTo>
                  <a:pt x="79117" y="70065"/>
                  <a:pt x="81763" y="76630"/>
                  <a:pt x="85732" y="81882"/>
                </a:cubicBezTo>
                <a:cubicBezTo>
                  <a:pt x="85732" y="81882"/>
                  <a:pt x="85732" y="81882"/>
                  <a:pt x="85732" y="83195"/>
                </a:cubicBezTo>
                <a:cubicBezTo>
                  <a:pt x="80440" y="84507"/>
                  <a:pt x="75149" y="88446"/>
                  <a:pt x="73826" y="92385"/>
                </a:cubicBezTo>
                <a:cubicBezTo>
                  <a:pt x="73826" y="92385"/>
                  <a:pt x="73826" y="92385"/>
                  <a:pt x="51336" y="139652"/>
                </a:cubicBezTo>
                <a:cubicBezTo>
                  <a:pt x="51336" y="139652"/>
                  <a:pt x="51336" y="139652"/>
                  <a:pt x="39430" y="168538"/>
                </a:cubicBezTo>
                <a:cubicBezTo>
                  <a:pt x="34138" y="177728"/>
                  <a:pt x="39430" y="188232"/>
                  <a:pt x="48690" y="192171"/>
                </a:cubicBezTo>
                <a:cubicBezTo>
                  <a:pt x="50013" y="193484"/>
                  <a:pt x="52659" y="193484"/>
                  <a:pt x="55305" y="194797"/>
                </a:cubicBezTo>
                <a:cubicBezTo>
                  <a:pt x="55305" y="194797"/>
                  <a:pt x="55305" y="194797"/>
                  <a:pt x="55305" y="227621"/>
                </a:cubicBezTo>
                <a:cubicBezTo>
                  <a:pt x="55305" y="232873"/>
                  <a:pt x="50013" y="238125"/>
                  <a:pt x="43398" y="238125"/>
                </a:cubicBezTo>
                <a:cubicBezTo>
                  <a:pt x="38107" y="238125"/>
                  <a:pt x="32815" y="232873"/>
                  <a:pt x="32815" y="227621"/>
                </a:cubicBezTo>
                <a:cubicBezTo>
                  <a:pt x="32815" y="155408"/>
                  <a:pt x="32815" y="114706"/>
                  <a:pt x="32815" y="112080"/>
                </a:cubicBezTo>
                <a:cubicBezTo>
                  <a:pt x="32815" y="112080"/>
                  <a:pt x="32815" y="112080"/>
                  <a:pt x="18263" y="144904"/>
                </a:cubicBezTo>
                <a:cubicBezTo>
                  <a:pt x="15617" y="148843"/>
                  <a:pt x="10325" y="151469"/>
                  <a:pt x="5034" y="148843"/>
                </a:cubicBezTo>
                <a:cubicBezTo>
                  <a:pt x="1065" y="146217"/>
                  <a:pt x="-1581" y="140965"/>
                  <a:pt x="1065" y="137026"/>
                </a:cubicBezTo>
                <a:cubicBezTo>
                  <a:pt x="1065" y="137026"/>
                  <a:pt x="1065" y="137026"/>
                  <a:pt x="31492" y="68752"/>
                </a:cubicBezTo>
                <a:cubicBezTo>
                  <a:pt x="34138" y="64813"/>
                  <a:pt x="36784" y="63500"/>
                  <a:pt x="40753" y="63500"/>
                </a:cubicBezTo>
                <a:close/>
                <a:moveTo>
                  <a:pt x="157633" y="53975"/>
                </a:moveTo>
                <a:cubicBezTo>
                  <a:pt x="157633" y="53975"/>
                  <a:pt x="157633" y="53975"/>
                  <a:pt x="197198" y="53975"/>
                </a:cubicBezTo>
                <a:cubicBezTo>
                  <a:pt x="202473" y="53975"/>
                  <a:pt x="206430" y="55277"/>
                  <a:pt x="207749" y="59183"/>
                </a:cubicBezTo>
                <a:cubicBezTo>
                  <a:pt x="207749" y="59183"/>
                  <a:pt x="207749" y="59183"/>
                  <a:pt x="222256" y="90434"/>
                </a:cubicBezTo>
                <a:cubicBezTo>
                  <a:pt x="222256" y="90434"/>
                  <a:pt x="220937" y="91736"/>
                  <a:pt x="220937" y="91736"/>
                </a:cubicBezTo>
                <a:cubicBezTo>
                  <a:pt x="220937" y="91736"/>
                  <a:pt x="220937" y="91736"/>
                  <a:pt x="210386" y="115174"/>
                </a:cubicBezTo>
                <a:cubicBezTo>
                  <a:pt x="210386" y="115174"/>
                  <a:pt x="210386" y="115174"/>
                  <a:pt x="206430" y="106060"/>
                </a:cubicBezTo>
                <a:cubicBezTo>
                  <a:pt x="206430" y="106060"/>
                  <a:pt x="206430" y="106060"/>
                  <a:pt x="206430" y="122987"/>
                </a:cubicBezTo>
                <a:cubicBezTo>
                  <a:pt x="199836" y="138612"/>
                  <a:pt x="205111" y="126893"/>
                  <a:pt x="185328" y="169863"/>
                </a:cubicBezTo>
                <a:cubicBezTo>
                  <a:pt x="184009" y="168561"/>
                  <a:pt x="170821" y="138612"/>
                  <a:pt x="169502" y="137310"/>
                </a:cubicBezTo>
                <a:cubicBezTo>
                  <a:pt x="169502" y="137310"/>
                  <a:pt x="169502" y="137310"/>
                  <a:pt x="149719" y="93038"/>
                </a:cubicBezTo>
                <a:cubicBezTo>
                  <a:pt x="147082" y="89132"/>
                  <a:pt x="143125" y="85226"/>
                  <a:pt x="136531" y="83924"/>
                </a:cubicBezTo>
                <a:cubicBezTo>
                  <a:pt x="136531" y="83924"/>
                  <a:pt x="136531" y="83924"/>
                  <a:pt x="136531" y="82621"/>
                </a:cubicBezTo>
                <a:cubicBezTo>
                  <a:pt x="140488" y="78715"/>
                  <a:pt x="143125" y="73507"/>
                  <a:pt x="144444" y="66996"/>
                </a:cubicBezTo>
                <a:cubicBezTo>
                  <a:pt x="144444" y="66996"/>
                  <a:pt x="144444" y="66996"/>
                  <a:pt x="147082" y="59183"/>
                </a:cubicBezTo>
                <a:cubicBezTo>
                  <a:pt x="149719" y="55277"/>
                  <a:pt x="153676" y="53975"/>
                  <a:pt x="157633" y="53975"/>
                </a:cubicBezTo>
                <a:close/>
                <a:moveTo>
                  <a:pt x="111926" y="38100"/>
                </a:moveTo>
                <a:cubicBezTo>
                  <a:pt x="125516" y="38100"/>
                  <a:pt x="136533" y="48761"/>
                  <a:pt x="136533" y="61913"/>
                </a:cubicBezTo>
                <a:cubicBezTo>
                  <a:pt x="136533" y="75065"/>
                  <a:pt x="125516" y="85726"/>
                  <a:pt x="111926" y="85726"/>
                </a:cubicBezTo>
                <a:cubicBezTo>
                  <a:pt x="98336" y="85726"/>
                  <a:pt x="87319" y="75065"/>
                  <a:pt x="87319" y="61913"/>
                </a:cubicBezTo>
                <a:cubicBezTo>
                  <a:pt x="87319" y="48761"/>
                  <a:pt x="98336" y="38100"/>
                  <a:pt x="111926" y="38100"/>
                </a:cubicBezTo>
                <a:close/>
                <a:moveTo>
                  <a:pt x="262738" y="28575"/>
                </a:moveTo>
                <a:cubicBezTo>
                  <a:pt x="278613" y="28575"/>
                  <a:pt x="290519" y="40423"/>
                  <a:pt x="290519" y="56221"/>
                </a:cubicBezTo>
                <a:cubicBezTo>
                  <a:pt x="290519" y="72018"/>
                  <a:pt x="277290" y="82550"/>
                  <a:pt x="262738" y="82550"/>
                </a:cubicBezTo>
                <a:cubicBezTo>
                  <a:pt x="248185" y="82550"/>
                  <a:pt x="234956" y="72018"/>
                  <a:pt x="234956" y="56221"/>
                </a:cubicBezTo>
                <a:cubicBezTo>
                  <a:pt x="234956" y="40423"/>
                  <a:pt x="248185" y="28575"/>
                  <a:pt x="262738" y="28575"/>
                </a:cubicBezTo>
                <a:close/>
                <a:moveTo>
                  <a:pt x="58744" y="15875"/>
                </a:moveTo>
                <a:cubicBezTo>
                  <a:pt x="71019" y="15875"/>
                  <a:pt x="80969" y="25825"/>
                  <a:pt x="80969" y="38100"/>
                </a:cubicBezTo>
                <a:cubicBezTo>
                  <a:pt x="80969" y="50375"/>
                  <a:pt x="71019" y="60325"/>
                  <a:pt x="58744" y="60325"/>
                </a:cubicBezTo>
                <a:cubicBezTo>
                  <a:pt x="46469" y="60325"/>
                  <a:pt x="36519" y="50375"/>
                  <a:pt x="36519" y="38100"/>
                </a:cubicBezTo>
                <a:cubicBezTo>
                  <a:pt x="36519" y="25825"/>
                  <a:pt x="46469" y="15875"/>
                  <a:pt x="58744" y="15875"/>
                </a:cubicBezTo>
                <a:close/>
                <a:moveTo>
                  <a:pt x="177013" y="0"/>
                </a:moveTo>
                <a:cubicBezTo>
                  <a:pt x="189726" y="0"/>
                  <a:pt x="200032" y="10661"/>
                  <a:pt x="200032" y="23813"/>
                </a:cubicBezTo>
                <a:cubicBezTo>
                  <a:pt x="200032" y="36965"/>
                  <a:pt x="189726" y="47626"/>
                  <a:pt x="177013" y="47626"/>
                </a:cubicBezTo>
                <a:cubicBezTo>
                  <a:pt x="164300" y="47626"/>
                  <a:pt x="153994" y="36965"/>
                  <a:pt x="153994" y="23813"/>
                </a:cubicBezTo>
                <a:cubicBezTo>
                  <a:pt x="153994" y="10661"/>
                  <a:pt x="164300" y="0"/>
                  <a:pt x="177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2" name="椭圆 106"/>
          <p:cNvSpPr/>
          <p:nvPr/>
        </p:nvSpPr>
        <p:spPr>
          <a:xfrm>
            <a:off x="9900255" y="4090601"/>
            <a:ext cx="433970" cy="449030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158821" y="5143754"/>
            <a:ext cx="1535088" cy="4801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用户可以在投影仪或者计算机上进行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演示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754259" y="5143754"/>
            <a:ext cx="1535088" cy="4801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用户可以在投影仪或者计算机上进行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演示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49697" y="5143754"/>
            <a:ext cx="1535088" cy="4801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用户可以在投影仪或者计算机上进行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演示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83" name="任意多边形 82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2974197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7" grpId="0" animBg="1"/>
      <p:bldP spid="100" grpId="0" animBg="1"/>
      <p:bldP spid="108" grpId="0" animBg="1"/>
      <p:bldP spid="111" grpId="0" animBg="1"/>
      <p:bldP spid="112" grpId="0" animBg="1"/>
      <p:bldP spid="61" grpId="0"/>
      <p:bldP spid="62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6535343" y="4783975"/>
            <a:ext cx="4666057" cy="646641"/>
            <a:chOff x="4347540" y="4003355"/>
            <a:chExt cx="3537430" cy="512612"/>
          </a:xfrm>
        </p:grpSpPr>
        <p:sp>
          <p:nvSpPr>
            <p:cNvPr id="79" name="矩形 78"/>
            <p:cNvSpPr/>
            <p:nvPr/>
          </p:nvSpPr>
          <p:spPr>
            <a:xfrm>
              <a:off x="4347540" y="4341558"/>
              <a:ext cx="3537430" cy="1744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347540" y="4172457"/>
              <a:ext cx="2215058" cy="174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347540" y="4003355"/>
              <a:ext cx="1490903" cy="174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535341" y="3929622"/>
            <a:ext cx="4193526" cy="646641"/>
            <a:chOff x="4347540" y="4003355"/>
            <a:chExt cx="3179195" cy="512612"/>
          </a:xfrm>
        </p:grpSpPr>
        <p:sp>
          <p:nvSpPr>
            <p:cNvPr id="91" name="矩形 90"/>
            <p:cNvSpPr/>
            <p:nvPr/>
          </p:nvSpPr>
          <p:spPr>
            <a:xfrm>
              <a:off x="4347541" y="4341558"/>
              <a:ext cx="2938171" cy="1744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4347540" y="4172457"/>
              <a:ext cx="2215058" cy="174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4347540" y="4003355"/>
              <a:ext cx="3179195" cy="174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535344" y="3075269"/>
            <a:ext cx="4375197" cy="646641"/>
            <a:chOff x="4347540" y="4003355"/>
            <a:chExt cx="3316924" cy="512612"/>
          </a:xfrm>
        </p:grpSpPr>
        <p:sp>
          <p:nvSpPr>
            <p:cNvPr id="99" name="矩形 98"/>
            <p:cNvSpPr/>
            <p:nvPr/>
          </p:nvSpPr>
          <p:spPr>
            <a:xfrm>
              <a:off x="4347541" y="4341558"/>
              <a:ext cx="2559419" cy="1744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347540" y="4172457"/>
              <a:ext cx="3316924" cy="174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347540" y="4003355"/>
              <a:ext cx="1560891" cy="174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535342" y="2220917"/>
            <a:ext cx="4666057" cy="646641"/>
            <a:chOff x="4347539" y="4003355"/>
            <a:chExt cx="3537430" cy="512612"/>
          </a:xfrm>
        </p:grpSpPr>
        <p:sp>
          <p:nvSpPr>
            <p:cNvPr id="107" name="矩形 106"/>
            <p:cNvSpPr/>
            <p:nvPr/>
          </p:nvSpPr>
          <p:spPr>
            <a:xfrm>
              <a:off x="4347541" y="4341558"/>
              <a:ext cx="1560890" cy="17440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347540" y="4172457"/>
              <a:ext cx="2215058" cy="174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347539" y="4003355"/>
              <a:ext cx="3537430" cy="174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1486" y="2240311"/>
            <a:ext cx="591642" cy="591642"/>
            <a:chOff x="4875421" y="2877508"/>
            <a:chExt cx="612620" cy="612620"/>
          </a:xfrm>
        </p:grpSpPr>
        <p:sp>
          <p:nvSpPr>
            <p:cNvPr id="117" name="椭圆 116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19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0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1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951486" y="3092282"/>
            <a:ext cx="591642" cy="591642"/>
            <a:chOff x="4875421" y="2877508"/>
            <a:chExt cx="612620" cy="612620"/>
          </a:xfrm>
        </p:grpSpPr>
        <p:sp>
          <p:nvSpPr>
            <p:cNvPr id="143" name="椭圆 142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44" name="组合 143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4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951486" y="3944253"/>
            <a:ext cx="591642" cy="591642"/>
            <a:chOff x="4875421" y="2877508"/>
            <a:chExt cx="612620" cy="612620"/>
          </a:xfrm>
        </p:grpSpPr>
        <p:sp>
          <p:nvSpPr>
            <p:cNvPr id="152" name="椭圆 151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53" name="组合 152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5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6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7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951484" y="4796223"/>
            <a:ext cx="591642" cy="591642"/>
            <a:chOff x="4875419" y="2877508"/>
            <a:chExt cx="612620" cy="612620"/>
          </a:xfrm>
        </p:grpSpPr>
        <p:sp>
          <p:nvSpPr>
            <p:cNvPr id="161" name="椭圆 160"/>
            <p:cNvSpPr/>
            <p:nvPr/>
          </p:nvSpPr>
          <p:spPr>
            <a:xfrm>
              <a:off x="4875419" y="2877508"/>
              <a:ext cx="612620" cy="6126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62" name="组合 161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63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4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5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6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678245" y="2208698"/>
            <a:ext cx="4417755" cy="594429"/>
            <a:chOff x="874713" y="3325188"/>
            <a:chExt cx="4417755" cy="594429"/>
          </a:xfrm>
        </p:grpSpPr>
        <p:sp>
          <p:nvSpPr>
            <p:cNvPr id="52" name="矩形 51"/>
            <p:cNvSpPr/>
            <p:nvPr/>
          </p:nvSpPr>
          <p:spPr>
            <a:xfrm>
              <a:off x="874713" y="3624472"/>
              <a:ext cx="4417755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用户可以在投影仪或者计算机上进行演示也可以将演示文稿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874713" y="3325188"/>
              <a:ext cx="2050552" cy="367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78245" y="3073066"/>
            <a:ext cx="4417755" cy="594429"/>
            <a:chOff x="874713" y="3325188"/>
            <a:chExt cx="4417755" cy="594429"/>
          </a:xfrm>
        </p:grpSpPr>
        <p:sp>
          <p:nvSpPr>
            <p:cNvPr id="55" name="矩形 54"/>
            <p:cNvSpPr/>
            <p:nvPr/>
          </p:nvSpPr>
          <p:spPr>
            <a:xfrm>
              <a:off x="874713" y="3624472"/>
              <a:ext cx="4417755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用户可以在投影仪或者计算机上进行演示也可以将演示文稿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874713" y="3325188"/>
              <a:ext cx="2050552" cy="367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78245" y="3961455"/>
            <a:ext cx="4417755" cy="594429"/>
            <a:chOff x="874713" y="3325188"/>
            <a:chExt cx="4417755" cy="594429"/>
          </a:xfrm>
        </p:grpSpPr>
        <p:sp>
          <p:nvSpPr>
            <p:cNvPr id="58" name="矩形 57"/>
            <p:cNvSpPr/>
            <p:nvPr/>
          </p:nvSpPr>
          <p:spPr>
            <a:xfrm>
              <a:off x="874713" y="3624472"/>
              <a:ext cx="4417755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用户可以在投影仪或者计算机上进行演示也可以将演示文稿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874713" y="3325188"/>
              <a:ext cx="2050552" cy="367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78245" y="4814329"/>
            <a:ext cx="4417755" cy="594429"/>
            <a:chOff x="874713" y="3325188"/>
            <a:chExt cx="4417755" cy="594429"/>
          </a:xfrm>
        </p:grpSpPr>
        <p:sp>
          <p:nvSpPr>
            <p:cNvPr id="61" name="矩形 60"/>
            <p:cNvSpPr/>
            <p:nvPr/>
          </p:nvSpPr>
          <p:spPr>
            <a:xfrm>
              <a:off x="874713" y="3624472"/>
              <a:ext cx="4417755" cy="2951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用户可以在投影仪或者计算机上进行演示也可以将演示文稿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74713" y="3325188"/>
              <a:ext cx="2050552" cy="367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sp>
        <p:nvSpPr>
          <p:cNvPr id="63" name="任意多边形 6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65" name="任意多边形 6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2113989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4294967295"/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>
            <a:fillRect/>
          </a:stretch>
        </p:blipFill>
        <p:spPr/>
      </p:pic>
      <p:sp>
        <p:nvSpPr>
          <p:cNvPr id="4" name="任意多边形 3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7" name="任意多边形 6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19" name="PA_椭圆 13"/>
          <p:cNvSpPr/>
          <p:nvPr>
            <p:custDataLst>
              <p:tags r:id="rId2"/>
            </p:custDataLst>
          </p:nvPr>
        </p:nvSpPr>
        <p:spPr>
          <a:xfrm rot="2687795">
            <a:off x="3887547" y="3254195"/>
            <a:ext cx="4432300" cy="1974850"/>
          </a:xfrm>
          <a:prstGeom prst="ellipse">
            <a:avLst/>
          </a:prstGeom>
          <a:noFill/>
          <a:ln w="19050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_椭圆 213"/>
          <p:cNvSpPr/>
          <p:nvPr>
            <p:custDataLst>
              <p:tags r:id="rId3"/>
            </p:custDataLst>
          </p:nvPr>
        </p:nvSpPr>
        <p:spPr>
          <a:xfrm rot="8087795">
            <a:off x="3873165" y="3254195"/>
            <a:ext cx="4432300" cy="1974850"/>
          </a:xfrm>
          <a:prstGeom prst="ellipse">
            <a:avLst/>
          </a:prstGeom>
          <a:noFill/>
          <a:ln w="19050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椭圆 214"/>
          <p:cNvSpPr/>
          <p:nvPr>
            <p:custDataLst>
              <p:tags r:id="rId4"/>
            </p:custDataLst>
          </p:nvPr>
        </p:nvSpPr>
        <p:spPr>
          <a:xfrm>
            <a:off x="6025910" y="5448135"/>
            <a:ext cx="155575" cy="155575"/>
          </a:xfrm>
          <a:prstGeom prst="ellipse">
            <a:avLst/>
          </a:prstGeom>
          <a:solidFill>
            <a:srgbClr val="1B677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PA_椭圆 215"/>
          <p:cNvSpPr/>
          <p:nvPr>
            <p:custDataLst>
              <p:tags r:id="rId5"/>
            </p:custDataLst>
          </p:nvPr>
        </p:nvSpPr>
        <p:spPr>
          <a:xfrm>
            <a:off x="6018211" y="2892428"/>
            <a:ext cx="155575" cy="155575"/>
          </a:xfrm>
          <a:prstGeom prst="ellipse">
            <a:avLst/>
          </a:prstGeom>
          <a:solidFill>
            <a:srgbClr val="1B677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椭圆 217"/>
          <p:cNvSpPr/>
          <p:nvPr>
            <p:custDataLst>
              <p:tags r:id="rId6"/>
            </p:custDataLst>
          </p:nvPr>
        </p:nvSpPr>
        <p:spPr>
          <a:xfrm>
            <a:off x="7292973" y="4200525"/>
            <a:ext cx="155575" cy="155575"/>
          </a:xfrm>
          <a:prstGeom prst="ellipse">
            <a:avLst/>
          </a:prstGeom>
          <a:solidFill>
            <a:srgbClr val="1B6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椭圆 218"/>
          <p:cNvSpPr/>
          <p:nvPr>
            <p:custDataLst>
              <p:tags r:id="rId7"/>
            </p:custDataLst>
          </p:nvPr>
        </p:nvSpPr>
        <p:spPr>
          <a:xfrm>
            <a:off x="4752976" y="4176844"/>
            <a:ext cx="155575" cy="155575"/>
          </a:xfrm>
          <a:prstGeom prst="ellipse">
            <a:avLst/>
          </a:prstGeom>
          <a:solidFill>
            <a:srgbClr val="1B6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文本框 219"/>
          <p:cNvSpPr txBox="1"/>
          <p:nvPr>
            <p:custDataLst>
              <p:tags r:id="rId8"/>
            </p:custDataLst>
          </p:nvPr>
        </p:nvSpPr>
        <p:spPr>
          <a:xfrm>
            <a:off x="4650870" y="2459306"/>
            <a:ext cx="889000" cy="1323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1">
                    <a:alpha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sz="8000" dirty="0">
              <a:solidFill>
                <a:schemeClr val="accent1">
                  <a:alpha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PA_文本框 220"/>
          <p:cNvSpPr txBox="1"/>
          <p:nvPr>
            <p:custDataLst>
              <p:tags r:id="rId9"/>
            </p:custDataLst>
          </p:nvPr>
        </p:nvSpPr>
        <p:spPr>
          <a:xfrm>
            <a:off x="6601328" y="2458930"/>
            <a:ext cx="889000" cy="13234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1">
                    <a:alpha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zh-CN" altLang="en-US" sz="8000" dirty="0">
              <a:solidFill>
                <a:schemeClr val="accent1">
                  <a:alpha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PA_文本框 221"/>
          <p:cNvSpPr txBox="1"/>
          <p:nvPr>
            <p:custDataLst>
              <p:tags r:id="rId10"/>
            </p:custDataLst>
          </p:nvPr>
        </p:nvSpPr>
        <p:spPr>
          <a:xfrm>
            <a:off x="4571508" y="4586623"/>
            <a:ext cx="792087" cy="13577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1">
                    <a:alpha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endParaRPr lang="zh-CN" altLang="en-US" sz="8000" dirty="0">
              <a:solidFill>
                <a:schemeClr val="accent1">
                  <a:alpha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PA_文本框 222"/>
          <p:cNvSpPr txBox="1"/>
          <p:nvPr>
            <p:custDataLst>
              <p:tags r:id="rId11"/>
            </p:custDataLst>
          </p:nvPr>
        </p:nvSpPr>
        <p:spPr>
          <a:xfrm>
            <a:off x="6843800" y="4678051"/>
            <a:ext cx="792087" cy="135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1">
                    <a:alpha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zh-CN" altLang="en-US" sz="8000" dirty="0">
              <a:solidFill>
                <a:schemeClr val="accent1">
                  <a:alpha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12851" y="4612450"/>
            <a:ext cx="2133782" cy="1132618"/>
            <a:chOff x="3943969" y="2412339"/>
            <a:chExt cx="2133782" cy="1132618"/>
          </a:xfrm>
        </p:grpSpPr>
        <p:sp>
          <p:nvSpPr>
            <p:cNvPr id="30" name="文本框 29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12851" y="2448153"/>
            <a:ext cx="2133782" cy="1132618"/>
            <a:chOff x="3943969" y="2412339"/>
            <a:chExt cx="2133782" cy="1132618"/>
          </a:xfrm>
        </p:grpSpPr>
        <p:sp>
          <p:nvSpPr>
            <p:cNvPr id="33" name="文本框 32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59821" y="4612450"/>
            <a:ext cx="2133782" cy="1132618"/>
            <a:chOff x="3943969" y="2412339"/>
            <a:chExt cx="2133782" cy="1132618"/>
          </a:xfrm>
        </p:grpSpPr>
        <p:sp>
          <p:nvSpPr>
            <p:cNvPr id="37" name="文本框 36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359821" y="2448153"/>
            <a:ext cx="2133782" cy="1132618"/>
            <a:chOff x="3943969" y="2412339"/>
            <a:chExt cx="2133782" cy="1132618"/>
          </a:xfrm>
        </p:grpSpPr>
        <p:sp>
          <p:nvSpPr>
            <p:cNvPr id="40" name="文本框 39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3389566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1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9" accel="20000" fill="hold" grpId="0" nodeType="withEffect" p14:presetBounceEnd="6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20000" fill="hold" grpId="0" nodeType="withEffect" p14:presetBounceEnd="60000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2" accel="20000" fill="hold" grpId="0" nodeType="withEffect" p14:presetBounceEnd="60000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6" accel="20000" fill="hold" grpId="0" nodeType="withEffect" p14:presetBounceEnd="6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grpId="1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xit" presetSubtype="0" fill="hold" grpId="1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0" presetClass="entr" presetSubtype="0" repeatCount="2000" fill="hold" grpId="1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0.1276 -0.04491 L 0.1276 -0.04514 C 0.09583 -0.10116 0.01276 -0.04375 -0.05794 0.08287 C -0.12878 0.20949 -0.16029 0.35764 -0.12865 0.41366 C -0.09687 0.46968 -0.0138 0.41227 0.0569 0.28565 C 0.12773 0.15903 0.15924 0.01088 0.1276 -0.04514 " pathEditMode="relative" rAng="0" ptsTypes="AAAAAA">
                                          <p:cBhvr from="" to=""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26" y="228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repeatCount="2000" fill="hold" grpId="1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-0.12864 -0.41598 C -0.09713 -0.47223 -0.0138 -0.41621 0.05742 -0.29028 C 0.12865 -0.16459 0.16094 -0.0169 0.12943 0.03958 C 0.09792 0.0956 0.01458 0.03981 -0.05664 -0.08611 C -0.12786 -0.21181 -0.16016 -0.35949 -0.12864 -0.41598 L -0.12864 -0.41574 " pathEditMode="relative" rAng="0" ptsTypes="AAAAAA">
                                          <p:cBhvr from="" to="">
                                            <p:cTn id="4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91" y="227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1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9" accel="2000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20000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2" accel="20000" fill="hold" grpId="0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6" accel="2000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grpId="1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xit" presetSubtype="0" fill="hold" grpId="1" nodeType="withEffect">
                                      <p:stCondLst>
                                        <p:cond delay="6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0" presetClass="entr" presetSubtype="0" repeatCount="2000" fill="hold" grpId="1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0.1276 -0.04491 L 0.1276 -0.04514 C 0.09583 -0.10116 0.01276 -0.04375 -0.05794 0.08287 C -0.12878 0.20949 -0.16029 0.35764 -0.12865 0.41366 C -0.09687 0.46968 -0.0138 0.41227 0.0569 0.28565 C 0.12773 0.15903 0.15924 0.01088 0.1276 -0.04514 " pathEditMode="relative" rAng="0" ptsTypes="AAAAAA">
                                          <p:cBhvr from="" to=""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826" y="228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repeatCount="2000" fill="hold" grpId="1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animMotion origin="layout" path="M -0.12864 -0.41598 C -0.09713 -0.47223 -0.0138 -0.41621 0.05742 -0.29028 C 0.12865 -0.16459 0.16094 -0.0169 0.12943 0.03958 C 0.09792 0.0956 0.01458 0.03981 -0.05664 -0.08611 C -0.12786 -0.21181 -0.16016 -0.35949 -0.12864 -0.41598 L -0.12864 -0.41574 " pathEditMode="relative" rAng="0" ptsTypes="AAAAAA">
                                          <p:cBhvr from="" to="">
                                            <p:cTn id="4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91" y="227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7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销售技巧实用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653080" y="3413531"/>
            <a:ext cx="4782754" cy="867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user can demonstrate on a projector 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computer 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print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817177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03786" y="4438014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1" name="矩形 20"/>
          <p:cNvSpPr/>
          <p:nvPr/>
        </p:nvSpPr>
        <p:spPr>
          <a:xfrm>
            <a:off x="5107052" y="4438014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2" name="矩形 21"/>
          <p:cNvSpPr/>
          <p:nvPr/>
        </p:nvSpPr>
        <p:spPr>
          <a:xfrm>
            <a:off x="9010318" y="4438014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3" name="矩形 22"/>
          <p:cNvSpPr/>
          <p:nvPr/>
        </p:nvSpPr>
        <p:spPr>
          <a:xfrm>
            <a:off x="7058685" y="1909227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sp>
        <p:nvSpPr>
          <p:cNvPr id="24" name="矩形 23"/>
          <p:cNvSpPr/>
          <p:nvPr/>
        </p:nvSpPr>
        <p:spPr>
          <a:xfrm>
            <a:off x="3157166" y="1909227"/>
            <a:ext cx="1949888" cy="10885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2" name="图片占位符 31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r="6771"/>
          <a:stretch>
            <a:fillRect/>
          </a:stretch>
        </p:blipFill>
        <p:spPr/>
      </p:pic>
      <p:pic>
        <p:nvPicPr>
          <p:cNvPr id="34" name="图片占位符 33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5" r="20395"/>
          <a:stretch>
            <a:fillRect/>
          </a:stretch>
        </p:blipFill>
        <p:spPr/>
      </p:pic>
      <p:pic>
        <p:nvPicPr>
          <p:cNvPr id="38" name="图片占位符 37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图片占位符 35"/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椭圆 18"/>
          <p:cNvSpPr/>
          <p:nvPr/>
        </p:nvSpPr>
        <p:spPr>
          <a:xfrm rot="5400000">
            <a:off x="9875683" y="4023211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18"/>
          <p:cNvSpPr/>
          <p:nvPr/>
        </p:nvSpPr>
        <p:spPr>
          <a:xfrm rot="5400000">
            <a:off x="5972417" y="4023211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18"/>
          <p:cNvSpPr/>
          <p:nvPr/>
        </p:nvSpPr>
        <p:spPr>
          <a:xfrm rot="5400000">
            <a:off x="2069154" y="4023211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18"/>
          <p:cNvSpPr/>
          <p:nvPr/>
        </p:nvSpPr>
        <p:spPr>
          <a:xfrm rot="16200000" flipV="1">
            <a:off x="4020786" y="3192122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18"/>
          <p:cNvSpPr/>
          <p:nvPr/>
        </p:nvSpPr>
        <p:spPr>
          <a:xfrm rot="16200000" flipV="1">
            <a:off x="7924050" y="3192122"/>
            <a:ext cx="247162" cy="236518"/>
          </a:xfrm>
          <a:custGeom>
            <a:avLst/>
            <a:gdLst>
              <a:gd name="T0" fmla="*/ 209 w 209"/>
              <a:gd name="T1" fmla="*/ 0 h 200"/>
              <a:gd name="T2" fmla="*/ 145 w 209"/>
              <a:gd name="T3" fmla="*/ 100 h 200"/>
              <a:gd name="T4" fmla="*/ 209 w 209"/>
              <a:gd name="T5" fmla="*/ 200 h 200"/>
              <a:gd name="T6" fmla="*/ 0 w 209"/>
              <a:gd name="T7" fmla="*/ 100 h 200"/>
              <a:gd name="T8" fmla="*/ 209 w 209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00">
                <a:moveTo>
                  <a:pt x="209" y="0"/>
                </a:moveTo>
                <a:lnTo>
                  <a:pt x="145" y="100"/>
                </a:lnTo>
                <a:lnTo>
                  <a:pt x="209" y="200"/>
                </a:lnTo>
                <a:lnTo>
                  <a:pt x="0" y="100"/>
                </a:lnTo>
                <a:lnTo>
                  <a:pt x="209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0" name="任意多边形 19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3593356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701956" y="4510819"/>
            <a:ext cx="1805008" cy="949772"/>
            <a:chOff x="1595623" y="4069250"/>
            <a:chExt cx="1805008" cy="949772"/>
          </a:xfrm>
        </p:grpSpPr>
        <p:sp>
          <p:nvSpPr>
            <p:cNvPr id="32" name="矩形 31"/>
            <p:cNvSpPr/>
            <p:nvPr/>
          </p:nvSpPr>
          <p:spPr>
            <a:xfrm>
              <a:off x="1595623" y="4069250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595623" y="4368703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595623" y="4668157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29649" y="4510819"/>
            <a:ext cx="1805008" cy="949772"/>
            <a:chOff x="1595623" y="4069250"/>
            <a:chExt cx="1805008" cy="949772"/>
          </a:xfrm>
        </p:grpSpPr>
        <p:sp>
          <p:nvSpPr>
            <p:cNvPr id="36" name="矩形 35"/>
            <p:cNvSpPr/>
            <p:nvPr/>
          </p:nvSpPr>
          <p:spPr>
            <a:xfrm>
              <a:off x="1595623" y="4069250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595623" y="4368703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623" y="4668157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57343" y="4510819"/>
            <a:ext cx="1805008" cy="949772"/>
            <a:chOff x="1595623" y="4069250"/>
            <a:chExt cx="1805008" cy="949772"/>
          </a:xfrm>
        </p:grpSpPr>
        <p:sp>
          <p:nvSpPr>
            <p:cNvPr id="40" name="矩形 39"/>
            <p:cNvSpPr/>
            <p:nvPr/>
          </p:nvSpPr>
          <p:spPr>
            <a:xfrm>
              <a:off x="1595623" y="4069250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595623" y="4368703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595623" y="4668157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85036" y="4510819"/>
            <a:ext cx="1805008" cy="949772"/>
            <a:chOff x="1595623" y="4069250"/>
            <a:chExt cx="1805008" cy="949772"/>
          </a:xfrm>
        </p:grpSpPr>
        <p:sp>
          <p:nvSpPr>
            <p:cNvPr id="44" name="矩形 43"/>
            <p:cNvSpPr/>
            <p:nvPr/>
          </p:nvSpPr>
          <p:spPr>
            <a:xfrm>
              <a:off x="1595623" y="4069250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595623" y="4368703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595623" y="4668157"/>
              <a:ext cx="1805008" cy="35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pic>
        <p:nvPicPr>
          <p:cNvPr id="54" name="图片占位符 5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" b="98"/>
          <a:stretch>
            <a:fillRect/>
          </a:stretch>
        </p:blipFill>
        <p:spPr/>
      </p:pic>
      <p:pic>
        <p:nvPicPr>
          <p:cNvPr id="55" name="图片占位符 54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>
            <a:fillRect/>
          </a:stretch>
        </p:blipFill>
        <p:spPr/>
      </p:pic>
      <p:pic>
        <p:nvPicPr>
          <p:cNvPr id="56" name="图片占位符 55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7" name="图片占位符 56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Oval 7"/>
          <p:cNvSpPr/>
          <p:nvPr/>
        </p:nvSpPr>
        <p:spPr>
          <a:xfrm>
            <a:off x="2754443" y="2194988"/>
            <a:ext cx="508572" cy="508572"/>
          </a:xfrm>
          <a:prstGeom prst="ellipse">
            <a:avLst/>
          </a:prstGeom>
          <a:solidFill>
            <a:schemeClr val="accent1"/>
          </a:solidFill>
          <a:ln w="127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" name="Oval 8"/>
          <p:cNvSpPr/>
          <p:nvPr/>
        </p:nvSpPr>
        <p:spPr>
          <a:xfrm>
            <a:off x="5101696" y="2194988"/>
            <a:ext cx="508572" cy="508572"/>
          </a:xfrm>
          <a:prstGeom prst="ellipse">
            <a:avLst/>
          </a:prstGeom>
          <a:solidFill>
            <a:schemeClr val="accent2"/>
          </a:solidFill>
          <a:ln w="127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" name="Oval 9"/>
          <p:cNvSpPr/>
          <p:nvPr/>
        </p:nvSpPr>
        <p:spPr>
          <a:xfrm>
            <a:off x="7322365" y="2194988"/>
            <a:ext cx="508572" cy="508572"/>
          </a:xfrm>
          <a:prstGeom prst="ellipse">
            <a:avLst/>
          </a:prstGeom>
          <a:solidFill>
            <a:schemeClr val="accent1"/>
          </a:solidFill>
          <a:ln w="127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2" name="Oval 10"/>
          <p:cNvSpPr/>
          <p:nvPr/>
        </p:nvSpPr>
        <p:spPr>
          <a:xfrm>
            <a:off x="9757083" y="2194988"/>
            <a:ext cx="508572" cy="508572"/>
          </a:xfrm>
          <a:prstGeom prst="ellipse">
            <a:avLst/>
          </a:prstGeom>
          <a:solidFill>
            <a:schemeClr val="accent2"/>
          </a:solidFill>
          <a:ln w="127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826341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707235" y="2841077"/>
            <a:ext cx="4717277" cy="1196486"/>
            <a:chOff x="3707235" y="2841077"/>
            <a:chExt cx="4717277" cy="119648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707235" y="3740717"/>
              <a:ext cx="847725" cy="2762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723511" y="3720080"/>
              <a:ext cx="744978" cy="3174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679534" y="2841077"/>
              <a:ext cx="744978" cy="3174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燕尾形 17"/>
          <p:cNvSpPr/>
          <p:nvPr/>
        </p:nvSpPr>
        <p:spPr>
          <a:xfrm rot="1234549">
            <a:off x="4234201" y="3372327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 rot="20150452">
            <a:off x="5853015" y="3486504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 rot="20150452">
            <a:off x="7853264" y="2645595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332696" y="1896493"/>
            <a:ext cx="1962047" cy="804436"/>
            <a:chOff x="1332696" y="1896493"/>
            <a:chExt cx="1962047" cy="804436"/>
          </a:xfrm>
        </p:grpSpPr>
        <p:sp>
          <p:nvSpPr>
            <p:cNvPr id="21" name="矩形 20"/>
            <p:cNvSpPr/>
            <p:nvPr/>
          </p:nvSpPr>
          <p:spPr>
            <a:xfrm>
              <a:off x="1332697" y="2220798"/>
              <a:ext cx="1962046" cy="4801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22391" y="4957840"/>
            <a:ext cx="2072123" cy="804436"/>
            <a:chOff x="1332696" y="1896493"/>
            <a:chExt cx="2072123" cy="804436"/>
          </a:xfrm>
        </p:grpSpPr>
        <p:sp>
          <p:nvSpPr>
            <p:cNvPr id="25" name="矩形 24"/>
            <p:cNvSpPr/>
            <p:nvPr/>
          </p:nvSpPr>
          <p:spPr>
            <a:xfrm>
              <a:off x="1332697" y="2220798"/>
              <a:ext cx="2072122" cy="4801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48345" y="4278329"/>
            <a:ext cx="2105897" cy="804436"/>
            <a:chOff x="1332696" y="1896493"/>
            <a:chExt cx="2105897" cy="804436"/>
          </a:xfrm>
        </p:grpSpPr>
        <p:sp>
          <p:nvSpPr>
            <p:cNvPr id="28" name="矩形 27"/>
            <p:cNvSpPr/>
            <p:nvPr/>
          </p:nvSpPr>
          <p:spPr>
            <a:xfrm>
              <a:off x="1332697" y="2220798"/>
              <a:ext cx="2105896" cy="4801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689295" y="2935897"/>
            <a:ext cx="2125334" cy="804436"/>
            <a:chOff x="1332696" y="1896493"/>
            <a:chExt cx="2125334" cy="804436"/>
          </a:xfrm>
        </p:grpSpPr>
        <p:sp>
          <p:nvSpPr>
            <p:cNvPr id="31" name="矩形 30"/>
            <p:cNvSpPr/>
            <p:nvPr/>
          </p:nvSpPr>
          <p:spPr>
            <a:xfrm>
              <a:off x="1332696" y="2220798"/>
              <a:ext cx="2125334" cy="4801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标题文字添加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51768" y="3025234"/>
            <a:ext cx="1008558" cy="869446"/>
            <a:chOff x="2486024" y="2882351"/>
            <a:chExt cx="1340045" cy="1155212"/>
          </a:xfrm>
        </p:grpSpPr>
        <p:sp>
          <p:nvSpPr>
            <p:cNvPr id="6" name="六边形 5"/>
            <p:cNvSpPr/>
            <p:nvPr/>
          </p:nvSpPr>
          <p:spPr>
            <a:xfrm>
              <a:off x="2486024" y="2882351"/>
              <a:ext cx="1340045" cy="115521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3"/>
            <p:cNvSpPr/>
            <p:nvPr/>
          </p:nvSpPr>
          <p:spPr>
            <a:xfrm>
              <a:off x="2806426" y="3125462"/>
              <a:ext cx="699242" cy="695960"/>
            </a:xfrm>
            <a:custGeom>
              <a:avLst/>
              <a:gdLst>
                <a:gd name="connsiteX0" fmla="*/ 315609 w 338137"/>
                <a:gd name="connsiteY0" fmla="*/ 185737 h 336550"/>
                <a:gd name="connsiteX1" fmla="*/ 338137 w 338137"/>
                <a:gd name="connsiteY1" fmla="*/ 185737 h 336550"/>
                <a:gd name="connsiteX2" fmla="*/ 185737 w 338137"/>
                <a:gd name="connsiteY2" fmla="*/ 336550 h 336550"/>
                <a:gd name="connsiteX3" fmla="*/ 185737 w 338137"/>
                <a:gd name="connsiteY3" fmla="*/ 314256 h 336550"/>
                <a:gd name="connsiteX4" fmla="*/ 315609 w 338137"/>
                <a:gd name="connsiteY4" fmla="*/ 185737 h 336550"/>
                <a:gd name="connsiteX5" fmla="*/ 249042 w 338137"/>
                <a:gd name="connsiteY5" fmla="*/ 185737 h 336550"/>
                <a:gd name="connsiteX6" fmla="*/ 271462 w 338137"/>
                <a:gd name="connsiteY6" fmla="*/ 185737 h 336550"/>
                <a:gd name="connsiteX7" fmla="*/ 185737 w 338137"/>
                <a:gd name="connsiteY7" fmla="*/ 269875 h 336550"/>
                <a:gd name="connsiteX8" fmla="*/ 185737 w 338137"/>
                <a:gd name="connsiteY8" fmla="*/ 247870 h 336550"/>
                <a:gd name="connsiteX9" fmla="*/ 249042 w 338137"/>
                <a:gd name="connsiteY9" fmla="*/ 185737 h 336550"/>
                <a:gd name="connsiteX10" fmla="*/ 66675 w 338137"/>
                <a:gd name="connsiteY10" fmla="*/ 185737 h 336550"/>
                <a:gd name="connsiteX11" fmla="*/ 89095 w 338137"/>
                <a:gd name="connsiteY11" fmla="*/ 185737 h 336550"/>
                <a:gd name="connsiteX12" fmla="*/ 152400 w 338137"/>
                <a:gd name="connsiteY12" fmla="*/ 247870 h 336550"/>
                <a:gd name="connsiteX13" fmla="*/ 152400 w 338137"/>
                <a:gd name="connsiteY13" fmla="*/ 269875 h 336550"/>
                <a:gd name="connsiteX14" fmla="*/ 66675 w 338137"/>
                <a:gd name="connsiteY14" fmla="*/ 185737 h 336550"/>
                <a:gd name="connsiteX15" fmla="*/ 0 w 338137"/>
                <a:gd name="connsiteY15" fmla="*/ 185737 h 336550"/>
                <a:gd name="connsiteX16" fmla="*/ 22528 w 338137"/>
                <a:gd name="connsiteY16" fmla="*/ 185737 h 336550"/>
                <a:gd name="connsiteX17" fmla="*/ 152400 w 338137"/>
                <a:gd name="connsiteY17" fmla="*/ 314256 h 336550"/>
                <a:gd name="connsiteX18" fmla="*/ 152400 w 338137"/>
                <a:gd name="connsiteY18" fmla="*/ 336550 h 336550"/>
                <a:gd name="connsiteX19" fmla="*/ 0 w 338137"/>
                <a:gd name="connsiteY19" fmla="*/ 185737 h 336550"/>
                <a:gd name="connsiteX20" fmla="*/ 169069 w 338137"/>
                <a:gd name="connsiteY20" fmla="*/ 127000 h 336550"/>
                <a:gd name="connsiteX21" fmla="*/ 186045 w 338137"/>
                <a:gd name="connsiteY21" fmla="*/ 130918 h 336550"/>
                <a:gd name="connsiteX22" fmla="*/ 205633 w 338137"/>
                <a:gd name="connsiteY22" fmla="*/ 150506 h 336550"/>
                <a:gd name="connsiteX23" fmla="*/ 209550 w 338137"/>
                <a:gd name="connsiteY23" fmla="*/ 167482 h 336550"/>
                <a:gd name="connsiteX24" fmla="*/ 205633 w 338137"/>
                <a:gd name="connsiteY24" fmla="*/ 184458 h 336550"/>
                <a:gd name="connsiteX25" fmla="*/ 186045 w 338137"/>
                <a:gd name="connsiteY25" fmla="*/ 204046 h 336550"/>
                <a:gd name="connsiteX26" fmla="*/ 169069 w 338137"/>
                <a:gd name="connsiteY26" fmla="*/ 207963 h 336550"/>
                <a:gd name="connsiteX27" fmla="*/ 152093 w 338137"/>
                <a:gd name="connsiteY27" fmla="*/ 204046 h 336550"/>
                <a:gd name="connsiteX28" fmla="*/ 132505 w 338137"/>
                <a:gd name="connsiteY28" fmla="*/ 184458 h 336550"/>
                <a:gd name="connsiteX29" fmla="*/ 128587 w 338137"/>
                <a:gd name="connsiteY29" fmla="*/ 167482 h 336550"/>
                <a:gd name="connsiteX30" fmla="*/ 132505 w 338137"/>
                <a:gd name="connsiteY30" fmla="*/ 150506 h 336550"/>
                <a:gd name="connsiteX31" fmla="*/ 152093 w 338137"/>
                <a:gd name="connsiteY31" fmla="*/ 130918 h 336550"/>
                <a:gd name="connsiteX32" fmla="*/ 169069 w 338137"/>
                <a:gd name="connsiteY32" fmla="*/ 127000 h 336550"/>
                <a:gd name="connsiteX33" fmla="*/ 185737 w 338137"/>
                <a:gd name="connsiteY33" fmla="*/ 65087 h 336550"/>
                <a:gd name="connsiteX34" fmla="*/ 271462 w 338137"/>
                <a:gd name="connsiteY34" fmla="*/ 150812 h 336550"/>
                <a:gd name="connsiteX35" fmla="*/ 249042 w 338137"/>
                <a:gd name="connsiteY35" fmla="*/ 150812 h 336550"/>
                <a:gd name="connsiteX36" fmla="*/ 185737 w 338137"/>
                <a:gd name="connsiteY36" fmla="*/ 87507 h 336550"/>
                <a:gd name="connsiteX37" fmla="*/ 185737 w 338137"/>
                <a:gd name="connsiteY37" fmla="*/ 65087 h 336550"/>
                <a:gd name="connsiteX38" fmla="*/ 152400 w 338137"/>
                <a:gd name="connsiteY38" fmla="*/ 65087 h 336550"/>
                <a:gd name="connsiteX39" fmla="*/ 152400 w 338137"/>
                <a:gd name="connsiteY39" fmla="*/ 87507 h 336550"/>
                <a:gd name="connsiteX40" fmla="*/ 89095 w 338137"/>
                <a:gd name="connsiteY40" fmla="*/ 150812 h 336550"/>
                <a:gd name="connsiteX41" fmla="*/ 66675 w 338137"/>
                <a:gd name="connsiteY41" fmla="*/ 150812 h 336550"/>
                <a:gd name="connsiteX42" fmla="*/ 152400 w 338137"/>
                <a:gd name="connsiteY42" fmla="*/ 65087 h 336550"/>
                <a:gd name="connsiteX43" fmla="*/ 185737 w 338137"/>
                <a:gd name="connsiteY43" fmla="*/ 0 h 336550"/>
                <a:gd name="connsiteX44" fmla="*/ 338137 w 338137"/>
                <a:gd name="connsiteY44" fmla="*/ 150813 h 336550"/>
                <a:gd name="connsiteX45" fmla="*/ 315609 w 338137"/>
                <a:gd name="connsiteY45" fmla="*/ 150813 h 336550"/>
                <a:gd name="connsiteX46" fmla="*/ 185737 w 338137"/>
                <a:gd name="connsiteY46" fmla="*/ 22294 h 336550"/>
                <a:gd name="connsiteX47" fmla="*/ 185737 w 338137"/>
                <a:gd name="connsiteY47" fmla="*/ 0 h 336550"/>
                <a:gd name="connsiteX48" fmla="*/ 152400 w 338137"/>
                <a:gd name="connsiteY48" fmla="*/ 0 h 336550"/>
                <a:gd name="connsiteX49" fmla="*/ 152400 w 338137"/>
                <a:gd name="connsiteY49" fmla="*/ 22294 h 336550"/>
                <a:gd name="connsiteX50" fmla="*/ 22528 w 338137"/>
                <a:gd name="connsiteY50" fmla="*/ 150813 h 336550"/>
                <a:gd name="connsiteX51" fmla="*/ 0 w 338137"/>
                <a:gd name="connsiteY51" fmla="*/ 150813 h 336550"/>
                <a:gd name="connsiteX52" fmla="*/ 152400 w 338137"/>
                <a:gd name="connsiteY5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8137" h="336550">
                  <a:moveTo>
                    <a:pt x="315609" y="185737"/>
                  </a:moveTo>
                  <a:cubicBezTo>
                    <a:pt x="315609" y="185737"/>
                    <a:pt x="315609" y="185737"/>
                    <a:pt x="338137" y="185737"/>
                  </a:cubicBezTo>
                  <a:cubicBezTo>
                    <a:pt x="330186" y="265734"/>
                    <a:pt x="266576" y="328682"/>
                    <a:pt x="185737" y="336550"/>
                  </a:cubicBezTo>
                  <a:cubicBezTo>
                    <a:pt x="185737" y="336550"/>
                    <a:pt x="185737" y="336550"/>
                    <a:pt x="185737" y="314256"/>
                  </a:cubicBezTo>
                  <a:cubicBezTo>
                    <a:pt x="253323" y="306388"/>
                    <a:pt x="307657" y="252620"/>
                    <a:pt x="315609" y="185737"/>
                  </a:cubicBezTo>
                  <a:close/>
                  <a:moveTo>
                    <a:pt x="249042" y="185737"/>
                  </a:moveTo>
                  <a:cubicBezTo>
                    <a:pt x="249042" y="185737"/>
                    <a:pt x="249042" y="185737"/>
                    <a:pt x="271462" y="185737"/>
                  </a:cubicBezTo>
                  <a:cubicBezTo>
                    <a:pt x="264868" y="228453"/>
                    <a:pt x="229259" y="263403"/>
                    <a:pt x="185737" y="269875"/>
                  </a:cubicBezTo>
                  <a:cubicBezTo>
                    <a:pt x="185737" y="269875"/>
                    <a:pt x="185737" y="269875"/>
                    <a:pt x="185737" y="247870"/>
                  </a:cubicBezTo>
                  <a:cubicBezTo>
                    <a:pt x="217390" y="241398"/>
                    <a:pt x="242448" y="216804"/>
                    <a:pt x="249042" y="185737"/>
                  </a:cubicBezTo>
                  <a:close/>
                  <a:moveTo>
                    <a:pt x="66675" y="185737"/>
                  </a:moveTo>
                  <a:cubicBezTo>
                    <a:pt x="66675" y="185737"/>
                    <a:pt x="66675" y="185737"/>
                    <a:pt x="89095" y="185737"/>
                  </a:cubicBezTo>
                  <a:cubicBezTo>
                    <a:pt x="95689" y="216804"/>
                    <a:pt x="120747" y="241398"/>
                    <a:pt x="152400" y="247870"/>
                  </a:cubicBezTo>
                  <a:cubicBezTo>
                    <a:pt x="152400" y="247870"/>
                    <a:pt x="152400" y="247870"/>
                    <a:pt x="152400" y="269875"/>
                  </a:cubicBezTo>
                  <a:cubicBezTo>
                    <a:pt x="108878" y="263403"/>
                    <a:pt x="73269" y="228453"/>
                    <a:pt x="66675" y="185737"/>
                  </a:cubicBezTo>
                  <a:close/>
                  <a:moveTo>
                    <a:pt x="0" y="185737"/>
                  </a:moveTo>
                  <a:cubicBezTo>
                    <a:pt x="0" y="185737"/>
                    <a:pt x="0" y="185737"/>
                    <a:pt x="22528" y="185737"/>
                  </a:cubicBezTo>
                  <a:cubicBezTo>
                    <a:pt x="30480" y="252620"/>
                    <a:pt x="84814" y="306388"/>
                    <a:pt x="152400" y="314256"/>
                  </a:cubicBezTo>
                  <a:cubicBezTo>
                    <a:pt x="152400" y="314256"/>
                    <a:pt x="152400" y="314256"/>
                    <a:pt x="152400" y="336550"/>
                  </a:cubicBezTo>
                  <a:cubicBezTo>
                    <a:pt x="71561" y="328682"/>
                    <a:pt x="7951" y="265734"/>
                    <a:pt x="0" y="185737"/>
                  </a:cubicBezTo>
                  <a:close/>
                  <a:moveTo>
                    <a:pt x="169069" y="127000"/>
                  </a:moveTo>
                  <a:cubicBezTo>
                    <a:pt x="175598" y="127000"/>
                    <a:pt x="180821" y="128306"/>
                    <a:pt x="186045" y="130918"/>
                  </a:cubicBezTo>
                  <a:cubicBezTo>
                    <a:pt x="195186" y="134835"/>
                    <a:pt x="201715" y="141365"/>
                    <a:pt x="205633" y="150506"/>
                  </a:cubicBezTo>
                  <a:cubicBezTo>
                    <a:pt x="208244" y="155729"/>
                    <a:pt x="209550" y="160952"/>
                    <a:pt x="209550" y="167482"/>
                  </a:cubicBezTo>
                  <a:cubicBezTo>
                    <a:pt x="209550" y="174011"/>
                    <a:pt x="208244" y="179234"/>
                    <a:pt x="205633" y="184458"/>
                  </a:cubicBezTo>
                  <a:cubicBezTo>
                    <a:pt x="201715" y="193599"/>
                    <a:pt x="195186" y="200128"/>
                    <a:pt x="186045" y="204046"/>
                  </a:cubicBezTo>
                  <a:cubicBezTo>
                    <a:pt x="180821" y="206657"/>
                    <a:pt x="175598" y="207963"/>
                    <a:pt x="169069" y="207963"/>
                  </a:cubicBezTo>
                  <a:cubicBezTo>
                    <a:pt x="162539" y="207963"/>
                    <a:pt x="157316" y="206657"/>
                    <a:pt x="152093" y="204046"/>
                  </a:cubicBezTo>
                  <a:cubicBezTo>
                    <a:pt x="142952" y="200128"/>
                    <a:pt x="136422" y="193599"/>
                    <a:pt x="132505" y="184458"/>
                  </a:cubicBezTo>
                  <a:cubicBezTo>
                    <a:pt x="129893" y="179234"/>
                    <a:pt x="128587" y="174011"/>
                    <a:pt x="128587" y="167482"/>
                  </a:cubicBezTo>
                  <a:cubicBezTo>
                    <a:pt x="128587" y="160952"/>
                    <a:pt x="129893" y="155729"/>
                    <a:pt x="132505" y="150506"/>
                  </a:cubicBezTo>
                  <a:cubicBezTo>
                    <a:pt x="136422" y="141365"/>
                    <a:pt x="142952" y="134835"/>
                    <a:pt x="152093" y="130918"/>
                  </a:cubicBezTo>
                  <a:cubicBezTo>
                    <a:pt x="157316" y="128306"/>
                    <a:pt x="162539" y="127000"/>
                    <a:pt x="169069" y="127000"/>
                  </a:cubicBezTo>
                  <a:close/>
                  <a:moveTo>
                    <a:pt x="185737" y="65087"/>
                  </a:moveTo>
                  <a:cubicBezTo>
                    <a:pt x="229259" y="71681"/>
                    <a:pt x="264868" y="107290"/>
                    <a:pt x="271462" y="150812"/>
                  </a:cubicBezTo>
                  <a:cubicBezTo>
                    <a:pt x="271462" y="150812"/>
                    <a:pt x="271462" y="150812"/>
                    <a:pt x="249042" y="150812"/>
                  </a:cubicBezTo>
                  <a:cubicBezTo>
                    <a:pt x="242448" y="119159"/>
                    <a:pt x="217390" y="94101"/>
                    <a:pt x="185737" y="87507"/>
                  </a:cubicBezTo>
                  <a:cubicBezTo>
                    <a:pt x="185737" y="87507"/>
                    <a:pt x="185737" y="87507"/>
                    <a:pt x="185737" y="65087"/>
                  </a:cubicBezTo>
                  <a:close/>
                  <a:moveTo>
                    <a:pt x="152400" y="65087"/>
                  </a:moveTo>
                  <a:cubicBezTo>
                    <a:pt x="152400" y="65087"/>
                    <a:pt x="152400" y="65087"/>
                    <a:pt x="152400" y="87507"/>
                  </a:cubicBezTo>
                  <a:cubicBezTo>
                    <a:pt x="120747" y="94101"/>
                    <a:pt x="95689" y="119159"/>
                    <a:pt x="89095" y="150812"/>
                  </a:cubicBezTo>
                  <a:lnTo>
                    <a:pt x="66675" y="150812"/>
                  </a:lnTo>
                  <a:cubicBezTo>
                    <a:pt x="73269" y="107290"/>
                    <a:pt x="108878" y="71681"/>
                    <a:pt x="152400" y="65087"/>
                  </a:cubicBezTo>
                  <a:close/>
                  <a:moveTo>
                    <a:pt x="185737" y="0"/>
                  </a:moveTo>
                  <a:cubicBezTo>
                    <a:pt x="266576" y="7868"/>
                    <a:pt x="330186" y="70816"/>
                    <a:pt x="338137" y="150813"/>
                  </a:cubicBezTo>
                  <a:cubicBezTo>
                    <a:pt x="338137" y="150813"/>
                    <a:pt x="338137" y="150813"/>
                    <a:pt x="315609" y="150813"/>
                  </a:cubicBezTo>
                  <a:cubicBezTo>
                    <a:pt x="307657" y="83930"/>
                    <a:pt x="253323" y="30162"/>
                    <a:pt x="185737" y="22294"/>
                  </a:cubicBezTo>
                  <a:cubicBezTo>
                    <a:pt x="185737" y="22294"/>
                    <a:pt x="185737" y="22294"/>
                    <a:pt x="185737" y="0"/>
                  </a:cubicBezTo>
                  <a:close/>
                  <a:moveTo>
                    <a:pt x="152400" y="0"/>
                  </a:moveTo>
                  <a:cubicBezTo>
                    <a:pt x="152400" y="0"/>
                    <a:pt x="152400" y="0"/>
                    <a:pt x="152400" y="22294"/>
                  </a:cubicBezTo>
                  <a:cubicBezTo>
                    <a:pt x="84814" y="30162"/>
                    <a:pt x="30480" y="83930"/>
                    <a:pt x="22528" y="150813"/>
                  </a:cubicBezTo>
                  <a:cubicBezTo>
                    <a:pt x="22528" y="150813"/>
                    <a:pt x="22528" y="150813"/>
                    <a:pt x="0" y="150813"/>
                  </a:cubicBezTo>
                  <a:cubicBezTo>
                    <a:pt x="7951" y="70816"/>
                    <a:pt x="71561" y="7868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07790" y="3904237"/>
            <a:ext cx="1008558" cy="869446"/>
            <a:chOff x="4442046" y="3761354"/>
            <a:chExt cx="1340045" cy="1155212"/>
          </a:xfrm>
        </p:grpSpPr>
        <p:sp>
          <p:nvSpPr>
            <p:cNvPr id="7" name="六边形 6"/>
            <p:cNvSpPr/>
            <p:nvPr/>
          </p:nvSpPr>
          <p:spPr>
            <a:xfrm>
              <a:off x="4442046" y="3761354"/>
              <a:ext cx="1340045" cy="115521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4"/>
            <p:cNvSpPr/>
            <p:nvPr/>
          </p:nvSpPr>
          <p:spPr>
            <a:xfrm>
              <a:off x="4762447" y="4009426"/>
              <a:ext cx="699242" cy="659068"/>
            </a:xfrm>
            <a:custGeom>
              <a:avLst/>
              <a:gdLst>
                <a:gd name="connsiteX0" fmla="*/ 256155 w 336853"/>
                <a:gd name="connsiteY0" fmla="*/ 263525 h 317500"/>
                <a:gd name="connsiteX1" fmla="*/ 268061 w 336853"/>
                <a:gd name="connsiteY1" fmla="*/ 299070 h 317500"/>
                <a:gd name="connsiteX2" fmla="*/ 269384 w 336853"/>
                <a:gd name="connsiteY2" fmla="*/ 303019 h 317500"/>
                <a:gd name="connsiteX3" fmla="*/ 274676 w 336853"/>
                <a:gd name="connsiteY3" fmla="*/ 289855 h 317500"/>
                <a:gd name="connsiteX4" fmla="*/ 277322 w 336853"/>
                <a:gd name="connsiteY4" fmla="*/ 272740 h 317500"/>
                <a:gd name="connsiteX5" fmla="*/ 279968 w 336853"/>
                <a:gd name="connsiteY5" fmla="*/ 289855 h 317500"/>
                <a:gd name="connsiteX6" fmla="*/ 285259 w 336853"/>
                <a:gd name="connsiteY6" fmla="*/ 303019 h 317500"/>
                <a:gd name="connsiteX7" fmla="*/ 286582 w 336853"/>
                <a:gd name="connsiteY7" fmla="*/ 299070 h 317500"/>
                <a:gd name="connsiteX8" fmla="*/ 298489 w 336853"/>
                <a:gd name="connsiteY8" fmla="*/ 263525 h 317500"/>
                <a:gd name="connsiteX9" fmla="*/ 320978 w 336853"/>
                <a:gd name="connsiteY9" fmla="*/ 275373 h 317500"/>
                <a:gd name="connsiteX10" fmla="*/ 336853 w 336853"/>
                <a:gd name="connsiteY10" fmla="*/ 317500 h 317500"/>
                <a:gd name="connsiteX11" fmla="*/ 217790 w 336853"/>
                <a:gd name="connsiteY11" fmla="*/ 317500 h 317500"/>
                <a:gd name="connsiteX12" fmla="*/ 233665 w 336853"/>
                <a:gd name="connsiteY12" fmla="*/ 275373 h 317500"/>
                <a:gd name="connsiteX13" fmla="*/ 256155 w 336853"/>
                <a:gd name="connsiteY13" fmla="*/ 263525 h 317500"/>
                <a:gd name="connsiteX14" fmla="*/ 37966 w 336853"/>
                <a:gd name="connsiteY14" fmla="*/ 263525 h 317500"/>
                <a:gd name="connsiteX15" fmla="*/ 48433 w 336853"/>
                <a:gd name="connsiteY15" fmla="*/ 299070 h 317500"/>
                <a:gd name="connsiteX16" fmla="*/ 51050 w 336853"/>
                <a:gd name="connsiteY16" fmla="*/ 303019 h 317500"/>
                <a:gd name="connsiteX17" fmla="*/ 54975 w 336853"/>
                <a:gd name="connsiteY17" fmla="*/ 289855 h 317500"/>
                <a:gd name="connsiteX18" fmla="*/ 58900 w 336853"/>
                <a:gd name="connsiteY18" fmla="*/ 272740 h 317500"/>
                <a:gd name="connsiteX19" fmla="*/ 61517 w 336853"/>
                <a:gd name="connsiteY19" fmla="*/ 289855 h 317500"/>
                <a:gd name="connsiteX20" fmla="*/ 66751 w 336853"/>
                <a:gd name="connsiteY20" fmla="*/ 303019 h 317500"/>
                <a:gd name="connsiteX21" fmla="*/ 68059 w 336853"/>
                <a:gd name="connsiteY21" fmla="*/ 299070 h 317500"/>
                <a:gd name="connsiteX22" fmla="*/ 78526 w 336853"/>
                <a:gd name="connsiteY22" fmla="*/ 263525 h 317500"/>
                <a:gd name="connsiteX23" fmla="*/ 102077 w 336853"/>
                <a:gd name="connsiteY23" fmla="*/ 275373 h 317500"/>
                <a:gd name="connsiteX24" fmla="*/ 116469 w 336853"/>
                <a:gd name="connsiteY24" fmla="*/ 317500 h 317500"/>
                <a:gd name="connsiteX25" fmla="*/ 23 w 336853"/>
                <a:gd name="connsiteY25" fmla="*/ 317500 h 317500"/>
                <a:gd name="connsiteX26" fmla="*/ 15724 w 336853"/>
                <a:gd name="connsiteY26" fmla="*/ 275373 h 317500"/>
                <a:gd name="connsiteX27" fmla="*/ 37966 w 336853"/>
                <a:gd name="connsiteY27" fmla="*/ 263525 h 317500"/>
                <a:gd name="connsiteX28" fmla="*/ 212235 w 336853"/>
                <a:gd name="connsiteY28" fmla="*/ 236538 h 317500"/>
                <a:gd name="connsiteX29" fmla="*/ 217792 w 336853"/>
                <a:gd name="connsiteY29" fmla="*/ 242888 h 317500"/>
                <a:gd name="connsiteX30" fmla="*/ 212235 w 336853"/>
                <a:gd name="connsiteY30" fmla="*/ 249238 h 317500"/>
                <a:gd name="connsiteX31" fmla="*/ 206678 w 336853"/>
                <a:gd name="connsiteY31" fmla="*/ 242888 h 317500"/>
                <a:gd name="connsiteX32" fmla="*/ 212235 w 336853"/>
                <a:gd name="connsiteY32" fmla="*/ 236538 h 317500"/>
                <a:gd name="connsiteX33" fmla="*/ 124128 w 336853"/>
                <a:gd name="connsiteY33" fmla="*/ 236538 h 317500"/>
                <a:gd name="connsiteX34" fmla="*/ 130478 w 336853"/>
                <a:gd name="connsiteY34" fmla="*/ 242888 h 317500"/>
                <a:gd name="connsiteX35" fmla="*/ 124128 w 336853"/>
                <a:gd name="connsiteY35" fmla="*/ 249238 h 317500"/>
                <a:gd name="connsiteX36" fmla="*/ 117778 w 336853"/>
                <a:gd name="connsiteY36" fmla="*/ 242888 h 317500"/>
                <a:gd name="connsiteX37" fmla="*/ 124128 w 336853"/>
                <a:gd name="connsiteY37" fmla="*/ 236538 h 317500"/>
                <a:gd name="connsiteX38" fmla="*/ 196360 w 336853"/>
                <a:gd name="connsiteY38" fmla="*/ 227013 h 317500"/>
                <a:gd name="connsiteX39" fmla="*/ 201917 w 336853"/>
                <a:gd name="connsiteY39" fmla="*/ 233363 h 317500"/>
                <a:gd name="connsiteX40" fmla="*/ 196360 w 336853"/>
                <a:gd name="connsiteY40" fmla="*/ 239713 h 317500"/>
                <a:gd name="connsiteX41" fmla="*/ 190803 w 336853"/>
                <a:gd name="connsiteY41" fmla="*/ 233363 h 317500"/>
                <a:gd name="connsiteX42" fmla="*/ 196360 w 336853"/>
                <a:gd name="connsiteY42" fmla="*/ 227013 h 317500"/>
                <a:gd name="connsiteX43" fmla="*/ 138415 w 336853"/>
                <a:gd name="connsiteY43" fmla="*/ 227013 h 317500"/>
                <a:gd name="connsiteX44" fmla="*/ 144765 w 336853"/>
                <a:gd name="connsiteY44" fmla="*/ 233363 h 317500"/>
                <a:gd name="connsiteX45" fmla="*/ 138415 w 336853"/>
                <a:gd name="connsiteY45" fmla="*/ 239713 h 317500"/>
                <a:gd name="connsiteX46" fmla="*/ 132065 w 336853"/>
                <a:gd name="connsiteY46" fmla="*/ 233363 h 317500"/>
                <a:gd name="connsiteX47" fmla="*/ 138415 w 336853"/>
                <a:gd name="connsiteY47" fmla="*/ 227013 h 317500"/>
                <a:gd name="connsiteX48" fmla="*/ 185405 w 336853"/>
                <a:gd name="connsiteY48" fmla="*/ 218758 h 317500"/>
                <a:gd name="connsiteX49" fmla="*/ 187945 w 336853"/>
                <a:gd name="connsiteY49" fmla="*/ 226378 h 317500"/>
                <a:gd name="connsiteX50" fmla="*/ 179055 w 336853"/>
                <a:gd name="connsiteY50" fmla="*/ 228918 h 317500"/>
                <a:gd name="connsiteX51" fmla="*/ 177785 w 336853"/>
                <a:gd name="connsiteY51" fmla="*/ 221298 h 317500"/>
                <a:gd name="connsiteX52" fmla="*/ 185405 w 336853"/>
                <a:gd name="connsiteY52" fmla="*/ 218758 h 317500"/>
                <a:gd name="connsiteX53" fmla="*/ 149210 w 336853"/>
                <a:gd name="connsiteY53" fmla="*/ 218758 h 317500"/>
                <a:gd name="connsiteX54" fmla="*/ 159212 w 336853"/>
                <a:gd name="connsiteY54" fmla="*/ 221298 h 317500"/>
                <a:gd name="connsiteX55" fmla="*/ 156354 w 336853"/>
                <a:gd name="connsiteY55" fmla="*/ 228918 h 317500"/>
                <a:gd name="connsiteX56" fmla="*/ 147782 w 336853"/>
                <a:gd name="connsiteY56" fmla="*/ 226378 h 317500"/>
                <a:gd name="connsiteX57" fmla="*/ 149210 w 336853"/>
                <a:gd name="connsiteY57" fmla="*/ 218758 h 317500"/>
                <a:gd name="connsiteX58" fmla="*/ 167785 w 336853"/>
                <a:gd name="connsiteY58" fmla="*/ 207963 h 317500"/>
                <a:gd name="connsiteX59" fmla="*/ 173342 w 336853"/>
                <a:gd name="connsiteY59" fmla="*/ 213520 h 317500"/>
                <a:gd name="connsiteX60" fmla="*/ 167785 w 336853"/>
                <a:gd name="connsiteY60" fmla="*/ 219077 h 317500"/>
                <a:gd name="connsiteX61" fmla="*/ 162228 w 336853"/>
                <a:gd name="connsiteY61" fmla="*/ 213520 h 317500"/>
                <a:gd name="connsiteX62" fmla="*/ 167785 w 336853"/>
                <a:gd name="connsiteY62" fmla="*/ 207963 h 317500"/>
                <a:gd name="connsiteX63" fmla="*/ 167785 w 336853"/>
                <a:gd name="connsiteY63" fmla="*/ 190500 h 317500"/>
                <a:gd name="connsiteX64" fmla="*/ 173342 w 336853"/>
                <a:gd name="connsiteY64" fmla="*/ 196850 h 317500"/>
                <a:gd name="connsiteX65" fmla="*/ 167785 w 336853"/>
                <a:gd name="connsiteY65" fmla="*/ 203200 h 317500"/>
                <a:gd name="connsiteX66" fmla="*/ 162228 w 336853"/>
                <a:gd name="connsiteY66" fmla="*/ 196850 h 317500"/>
                <a:gd name="connsiteX67" fmla="*/ 167785 w 336853"/>
                <a:gd name="connsiteY67" fmla="*/ 190500 h 317500"/>
                <a:gd name="connsiteX68" fmla="*/ 269512 w 336853"/>
                <a:gd name="connsiteY68" fmla="*/ 182286 h 317500"/>
                <a:gd name="connsiteX69" fmla="*/ 276020 w 336853"/>
                <a:gd name="connsiteY69" fmla="*/ 182286 h 317500"/>
                <a:gd name="connsiteX70" fmla="*/ 290340 w 336853"/>
                <a:gd name="connsiteY70" fmla="*/ 184906 h 317500"/>
                <a:gd name="connsiteX71" fmla="*/ 296849 w 336853"/>
                <a:gd name="connsiteY71" fmla="*/ 191458 h 317500"/>
                <a:gd name="connsiteX72" fmla="*/ 304659 w 336853"/>
                <a:gd name="connsiteY72" fmla="*/ 216354 h 317500"/>
                <a:gd name="connsiteX73" fmla="*/ 304659 w 336853"/>
                <a:gd name="connsiteY73" fmla="*/ 220285 h 317500"/>
                <a:gd name="connsiteX74" fmla="*/ 307263 w 336853"/>
                <a:gd name="connsiteY74" fmla="*/ 230767 h 317500"/>
                <a:gd name="connsiteX75" fmla="*/ 302056 w 336853"/>
                <a:gd name="connsiteY75" fmla="*/ 239940 h 317500"/>
                <a:gd name="connsiteX76" fmla="*/ 283831 w 336853"/>
                <a:gd name="connsiteY76" fmla="*/ 262215 h 317500"/>
                <a:gd name="connsiteX77" fmla="*/ 270813 w 336853"/>
                <a:gd name="connsiteY77" fmla="*/ 262215 h 317500"/>
                <a:gd name="connsiteX78" fmla="*/ 252589 w 336853"/>
                <a:gd name="connsiteY78" fmla="*/ 239940 h 317500"/>
                <a:gd name="connsiteX79" fmla="*/ 247382 w 336853"/>
                <a:gd name="connsiteY79" fmla="*/ 232078 h 317500"/>
                <a:gd name="connsiteX80" fmla="*/ 249985 w 336853"/>
                <a:gd name="connsiteY80" fmla="*/ 220285 h 317500"/>
                <a:gd name="connsiteX81" fmla="*/ 248684 w 336853"/>
                <a:gd name="connsiteY81" fmla="*/ 216354 h 317500"/>
                <a:gd name="connsiteX82" fmla="*/ 248684 w 336853"/>
                <a:gd name="connsiteY82" fmla="*/ 204561 h 317500"/>
                <a:gd name="connsiteX83" fmla="*/ 256494 w 336853"/>
                <a:gd name="connsiteY83" fmla="*/ 191458 h 317500"/>
                <a:gd name="connsiteX84" fmla="*/ 263003 w 336853"/>
                <a:gd name="connsiteY84" fmla="*/ 186217 h 317500"/>
                <a:gd name="connsiteX85" fmla="*/ 269512 w 336853"/>
                <a:gd name="connsiteY85" fmla="*/ 182286 h 317500"/>
                <a:gd name="connsiteX86" fmla="*/ 50941 w 336853"/>
                <a:gd name="connsiteY86" fmla="*/ 182286 h 317500"/>
                <a:gd name="connsiteX87" fmla="*/ 56254 w 336853"/>
                <a:gd name="connsiteY87" fmla="*/ 182286 h 317500"/>
                <a:gd name="connsiteX88" fmla="*/ 72194 w 336853"/>
                <a:gd name="connsiteY88" fmla="*/ 184906 h 317500"/>
                <a:gd name="connsiteX89" fmla="*/ 78836 w 336853"/>
                <a:gd name="connsiteY89" fmla="*/ 191458 h 317500"/>
                <a:gd name="connsiteX90" fmla="*/ 86806 w 336853"/>
                <a:gd name="connsiteY90" fmla="*/ 216354 h 317500"/>
                <a:gd name="connsiteX91" fmla="*/ 85477 w 336853"/>
                <a:gd name="connsiteY91" fmla="*/ 220285 h 317500"/>
                <a:gd name="connsiteX92" fmla="*/ 88134 w 336853"/>
                <a:gd name="connsiteY92" fmla="*/ 230767 h 317500"/>
                <a:gd name="connsiteX93" fmla="*/ 82821 w 336853"/>
                <a:gd name="connsiteY93" fmla="*/ 239940 h 317500"/>
                <a:gd name="connsiteX94" fmla="*/ 65553 w 336853"/>
                <a:gd name="connsiteY94" fmla="*/ 262215 h 317500"/>
                <a:gd name="connsiteX95" fmla="*/ 52269 w 336853"/>
                <a:gd name="connsiteY95" fmla="*/ 262215 h 317500"/>
                <a:gd name="connsiteX96" fmla="*/ 33673 w 336853"/>
                <a:gd name="connsiteY96" fmla="*/ 239940 h 317500"/>
                <a:gd name="connsiteX97" fmla="*/ 28359 w 336853"/>
                <a:gd name="connsiteY97" fmla="*/ 232078 h 317500"/>
                <a:gd name="connsiteX98" fmla="*/ 31016 w 336853"/>
                <a:gd name="connsiteY98" fmla="*/ 220285 h 317500"/>
                <a:gd name="connsiteX99" fmla="*/ 29688 w 336853"/>
                <a:gd name="connsiteY99" fmla="*/ 216354 h 317500"/>
                <a:gd name="connsiteX100" fmla="*/ 29688 w 336853"/>
                <a:gd name="connsiteY100" fmla="*/ 204561 h 317500"/>
                <a:gd name="connsiteX101" fmla="*/ 37658 w 336853"/>
                <a:gd name="connsiteY101" fmla="*/ 191458 h 317500"/>
                <a:gd name="connsiteX102" fmla="*/ 44299 w 336853"/>
                <a:gd name="connsiteY102" fmla="*/ 186217 h 317500"/>
                <a:gd name="connsiteX103" fmla="*/ 50941 w 336853"/>
                <a:gd name="connsiteY103" fmla="*/ 182286 h 317500"/>
                <a:gd name="connsiteX104" fmla="*/ 167785 w 336853"/>
                <a:gd name="connsiteY104" fmla="*/ 173038 h 317500"/>
                <a:gd name="connsiteX105" fmla="*/ 173342 w 336853"/>
                <a:gd name="connsiteY105" fmla="*/ 179388 h 317500"/>
                <a:gd name="connsiteX106" fmla="*/ 167785 w 336853"/>
                <a:gd name="connsiteY106" fmla="*/ 185738 h 317500"/>
                <a:gd name="connsiteX107" fmla="*/ 162228 w 336853"/>
                <a:gd name="connsiteY107" fmla="*/ 179388 h 317500"/>
                <a:gd name="connsiteX108" fmla="*/ 167785 w 336853"/>
                <a:gd name="connsiteY108" fmla="*/ 173038 h 317500"/>
                <a:gd name="connsiteX109" fmla="*/ 168402 w 336853"/>
                <a:gd name="connsiteY109" fmla="*/ 155575 h 317500"/>
                <a:gd name="connsiteX110" fmla="*/ 172106 w 336853"/>
                <a:gd name="connsiteY110" fmla="*/ 156986 h 317500"/>
                <a:gd name="connsiteX111" fmla="*/ 173341 w 336853"/>
                <a:gd name="connsiteY111" fmla="*/ 161219 h 317500"/>
                <a:gd name="connsiteX112" fmla="*/ 172106 w 336853"/>
                <a:gd name="connsiteY112" fmla="*/ 166864 h 317500"/>
                <a:gd name="connsiteX113" fmla="*/ 168402 w 336853"/>
                <a:gd name="connsiteY113" fmla="*/ 168275 h 317500"/>
                <a:gd name="connsiteX114" fmla="*/ 164697 w 336853"/>
                <a:gd name="connsiteY114" fmla="*/ 166864 h 317500"/>
                <a:gd name="connsiteX115" fmla="*/ 162228 w 336853"/>
                <a:gd name="connsiteY115" fmla="*/ 161219 h 317500"/>
                <a:gd name="connsiteX116" fmla="*/ 164697 w 336853"/>
                <a:gd name="connsiteY116" fmla="*/ 156986 h 317500"/>
                <a:gd name="connsiteX117" fmla="*/ 168402 w 336853"/>
                <a:gd name="connsiteY117" fmla="*/ 155575 h 317500"/>
                <a:gd name="connsiteX118" fmla="*/ 146617 w 336853"/>
                <a:gd name="connsiteY118" fmla="*/ 80963 h 317500"/>
                <a:gd name="connsiteX119" fmla="*/ 158524 w 336853"/>
                <a:gd name="connsiteY119" fmla="*/ 115191 h 317500"/>
                <a:gd name="connsiteX120" fmla="*/ 159847 w 336853"/>
                <a:gd name="connsiteY120" fmla="*/ 120457 h 317500"/>
                <a:gd name="connsiteX121" fmla="*/ 165138 w 336853"/>
                <a:gd name="connsiteY121" fmla="*/ 105976 h 317500"/>
                <a:gd name="connsiteX122" fmla="*/ 167784 w 336853"/>
                <a:gd name="connsiteY122" fmla="*/ 90178 h 317500"/>
                <a:gd name="connsiteX123" fmla="*/ 170430 w 336853"/>
                <a:gd name="connsiteY123" fmla="*/ 105976 h 317500"/>
                <a:gd name="connsiteX124" fmla="*/ 175722 w 336853"/>
                <a:gd name="connsiteY124" fmla="*/ 120457 h 317500"/>
                <a:gd name="connsiteX125" fmla="*/ 177045 w 336853"/>
                <a:gd name="connsiteY125" fmla="*/ 115191 h 317500"/>
                <a:gd name="connsiteX126" fmla="*/ 188951 w 336853"/>
                <a:gd name="connsiteY126" fmla="*/ 80963 h 317500"/>
                <a:gd name="connsiteX127" fmla="*/ 211441 w 336853"/>
                <a:gd name="connsiteY127" fmla="*/ 91494 h 317500"/>
                <a:gd name="connsiteX128" fmla="*/ 227316 w 336853"/>
                <a:gd name="connsiteY128" fmla="*/ 134938 h 317500"/>
                <a:gd name="connsiteX129" fmla="*/ 167784 w 336853"/>
                <a:gd name="connsiteY129" fmla="*/ 134938 h 317500"/>
                <a:gd name="connsiteX130" fmla="*/ 108253 w 336853"/>
                <a:gd name="connsiteY130" fmla="*/ 134938 h 317500"/>
                <a:gd name="connsiteX131" fmla="*/ 124128 w 336853"/>
                <a:gd name="connsiteY131" fmla="*/ 91494 h 317500"/>
                <a:gd name="connsiteX132" fmla="*/ 146617 w 336853"/>
                <a:gd name="connsiteY132" fmla="*/ 80963 h 317500"/>
                <a:gd name="connsiteX133" fmla="*/ 165180 w 336853"/>
                <a:gd name="connsiteY133" fmla="*/ 0 h 317500"/>
                <a:gd name="connsiteX134" fmla="*/ 180801 w 336853"/>
                <a:gd name="connsiteY134" fmla="*/ 3931 h 317500"/>
                <a:gd name="connsiteX135" fmla="*/ 187310 w 336853"/>
                <a:gd name="connsiteY135" fmla="*/ 10482 h 317500"/>
                <a:gd name="connsiteX136" fmla="*/ 195121 w 336853"/>
                <a:gd name="connsiteY136" fmla="*/ 35378 h 317500"/>
                <a:gd name="connsiteX137" fmla="*/ 195121 w 336853"/>
                <a:gd name="connsiteY137" fmla="*/ 39309 h 317500"/>
                <a:gd name="connsiteX138" fmla="*/ 196422 w 336853"/>
                <a:gd name="connsiteY138" fmla="*/ 49792 h 317500"/>
                <a:gd name="connsiteX139" fmla="*/ 192517 w 336853"/>
                <a:gd name="connsiteY139" fmla="*/ 58964 h 317500"/>
                <a:gd name="connsiteX140" fmla="*/ 174293 w 336853"/>
                <a:gd name="connsiteY140" fmla="*/ 81239 h 317500"/>
                <a:gd name="connsiteX141" fmla="*/ 161275 w 336853"/>
                <a:gd name="connsiteY141" fmla="*/ 81239 h 317500"/>
                <a:gd name="connsiteX142" fmla="*/ 143050 w 336853"/>
                <a:gd name="connsiteY142" fmla="*/ 58964 h 317500"/>
                <a:gd name="connsiteX143" fmla="*/ 137843 w 336853"/>
                <a:gd name="connsiteY143" fmla="*/ 49792 h 317500"/>
                <a:gd name="connsiteX144" fmla="*/ 140447 w 336853"/>
                <a:gd name="connsiteY144" fmla="*/ 39309 h 317500"/>
                <a:gd name="connsiteX145" fmla="*/ 139145 w 336853"/>
                <a:gd name="connsiteY145" fmla="*/ 35378 h 317500"/>
                <a:gd name="connsiteX146" fmla="*/ 139145 w 336853"/>
                <a:gd name="connsiteY146" fmla="*/ 23585 h 317500"/>
                <a:gd name="connsiteX147" fmla="*/ 146956 w 336853"/>
                <a:gd name="connsiteY147" fmla="*/ 10482 h 317500"/>
                <a:gd name="connsiteX148" fmla="*/ 153464 w 336853"/>
                <a:gd name="connsiteY148" fmla="*/ 5241 h 317500"/>
                <a:gd name="connsiteX149" fmla="*/ 159973 w 336853"/>
                <a:gd name="connsiteY149" fmla="*/ 1310 h 317500"/>
                <a:gd name="connsiteX150" fmla="*/ 165180 w 336853"/>
                <a:gd name="connsiteY150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36853" h="317500">
                  <a:moveTo>
                    <a:pt x="256155" y="263525"/>
                  </a:moveTo>
                  <a:cubicBezTo>
                    <a:pt x="256155" y="263525"/>
                    <a:pt x="256155" y="263525"/>
                    <a:pt x="268061" y="299070"/>
                  </a:cubicBezTo>
                  <a:cubicBezTo>
                    <a:pt x="268061" y="299070"/>
                    <a:pt x="268061" y="299070"/>
                    <a:pt x="269384" y="303019"/>
                  </a:cubicBezTo>
                  <a:cubicBezTo>
                    <a:pt x="269384" y="303019"/>
                    <a:pt x="269384" y="303019"/>
                    <a:pt x="274676" y="289855"/>
                  </a:cubicBezTo>
                  <a:cubicBezTo>
                    <a:pt x="262770" y="274057"/>
                    <a:pt x="274676" y="272740"/>
                    <a:pt x="277322" y="272740"/>
                  </a:cubicBezTo>
                  <a:cubicBezTo>
                    <a:pt x="279968" y="272740"/>
                    <a:pt x="291874" y="274057"/>
                    <a:pt x="279968" y="289855"/>
                  </a:cubicBezTo>
                  <a:cubicBezTo>
                    <a:pt x="279968" y="289855"/>
                    <a:pt x="279968" y="289855"/>
                    <a:pt x="285259" y="303019"/>
                  </a:cubicBezTo>
                  <a:cubicBezTo>
                    <a:pt x="285259" y="303019"/>
                    <a:pt x="285259" y="303019"/>
                    <a:pt x="286582" y="299070"/>
                  </a:cubicBezTo>
                  <a:cubicBezTo>
                    <a:pt x="286582" y="299070"/>
                    <a:pt x="286582" y="299070"/>
                    <a:pt x="298489" y="263525"/>
                  </a:cubicBezTo>
                  <a:cubicBezTo>
                    <a:pt x="298489" y="263525"/>
                    <a:pt x="306426" y="268791"/>
                    <a:pt x="320978" y="275373"/>
                  </a:cubicBezTo>
                  <a:cubicBezTo>
                    <a:pt x="336853" y="280639"/>
                    <a:pt x="336853" y="293804"/>
                    <a:pt x="336853" y="317500"/>
                  </a:cubicBezTo>
                  <a:cubicBezTo>
                    <a:pt x="336853" y="317500"/>
                    <a:pt x="336853" y="317500"/>
                    <a:pt x="217790" y="317500"/>
                  </a:cubicBezTo>
                  <a:cubicBezTo>
                    <a:pt x="219113" y="293804"/>
                    <a:pt x="217790" y="280639"/>
                    <a:pt x="233665" y="275373"/>
                  </a:cubicBezTo>
                  <a:cubicBezTo>
                    <a:pt x="248217" y="268791"/>
                    <a:pt x="256155" y="263525"/>
                    <a:pt x="256155" y="263525"/>
                  </a:cubicBezTo>
                  <a:close/>
                  <a:moveTo>
                    <a:pt x="37966" y="263525"/>
                  </a:moveTo>
                  <a:cubicBezTo>
                    <a:pt x="37966" y="263525"/>
                    <a:pt x="37966" y="263525"/>
                    <a:pt x="48433" y="299070"/>
                  </a:cubicBezTo>
                  <a:cubicBezTo>
                    <a:pt x="48433" y="299070"/>
                    <a:pt x="48433" y="299070"/>
                    <a:pt x="51050" y="303019"/>
                  </a:cubicBezTo>
                  <a:cubicBezTo>
                    <a:pt x="51050" y="303019"/>
                    <a:pt x="51050" y="303019"/>
                    <a:pt x="54975" y="289855"/>
                  </a:cubicBezTo>
                  <a:cubicBezTo>
                    <a:pt x="44508" y="274057"/>
                    <a:pt x="56284" y="272740"/>
                    <a:pt x="58900" y="272740"/>
                  </a:cubicBezTo>
                  <a:cubicBezTo>
                    <a:pt x="60209" y="272740"/>
                    <a:pt x="73293" y="274057"/>
                    <a:pt x="61517" y="289855"/>
                  </a:cubicBezTo>
                  <a:cubicBezTo>
                    <a:pt x="61517" y="289855"/>
                    <a:pt x="61517" y="289855"/>
                    <a:pt x="66751" y="303019"/>
                  </a:cubicBezTo>
                  <a:cubicBezTo>
                    <a:pt x="66751" y="303019"/>
                    <a:pt x="66751" y="303019"/>
                    <a:pt x="68059" y="299070"/>
                  </a:cubicBezTo>
                  <a:cubicBezTo>
                    <a:pt x="68059" y="299070"/>
                    <a:pt x="68059" y="299070"/>
                    <a:pt x="78526" y="263525"/>
                  </a:cubicBezTo>
                  <a:cubicBezTo>
                    <a:pt x="78526" y="263525"/>
                    <a:pt x="87685" y="268791"/>
                    <a:pt x="102077" y="275373"/>
                  </a:cubicBezTo>
                  <a:cubicBezTo>
                    <a:pt x="117778" y="280639"/>
                    <a:pt x="116469" y="293804"/>
                    <a:pt x="116469" y="317500"/>
                  </a:cubicBezTo>
                  <a:cubicBezTo>
                    <a:pt x="116469" y="317500"/>
                    <a:pt x="116469" y="317500"/>
                    <a:pt x="23" y="317500"/>
                  </a:cubicBezTo>
                  <a:cubicBezTo>
                    <a:pt x="23" y="293804"/>
                    <a:pt x="-1285" y="280639"/>
                    <a:pt x="15724" y="275373"/>
                  </a:cubicBezTo>
                  <a:cubicBezTo>
                    <a:pt x="30116" y="268791"/>
                    <a:pt x="37966" y="263525"/>
                    <a:pt x="37966" y="263525"/>
                  </a:cubicBezTo>
                  <a:close/>
                  <a:moveTo>
                    <a:pt x="212235" y="236538"/>
                  </a:moveTo>
                  <a:cubicBezTo>
                    <a:pt x="215304" y="236538"/>
                    <a:pt x="217792" y="239381"/>
                    <a:pt x="217792" y="242888"/>
                  </a:cubicBezTo>
                  <a:cubicBezTo>
                    <a:pt x="217792" y="246395"/>
                    <a:pt x="215304" y="249238"/>
                    <a:pt x="212235" y="249238"/>
                  </a:cubicBezTo>
                  <a:cubicBezTo>
                    <a:pt x="209166" y="249238"/>
                    <a:pt x="206678" y="246395"/>
                    <a:pt x="206678" y="242888"/>
                  </a:cubicBezTo>
                  <a:cubicBezTo>
                    <a:pt x="206678" y="239381"/>
                    <a:pt x="209166" y="236538"/>
                    <a:pt x="212235" y="236538"/>
                  </a:cubicBezTo>
                  <a:close/>
                  <a:moveTo>
                    <a:pt x="124128" y="236538"/>
                  </a:moveTo>
                  <a:cubicBezTo>
                    <a:pt x="127635" y="236538"/>
                    <a:pt x="130478" y="239381"/>
                    <a:pt x="130478" y="242888"/>
                  </a:cubicBezTo>
                  <a:cubicBezTo>
                    <a:pt x="130478" y="246395"/>
                    <a:pt x="127635" y="249238"/>
                    <a:pt x="124128" y="249238"/>
                  </a:cubicBezTo>
                  <a:cubicBezTo>
                    <a:pt x="120621" y="249238"/>
                    <a:pt x="117778" y="246395"/>
                    <a:pt x="117778" y="242888"/>
                  </a:cubicBezTo>
                  <a:cubicBezTo>
                    <a:pt x="117778" y="239381"/>
                    <a:pt x="120621" y="236538"/>
                    <a:pt x="124128" y="236538"/>
                  </a:cubicBezTo>
                  <a:close/>
                  <a:moveTo>
                    <a:pt x="196360" y="227013"/>
                  </a:moveTo>
                  <a:cubicBezTo>
                    <a:pt x="199429" y="227013"/>
                    <a:pt x="201917" y="229856"/>
                    <a:pt x="201917" y="233363"/>
                  </a:cubicBezTo>
                  <a:cubicBezTo>
                    <a:pt x="201917" y="236870"/>
                    <a:pt x="199429" y="239713"/>
                    <a:pt x="196360" y="239713"/>
                  </a:cubicBezTo>
                  <a:cubicBezTo>
                    <a:pt x="193291" y="239713"/>
                    <a:pt x="190803" y="236870"/>
                    <a:pt x="190803" y="233363"/>
                  </a:cubicBezTo>
                  <a:cubicBezTo>
                    <a:pt x="190803" y="229856"/>
                    <a:pt x="193291" y="227013"/>
                    <a:pt x="196360" y="227013"/>
                  </a:cubicBezTo>
                  <a:close/>
                  <a:moveTo>
                    <a:pt x="138415" y="227013"/>
                  </a:moveTo>
                  <a:cubicBezTo>
                    <a:pt x="141922" y="227013"/>
                    <a:pt x="144765" y="229856"/>
                    <a:pt x="144765" y="233363"/>
                  </a:cubicBezTo>
                  <a:cubicBezTo>
                    <a:pt x="144765" y="236870"/>
                    <a:pt x="141922" y="239713"/>
                    <a:pt x="138415" y="239713"/>
                  </a:cubicBezTo>
                  <a:cubicBezTo>
                    <a:pt x="134908" y="239713"/>
                    <a:pt x="132065" y="236870"/>
                    <a:pt x="132065" y="233363"/>
                  </a:cubicBezTo>
                  <a:cubicBezTo>
                    <a:pt x="132065" y="229856"/>
                    <a:pt x="134908" y="227013"/>
                    <a:pt x="138415" y="227013"/>
                  </a:cubicBezTo>
                  <a:close/>
                  <a:moveTo>
                    <a:pt x="185405" y="218758"/>
                  </a:moveTo>
                  <a:cubicBezTo>
                    <a:pt x="187945" y="221298"/>
                    <a:pt x="189215" y="223838"/>
                    <a:pt x="187945" y="226378"/>
                  </a:cubicBezTo>
                  <a:cubicBezTo>
                    <a:pt x="185405" y="230188"/>
                    <a:pt x="182865" y="230188"/>
                    <a:pt x="179055" y="228918"/>
                  </a:cubicBezTo>
                  <a:cubicBezTo>
                    <a:pt x="176515" y="226378"/>
                    <a:pt x="176515" y="223838"/>
                    <a:pt x="177785" y="221298"/>
                  </a:cubicBezTo>
                  <a:cubicBezTo>
                    <a:pt x="179055" y="217488"/>
                    <a:pt x="182865" y="217488"/>
                    <a:pt x="185405" y="218758"/>
                  </a:cubicBezTo>
                  <a:close/>
                  <a:moveTo>
                    <a:pt x="149210" y="218758"/>
                  </a:moveTo>
                  <a:cubicBezTo>
                    <a:pt x="152068" y="217488"/>
                    <a:pt x="156354" y="217488"/>
                    <a:pt x="159212" y="221298"/>
                  </a:cubicBezTo>
                  <a:cubicBezTo>
                    <a:pt x="160641" y="223838"/>
                    <a:pt x="159212" y="226378"/>
                    <a:pt x="156354" y="228918"/>
                  </a:cubicBezTo>
                  <a:cubicBezTo>
                    <a:pt x="153497" y="230188"/>
                    <a:pt x="149210" y="230188"/>
                    <a:pt x="147782" y="226378"/>
                  </a:cubicBezTo>
                  <a:cubicBezTo>
                    <a:pt x="146353" y="223838"/>
                    <a:pt x="146353" y="221298"/>
                    <a:pt x="149210" y="218758"/>
                  </a:cubicBezTo>
                  <a:close/>
                  <a:moveTo>
                    <a:pt x="167785" y="207963"/>
                  </a:moveTo>
                  <a:cubicBezTo>
                    <a:pt x="170854" y="207963"/>
                    <a:pt x="173342" y="210451"/>
                    <a:pt x="173342" y="213520"/>
                  </a:cubicBezTo>
                  <a:cubicBezTo>
                    <a:pt x="173342" y="216589"/>
                    <a:pt x="170854" y="219077"/>
                    <a:pt x="167785" y="219077"/>
                  </a:cubicBezTo>
                  <a:cubicBezTo>
                    <a:pt x="164716" y="219077"/>
                    <a:pt x="162228" y="216589"/>
                    <a:pt x="162228" y="213520"/>
                  </a:cubicBezTo>
                  <a:cubicBezTo>
                    <a:pt x="162228" y="210451"/>
                    <a:pt x="164716" y="207963"/>
                    <a:pt x="167785" y="207963"/>
                  </a:cubicBezTo>
                  <a:close/>
                  <a:moveTo>
                    <a:pt x="167785" y="190500"/>
                  </a:moveTo>
                  <a:cubicBezTo>
                    <a:pt x="170854" y="190500"/>
                    <a:pt x="173342" y="193343"/>
                    <a:pt x="173342" y="196850"/>
                  </a:cubicBezTo>
                  <a:cubicBezTo>
                    <a:pt x="173342" y="200357"/>
                    <a:pt x="170854" y="203200"/>
                    <a:pt x="167785" y="203200"/>
                  </a:cubicBezTo>
                  <a:cubicBezTo>
                    <a:pt x="164716" y="203200"/>
                    <a:pt x="162228" y="200357"/>
                    <a:pt x="162228" y="196850"/>
                  </a:cubicBezTo>
                  <a:cubicBezTo>
                    <a:pt x="162228" y="193343"/>
                    <a:pt x="164716" y="190500"/>
                    <a:pt x="167785" y="190500"/>
                  </a:cubicBezTo>
                  <a:close/>
                  <a:moveTo>
                    <a:pt x="269512" y="182286"/>
                  </a:moveTo>
                  <a:cubicBezTo>
                    <a:pt x="270813" y="182286"/>
                    <a:pt x="273417" y="182286"/>
                    <a:pt x="276020" y="182286"/>
                  </a:cubicBezTo>
                  <a:cubicBezTo>
                    <a:pt x="281228" y="180975"/>
                    <a:pt x="286435" y="182286"/>
                    <a:pt x="290340" y="184906"/>
                  </a:cubicBezTo>
                  <a:cubicBezTo>
                    <a:pt x="295547" y="187527"/>
                    <a:pt x="296849" y="191458"/>
                    <a:pt x="296849" y="191458"/>
                  </a:cubicBezTo>
                  <a:cubicBezTo>
                    <a:pt x="296849" y="191458"/>
                    <a:pt x="309866" y="192768"/>
                    <a:pt x="304659" y="216354"/>
                  </a:cubicBezTo>
                  <a:cubicBezTo>
                    <a:pt x="304659" y="217664"/>
                    <a:pt x="304659" y="218974"/>
                    <a:pt x="304659" y="220285"/>
                  </a:cubicBezTo>
                  <a:cubicBezTo>
                    <a:pt x="307263" y="220285"/>
                    <a:pt x="309866" y="221595"/>
                    <a:pt x="307263" y="230767"/>
                  </a:cubicBezTo>
                  <a:cubicBezTo>
                    <a:pt x="304659" y="238629"/>
                    <a:pt x="303357" y="239940"/>
                    <a:pt x="302056" y="239940"/>
                  </a:cubicBezTo>
                  <a:cubicBezTo>
                    <a:pt x="300754" y="249112"/>
                    <a:pt x="294245" y="258284"/>
                    <a:pt x="283831" y="262215"/>
                  </a:cubicBezTo>
                  <a:cubicBezTo>
                    <a:pt x="279926" y="263525"/>
                    <a:pt x="274719" y="263525"/>
                    <a:pt x="270813" y="262215"/>
                  </a:cubicBezTo>
                  <a:cubicBezTo>
                    <a:pt x="260399" y="258284"/>
                    <a:pt x="253891" y="249112"/>
                    <a:pt x="252589" y="239940"/>
                  </a:cubicBezTo>
                  <a:cubicBezTo>
                    <a:pt x="251287" y="239940"/>
                    <a:pt x="249985" y="238629"/>
                    <a:pt x="247382" y="232078"/>
                  </a:cubicBezTo>
                  <a:cubicBezTo>
                    <a:pt x="244778" y="221595"/>
                    <a:pt x="247382" y="220285"/>
                    <a:pt x="249985" y="220285"/>
                  </a:cubicBezTo>
                  <a:cubicBezTo>
                    <a:pt x="249985" y="218974"/>
                    <a:pt x="249985" y="217664"/>
                    <a:pt x="248684" y="216354"/>
                  </a:cubicBezTo>
                  <a:cubicBezTo>
                    <a:pt x="248684" y="212423"/>
                    <a:pt x="248684" y="208492"/>
                    <a:pt x="248684" y="204561"/>
                  </a:cubicBezTo>
                  <a:cubicBezTo>
                    <a:pt x="249985" y="199320"/>
                    <a:pt x="252589" y="195389"/>
                    <a:pt x="256494" y="191458"/>
                  </a:cubicBezTo>
                  <a:cubicBezTo>
                    <a:pt x="257796" y="190147"/>
                    <a:pt x="260399" y="187527"/>
                    <a:pt x="263003" y="186217"/>
                  </a:cubicBezTo>
                  <a:cubicBezTo>
                    <a:pt x="264305" y="184906"/>
                    <a:pt x="266908" y="183596"/>
                    <a:pt x="269512" y="182286"/>
                  </a:cubicBezTo>
                  <a:close/>
                  <a:moveTo>
                    <a:pt x="50941" y="182286"/>
                  </a:moveTo>
                  <a:cubicBezTo>
                    <a:pt x="52269" y="182286"/>
                    <a:pt x="54926" y="182286"/>
                    <a:pt x="56254" y="182286"/>
                  </a:cubicBezTo>
                  <a:cubicBezTo>
                    <a:pt x="62896" y="180975"/>
                    <a:pt x="68209" y="182286"/>
                    <a:pt x="72194" y="184906"/>
                  </a:cubicBezTo>
                  <a:cubicBezTo>
                    <a:pt x="77507" y="187527"/>
                    <a:pt x="78836" y="191458"/>
                    <a:pt x="78836" y="191458"/>
                  </a:cubicBezTo>
                  <a:cubicBezTo>
                    <a:pt x="78836" y="191458"/>
                    <a:pt x="90791" y="192768"/>
                    <a:pt x="86806" y="216354"/>
                  </a:cubicBezTo>
                  <a:cubicBezTo>
                    <a:pt x="86806" y="217664"/>
                    <a:pt x="86806" y="218974"/>
                    <a:pt x="85477" y="220285"/>
                  </a:cubicBezTo>
                  <a:cubicBezTo>
                    <a:pt x="88134" y="220285"/>
                    <a:pt x="90791" y="221595"/>
                    <a:pt x="88134" y="230767"/>
                  </a:cubicBezTo>
                  <a:cubicBezTo>
                    <a:pt x="86806" y="238629"/>
                    <a:pt x="84149" y="239940"/>
                    <a:pt x="82821" y="239940"/>
                  </a:cubicBezTo>
                  <a:cubicBezTo>
                    <a:pt x="81492" y="249112"/>
                    <a:pt x="74851" y="258284"/>
                    <a:pt x="65553" y="262215"/>
                  </a:cubicBezTo>
                  <a:cubicBezTo>
                    <a:pt x="60239" y="263525"/>
                    <a:pt x="56254" y="263525"/>
                    <a:pt x="52269" y="262215"/>
                  </a:cubicBezTo>
                  <a:cubicBezTo>
                    <a:pt x="41643" y="258284"/>
                    <a:pt x="35001" y="249112"/>
                    <a:pt x="33673" y="239940"/>
                  </a:cubicBezTo>
                  <a:cubicBezTo>
                    <a:pt x="32344" y="239940"/>
                    <a:pt x="29688" y="238629"/>
                    <a:pt x="28359" y="232078"/>
                  </a:cubicBezTo>
                  <a:cubicBezTo>
                    <a:pt x="25703" y="221595"/>
                    <a:pt x="28359" y="220285"/>
                    <a:pt x="31016" y="220285"/>
                  </a:cubicBezTo>
                  <a:cubicBezTo>
                    <a:pt x="31016" y="218974"/>
                    <a:pt x="29688" y="217664"/>
                    <a:pt x="29688" y="216354"/>
                  </a:cubicBezTo>
                  <a:cubicBezTo>
                    <a:pt x="28359" y="212423"/>
                    <a:pt x="28359" y="208492"/>
                    <a:pt x="29688" y="204561"/>
                  </a:cubicBezTo>
                  <a:cubicBezTo>
                    <a:pt x="31016" y="199320"/>
                    <a:pt x="33673" y="195389"/>
                    <a:pt x="37658" y="191458"/>
                  </a:cubicBezTo>
                  <a:cubicBezTo>
                    <a:pt x="38986" y="190147"/>
                    <a:pt x="41643" y="187527"/>
                    <a:pt x="44299" y="186217"/>
                  </a:cubicBezTo>
                  <a:cubicBezTo>
                    <a:pt x="45628" y="184906"/>
                    <a:pt x="48284" y="183596"/>
                    <a:pt x="50941" y="182286"/>
                  </a:cubicBezTo>
                  <a:close/>
                  <a:moveTo>
                    <a:pt x="167785" y="173038"/>
                  </a:moveTo>
                  <a:cubicBezTo>
                    <a:pt x="170854" y="173038"/>
                    <a:pt x="173342" y="175881"/>
                    <a:pt x="173342" y="179388"/>
                  </a:cubicBezTo>
                  <a:cubicBezTo>
                    <a:pt x="173342" y="182895"/>
                    <a:pt x="170854" y="185738"/>
                    <a:pt x="167785" y="185738"/>
                  </a:cubicBezTo>
                  <a:cubicBezTo>
                    <a:pt x="164716" y="185738"/>
                    <a:pt x="162228" y="182895"/>
                    <a:pt x="162228" y="179388"/>
                  </a:cubicBezTo>
                  <a:cubicBezTo>
                    <a:pt x="162228" y="175881"/>
                    <a:pt x="164716" y="173038"/>
                    <a:pt x="167785" y="173038"/>
                  </a:cubicBezTo>
                  <a:close/>
                  <a:moveTo>
                    <a:pt x="168402" y="155575"/>
                  </a:moveTo>
                  <a:cubicBezTo>
                    <a:pt x="169636" y="155575"/>
                    <a:pt x="170871" y="155575"/>
                    <a:pt x="172106" y="156986"/>
                  </a:cubicBezTo>
                  <a:cubicBezTo>
                    <a:pt x="173341" y="158397"/>
                    <a:pt x="173341" y="159808"/>
                    <a:pt x="173341" y="161219"/>
                  </a:cubicBezTo>
                  <a:cubicBezTo>
                    <a:pt x="173341" y="164041"/>
                    <a:pt x="173341" y="165453"/>
                    <a:pt x="172106" y="166864"/>
                  </a:cubicBezTo>
                  <a:cubicBezTo>
                    <a:pt x="170871" y="166864"/>
                    <a:pt x="169636" y="168275"/>
                    <a:pt x="168402" y="168275"/>
                  </a:cubicBezTo>
                  <a:cubicBezTo>
                    <a:pt x="167167" y="168275"/>
                    <a:pt x="165932" y="166864"/>
                    <a:pt x="164697" y="166864"/>
                  </a:cubicBezTo>
                  <a:cubicBezTo>
                    <a:pt x="163463" y="165453"/>
                    <a:pt x="162228" y="164041"/>
                    <a:pt x="162228" y="161219"/>
                  </a:cubicBezTo>
                  <a:cubicBezTo>
                    <a:pt x="162228" y="159808"/>
                    <a:pt x="163463" y="158397"/>
                    <a:pt x="164697" y="156986"/>
                  </a:cubicBezTo>
                  <a:cubicBezTo>
                    <a:pt x="165932" y="155575"/>
                    <a:pt x="167167" y="155575"/>
                    <a:pt x="168402" y="155575"/>
                  </a:cubicBezTo>
                  <a:close/>
                  <a:moveTo>
                    <a:pt x="146617" y="80963"/>
                  </a:moveTo>
                  <a:cubicBezTo>
                    <a:pt x="146617" y="80963"/>
                    <a:pt x="146617" y="80963"/>
                    <a:pt x="158524" y="115191"/>
                  </a:cubicBezTo>
                  <a:cubicBezTo>
                    <a:pt x="158524" y="115191"/>
                    <a:pt x="158524" y="115191"/>
                    <a:pt x="159847" y="120457"/>
                  </a:cubicBezTo>
                  <a:cubicBezTo>
                    <a:pt x="159847" y="120457"/>
                    <a:pt x="159847" y="120457"/>
                    <a:pt x="165138" y="105976"/>
                  </a:cubicBezTo>
                  <a:cubicBezTo>
                    <a:pt x="153232" y="90178"/>
                    <a:pt x="165138" y="90178"/>
                    <a:pt x="167784" y="90178"/>
                  </a:cubicBezTo>
                  <a:cubicBezTo>
                    <a:pt x="170430" y="90178"/>
                    <a:pt x="182336" y="90178"/>
                    <a:pt x="170430" y="105976"/>
                  </a:cubicBezTo>
                  <a:cubicBezTo>
                    <a:pt x="170430" y="105976"/>
                    <a:pt x="170430" y="105976"/>
                    <a:pt x="175722" y="120457"/>
                  </a:cubicBezTo>
                  <a:cubicBezTo>
                    <a:pt x="175722" y="120457"/>
                    <a:pt x="175722" y="120457"/>
                    <a:pt x="177045" y="115191"/>
                  </a:cubicBezTo>
                  <a:cubicBezTo>
                    <a:pt x="177045" y="115191"/>
                    <a:pt x="177045" y="115191"/>
                    <a:pt x="188951" y="80963"/>
                  </a:cubicBezTo>
                  <a:cubicBezTo>
                    <a:pt x="188951" y="80963"/>
                    <a:pt x="196889" y="86229"/>
                    <a:pt x="211441" y="91494"/>
                  </a:cubicBezTo>
                  <a:cubicBezTo>
                    <a:pt x="227316" y="98077"/>
                    <a:pt x="225993" y="111241"/>
                    <a:pt x="227316" y="134938"/>
                  </a:cubicBezTo>
                  <a:cubicBezTo>
                    <a:pt x="227316" y="134938"/>
                    <a:pt x="227316" y="134938"/>
                    <a:pt x="167784" y="134938"/>
                  </a:cubicBezTo>
                  <a:lnTo>
                    <a:pt x="108253" y="134938"/>
                  </a:lnTo>
                  <a:cubicBezTo>
                    <a:pt x="108253" y="111241"/>
                    <a:pt x="108253" y="98077"/>
                    <a:pt x="124128" y="91494"/>
                  </a:cubicBezTo>
                  <a:cubicBezTo>
                    <a:pt x="138680" y="86229"/>
                    <a:pt x="146617" y="80963"/>
                    <a:pt x="146617" y="80963"/>
                  </a:cubicBezTo>
                  <a:close/>
                  <a:moveTo>
                    <a:pt x="165180" y="0"/>
                  </a:moveTo>
                  <a:cubicBezTo>
                    <a:pt x="171689" y="0"/>
                    <a:pt x="176896" y="1310"/>
                    <a:pt x="180801" y="3931"/>
                  </a:cubicBezTo>
                  <a:cubicBezTo>
                    <a:pt x="186008" y="6551"/>
                    <a:pt x="187310" y="10482"/>
                    <a:pt x="187310" y="10482"/>
                  </a:cubicBezTo>
                  <a:cubicBezTo>
                    <a:pt x="187310" y="10482"/>
                    <a:pt x="199026" y="10482"/>
                    <a:pt x="195121" y="35378"/>
                  </a:cubicBezTo>
                  <a:cubicBezTo>
                    <a:pt x="195121" y="36689"/>
                    <a:pt x="195121" y="37999"/>
                    <a:pt x="195121" y="39309"/>
                  </a:cubicBezTo>
                  <a:cubicBezTo>
                    <a:pt x="196422" y="39309"/>
                    <a:pt x="200328" y="40620"/>
                    <a:pt x="196422" y="49792"/>
                  </a:cubicBezTo>
                  <a:cubicBezTo>
                    <a:pt x="195121" y="56343"/>
                    <a:pt x="193819" y="58964"/>
                    <a:pt x="192517" y="58964"/>
                  </a:cubicBezTo>
                  <a:cubicBezTo>
                    <a:pt x="191215" y="66826"/>
                    <a:pt x="184707" y="77308"/>
                    <a:pt x="174293" y="81239"/>
                  </a:cubicBezTo>
                  <a:cubicBezTo>
                    <a:pt x="170387" y="82550"/>
                    <a:pt x="165180" y="82550"/>
                    <a:pt x="161275" y="81239"/>
                  </a:cubicBezTo>
                  <a:cubicBezTo>
                    <a:pt x="150861" y="77308"/>
                    <a:pt x="144352" y="66826"/>
                    <a:pt x="143050" y="58964"/>
                  </a:cubicBezTo>
                  <a:cubicBezTo>
                    <a:pt x="141749" y="58964"/>
                    <a:pt x="139145" y="56343"/>
                    <a:pt x="137843" y="49792"/>
                  </a:cubicBezTo>
                  <a:cubicBezTo>
                    <a:pt x="135240" y="40620"/>
                    <a:pt x="137843" y="39309"/>
                    <a:pt x="140447" y="39309"/>
                  </a:cubicBezTo>
                  <a:cubicBezTo>
                    <a:pt x="140447" y="37999"/>
                    <a:pt x="139145" y="36689"/>
                    <a:pt x="139145" y="35378"/>
                  </a:cubicBezTo>
                  <a:cubicBezTo>
                    <a:pt x="139145" y="31447"/>
                    <a:pt x="137843" y="27516"/>
                    <a:pt x="139145" y="23585"/>
                  </a:cubicBezTo>
                  <a:cubicBezTo>
                    <a:pt x="140447" y="18344"/>
                    <a:pt x="143050" y="13103"/>
                    <a:pt x="146956" y="10482"/>
                  </a:cubicBezTo>
                  <a:cubicBezTo>
                    <a:pt x="148257" y="7862"/>
                    <a:pt x="150861" y="6551"/>
                    <a:pt x="153464" y="5241"/>
                  </a:cubicBezTo>
                  <a:cubicBezTo>
                    <a:pt x="154766" y="3931"/>
                    <a:pt x="157370" y="2620"/>
                    <a:pt x="159973" y="1310"/>
                  </a:cubicBezTo>
                  <a:cubicBezTo>
                    <a:pt x="161275" y="1310"/>
                    <a:pt x="163878" y="0"/>
                    <a:pt x="165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69733" y="3025234"/>
            <a:ext cx="1008558" cy="869446"/>
            <a:chOff x="6403989" y="2882351"/>
            <a:chExt cx="1340045" cy="1155212"/>
          </a:xfrm>
        </p:grpSpPr>
        <p:sp>
          <p:nvSpPr>
            <p:cNvPr id="8" name="六边形 7"/>
            <p:cNvSpPr/>
            <p:nvPr/>
          </p:nvSpPr>
          <p:spPr>
            <a:xfrm>
              <a:off x="6403989" y="2882351"/>
              <a:ext cx="1340045" cy="1155212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六边形 35"/>
            <p:cNvSpPr/>
            <p:nvPr/>
          </p:nvSpPr>
          <p:spPr>
            <a:xfrm>
              <a:off x="6765620" y="3123821"/>
              <a:ext cx="616785" cy="699242"/>
            </a:xfrm>
            <a:custGeom>
              <a:avLst/>
              <a:gdLst>
                <a:gd name="connsiteX0" fmla="*/ 85348 w 296863"/>
                <a:gd name="connsiteY0" fmla="*/ 236537 h 336550"/>
                <a:gd name="connsiteX1" fmla="*/ 211516 w 296863"/>
                <a:gd name="connsiteY1" fmla="*/ 236537 h 336550"/>
                <a:gd name="connsiteX2" fmla="*/ 228601 w 296863"/>
                <a:gd name="connsiteY2" fmla="*/ 253206 h 336550"/>
                <a:gd name="connsiteX3" fmla="*/ 211516 w 296863"/>
                <a:gd name="connsiteY3" fmla="*/ 269875 h 336550"/>
                <a:gd name="connsiteX4" fmla="*/ 85348 w 296863"/>
                <a:gd name="connsiteY4" fmla="*/ 269875 h 336550"/>
                <a:gd name="connsiteX5" fmla="*/ 68263 w 296863"/>
                <a:gd name="connsiteY5" fmla="*/ 253206 h 336550"/>
                <a:gd name="connsiteX6" fmla="*/ 85348 w 296863"/>
                <a:gd name="connsiteY6" fmla="*/ 236537 h 336550"/>
                <a:gd name="connsiteX7" fmla="*/ 85348 w 296863"/>
                <a:gd name="connsiteY7" fmla="*/ 173037 h 336550"/>
                <a:gd name="connsiteX8" fmla="*/ 211516 w 296863"/>
                <a:gd name="connsiteY8" fmla="*/ 173037 h 336550"/>
                <a:gd name="connsiteX9" fmla="*/ 228601 w 296863"/>
                <a:gd name="connsiteY9" fmla="*/ 190373 h 336550"/>
                <a:gd name="connsiteX10" fmla="*/ 211516 w 296863"/>
                <a:gd name="connsiteY10" fmla="*/ 206375 h 336550"/>
                <a:gd name="connsiteX11" fmla="*/ 85348 w 296863"/>
                <a:gd name="connsiteY11" fmla="*/ 206375 h 336550"/>
                <a:gd name="connsiteX12" fmla="*/ 68263 w 296863"/>
                <a:gd name="connsiteY12" fmla="*/ 190373 h 336550"/>
                <a:gd name="connsiteX13" fmla="*/ 85348 w 296863"/>
                <a:gd name="connsiteY13" fmla="*/ 173037 h 336550"/>
                <a:gd name="connsiteX14" fmla="*/ 164614 w 296863"/>
                <a:gd name="connsiteY14" fmla="*/ 115887 h 336550"/>
                <a:gd name="connsiteX15" fmla="*/ 211625 w 296863"/>
                <a:gd name="connsiteY15" fmla="*/ 115887 h 336550"/>
                <a:gd name="connsiteX16" fmla="*/ 228601 w 296863"/>
                <a:gd name="connsiteY16" fmla="*/ 133349 h 336550"/>
                <a:gd name="connsiteX17" fmla="*/ 211625 w 296863"/>
                <a:gd name="connsiteY17" fmla="*/ 150812 h 336550"/>
                <a:gd name="connsiteX18" fmla="*/ 164614 w 296863"/>
                <a:gd name="connsiteY18" fmla="*/ 150812 h 336550"/>
                <a:gd name="connsiteX19" fmla="*/ 147638 w 296863"/>
                <a:gd name="connsiteY19" fmla="*/ 133349 h 336550"/>
                <a:gd name="connsiteX20" fmla="*/ 164614 w 296863"/>
                <a:gd name="connsiteY20" fmla="*/ 115887 h 336550"/>
                <a:gd name="connsiteX21" fmla="*/ 164614 w 296863"/>
                <a:gd name="connsiteY21" fmla="*/ 61912 h 336550"/>
                <a:gd name="connsiteX22" fmla="*/ 211625 w 296863"/>
                <a:gd name="connsiteY22" fmla="*/ 61912 h 336550"/>
                <a:gd name="connsiteX23" fmla="*/ 228601 w 296863"/>
                <a:gd name="connsiteY23" fmla="*/ 77152 h 336550"/>
                <a:gd name="connsiteX24" fmla="*/ 211625 w 296863"/>
                <a:gd name="connsiteY24" fmla="*/ 93662 h 336550"/>
                <a:gd name="connsiteX25" fmla="*/ 164614 w 296863"/>
                <a:gd name="connsiteY25" fmla="*/ 93662 h 336550"/>
                <a:gd name="connsiteX26" fmla="*/ 147638 w 296863"/>
                <a:gd name="connsiteY26" fmla="*/ 77152 h 336550"/>
                <a:gd name="connsiteX27" fmla="*/ 164614 w 296863"/>
                <a:gd name="connsiteY27" fmla="*/ 61912 h 336550"/>
                <a:gd name="connsiteX28" fmla="*/ 127397 w 296863"/>
                <a:gd name="connsiteY28" fmla="*/ 22225 h 336550"/>
                <a:gd name="connsiteX29" fmla="*/ 127397 w 296863"/>
                <a:gd name="connsiteY29" fmla="*/ 110381 h 336550"/>
                <a:gd name="connsiteX30" fmla="*/ 111621 w 296863"/>
                <a:gd name="connsiteY30" fmla="*/ 124854 h 336550"/>
                <a:gd name="connsiteX31" fmla="*/ 22225 w 296863"/>
                <a:gd name="connsiteY31" fmla="*/ 124854 h 336550"/>
                <a:gd name="connsiteX32" fmla="*/ 22225 w 296863"/>
                <a:gd name="connsiteY32" fmla="*/ 305115 h 336550"/>
                <a:gd name="connsiteX33" fmla="*/ 31427 w 296863"/>
                <a:gd name="connsiteY33" fmla="*/ 314325 h 336550"/>
                <a:gd name="connsiteX34" fmla="*/ 265436 w 296863"/>
                <a:gd name="connsiteY34" fmla="*/ 314325 h 336550"/>
                <a:gd name="connsiteX35" fmla="*/ 274638 w 296863"/>
                <a:gd name="connsiteY35" fmla="*/ 305115 h 336550"/>
                <a:gd name="connsiteX36" fmla="*/ 274638 w 296863"/>
                <a:gd name="connsiteY36" fmla="*/ 31435 h 336550"/>
                <a:gd name="connsiteX37" fmla="*/ 265436 w 296863"/>
                <a:gd name="connsiteY37" fmla="*/ 22225 h 336550"/>
                <a:gd name="connsiteX38" fmla="*/ 127397 w 296863"/>
                <a:gd name="connsiteY38" fmla="*/ 22225 h 336550"/>
                <a:gd name="connsiteX39" fmla="*/ 118220 w 296863"/>
                <a:gd name="connsiteY39" fmla="*/ 0 h 336550"/>
                <a:gd name="connsiteX40" fmla="*/ 265338 w 296863"/>
                <a:gd name="connsiteY40" fmla="*/ 0 h 336550"/>
                <a:gd name="connsiteX41" fmla="*/ 296863 w 296863"/>
                <a:gd name="connsiteY41" fmla="*/ 31551 h 336550"/>
                <a:gd name="connsiteX42" fmla="*/ 296863 w 296863"/>
                <a:gd name="connsiteY42" fmla="*/ 304999 h 336550"/>
                <a:gd name="connsiteX43" fmla="*/ 265338 w 296863"/>
                <a:gd name="connsiteY43" fmla="*/ 336550 h 336550"/>
                <a:gd name="connsiteX44" fmla="*/ 31525 w 296863"/>
                <a:gd name="connsiteY44" fmla="*/ 336550 h 336550"/>
                <a:gd name="connsiteX45" fmla="*/ 0 w 296863"/>
                <a:gd name="connsiteY45" fmla="*/ 304999 h 336550"/>
                <a:gd name="connsiteX46" fmla="*/ 0 w 296863"/>
                <a:gd name="connsiteY46" fmla="*/ 119633 h 336550"/>
                <a:gd name="connsiteX47" fmla="*/ 9195 w 296863"/>
                <a:gd name="connsiteY47" fmla="*/ 97284 h 336550"/>
                <a:gd name="connsiteX48" fmla="*/ 95889 w 296863"/>
                <a:gd name="connsiteY48" fmla="*/ 9202 h 336550"/>
                <a:gd name="connsiteX49" fmla="*/ 118220 w 296863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6863" h="336550">
                  <a:moveTo>
                    <a:pt x="85348" y="236537"/>
                  </a:moveTo>
                  <a:cubicBezTo>
                    <a:pt x="85348" y="236537"/>
                    <a:pt x="85348" y="236537"/>
                    <a:pt x="211516" y="236537"/>
                  </a:cubicBezTo>
                  <a:cubicBezTo>
                    <a:pt x="220716" y="236537"/>
                    <a:pt x="228601" y="244231"/>
                    <a:pt x="228601" y="253206"/>
                  </a:cubicBezTo>
                  <a:cubicBezTo>
                    <a:pt x="228601" y="262182"/>
                    <a:pt x="220716" y="269875"/>
                    <a:pt x="211516" y="269875"/>
                  </a:cubicBezTo>
                  <a:cubicBezTo>
                    <a:pt x="211516" y="269875"/>
                    <a:pt x="211516" y="269875"/>
                    <a:pt x="85348" y="269875"/>
                  </a:cubicBezTo>
                  <a:cubicBezTo>
                    <a:pt x="76149" y="269875"/>
                    <a:pt x="68263" y="262182"/>
                    <a:pt x="68263" y="253206"/>
                  </a:cubicBezTo>
                  <a:cubicBezTo>
                    <a:pt x="68263" y="244231"/>
                    <a:pt x="76149" y="236537"/>
                    <a:pt x="85348" y="236537"/>
                  </a:cubicBezTo>
                  <a:close/>
                  <a:moveTo>
                    <a:pt x="85348" y="173037"/>
                  </a:moveTo>
                  <a:cubicBezTo>
                    <a:pt x="85348" y="173037"/>
                    <a:pt x="85348" y="173037"/>
                    <a:pt x="211516" y="173037"/>
                  </a:cubicBezTo>
                  <a:cubicBezTo>
                    <a:pt x="220716" y="173037"/>
                    <a:pt x="228601" y="181038"/>
                    <a:pt x="228601" y="190373"/>
                  </a:cubicBezTo>
                  <a:cubicBezTo>
                    <a:pt x="228601" y="199707"/>
                    <a:pt x="220716" y="206375"/>
                    <a:pt x="211516" y="206375"/>
                  </a:cubicBezTo>
                  <a:cubicBezTo>
                    <a:pt x="211516" y="206375"/>
                    <a:pt x="211516" y="206375"/>
                    <a:pt x="85348" y="206375"/>
                  </a:cubicBezTo>
                  <a:cubicBezTo>
                    <a:pt x="76149" y="206375"/>
                    <a:pt x="68263" y="199707"/>
                    <a:pt x="68263" y="190373"/>
                  </a:cubicBezTo>
                  <a:cubicBezTo>
                    <a:pt x="68263" y="181038"/>
                    <a:pt x="76149" y="173037"/>
                    <a:pt x="85348" y="173037"/>
                  </a:cubicBezTo>
                  <a:close/>
                  <a:moveTo>
                    <a:pt x="164614" y="115887"/>
                  </a:moveTo>
                  <a:cubicBezTo>
                    <a:pt x="164614" y="115887"/>
                    <a:pt x="164614" y="115887"/>
                    <a:pt x="211625" y="115887"/>
                  </a:cubicBezTo>
                  <a:cubicBezTo>
                    <a:pt x="220766" y="115887"/>
                    <a:pt x="228601" y="123946"/>
                    <a:pt x="228601" y="133349"/>
                  </a:cubicBezTo>
                  <a:cubicBezTo>
                    <a:pt x="228601" y="142752"/>
                    <a:pt x="220766" y="150812"/>
                    <a:pt x="211625" y="150812"/>
                  </a:cubicBezTo>
                  <a:cubicBezTo>
                    <a:pt x="211625" y="150812"/>
                    <a:pt x="211625" y="150812"/>
                    <a:pt x="164614" y="150812"/>
                  </a:cubicBezTo>
                  <a:cubicBezTo>
                    <a:pt x="155473" y="150812"/>
                    <a:pt x="147638" y="142752"/>
                    <a:pt x="147638" y="133349"/>
                  </a:cubicBezTo>
                  <a:cubicBezTo>
                    <a:pt x="147638" y="123946"/>
                    <a:pt x="155473" y="115887"/>
                    <a:pt x="164614" y="115887"/>
                  </a:cubicBezTo>
                  <a:close/>
                  <a:moveTo>
                    <a:pt x="164614" y="61912"/>
                  </a:moveTo>
                  <a:cubicBezTo>
                    <a:pt x="164614" y="61912"/>
                    <a:pt x="164614" y="61912"/>
                    <a:pt x="211625" y="61912"/>
                  </a:cubicBezTo>
                  <a:cubicBezTo>
                    <a:pt x="220766" y="61912"/>
                    <a:pt x="228601" y="68262"/>
                    <a:pt x="228601" y="77152"/>
                  </a:cubicBezTo>
                  <a:cubicBezTo>
                    <a:pt x="228601" y="86042"/>
                    <a:pt x="220766" y="93662"/>
                    <a:pt x="211625" y="93662"/>
                  </a:cubicBezTo>
                  <a:cubicBezTo>
                    <a:pt x="211625" y="93662"/>
                    <a:pt x="211625" y="93662"/>
                    <a:pt x="164614" y="93662"/>
                  </a:cubicBezTo>
                  <a:cubicBezTo>
                    <a:pt x="155473" y="93662"/>
                    <a:pt x="147638" y="86042"/>
                    <a:pt x="147638" y="77152"/>
                  </a:cubicBezTo>
                  <a:cubicBezTo>
                    <a:pt x="147638" y="68262"/>
                    <a:pt x="155473" y="61912"/>
                    <a:pt x="164614" y="61912"/>
                  </a:cubicBezTo>
                  <a:close/>
                  <a:moveTo>
                    <a:pt x="127397" y="22225"/>
                  </a:moveTo>
                  <a:cubicBezTo>
                    <a:pt x="127397" y="22225"/>
                    <a:pt x="127397" y="22225"/>
                    <a:pt x="127397" y="110381"/>
                  </a:cubicBezTo>
                  <a:cubicBezTo>
                    <a:pt x="127397" y="118276"/>
                    <a:pt x="119509" y="124854"/>
                    <a:pt x="111621" y="124854"/>
                  </a:cubicBezTo>
                  <a:cubicBezTo>
                    <a:pt x="111621" y="124854"/>
                    <a:pt x="111621" y="124854"/>
                    <a:pt x="22225" y="124854"/>
                  </a:cubicBezTo>
                  <a:cubicBezTo>
                    <a:pt x="22225" y="124854"/>
                    <a:pt x="22225" y="124854"/>
                    <a:pt x="22225" y="305115"/>
                  </a:cubicBezTo>
                  <a:cubicBezTo>
                    <a:pt x="22225" y="310378"/>
                    <a:pt x="26169" y="314325"/>
                    <a:pt x="31427" y="314325"/>
                  </a:cubicBezTo>
                  <a:cubicBezTo>
                    <a:pt x="31427" y="314325"/>
                    <a:pt x="31427" y="314325"/>
                    <a:pt x="265436" y="314325"/>
                  </a:cubicBezTo>
                  <a:cubicBezTo>
                    <a:pt x="270694" y="314325"/>
                    <a:pt x="274638" y="310378"/>
                    <a:pt x="274638" y="305115"/>
                  </a:cubicBezTo>
                  <a:lnTo>
                    <a:pt x="274638" y="31435"/>
                  </a:lnTo>
                  <a:cubicBezTo>
                    <a:pt x="274638" y="26172"/>
                    <a:pt x="270694" y="22225"/>
                    <a:pt x="265436" y="22225"/>
                  </a:cubicBezTo>
                  <a:cubicBezTo>
                    <a:pt x="265436" y="22225"/>
                    <a:pt x="265436" y="22225"/>
                    <a:pt x="127397" y="22225"/>
                  </a:cubicBezTo>
                  <a:close/>
                  <a:moveTo>
                    <a:pt x="118220" y="0"/>
                  </a:moveTo>
                  <a:cubicBezTo>
                    <a:pt x="118220" y="0"/>
                    <a:pt x="118220" y="0"/>
                    <a:pt x="265338" y="0"/>
                  </a:cubicBezTo>
                  <a:cubicBezTo>
                    <a:pt x="282414" y="0"/>
                    <a:pt x="296863" y="14461"/>
                    <a:pt x="296863" y="31551"/>
                  </a:cubicBezTo>
                  <a:cubicBezTo>
                    <a:pt x="296863" y="31551"/>
                    <a:pt x="296863" y="31551"/>
                    <a:pt x="296863" y="304999"/>
                  </a:cubicBezTo>
                  <a:cubicBezTo>
                    <a:pt x="296863" y="322089"/>
                    <a:pt x="282414" y="336550"/>
                    <a:pt x="265338" y="336550"/>
                  </a:cubicBezTo>
                  <a:cubicBezTo>
                    <a:pt x="265338" y="336550"/>
                    <a:pt x="265338" y="336550"/>
                    <a:pt x="31525" y="336550"/>
                  </a:cubicBezTo>
                  <a:cubicBezTo>
                    <a:pt x="14449" y="336550"/>
                    <a:pt x="0" y="322089"/>
                    <a:pt x="0" y="304999"/>
                  </a:cubicBezTo>
                  <a:cubicBezTo>
                    <a:pt x="0" y="304999"/>
                    <a:pt x="0" y="304999"/>
                    <a:pt x="0" y="119633"/>
                  </a:cubicBezTo>
                  <a:cubicBezTo>
                    <a:pt x="0" y="110430"/>
                    <a:pt x="3941" y="102542"/>
                    <a:pt x="9195" y="97284"/>
                  </a:cubicBezTo>
                  <a:cubicBezTo>
                    <a:pt x="9195" y="97284"/>
                    <a:pt x="9195" y="97284"/>
                    <a:pt x="95889" y="9202"/>
                  </a:cubicBezTo>
                  <a:cubicBezTo>
                    <a:pt x="102457" y="3944"/>
                    <a:pt x="110339" y="0"/>
                    <a:pt x="1182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31675" y="2146231"/>
            <a:ext cx="1008558" cy="869446"/>
            <a:chOff x="8365931" y="2003348"/>
            <a:chExt cx="1340045" cy="1155212"/>
          </a:xfrm>
        </p:grpSpPr>
        <p:sp>
          <p:nvSpPr>
            <p:cNvPr id="9" name="六边形 8"/>
            <p:cNvSpPr/>
            <p:nvPr/>
          </p:nvSpPr>
          <p:spPr>
            <a:xfrm>
              <a:off x="8365931" y="2003348"/>
              <a:ext cx="1340045" cy="115521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36"/>
            <p:cNvSpPr/>
            <p:nvPr/>
          </p:nvSpPr>
          <p:spPr>
            <a:xfrm>
              <a:off x="8717668" y="2244818"/>
              <a:ext cx="636574" cy="699242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2617680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4739541" y="1981200"/>
            <a:ext cx="2750984" cy="1719365"/>
            <a:chOff x="4739541" y="1981200"/>
            <a:chExt cx="2750984" cy="1719365"/>
          </a:xfrm>
        </p:grpSpPr>
        <p:sp>
          <p:nvSpPr>
            <p:cNvPr id="4" name="íślíḋè-Rectangle: Rounded Corners 5"/>
            <p:cNvSpPr/>
            <p:nvPr/>
          </p:nvSpPr>
          <p:spPr>
            <a:xfrm>
              <a:off x="4739541" y="1981200"/>
              <a:ext cx="2750984" cy="1719365"/>
            </a:xfrm>
            <a:prstGeom prst="roundRect">
              <a:avLst>
                <a:gd name="adj" fmla="val 61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líḋè-Freeform: Shape 26"/>
            <p:cNvSpPr>
              <a:spLocks/>
            </p:cNvSpPr>
            <p:nvPr/>
          </p:nvSpPr>
          <p:spPr bwMode="auto">
            <a:xfrm>
              <a:off x="5037957" y="2131286"/>
              <a:ext cx="290126" cy="488145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矩形 49"/>
            <p:cNvSpPr/>
            <p:nvPr/>
          </p:nvSpPr>
          <p:spPr>
            <a:xfrm>
              <a:off x="5062741" y="2675362"/>
              <a:ext cx="2066518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bg1"/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350185" y="2282835"/>
              <a:ext cx="14916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文字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添加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16621" y="3878161"/>
            <a:ext cx="2750984" cy="1719365"/>
            <a:chOff x="1816621" y="3878161"/>
            <a:chExt cx="2750984" cy="1719365"/>
          </a:xfrm>
        </p:grpSpPr>
        <p:sp>
          <p:nvSpPr>
            <p:cNvPr id="6" name="íślíḋè-Rectangle: Rounded Corners 9"/>
            <p:cNvSpPr/>
            <p:nvPr/>
          </p:nvSpPr>
          <p:spPr>
            <a:xfrm>
              <a:off x="1816621" y="3878161"/>
              <a:ext cx="2750984" cy="1719365"/>
            </a:xfrm>
            <a:prstGeom prst="roundRect">
              <a:avLst>
                <a:gd name="adj" fmla="val 619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líḋè-Freeform: Shape 20"/>
            <p:cNvSpPr>
              <a:spLocks/>
            </p:cNvSpPr>
            <p:nvPr/>
          </p:nvSpPr>
          <p:spPr bwMode="auto">
            <a:xfrm>
              <a:off x="2075539" y="4097698"/>
              <a:ext cx="429750" cy="462348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矩形 48"/>
            <p:cNvSpPr/>
            <p:nvPr/>
          </p:nvSpPr>
          <p:spPr>
            <a:xfrm>
              <a:off x="2158854" y="4634485"/>
              <a:ext cx="2066518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bg1"/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527921" y="4211519"/>
              <a:ext cx="14916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文字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添加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39387" y="3887686"/>
            <a:ext cx="2750984" cy="1719365"/>
            <a:chOff x="7639387" y="3887686"/>
            <a:chExt cx="2750984" cy="1719365"/>
          </a:xfrm>
        </p:grpSpPr>
        <p:sp>
          <p:nvSpPr>
            <p:cNvPr id="8" name="íślíḋè-Rectangle: Rounded Corners 13"/>
            <p:cNvSpPr/>
            <p:nvPr/>
          </p:nvSpPr>
          <p:spPr>
            <a:xfrm>
              <a:off x="7639387" y="3887686"/>
              <a:ext cx="2750984" cy="1719365"/>
            </a:xfrm>
            <a:prstGeom prst="roundRect">
              <a:avLst>
                <a:gd name="adj" fmla="val 619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líḋè-Freeform: Shape 17"/>
            <p:cNvSpPr>
              <a:spLocks/>
            </p:cNvSpPr>
            <p:nvPr/>
          </p:nvSpPr>
          <p:spPr bwMode="auto">
            <a:xfrm>
              <a:off x="7875309" y="4086759"/>
              <a:ext cx="484226" cy="484226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矩形 52"/>
            <p:cNvSpPr/>
            <p:nvPr/>
          </p:nvSpPr>
          <p:spPr>
            <a:xfrm>
              <a:off x="7938809" y="4634485"/>
              <a:ext cx="2066518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bg1"/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出来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8345448" y="4211519"/>
              <a:ext cx="14916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文字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添加</a:t>
              </a:r>
            </a:p>
          </p:txBody>
        </p:sp>
      </p:grpSp>
      <p:pic>
        <p:nvPicPr>
          <p:cNvPr id="63" name="图片占位符 6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85"/>
          <a:stretch>
            <a:fillRect/>
          </a:stretch>
        </p:blipFill>
        <p:spPr/>
      </p:pic>
      <p:pic>
        <p:nvPicPr>
          <p:cNvPr id="65" name="图片占位符 64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2" r="10472"/>
          <a:stretch>
            <a:fillRect/>
          </a:stretch>
        </p:blipFill>
        <p:spPr/>
      </p:pic>
      <p:pic>
        <p:nvPicPr>
          <p:cNvPr id="64" name="图片占位符 63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>
            <a:fillRect/>
          </a:stretch>
        </p:blipFill>
        <p:spPr/>
      </p:pic>
      <p:sp>
        <p:nvSpPr>
          <p:cNvPr id="20" name="任意多边形 19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2" name="任意多边形 21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392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39083" y="2353355"/>
            <a:ext cx="4782754" cy="1411619"/>
            <a:chOff x="1039083" y="2469469"/>
            <a:chExt cx="4782754" cy="1411619"/>
          </a:xfrm>
        </p:grpSpPr>
        <p:grpSp>
          <p:nvGrpSpPr>
            <p:cNvPr id="36" name="组合 35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5" name="文本框 64"/>
            <p:cNvSpPr txBox="1"/>
            <p:nvPr/>
          </p:nvSpPr>
          <p:spPr>
            <a:xfrm>
              <a:off x="2833568" y="26442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  <a:cs typeface="经典综艺体简" panose="02010609000101010101" pitchFamily="49" charset="-122"/>
                </a:rPr>
                <a:t>此处添加标题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39083" y="3401982"/>
              <a:ext cx="4782754" cy="4791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computer or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it into a film to be used in a wider field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1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36797" y="2353355"/>
            <a:ext cx="4782754" cy="1411619"/>
            <a:chOff x="1039083" y="2469469"/>
            <a:chExt cx="4782754" cy="1411619"/>
          </a:xfrm>
        </p:grpSpPr>
        <p:grpSp>
          <p:nvGrpSpPr>
            <p:cNvPr id="70" name="组合 69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74" name="任意多边形 73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76" name="任意多边形 75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 76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 77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 78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任意多边形 79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 80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1" name="文本框 70"/>
            <p:cNvSpPr txBox="1"/>
            <p:nvPr/>
          </p:nvSpPr>
          <p:spPr>
            <a:xfrm>
              <a:off x="2833568" y="26442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  <a:cs typeface="经典综艺体简" panose="02010609000101010101" pitchFamily="49" charset="-122"/>
                </a:rPr>
                <a:t>此处添加标题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39083" y="3401982"/>
              <a:ext cx="4782754" cy="4791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computer or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it into a film to be used in a wider field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2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9083" y="4124097"/>
            <a:ext cx="4782754" cy="1411619"/>
            <a:chOff x="1039083" y="2469469"/>
            <a:chExt cx="4782754" cy="1411619"/>
          </a:xfrm>
        </p:grpSpPr>
        <p:grpSp>
          <p:nvGrpSpPr>
            <p:cNvPr id="83" name="组合 82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89" name="任意多边形 88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任意多边形 93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文本框 83"/>
            <p:cNvSpPr txBox="1"/>
            <p:nvPr/>
          </p:nvSpPr>
          <p:spPr>
            <a:xfrm>
              <a:off x="2833568" y="26442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  <a:cs typeface="经典综艺体简" panose="02010609000101010101" pitchFamily="49" charset="-122"/>
                </a:rPr>
                <a:t>此处添加标题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39083" y="3401982"/>
              <a:ext cx="4782754" cy="4791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computer or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it into a film to be used in a wider field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3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336797" y="4124097"/>
            <a:ext cx="4782754" cy="1411619"/>
            <a:chOff x="1039083" y="2469469"/>
            <a:chExt cx="4782754" cy="1411619"/>
          </a:xfrm>
        </p:grpSpPr>
        <p:grpSp>
          <p:nvGrpSpPr>
            <p:cNvPr id="96" name="组合 95"/>
            <p:cNvGrpSpPr/>
            <p:nvPr/>
          </p:nvGrpSpPr>
          <p:grpSpPr>
            <a:xfrm>
              <a:off x="1112363" y="2469469"/>
              <a:ext cx="4709474" cy="868137"/>
              <a:chOff x="806160" y="2046513"/>
              <a:chExt cx="3927022" cy="723901"/>
            </a:xfrm>
          </p:grpSpPr>
          <p:sp>
            <p:nvSpPr>
              <p:cNvPr id="100" name="任意多边形 99"/>
              <p:cNvSpPr/>
              <p:nvPr/>
            </p:nvSpPr>
            <p:spPr>
              <a:xfrm>
                <a:off x="844261" y="2117271"/>
                <a:ext cx="3888921" cy="582384"/>
              </a:xfrm>
              <a:custGeom>
                <a:avLst/>
                <a:gdLst>
                  <a:gd name="connsiteX0" fmla="*/ 145596 w 3888921"/>
                  <a:gd name="connsiteY0" fmla="*/ 0 h 582384"/>
                  <a:gd name="connsiteX1" fmla="*/ 209472 w 3888921"/>
                  <a:gd name="connsiteY1" fmla="*/ 0 h 582384"/>
                  <a:gd name="connsiteX2" fmla="*/ 224391 w 3888921"/>
                  <a:gd name="connsiteY2" fmla="*/ 0 h 582384"/>
                  <a:gd name="connsiteX3" fmla="*/ 277956 w 3888921"/>
                  <a:gd name="connsiteY3" fmla="*/ 0 h 582384"/>
                  <a:gd name="connsiteX4" fmla="*/ 288267 w 3888921"/>
                  <a:gd name="connsiteY4" fmla="*/ 0 h 582384"/>
                  <a:gd name="connsiteX5" fmla="*/ 312846 w 3888921"/>
                  <a:gd name="connsiteY5" fmla="*/ 0 h 582384"/>
                  <a:gd name="connsiteX6" fmla="*/ 356751 w 3888921"/>
                  <a:gd name="connsiteY6" fmla="*/ 0 h 582384"/>
                  <a:gd name="connsiteX7" fmla="*/ 376723 w 3888921"/>
                  <a:gd name="connsiteY7" fmla="*/ 0 h 582384"/>
                  <a:gd name="connsiteX8" fmla="*/ 391641 w 3888921"/>
                  <a:gd name="connsiteY8" fmla="*/ 0 h 582384"/>
                  <a:gd name="connsiteX9" fmla="*/ 436790 w 3888921"/>
                  <a:gd name="connsiteY9" fmla="*/ 0 h 582384"/>
                  <a:gd name="connsiteX10" fmla="*/ 445206 w 3888921"/>
                  <a:gd name="connsiteY10" fmla="*/ 0 h 582384"/>
                  <a:gd name="connsiteX11" fmla="*/ 455517 w 3888921"/>
                  <a:gd name="connsiteY11" fmla="*/ 0 h 582384"/>
                  <a:gd name="connsiteX12" fmla="*/ 500666 w 3888921"/>
                  <a:gd name="connsiteY12" fmla="*/ 0 h 582384"/>
                  <a:gd name="connsiteX13" fmla="*/ 515584 w 3888921"/>
                  <a:gd name="connsiteY13" fmla="*/ 0 h 582384"/>
                  <a:gd name="connsiteX14" fmla="*/ 524001 w 3888921"/>
                  <a:gd name="connsiteY14" fmla="*/ 0 h 582384"/>
                  <a:gd name="connsiteX15" fmla="*/ 569150 w 3888921"/>
                  <a:gd name="connsiteY15" fmla="*/ 0 h 582384"/>
                  <a:gd name="connsiteX16" fmla="*/ 579460 w 3888921"/>
                  <a:gd name="connsiteY16" fmla="*/ 0 h 582384"/>
                  <a:gd name="connsiteX17" fmla="*/ 604040 w 3888921"/>
                  <a:gd name="connsiteY17" fmla="*/ 0 h 582384"/>
                  <a:gd name="connsiteX18" fmla="*/ 647944 w 3888921"/>
                  <a:gd name="connsiteY18" fmla="*/ 0 h 582384"/>
                  <a:gd name="connsiteX19" fmla="*/ 667916 w 3888921"/>
                  <a:gd name="connsiteY19" fmla="*/ 0 h 582384"/>
                  <a:gd name="connsiteX20" fmla="*/ 682835 w 3888921"/>
                  <a:gd name="connsiteY20" fmla="*/ 0 h 582384"/>
                  <a:gd name="connsiteX21" fmla="*/ 736400 w 3888921"/>
                  <a:gd name="connsiteY21" fmla="*/ 0 h 582384"/>
                  <a:gd name="connsiteX22" fmla="*/ 746711 w 3888921"/>
                  <a:gd name="connsiteY22" fmla="*/ 0 h 582384"/>
                  <a:gd name="connsiteX23" fmla="*/ 780924 w 3888921"/>
                  <a:gd name="connsiteY23" fmla="*/ 0 h 582384"/>
                  <a:gd name="connsiteX24" fmla="*/ 815195 w 3888921"/>
                  <a:gd name="connsiteY24" fmla="*/ 0 h 582384"/>
                  <a:gd name="connsiteX25" fmla="*/ 844800 w 3888921"/>
                  <a:gd name="connsiteY25" fmla="*/ 0 h 582384"/>
                  <a:gd name="connsiteX26" fmla="*/ 859719 w 3888921"/>
                  <a:gd name="connsiteY26" fmla="*/ 0 h 582384"/>
                  <a:gd name="connsiteX27" fmla="*/ 913284 w 3888921"/>
                  <a:gd name="connsiteY27" fmla="*/ 0 h 582384"/>
                  <a:gd name="connsiteX28" fmla="*/ 923595 w 3888921"/>
                  <a:gd name="connsiteY28" fmla="*/ 0 h 582384"/>
                  <a:gd name="connsiteX29" fmla="*/ 948174 w 3888921"/>
                  <a:gd name="connsiteY29" fmla="*/ 0 h 582384"/>
                  <a:gd name="connsiteX30" fmla="*/ 992079 w 3888921"/>
                  <a:gd name="connsiteY30" fmla="*/ 0 h 582384"/>
                  <a:gd name="connsiteX31" fmla="*/ 1012050 w 3888921"/>
                  <a:gd name="connsiteY31" fmla="*/ 0 h 582384"/>
                  <a:gd name="connsiteX32" fmla="*/ 1026969 w 3888921"/>
                  <a:gd name="connsiteY32" fmla="*/ 0 h 582384"/>
                  <a:gd name="connsiteX33" fmla="*/ 1042662 w 3888921"/>
                  <a:gd name="connsiteY33" fmla="*/ 0 h 582384"/>
                  <a:gd name="connsiteX34" fmla="*/ 1072118 w 3888921"/>
                  <a:gd name="connsiteY34" fmla="*/ 0 h 582384"/>
                  <a:gd name="connsiteX35" fmla="*/ 1080534 w 3888921"/>
                  <a:gd name="connsiteY35" fmla="*/ 0 h 582384"/>
                  <a:gd name="connsiteX36" fmla="*/ 1090845 w 3888921"/>
                  <a:gd name="connsiteY36" fmla="*/ 0 h 582384"/>
                  <a:gd name="connsiteX37" fmla="*/ 1106538 w 3888921"/>
                  <a:gd name="connsiteY37" fmla="*/ 0 h 582384"/>
                  <a:gd name="connsiteX38" fmla="*/ 1121457 w 3888921"/>
                  <a:gd name="connsiteY38" fmla="*/ 0 h 582384"/>
                  <a:gd name="connsiteX39" fmla="*/ 1135994 w 3888921"/>
                  <a:gd name="connsiteY39" fmla="*/ 0 h 582384"/>
                  <a:gd name="connsiteX40" fmla="*/ 1150912 w 3888921"/>
                  <a:gd name="connsiteY40" fmla="*/ 0 h 582384"/>
                  <a:gd name="connsiteX41" fmla="*/ 1159329 w 3888921"/>
                  <a:gd name="connsiteY41" fmla="*/ 0 h 582384"/>
                  <a:gd name="connsiteX42" fmla="*/ 1175022 w 3888921"/>
                  <a:gd name="connsiteY42" fmla="*/ 0 h 582384"/>
                  <a:gd name="connsiteX43" fmla="*/ 1185333 w 3888921"/>
                  <a:gd name="connsiteY43" fmla="*/ 0 h 582384"/>
                  <a:gd name="connsiteX44" fmla="*/ 1204478 w 3888921"/>
                  <a:gd name="connsiteY44" fmla="*/ 0 h 582384"/>
                  <a:gd name="connsiteX45" fmla="*/ 1209912 w 3888921"/>
                  <a:gd name="connsiteY45" fmla="*/ 0 h 582384"/>
                  <a:gd name="connsiteX46" fmla="*/ 1214789 w 3888921"/>
                  <a:gd name="connsiteY46" fmla="*/ 0 h 582384"/>
                  <a:gd name="connsiteX47" fmla="*/ 1239368 w 3888921"/>
                  <a:gd name="connsiteY47" fmla="*/ 0 h 582384"/>
                  <a:gd name="connsiteX48" fmla="*/ 1253817 w 3888921"/>
                  <a:gd name="connsiteY48" fmla="*/ 0 h 582384"/>
                  <a:gd name="connsiteX49" fmla="*/ 1273788 w 3888921"/>
                  <a:gd name="connsiteY49" fmla="*/ 0 h 582384"/>
                  <a:gd name="connsiteX50" fmla="*/ 1283272 w 3888921"/>
                  <a:gd name="connsiteY50" fmla="*/ 0 h 582384"/>
                  <a:gd name="connsiteX51" fmla="*/ 1288707 w 3888921"/>
                  <a:gd name="connsiteY51" fmla="*/ 0 h 582384"/>
                  <a:gd name="connsiteX52" fmla="*/ 1303244 w 3888921"/>
                  <a:gd name="connsiteY52" fmla="*/ 0 h 582384"/>
                  <a:gd name="connsiteX53" fmla="*/ 1318163 w 3888921"/>
                  <a:gd name="connsiteY53" fmla="*/ 0 h 582384"/>
                  <a:gd name="connsiteX54" fmla="*/ 1333856 w 3888921"/>
                  <a:gd name="connsiteY54" fmla="*/ 0 h 582384"/>
                  <a:gd name="connsiteX55" fmla="*/ 1342272 w 3888921"/>
                  <a:gd name="connsiteY55" fmla="*/ 0 h 582384"/>
                  <a:gd name="connsiteX56" fmla="*/ 1352583 w 3888921"/>
                  <a:gd name="connsiteY56" fmla="*/ 0 h 582384"/>
                  <a:gd name="connsiteX57" fmla="*/ 1371728 w 3888921"/>
                  <a:gd name="connsiteY57" fmla="*/ 0 h 582384"/>
                  <a:gd name="connsiteX58" fmla="*/ 1382039 w 3888921"/>
                  <a:gd name="connsiteY58" fmla="*/ 0 h 582384"/>
                  <a:gd name="connsiteX59" fmla="*/ 1397732 w 3888921"/>
                  <a:gd name="connsiteY59" fmla="*/ 0 h 582384"/>
                  <a:gd name="connsiteX60" fmla="*/ 1412650 w 3888921"/>
                  <a:gd name="connsiteY60" fmla="*/ 0 h 582384"/>
                  <a:gd name="connsiteX61" fmla="*/ 1421067 w 3888921"/>
                  <a:gd name="connsiteY61" fmla="*/ 0 h 582384"/>
                  <a:gd name="connsiteX62" fmla="*/ 1450523 w 3888921"/>
                  <a:gd name="connsiteY62" fmla="*/ 0 h 582384"/>
                  <a:gd name="connsiteX63" fmla="*/ 1466215 w 3888921"/>
                  <a:gd name="connsiteY63" fmla="*/ 0 h 582384"/>
                  <a:gd name="connsiteX64" fmla="*/ 1476526 w 3888921"/>
                  <a:gd name="connsiteY64" fmla="*/ 0 h 582384"/>
                  <a:gd name="connsiteX65" fmla="*/ 1501106 w 3888921"/>
                  <a:gd name="connsiteY65" fmla="*/ 0 h 582384"/>
                  <a:gd name="connsiteX66" fmla="*/ 1545010 w 3888921"/>
                  <a:gd name="connsiteY66" fmla="*/ 0 h 582384"/>
                  <a:gd name="connsiteX67" fmla="*/ 1564982 w 3888921"/>
                  <a:gd name="connsiteY67" fmla="*/ 0 h 582384"/>
                  <a:gd name="connsiteX68" fmla="*/ 1579901 w 3888921"/>
                  <a:gd name="connsiteY68" fmla="*/ 0 h 582384"/>
                  <a:gd name="connsiteX69" fmla="*/ 1633466 w 3888921"/>
                  <a:gd name="connsiteY69" fmla="*/ 0 h 582384"/>
                  <a:gd name="connsiteX70" fmla="*/ 1643777 w 3888921"/>
                  <a:gd name="connsiteY70" fmla="*/ 0 h 582384"/>
                  <a:gd name="connsiteX71" fmla="*/ 1677990 w 3888921"/>
                  <a:gd name="connsiteY71" fmla="*/ 0 h 582384"/>
                  <a:gd name="connsiteX72" fmla="*/ 1712261 w 3888921"/>
                  <a:gd name="connsiteY72" fmla="*/ 0 h 582384"/>
                  <a:gd name="connsiteX73" fmla="*/ 1741866 w 3888921"/>
                  <a:gd name="connsiteY73" fmla="*/ 0 h 582384"/>
                  <a:gd name="connsiteX74" fmla="*/ 1756785 w 3888921"/>
                  <a:gd name="connsiteY74" fmla="*/ 0 h 582384"/>
                  <a:gd name="connsiteX75" fmla="*/ 1810350 w 3888921"/>
                  <a:gd name="connsiteY75" fmla="*/ 0 h 582384"/>
                  <a:gd name="connsiteX76" fmla="*/ 1820661 w 3888921"/>
                  <a:gd name="connsiteY76" fmla="*/ 0 h 582384"/>
                  <a:gd name="connsiteX77" fmla="*/ 1845240 w 3888921"/>
                  <a:gd name="connsiteY77" fmla="*/ 0 h 582384"/>
                  <a:gd name="connsiteX78" fmla="*/ 1889145 w 3888921"/>
                  <a:gd name="connsiteY78" fmla="*/ 0 h 582384"/>
                  <a:gd name="connsiteX79" fmla="*/ 1909116 w 3888921"/>
                  <a:gd name="connsiteY79" fmla="*/ 0 h 582384"/>
                  <a:gd name="connsiteX80" fmla="*/ 1924035 w 3888921"/>
                  <a:gd name="connsiteY80" fmla="*/ 0 h 582384"/>
                  <a:gd name="connsiteX81" fmla="*/ 1969183 w 3888921"/>
                  <a:gd name="connsiteY81" fmla="*/ 0 h 582384"/>
                  <a:gd name="connsiteX82" fmla="*/ 1977600 w 3888921"/>
                  <a:gd name="connsiteY82" fmla="*/ 0 h 582384"/>
                  <a:gd name="connsiteX83" fmla="*/ 1987911 w 3888921"/>
                  <a:gd name="connsiteY83" fmla="*/ 0 h 582384"/>
                  <a:gd name="connsiteX84" fmla="*/ 2033059 w 3888921"/>
                  <a:gd name="connsiteY84" fmla="*/ 0 h 582384"/>
                  <a:gd name="connsiteX85" fmla="*/ 2047978 w 3888921"/>
                  <a:gd name="connsiteY85" fmla="*/ 0 h 582384"/>
                  <a:gd name="connsiteX86" fmla="*/ 2056395 w 3888921"/>
                  <a:gd name="connsiteY86" fmla="*/ 0 h 582384"/>
                  <a:gd name="connsiteX87" fmla="*/ 2078052 w 3888921"/>
                  <a:gd name="connsiteY87" fmla="*/ 0 h 582384"/>
                  <a:gd name="connsiteX88" fmla="*/ 2101544 w 3888921"/>
                  <a:gd name="connsiteY88" fmla="*/ 0 h 582384"/>
                  <a:gd name="connsiteX89" fmla="*/ 2111854 w 3888921"/>
                  <a:gd name="connsiteY89" fmla="*/ 0 h 582384"/>
                  <a:gd name="connsiteX90" fmla="*/ 2136434 w 3888921"/>
                  <a:gd name="connsiteY90" fmla="*/ 0 h 582384"/>
                  <a:gd name="connsiteX91" fmla="*/ 2141928 w 3888921"/>
                  <a:gd name="connsiteY91" fmla="*/ 0 h 582384"/>
                  <a:gd name="connsiteX92" fmla="*/ 2156847 w 3888921"/>
                  <a:gd name="connsiteY92" fmla="*/ 0 h 582384"/>
                  <a:gd name="connsiteX93" fmla="*/ 2180338 w 3888921"/>
                  <a:gd name="connsiteY93" fmla="*/ 0 h 582384"/>
                  <a:gd name="connsiteX94" fmla="*/ 2200310 w 3888921"/>
                  <a:gd name="connsiteY94" fmla="*/ 0 h 582384"/>
                  <a:gd name="connsiteX95" fmla="*/ 2210412 w 3888921"/>
                  <a:gd name="connsiteY95" fmla="*/ 0 h 582384"/>
                  <a:gd name="connsiteX96" fmla="*/ 2215228 w 3888921"/>
                  <a:gd name="connsiteY96" fmla="*/ 0 h 582384"/>
                  <a:gd name="connsiteX97" fmla="*/ 2220723 w 3888921"/>
                  <a:gd name="connsiteY97" fmla="*/ 0 h 582384"/>
                  <a:gd name="connsiteX98" fmla="*/ 2245302 w 3888921"/>
                  <a:gd name="connsiteY98" fmla="*/ 0 h 582384"/>
                  <a:gd name="connsiteX99" fmla="*/ 2268794 w 3888921"/>
                  <a:gd name="connsiteY99" fmla="*/ 0 h 582384"/>
                  <a:gd name="connsiteX100" fmla="*/ 2279104 w 3888921"/>
                  <a:gd name="connsiteY100" fmla="*/ 0 h 582384"/>
                  <a:gd name="connsiteX101" fmla="*/ 2289207 w 3888921"/>
                  <a:gd name="connsiteY101" fmla="*/ 0 h 582384"/>
                  <a:gd name="connsiteX102" fmla="*/ 2309179 w 3888921"/>
                  <a:gd name="connsiteY102" fmla="*/ 0 h 582384"/>
                  <a:gd name="connsiteX103" fmla="*/ 2324097 w 3888921"/>
                  <a:gd name="connsiteY103" fmla="*/ 0 h 582384"/>
                  <a:gd name="connsiteX104" fmla="*/ 2347589 w 3888921"/>
                  <a:gd name="connsiteY104" fmla="*/ 0 h 582384"/>
                  <a:gd name="connsiteX105" fmla="*/ 2369246 w 3888921"/>
                  <a:gd name="connsiteY105" fmla="*/ 0 h 582384"/>
                  <a:gd name="connsiteX106" fmla="*/ 2377662 w 3888921"/>
                  <a:gd name="connsiteY106" fmla="*/ 0 h 582384"/>
                  <a:gd name="connsiteX107" fmla="*/ 2387973 w 3888921"/>
                  <a:gd name="connsiteY107" fmla="*/ 0 h 582384"/>
                  <a:gd name="connsiteX108" fmla="*/ 2433122 w 3888921"/>
                  <a:gd name="connsiteY108" fmla="*/ 0 h 582384"/>
                  <a:gd name="connsiteX109" fmla="*/ 2448040 w 3888921"/>
                  <a:gd name="connsiteY109" fmla="*/ 0 h 582384"/>
                  <a:gd name="connsiteX110" fmla="*/ 2456457 w 3888921"/>
                  <a:gd name="connsiteY110" fmla="*/ 0 h 582384"/>
                  <a:gd name="connsiteX111" fmla="*/ 2501605 w 3888921"/>
                  <a:gd name="connsiteY111" fmla="*/ 0 h 582384"/>
                  <a:gd name="connsiteX112" fmla="*/ 2511917 w 3888921"/>
                  <a:gd name="connsiteY112" fmla="*/ 0 h 582384"/>
                  <a:gd name="connsiteX113" fmla="*/ 2536496 w 3888921"/>
                  <a:gd name="connsiteY113" fmla="*/ 0 h 582384"/>
                  <a:gd name="connsiteX114" fmla="*/ 2580400 w 3888921"/>
                  <a:gd name="connsiteY114" fmla="*/ 0 h 582384"/>
                  <a:gd name="connsiteX115" fmla="*/ 2600372 w 3888921"/>
                  <a:gd name="connsiteY115" fmla="*/ 0 h 582384"/>
                  <a:gd name="connsiteX116" fmla="*/ 2615291 w 3888921"/>
                  <a:gd name="connsiteY116" fmla="*/ 0 h 582384"/>
                  <a:gd name="connsiteX117" fmla="*/ 2668856 w 3888921"/>
                  <a:gd name="connsiteY117" fmla="*/ 0 h 582384"/>
                  <a:gd name="connsiteX118" fmla="*/ 2679167 w 3888921"/>
                  <a:gd name="connsiteY118" fmla="*/ 0 h 582384"/>
                  <a:gd name="connsiteX119" fmla="*/ 2713380 w 3888921"/>
                  <a:gd name="connsiteY119" fmla="*/ 0 h 582384"/>
                  <a:gd name="connsiteX120" fmla="*/ 2747650 w 3888921"/>
                  <a:gd name="connsiteY120" fmla="*/ 0 h 582384"/>
                  <a:gd name="connsiteX121" fmla="*/ 2777256 w 3888921"/>
                  <a:gd name="connsiteY121" fmla="*/ 0 h 582384"/>
                  <a:gd name="connsiteX122" fmla="*/ 2792175 w 3888921"/>
                  <a:gd name="connsiteY122" fmla="*/ 0 h 582384"/>
                  <a:gd name="connsiteX123" fmla="*/ 2845740 w 3888921"/>
                  <a:gd name="connsiteY123" fmla="*/ 0 h 582384"/>
                  <a:gd name="connsiteX124" fmla="*/ 2856051 w 3888921"/>
                  <a:gd name="connsiteY124" fmla="*/ 0 h 582384"/>
                  <a:gd name="connsiteX125" fmla="*/ 2858976 w 3888921"/>
                  <a:gd name="connsiteY125" fmla="*/ 0 h 582384"/>
                  <a:gd name="connsiteX126" fmla="*/ 2880630 w 3888921"/>
                  <a:gd name="connsiteY126" fmla="*/ 0 h 582384"/>
                  <a:gd name="connsiteX127" fmla="*/ 2922852 w 3888921"/>
                  <a:gd name="connsiteY127" fmla="*/ 0 h 582384"/>
                  <a:gd name="connsiteX128" fmla="*/ 2924535 w 3888921"/>
                  <a:gd name="connsiteY128" fmla="*/ 0 h 582384"/>
                  <a:gd name="connsiteX129" fmla="*/ 2937771 w 3888921"/>
                  <a:gd name="connsiteY129" fmla="*/ 0 h 582384"/>
                  <a:gd name="connsiteX130" fmla="*/ 2944506 w 3888921"/>
                  <a:gd name="connsiteY130" fmla="*/ 0 h 582384"/>
                  <a:gd name="connsiteX131" fmla="*/ 2959425 w 3888921"/>
                  <a:gd name="connsiteY131" fmla="*/ 0 h 582384"/>
                  <a:gd name="connsiteX132" fmla="*/ 2975118 w 3888921"/>
                  <a:gd name="connsiteY132" fmla="*/ 0 h 582384"/>
                  <a:gd name="connsiteX133" fmla="*/ 2991336 w 3888921"/>
                  <a:gd name="connsiteY133" fmla="*/ 0 h 582384"/>
                  <a:gd name="connsiteX134" fmla="*/ 3001647 w 3888921"/>
                  <a:gd name="connsiteY134" fmla="*/ 0 h 582384"/>
                  <a:gd name="connsiteX135" fmla="*/ 3004574 w 3888921"/>
                  <a:gd name="connsiteY135" fmla="*/ 0 h 582384"/>
                  <a:gd name="connsiteX136" fmla="*/ 3012990 w 3888921"/>
                  <a:gd name="connsiteY136" fmla="*/ 0 h 582384"/>
                  <a:gd name="connsiteX137" fmla="*/ 3023301 w 3888921"/>
                  <a:gd name="connsiteY137" fmla="*/ 0 h 582384"/>
                  <a:gd name="connsiteX138" fmla="*/ 3026226 w 3888921"/>
                  <a:gd name="connsiteY138" fmla="*/ 0 h 582384"/>
                  <a:gd name="connsiteX139" fmla="*/ 3038994 w 3888921"/>
                  <a:gd name="connsiteY139" fmla="*/ 0 h 582384"/>
                  <a:gd name="connsiteX140" fmla="*/ 3053913 w 3888921"/>
                  <a:gd name="connsiteY140" fmla="*/ 0 h 582384"/>
                  <a:gd name="connsiteX141" fmla="*/ 3068450 w 3888921"/>
                  <a:gd name="connsiteY141" fmla="*/ 0 h 582384"/>
                  <a:gd name="connsiteX142" fmla="*/ 3070131 w 3888921"/>
                  <a:gd name="connsiteY142" fmla="*/ 0 h 582384"/>
                  <a:gd name="connsiteX143" fmla="*/ 3083368 w 3888921"/>
                  <a:gd name="connsiteY143" fmla="*/ 0 h 582384"/>
                  <a:gd name="connsiteX144" fmla="*/ 3090102 w 3888921"/>
                  <a:gd name="connsiteY144" fmla="*/ 0 h 582384"/>
                  <a:gd name="connsiteX145" fmla="*/ 3091785 w 3888921"/>
                  <a:gd name="connsiteY145" fmla="*/ 0 h 582384"/>
                  <a:gd name="connsiteX146" fmla="*/ 3105021 w 3888921"/>
                  <a:gd name="connsiteY146" fmla="*/ 0 h 582384"/>
                  <a:gd name="connsiteX147" fmla="*/ 3107478 w 3888921"/>
                  <a:gd name="connsiteY147" fmla="*/ 0 h 582384"/>
                  <a:gd name="connsiteX148" fmla="*/ 3117789 w 3888921"/>
                  <a:gd name="connsiteY148" fmla="*/ 0 h 582384"/>
                  <a:gd name="connsiteX149" fmla="*/ 3136934 w 3888921"/>
                  <a:gd name="connsiteY149" fmla="*/ 0 h 582384"/>
                  <a:gd name="connsiteX150" fmla="*/ 3142368 w 3888921"/>
                  <a:gd name="connsiteY150" fmla="*/ 0 h 582384"/>
                  <a:gd name="connsiteX151" fmla="*/ 3147244 w 3888921"/>
                  <a:gd name="connsiteY151" fmla="*/ 0 h 582384"/>
                  <a:gd name="connsiteX152" fmla="*/ 3150170 w 3888921"/>
                  <a:gd name="connsiteY152" fmla="*/ 0 h 582384"/>
                  <a:gd name="connsiteX153" fmla="*/ 3158586 w 3888921"/>
                  <a:gd name="connsiteY153" fmla="*/ 0 h 582384"/>
                  <a:gd name="connsiteX154" fmla="*/ 3168897 w 3888921"/>
                  <a:gd name="connsiteY154" fmla="*/ 0 h 582384"/>
                  <a:gd name="connsiteX155" fmla="*/ 3171824 w 3888921"/>
                  <a:gd name="connsiteY155" fmla="*/ 0 h 582384"/>
                  <a:gd name="connsiteX156" fmla="*/ 3186273 w 3888921"/>
                  <a:gd name="connsiteY156" fmla="*/ 0 h 582384"/>
                  <a:gd name="connsiteX157" fmla="*/ 3206244 w 3888921"/>
                  <a:gd name="connsiteY157" fmla="*/ 0 h 582384"/>
                  <a:gd name="connsiteX158" fmla="*/ 3214046 w 3888921"/>
                  <a:gd name="connsiteY158" fmla="*/ 0 h 582384"/>
                  <a:gd name="connsiteX159" fmla="*/ 3215728 w 3888921"/>
                  <a:gd name="connsiteY159" fmla="*/ 0 h 582384"/>
                  <a:gd name="connsiteX160" fmla="*/ 3221163 w 3888921"/>
                  <a:gd name="connsiteY160" fmla="*/ 0 h 582384"/>
                  <a:gd name="connsiteX161" fmla="*/ 3228964 w 3888921"/>
                  <a:gd name="connsiteY161" fmla="*/ 0 h 582384"/>
                  <a:gd name="connsiteX162" fmla="*/ 3235700 w 3888921"/>
                  <a:gd name="connsiteY162" fmla="*/ 0 h 582384"/>
                  <a:gd name="connsiteX163" fmla="*/ 3237381 w 3888921"/>
                  <a:gd name="connsiteY163" fmla="*/ 0 h 582384"/>
                  <a:gd name="connsiteX164" fmla="*/ 3250618 w 3888921"/>
                  <a:gd name="connsiteY164" fmla="*/ 0 h 582384"/>
                  <a:gd name="connsiteX165" fmla="*/ 3266311 w 3888921"/>
                  <a:gd name="connsiteY165" fmla="*/ 0 h 582384"/>
                  <a:gd name="connsiteX166" fmla="*/ 3274728 w 3888921"/>
                  <a:gd name="connsiteY166" fmla="*/ 0 h 582384"/>
                  <a:gd name="connsiteX167" fmla="*/ 3282529 w 3888921"/>
                  <a:gd name="connsiteY167" fmla="*/ 0 h 582384"/>
                  <a:gd name="connsiteX168" fmla="*/ 3285039 w 3888921"/>
                  <a:gd name="connsiteY168" fmla="*/ 0 h 582384"/>
                  <a:gd name="connsiteX169" fmla="*/ 3292840 w 3888921"/>
                  <a:gd name="connsiteY169" fmla="*/ 0 h 582384"/>
                  <a:gd name="connsiteX170" fmla="*/ 3304184 w 3888921"/>
                  <a:gd name="connsiteY170" fmla="*/ 0 h 582384"/>
                  <a:gd name="connsiteX171" fmla="*/ 3314495 w 3888921"/>
                  <a:gd name="connsiteY171" fmla="*/ 0 h 582384"/>
                  <a:gd name="connsiteX172" fmla="*/ 3317420 w 3888921"/>
                  <a:gd name="connsiteY172" fmla="*/ 0 h 582384"/>
                  <a:gd name="connsiteX173" fmla="*/ 3330188 w 3888921"/>
                  <a:gd name="connsiteY173" fmla="*/ 0 h 582384"/>
                  <a:gd name="connsiteX174" fmla="*/ 3345106 w 3888921"/>
                  <a:gd name="connsiteY174" fmla="*/ 0 h 582384"/>
                  <a:gd name="connsiteX175" fmla="*/ 3353523 w 3888921"/>
                  <a:gd name="connsiteY175" fmla="*/ 0 h 582384"/>
                  <a:gd name="connsiteX176" fmla="*/ 3361324 w 3888921"/>
                  <a:gd name="connsiteY176" fmla="*/ 0 h 582384"/>
                  <a:gd name="connsiteX177" fmla="*/ 3381296 w 3888921"/>
                  <a:gd name="connsiteY177" fmla="*/ 0 h 582384"/>
                  <a:gd name="connsiteX178" fmla="*/ 3382978 w 3888921"/>
                  <a:gd name="connsiteY178" fmla="*/ 0 h 582384"/>
                  <a:gd name="connsiteX179" fmla="*/ 3396214 w 3888921"/>
                  <a:gd name="connsiteY179" fmla="*/ 0 h 582384"/>
                  <a:gd name="connsiteX180" fmla="*/ 3398671 w 3888921"/>
                  <a:gd name="connsiteY180" fmla="*/ 0 h 582384"/>
                  <a:gd name="connsiteX181" fmla="*/ 3408982 w 3888921"/>
                  <a:gd name="connsiteY181" fmla="*/ 0 h 582384"/>
                  <a:gd name="connsiteX182" fmla="*/ 3433561 w 3888921"/>
                  <a:gd name="connsiteY182" fmla="*/ 0 h 582384"/>
                  <a:gd name="connsiteX183" fmla="*/ 3449780 w 3888921"/>
                  <a:gd name="connsiteY183" fmla="*/ 0 h 582384"/>
                  <a:gd name="connsiteX184" fmla="*/ 3460090 w 3888921"/>
                  <a:gd name="connsiteY184" fmla="*/ 0 h 582384"/>
                  <a:gd name="connsiteX185" fmla="*/ 3477466 w 3888921"/>
                  <a:gd name="connsiteY185" fmla="*/ 0 h 582384"/>
                  <a:gd name="connsiteX186" fmla="*/ 3494304 w 3888921"/>
                  <a:gd name="connsiteY186" fmla="*/ 0 h 582384"/>
                  <a:gd name="connsiteX187" fmla="*/ 3497437 w 3888921"/>
                  <a:gd name="connsiteY187" fmla="*/ 0 h 582384"/>
                  <a:gd name="connsiteX188" fmla="*/ 3512356 w 3888921"/>
                  <a:gd name="connsiteY188" fmla="*/ 0 h 582384"/>
                  <a:gd name="connsiteX189" fmla="*/ 3528574 w 3888921"/>
                  <a:gd name="connsiteY189" fmla="*/ 0 h 582384"/>
                  <a:gd name="connsiteX190" fmla="*/ 3558180 w 3888921"/>
                  <a:gd name="connsiteY190" fmla="*/ 0 h 582384"/>
                  <a:gd name="connsiteX191" fmla="*/ 3565921 w 3888921"/>
                  <a:gd name="connsiteY191" fmla="*/ 0 h 582384"/>
                  <a:gd name="connsiteX192" fmla="*/ 3573099 w 3888921"/>
                  <a:gd name="connsiteY192" fmla="*/ 0 h 582384"/>
                  <a:gd name="connsiteX193" fmla="*/ 3576232 w 3888921"/>
                  <a:gd name="connsiteY193" fmla="*/ 0 h 582384"/>
                  <a:gd name="connsiteX194" fmla="*/ 3610446 w 3888921"/>
                  <a:gd name="connsiteY194" fmla="*/ 0 h 582384"/>
                  <a:gd name="connsiteX195" fmla="*/ 3626664 w 3888921"/>
                  <a:gd name="connsiteY195" fmla="*/ 0 h 582384"/>
                  <a:gd name="connsiteX196" fmla="*/ 3636975 w 3888921"/>
                  <a:gd name="connsiteY196" fmla="*/ 0 h 582384"/>
                  <a:gd name="connsiteX197" fmla="*/ 3644716 w 3888921"/>
                  <a:gd name="connsiteY197" fmla="*/ 0 h 582384"/>
                  <a:gd name="connsiteX198" fmla="*/ 3661554 w 3888921"/>
                  <a:gd name="connsiteY198" fmla="*/ 0 h 582384"/>
                  <a:gd name="connsiteX199" fmla="*/ 3674322 w 3888921"/>
                  <a:gd name="connsiteY199" fmla="*/ 0 h 582384"/>
                  <a:gd name="connsiteX200" fmla="*/ 3689241 w 3888921"/>
                  <a:gd name="connsiteY200" fmla="*/ 0 h 582384"/>
                  <a:gd name="connsiteX201" fmla="*/ 3705459 w 3888921"/>
                  <a:gd name="connsiteY201" fmla="*/ 0 h 582384"/>
                  <a:gd name="connsiteX202" fmla="*/ 3725430 w 3888921"/>
                  <a:gd name="connsiteY202" fmla="*/ 0 h 582384"/>
                  <a:gd name="connsiteX203" fmla="*/ 3740349 w 3888921"/>
                  <a:gd name="connsiteY203" fmla="*/ 0 h 582384"/>
                  <a:gd name="connsiteX204" fmla="*/ 3742806 w 3888921"/>
                  <a:gd name="connsiteY204" fmla="*/ 0 h 582384"/>
                  <a:gd name="connsiteX205" fmla="*/ 3753117 w 3888921"/>
                  <a:gd name="connsiteY205" fmla="*/ 0 h 582384"/>
                  <a:gd name="connsiteX206" fmla="*/ 3756042 w 3888921"/>
                  <a:gd name="connsiteY206" fmla="*/ 0 h 582384"/>
                  <a:gd name="connsiteX207" fmla="*/ 3777696 w 3888921"/>
                  <a:gd name="connsiteY207" fmla="*/ 0 h 582384"/>
                  <a:gd name="connsiteX208" fmla="*/ 3785497 w 3888921"/>
                  <a:gd name="connsiteY208" fmla="*/ 0 h 582384"/>
                  <a:gd name="connsiteX209" fmla="*/ 3793914 w 3888921"/>
                  <a:gd name="connsiteY209" fmla="*/ 0 h 582384"/>
                  <a:gd name="connsiteX210" fmla="*/ 3804225 w 3888921"/>
                  <a:gd name="connsiteY210" fmla="*/ 0 h 582384"/>
                  <a:gd name="connsiteX211" fmla="*/ 3819918 w 3888921"/>
                  <a:gd name="connsiteY211" fmla="*/ 0 h 582384"/>
                  <a:gd name="connsiteX212" fmla="*/ 3821601 w 3888921"/>
                  <a:gd name="connsiteY212" fmla="*/ 0 h 582384"/>
                  <a:gd name="connsiteX213" fmla="*/ 3834837 w 3888921"/>
                  <a:gd name="connsiteY213" fmla="*/ 0 h 582384"/>
                  <a:gd name="connsiteX214" fmla="*/ 3841572 w 3888921"/>
                  <a:gd name="connsiteY214" fmla="*/ 0 h 582384"/>
                  <a:gd name="connsiteX215" fmla="*/ 3849373 w 3888921"/>
                  <a:gd name="connsiteY215" fmla="*/ 0 h 582384"/>
                  <a:gd name="connsiteX216" fmla="*/ 3856491 w 3888921"/>
                  <a:gd name="connsiteY216" fmla="*/ 0 h 582384"/>
                  <a:gd name="connsiteX217" fmla="*/ 3864292 w 3888921"/>
                  <a:gd name="connsiteY217" fmla="*/ 0 h 582384"/>
                  <a:gd name="connsiteX218" fmla="*/ 3872709 w 3888921"/>
                  <a:gd name="connsiteY218" fmla="*/ 0 h 582384"/>
                  <a:gd name="connsiteX219" fmla="*/ 3888402 w 3888921"/>
                  <a:gd name="connsiteY219" fmla="*/ 0 h 582384"/>
                  <a:gd name="connsiteX220" fmla="*/ 3888921 w 3888921"/>
                  <a:gd name="connsiteY220" fmla="*/ 0 h 582384"/>
                  <a:gd name="connsiteX221" fmla="*/ 3743325 w 3888921"/>
                  <a:gd name="connsiteY221" fmla="*/ 582384 h 582384"/>
                  <a:gd name="connsiteX222" fmla="*/ 3742806 w 3888921"/>
                  <a:gd name="connsiteY222" fmla="*/ 582384 h 582384"/>
                  <a:gd name="connsiteX223" fmla="*/ 3727113 w 3888921"/>
                  <a:gd name="connsiteY223" fmla="*/ 582384 h 582384"/>
                  <a:gd name="connsiteX224" fmla="*/ 3718696 w 3888921"/>
                  <a:gd name="connsiteY224" fmla="*/ 582384 h 582384"/>
                  <a:gd name="connsiteX225" fmla="*/ 3710895 w 3888921"/>
                  <a:gd name="connsiteY225" fmla="*/ 582384 h 582384"/>
                  <a:gd name="connsiteX226" fmla="*/ 3703777 w 3888921"/>
                  <a:gd name="connsiteY226" fmla="*/ 582384 h 582384"/>
                  <a:gd name="connsiteX227" fmla="*/ 3695976 w 3888921"/>
                  <a:gd name="connsiteY227" fmla="*/ 582384 h 582384"/>
                  <a:gd name="connsiteX228" fmla="*/ 3689241 w 3888921"/>
                  <a:gd name="connsiteY228" fmla="*/ 582384 h 582384"/>
                  <a:gd name="connsiteX229" fmla="*/ 3676005 w 3888921"/>
                  <a:gd name="connsiteY229" fmla="*/ 582384 h 582384"/>
                  <a:gd name="connsiteX230" fmla="*/ 3674322 w 3888921"/>
                  <a:gd name="connsiteY230" fmla="*/ 582384 h 582384"/>
                  <a:gd name="connsiteX231" fmla="*/ 3658629 w 3888921"/>
                  <a:gd name="connsiteY231" fmla="*/ 582384 h 582384"/>
                  <a:gd name="connsiteX232" fmla="*/ 3648318 w 3888921"/>
                  <a:gd name="connsiteY232" fmla="*/ 582384 h 582384"/>
                  <a:gd name="connsiteX233" fmla="*/ 3639901 w 3888921"/>
                  <a:gd name="connsiteY233" fmla="*/ 582384 h 582384"/>
                  <a:gd name="connsiteX234" fmla="*/ 3632100 w 3888921"/>
                  <a:gd name="connsiteY234" fmla="*/ 582384 h 582384"/>
                  <a:gd name="connsiteX235" fmla="*/ 3610446 w 3888921"/>
                  <a:gd name="connsiteY235" fmla="*/ 582384 h 582384"/>
                  <a:gd name="connsiteX236" fmla="*/ 3607521 w 3888921"/>
                  <a:gd name="connsiteY236" fmla="*/ 582384 h 582384"/>
                  <a:gd name="connsiteX237" fmla="*/ 3597210 w 3888921"/>
                  <a:gd name="connsiteY237" fmla="*/ 582384 h 582384"/>
                  <a:gd name="connsiteX238" fmla="*/ 3594753 w 3888921"/>
                  <a:gd name="connsiteY238" fmla="*/ 582384 h 582384"/>
                  <a:gd name="connsiteX239" fmla="*/ 3579834 w 3888921"/>
                  <a:gd name="connsiteY239" fmla="*/ 582384 h 582384"/>
                  <a:gd name="connsiteX240" fmla="*/ 3559863 w 3888921"/>
                  <a:gd name="connsiteY240" fmla="*/ 582384 h 582384"/>
                  <a:gd name="connsiteX241" fmla="*/ 3543645 w 3888921"/>
                  <a:gd name="connsiteY241" fmla="*/ 582384 h 582384"/>
                  <a:gd name="connsiteX242" fmla="*/ 3528726 w 3888921"/>
                  <a:gd name="connsiteY242" fmla="*/ 582384 h 582384"/>
                  <a:gd name="connsiteX243" fmla="*/ 3515958 w 3888921"/>
                  <a:gd name="connsiteY243" fmla="*/ 582384 h 582384"/>
                  <a:gd name="connsiteX244" fmla="*/ 3499120 w 3888921"/>
                  <a:gd name="connsiteY244" fmla="*/ 582384 h 582384"/>
                  <a:gd name="connsiteX245" fmla="*/ 3491379 w 3888921"/>
                  <a:gd name="connsiteY245" fmla="*/ 582384 h 582384"/>
                  <a:gd name="connsiteX246" fmla="*/ 3481068 w 3888921"/>
                  <a:gd name="connsiteY246" fmla="*/ 582384 h 582384"/>
                  <a:gd name="connsiteX247" fmla="*/ 3464850 w 3888921"/>
                  <a:gd name="connsiteY247" fmla="*/ 582384 h 582384"/>
                  <a:gd name="connsiteX248" fmla="*/ 3430636 w 3888921"/>
                  <a:gd name="connsiteY248" fmla="*/ 582384 h 582384"/>
                  <a:gd name="connsiteX249" fmla="*/ 3427503 w 3888921"/>
                  <a:gd name="connsiteY249" fmla="*/ 582384 h 582384"/>
                  <a:gd name="connsiteX250" fmla="*/ 3420325 w 3888921"/>
                  <a:gd name="connsiteY250" fmla="*/ 582384 h 582384"/>
                  <a:gd name="connsiteX251" fmla="*/ 3412584 w 3888921"/>
                  <a:gd name="connsiteY251" fmla="*/ 582384 h 582384"/>
                  <a:gd name="connsiteX252" fmla="*/ 3382978 w 3888921"/>
                  <a:gd name="connsiteY252" fmla="*/ 582384 h 582384"/>
                  <a:gd name="connsiteX253" fmla="*/ 3366760 w 3888921"/>
                  <a:gd name="connsiteY253" fmla="*/ 582384 h 582384"/>
                  <a:gd name="connsiteX254" fmla="*/ 3351842 w 3888921"/>
                  <a:gd name="connsiteY254" fmla="*/ 582384 h 582384"/>
                  <a:gd name="connsiteX255" fmla="*/ 3348708 w 3888921"/>
                  <a:gd name="connsiteY255" fmla="*/ 582384 h 582384"/>
                  <a:gd name="connsiteX256" fmla="*/ 3331870 w 3888921"/>
                  <a:gd name="connsiteY256" fmla="*/ 582384 h 582384"/>
                  <a:gd name="connsiteX257" fmla="*/ 3314495 w 3888921"/>
                  <a:gd name="connsiteY257" fmla="*/ 582384 h 582384"/>
                  <a:gd name="connsiteX258" fmla="*/ 3304184 w 3888921"/>
                  <a:gd name="connsiteY258" fmla="*/ 582384 h 582384"/>
                  <a:gd name="connsiteX259" fmla="*/ 3287966 w 3888921"/>
                  <a:gd name="connsiteY259" fmla="*/ 582384 h 582384"/>
                  <a:gd name="connsiteX260" fmla="*/ 3263386 w 3888921"/>
                  <a:gd name="connsiteY260" fmla="*/ 582384 h 582384"/>
                  <a:gd name="connsiteX261" fmla="*/ 3253075 w 3888921"/>
                  <a:gd name="connsiteY261" fmla="*/ 582384 h 582384"/>
                  <a:gd name="connsiteX262" fmla="*/ 3250618 w 3888921"/>
                  <a:gd name="connsiteY262" fmla="*/ 582384 h 582384"/>
                  <a:gd name="connsiteX263" fmla="*/ 3237383 w 3888921"/>
                  <a:gd name="connsiteY263" fmla="*/ 582384 h 582384"/>
                  <a:gd name="connsiteX264" fmla="*/ 3235700 w 3888921"/>
                  <a:gd name="connsiteY264" fmla="*/ 582384 h 582384"/>
                  <a:gd name="connsiteX265" fmla="*/ 3215728 w 3888921"/>
                  <a:gd name="connsiteY265" fmla="*/ 582384 h 582384"/>
                  <a:gd name="connsiteX266" fmla="*/ 3207927 w 3888921"/>
                  <a:gd name="connsiteY266" fmla="*/ 582384 h 582384"/>
                  <a:gd name="connsiteX267" fmla="*/ 3199510 w 3888921"/>
                  <a:gd name="connsiteY267" fmla="*/ 582384 h 582384"/>
                  <a:gd name="connsiteX268" fmla="*/ 3184592 w 3888921"/>
                  <a:gd name="connsiteY268" fmla="*/ 582384 h 582384"/>
                  <a:gd name="connsiteX269" fmla="*/ 3171824 w 3888921"/>
                  <a:gd name="connsiteY269" fmla="*/ 582384 h 582384"/>
                  <a:gd name="connsiteX270" fmla="*/ 3168898 w 3888921"/>
                  <a:gd name="connsiteY270" fmla="*/ 582384 h 582384"/>
                  <a:gd name="connsiteX271" fmla="*/ 3158588 w 3888921"/>
                  <a:gd name="connsiteY271" fmla="*/ 582384 h 582384"/>
                  <a:gd name="connsiteX272" fmla="*/ 3147244 w 3888921"/>
                  <a:gd name="connsiteY272" fmla="*/ 582384 h 582384"/>
                  <a:gd name="connsiteX273" fmla="*/ 3139443 w 3888921"/>
                  <a:gd name="connsiteY273" fmla="*/ 582384 h 582384"/>
                  <a:gd name="connsiteX274" fmla="*/ 3136934 w 3888921"/>
                  <a:gd name="connsiteY274" fmla="*/ 582384 h 582384"/>
                  <a:gd name="connsiteX275" fmla="*/ 3129132 w 3888921"/>
                  <a:gd name="connsiteY275" fmla="*/ 582384 h 582384"/>
                  <a:gd name="connsiteX276" fmla="*/ 3120716 w 3888921"/>
                  <a:gd name="connsiteY276" fmla="*/ 582384 h 582384"/>
                  <a:gd name="connsiteX277" fmla="*/ 3105023 w 3888921"/>
                  <a:gd name="connsiteY277" fmla="*/ 582384 h 582384"/>
                  <a:gd name="connsiteX278" fmla="*/ 3091785 w 3888921"/>
                  <a:gd name="connsiteY278" fmla="*/ 582384 h 582384"/>
                  <a:gd name="connsiteX279" fmla="*/ 3090104 w 3888921"/>
                  <a:gd name="connsiteY279" fmla="*/ 582384 h 582384"/>
                  <a:gd name="connsiteX280" fmla="*/ 3083368 w 3888921"/>
                  <a:gd name="connsiteY280" fmla="*/ 582384 h 582384"/>
                  <a:gd name="connsiteX281" fmla="*/ 3075567 w 3888921"/>
                  <a:gd name="connsiteY281" fmla="*/ 582384 h 582384"/>
                  <a:gd name="connsiteX282" fmla="*/ 3070132 w 3888921"/>
                  <a:gd name="connsiteY282" fmla="*/ 582384 h 582384"/>
                  <a:gd name="connsiteX283" fmla="*/ 3068450 w 3888921"/>
                  <a:gd name="connsiteY283" fmla="*/ 582384 h 582384"/>
                  <a:gd name="connsiteX284" fmla="*/ 3060648 w 3888921"/>
                  <a:gd name="connsiteY284" fmla="*/ 582384 h 582384"/>
                  <a:gd name="connsiteX285" fmla="*/ 3040677 w 3888921"/>
                  <a:gd name="connsiteY285" fmla="*/ 582384 h 582384"/>
                  <a:gd name="connsiteX286" fmla="*/ 3026228 w 3888921"/>
                  <a:gd name="connsiteY286" fmla="*/ 582384 h 582384"/>
                  <a:gd name="connsiteX287" fmla="*/ 3023301 w 3888921"/>
                  <a:gd name="connsiteY287" fmla="*/ 582384 h 582384"/>
                  <a:gd name="connsiteX288" fmla="*/ 3012990 w 3888921"/>
                  <a:gd name="connsiteY288" fmla="*/ 582384 h 582384"/>
                  <a:gd name="connsiteX289" fmla="*/ 3004574 w 3888921"/>
                  <a:gd name="connsiteY289" fmla="*/ 582384 h 582384"/>
                  <a:gd name="connsiteX290" fmla="*/ 3001648 w 3888921"/>
                  <a:gd name="connsiteY290" fmla="*/ 582384 h 582384"/>
                  <a:gd name="connsiteX291" fmla="*/ 2996772 w 3888921"/>
                  <a:gd name="connsiteY291" fmla="*/ 582384 h 582384"/>
                  <a:gd name="connsiteX292" fmla="*/ 2991338 w 3888921"/>
                  <a:gd name="connsiteY292" fmla="*/ 582384 h 582384"/>
                  <a:gd name="connsiteX293" fmla="*/ 2972193 w 3888921"/>
                  <a:gd name="connsiteY293" fmla="*/ 582384 h 582384"/>
                  <a:gd name="connsiteX294" fmla="*/ 2961882 w 3888921"/>
                  <a:gd name="connsiteY294" fmla="*/ 582384 h 582384"/>
                  <a:gd name="connsiteX295" fmla="*/ 2959425 w 3888921"/>
                  <a:gd name="connsiteY295" fmla="*/ 582384 h 582384"/>
                  <a:gd name="connsiteX296" fmla="*/ 2946189 w 3888921"/>
                  <a:gd name="connsiteY296" fmla="*/ 582384 h 582384"/>
                  <a:gd name="connsiteX297" fmla="*/ 2944506 w 3888921"/>
                  <a:gd name="connsiteY297" fmla="*/ 582384 h 582384"/>
                  <a:gd name="connsiteX298" fmla="*/ 2937772 w 3888921"/>
                  <a:gd name="connsiteY298" fmla="*/ 582384 h 582384"/>
                  <a:gd name="connsiteX299" fmla="*/ 2924535 w 3888921"/>
                  <a:gd name="connsiteY299" fmla="*/ 582384 h 582384"/>
                  <a:gd name="connsiteX300" fmla="*/ 2922853 w 3888921"/>
                  <a:gd name="connsiteY300" fmla="*/ 582384 h 582384"/>
                  <a:gd name="connsiteX301" fmla="*/ 2908317 w 3888921"/>
                  <a:gd name="connsiteY301" fmla="*/ 582384 h 582384"/>
                  <a:gd name="connsiteX302" fmla="*/ 2893398 w 3888921"/>
                  <a:gd name="connsiteY302" fmla="*/ 582384 h 582384"/>
                  <a:gd name="connsiteX303" fmla="*/ 2880630 w 3888921"/>
                  <a:gd name="connsiteY303" fmla="*/ 582384 h 582384"/>
                  <a:gd name="connsiteX304" fmla="*/ 2877705 w 3888921"/>
                  <a:gd name="connsiteY304" fmla="*/ 582384 h 582384"/>
                  <a:gd name="connsiteX305" fmla="*/ 2867394 w 3888921"/>
                  <a:gd name="connsiteY305" fmla="*/ 582384 h 582384"/>
                  <a:gd name="connsiteX306" fmla="*/ 2858977 w 3888921"/>
                  <a:gd name="connsiteY306" fmla="*/ 582384 h 582384"/>
                  <a:gd name="connsiteX307" fmla="*/ 2856051 w 3888921"/>
                  <a:gd name="connsiteY307" fmla="*/ 582384 h 582384"/>
                  <a:gd name="connsiteX308" fmla="*/ 2845740 w 3888921"/>
                  <a:gd name="connsiteY308" fmla="*/ 582384 h 582384"/>
                  <a:gd name="connsiteX309" fmla="*/ 2829522 w 3888921"/>
                  <a:gd name="connsiteY309" fmla="*/ 582384 h 582384"/>
                  <a:gd name="connsiteX310" fmla="*/ 2813829 w 3888921"/>
                  <a:gd name="connsiteY310" fmla="*/ 582384 h 582384"/>
                  <a:gd name="connsiteX311" fmla="*/ 2798910 w 3888921"/>
                  <a:gd name="connsiteY311" fmla="*/ 582384 h 582384"/>
                  <a:gd name="connsiteX312" fmla="*/ 2792175 w 3888921"/>
                  <a:gd name="connsiteY312" fmla="*/ 582384 h 582384"/>
                  <a:gd name="connsiteX313" fmla="*/ 2778939 w 3888921"/>
                  <a:gd name="connsiteY313" fmla="*/ 582384 h 582384"/>
                  <a:gd name="connsiteX314" fmla="*/ 2777256 w 3888921"/>
                  <a:gd name="connsiteY314" fmla="*/ 582384 h 582384"/>
                  <a:gd name="connsiteX315" fmla="*/ 2735034 w 3888921"/>
                  <a:gd name="connsiteY315" fmla="*/ 582384 h 582384"/>
                  <a:gd name="connsiteX316" fmla="*/ 2713380 w 3888921"/>
                  <a:gd name="connsiteY316" fmla="*/ 582384 h 582384"/>
                  <a:gd name="connsiteX317" fmla="*/ 2710455 w 3888921"/>
                  <a:gd name="connsiteY317" fmla="*/ 582384 h 582384"/>
                  <a:gd name="connsiteX318" fmla="*/ 2700144 w 3888921"/>
                  <a:gd name="connsiteY318" fmla="*/ 582384 h 582384"/>
                  <a:gd name="connsiteX319" fmla="*/ 2646579 w 3888921"/>
                  <a:gd name="connsiteY319" fmla="*/ 582384 h 582384"/>
                  <a:gd name="connsiteX320" fmla="*/ 2631660 w 3888921"/>
                  <a:gd name="connsiteY320" fmla="*/ 582384 h 582384"/>
                  <a:gd name="connsiteX321" fmla="*/ 2602055 w 3888921"/>
                  <a:gd name="connsiteY321" fmla="*/ 582384 h 582384"/>
                  <a:gd name="connsiteX322" fmla="*/ 2567784 w 3888921"/>
                  <a:gd name="connsiteY322" fmla="*/ 582384 h 582384"/>
                  <a:gd name="connsiteX323" fmla="*/ 2533571 w 3888921"/>
                  <a:gd name="connsiteY323" fmla="*/ 582384 h 582384"/>
                  <a:gd name="connsiteX324" fmla="*/ 2523260 w 3888921"/>
                  <a:gd name="connsiteY324" fmla="*/ 582384 h 582384"/>
                  <a:gd name="connsiteX325" fmla="*/ 2469695 w 3888921"/>
                  <a:gd name="connsiteY325" fmla="*/ 582384 h 582384"/>
                  <a:gd name="connsiteX326" fmla="*/ 2454776 w 3888921"/>
                  <a:gd name="connsiteY326" fmla="*/ 582384 h 582384"/>
                  <a:gd name="connsiteX327" fmla="*/ 2434804 w 3888921"/>
                  <a:gd name="connsiteY327" fmla="*/ 582384 h 582384"/>
                  <a:gd name="connsiteX328" fmla="*/ 2390900 w 3888921"/>
                  <a:gd name="connsiteY328" fmla="*/ 582384 h 582384"/>
                  <a:gd name="connsiteX329" fmla="*/ 2366320 w 3888921"/>
                  <a:gd name="connsiteY329" fmla="*/ 582384 h 582384"/>
                  <a:gd name="connsiteX330" fmla="*/ 2356010 w 3888921"/>
                  <a:gd name="connsiteY330" fmla="*/ 582384 h 582384"/>
                  <a:gd name="connsiteX331" fmla="*/ 2310861 w 3888921"/>
                  <a:gd name="connsiteY331" fmla="*/ 582384 h 582384"/>
                  <a:gd name="connsiteX332" fmla="*/ 2302444 w 3888921"/>
                  <a:gd name="connsiteY332" fmla="*/ 582384 h 582384"/>
                  <a:gd name="connsiteX333" fmla="*/ 2287526 w 3888921"/>
                  <a:gd name="connsiteY333" fmla="*/ 582384 h 582384"/>
                  <a:gd name="connsiteX334" fmla="*/ 2242377 w 3888921"/>
                  <a:gd name="connsiteY334" fmla="*/ 582384 h 582384"/>
                  <a:gd name="connsiteX335" fmla="*/ 2232066 w 3888921"/>
                  <a:gd name="connsiteY335" fmla="*/ 582384 h 582384"/>
                  <a:gd name="connsiteX336" fmla="*/ 2223650 w 3888921"/>
                  <a:gd name="connsiteY336" fmla="*/ 582384 h 582384"/>
                  <a:gd name="connsiteX337" fmla="*/ 2201992 w 3888921"/>
                  <a:gd name="connsiteY337" fmla="*/ 582384 h 582384"/>
                  <a:gd name="connsiteX338" fmla="*/ 2178501 w 3888921"/>
                  <a:gd name="connsiteY338" fmla="*/ 582384 h 582384"/>
                  <a:gd name="connsiteX339" fmla="*/ 2163583 w 3888921"/>
                  <a:gd name="connsiteY339" fmla="*/ 582384 h 582384"/>
                  <a:gd name="connsiteX340" fmla="*/ 2143611 w 3888921"/>
                  <a:gd name="connsiteY340" fmla="*/ 582384 h 582384"/>
                  <a:gd name="connsiteX341" fmla="*/ 2133509 w 3888921"/>
                  <a:gd name="connsiteY341" fmla="*/ 582384 h 582384"/>
                  <a:gd name="connsiteX342" fmla="*/ 2123198 w 3888921"/>
                  <a:gd name="connsiteY342" fmla="*/ 582384 h 582384"/>
                  <a:gd name="connsiteX343" fmla="*/ 2099706 w 3888921"/>
                  <a:gd name="connsiteY343" fmla="*/ 582384 h 582384"/>
                  <a:gd name="connsiteX344" fmla="*/ 2075127 w 3888921"/>
                  <a:gd name="connsiteY344" fmla="*/ 582384 h 582384"/>
                  <a:gd name="connsiteX345" fmla="*/ 2069633 w 3888921"/>
                  <a:gd name="connsiteY345" fmla="*/ 582384 h 582384"/>
                  <a:gd name="connsiteX346" fmla="*/ 2064816 w 3888921"/>
                  <a:gd name="connsiteY346" fmla="*/ 582384 h 582384"/>
                  <a:gd name="connsiteX347" fmla="*/ 2054714 w 3888921"/>
                  <a:gd name="connsiteY347" fmla="*/ 582384 h 582384"/>
                  <a:gd name="connsiteX348" fmla="*/ 2034742 w 3888921"/>
                  <a:gd name="connsiteY348" fmla="*/ 582384 h 582384"/>
                  <a:gd name="connsiteX349" fmla="*/ 2011251 w 3888921"/>
                  <a:gd name="connsiteY349" fmla="*/ 582384 h 582384"/>
                  <a:gd name="connsiteX350" fmla="*/ 1996332 w 3888921"/>
                  <a:gd name="connsiteY350" fmla="*/ 582384 h 582384"/>
                  <a:gd name="connsiteX351" fmla="*/ 1990838 w 3888921"/>
                  <a:gd name="connsiteY351" fmla="*/ 582384 h 582384"/>
                  <a:gd name="connsiteX352" fmla="*/ 1966258 w 3888921"/>
                  <a:gd name="connsiteY352" fmla="*/ 582384 h 582384"/>
                  <a:gd name="connsiteX353" fmla="*/ 1955948 w 3888921"/>
                  <a:gd name="connsiteY353" fmla="*/ 582384 h 582384"/>
                  <a:gd name="connsiteX354" fmla="*/ 1932456 w 3888921"/>
                  <a:gd name="connsiteY354" fmla="*/ 582384 h 582384"/>
                  <a:gd name="connsiteX355" fmla="*/ 1910799 w 3888921"/>
                  <a:gd name="connsiteY355" fmla="*/ 582384 h 582384"/>
                  <a:gd name="connsiteX356" fmla="*/ 1902382 w 3888921"/>
                  <a:gd name="connsiteY356" fmla="*/ 582384 h 582384"/>
                  <a:gd name="connsiteX357" fmla="*/ 1887464 w 3888921"/>
                  <a:gd name="connsiteY357" fmla="*/ 582384 h 582384"/>
                  <a:gd name="connsiteX358" fmla="*/ 1842315 w 3888921"/>
                  <a:gd name="connsiteY358" fmla="*/ 582384 h 582384"/>
                  <a:gd name="connsiteX359" fmla="*/ 1832004 w 3888921"/>
                  <a:gd name="connsiteY359" fmla="*/ 582384 h 582384"/>
                  <a:gd name="connsiteX360" fmla="*/ 1823588 w 3888921"/>
                  <a:gd name="connsiteY360" fmla="*/ 582384 h 582384"/>
                  <a:gd name="connsiteX361" fmla="*/ 1778439 w 3888921"/>
                  <a:gd name="connsiteY361" fmla="*/ 582384 h 582384"/>
                  <a:gd name="connsiteX362" fmla="*/ 1763520 w 3888921"/>
                  <a:gd name="connsiteY362" fmla="*/ 582384 h 582384"/>
                  <a:gd name="connsiteX363" fmla="*/ 1743549 w 3888921"/>
                  <a:gd name="connsiteY363" fmla="*/ 582384 h 582384"/>
                  <a:gd name="connsiteX364" fmla="*/ 1699644 w 3888921"/>
                  <a:gd name="connsiteY364" fmla="*/ 582384 h 582384"/>
                  <a:gd name="connsiteX365" fmla="*/ 1675065 w 3888921"/>
                  <a:gd name="connsiteY365" fmla="*/ 582384 h 582384"/>
                  <a:gd name="connsiteX366" fmla="*/ 1664754 w 3888921"/>
                  <a:gd name="connsiteY366" fmla="*/ 582384 h 582384"/>
                  <a:gd name="connsiteX367" fmla="*/ 1611189 w 3888921"/>
                  <a:gd name="connsiteY367" fmla="*/ 582384 h 582384"/>
                  <a:gd name="connsiteX368" fmla="*/ 1596270 w 3888921"/>
                  <a:gd name="connsiteY368" fmla="*/ 582384 h 582384"/>
                  <a:gd name="connsiteX369" fmla="*/ 1566665 w 3888921"/>
                  <a:gd name="connsiteY369" fmla="*/ 582384 h 582384"/>
                  <a:gd name="connsiteX370" fmla="*/ 1532394 w 3888921"/>
                  <a:gd name="connsiteY370" fmla="*/ 582384 h 582384"/>
                  <a:gd name="connsiteX371" fmla="*/ 1498181 w 3888921"/>
                  <a:gd name="connsiteY371" fmla="*/ 582384 h 582384"/>
                  <a:gd name="connsiteX372" fmla="*/ 1487870 w 3888921"/>
                  <a:gd name="connsiteY372" fmla="*/ 582384 h 582384"/>
                  <a:gd name="connsiteX373" fmla="*/ 1434304 w 3888921"/>
                  <a:gd name="connsiteY373" fmla="*/ 582384 h 582384"/>
                  <a:gd name="connsiteX374" fmla="*/ 1419386 w 3888921"/>
                  <a:gd name="connsiteY374" fmla="*/ 582384 h 582384"/>
                  <a:gd name="connsiteX375" fmla="*/ 1399414 w 3888921"/>
                  <a:gd name="connsiteY375" fmla="*/ 582384 h 582384"/>
                  <a:gd name="connsiteX376" fmla="*/ 1355510 w 3888921"/>
                  <a:gd name="connsiteY376" fmla="*/ 582384 h 582384"/>
                  <a:gd name="connsiteX377" fmla="*/ 1330930 w 3888921"/>
                  <a:gd name="connsiteY377" fmla="*/ 582384 h 582384"/>
                  <a:gd name="connsiteX378" fmla="*/ 1320620 w 3888921"/>
                  <a:gd name="connsiteY378" fmla="*/ 582384 h 582384"/>
                  <a:gd name="connsiteX379" fmla="*/ 1304927 w 3888921"/>
                  <a:gd name="connsiteY379" fmla="*/ 582384 h 582384"/>
                  <a:gd name="connsiteX380" fmla="*/ 1275471 w 3888921"/>
                  <a:gd name="connsiteY380" fmla="*/ 582384 h 582384"/>
                  <a:gd name="connsiteX381" fmla="*/ 1267054 w 3888921"/>
                  <a:gd name="connsiteY381" fmla="*/ 582384 h 582384"/>
                  <a:gd name="connsiteX382" fmla="*/ 1252135 w 3888921"/>
                  <a:gd name="connsiteY382" fmla="*/ 582384 h 582384"/>
                  <a:gd name="connsiteX383" fmla="*/ 1236443 w 3888921"/>
                  <a:gd name="connsiteY383" fmla="*/ 582384 h 582384"/>
                  <a:gd name="connsiteX384" fmla="*/ 1226132 w 3888921"/>
                  <a:gd name="connsiteY384" fmla="*/ 582384 h 582384"/>
                  <a:gd name="connsiteX385" fmla="*/ 1206987 w 3888921"/>
                  <a:gd name="connsiteY385" fmla="*/ 582384 h 582384"/>
                  <a:gd name="connsiteX386" fmla="*/ 1196676 w 3888921"/>
                  <a:gd name="connsiteY386" fmla="*/ 582384 h 582384"/>
                  <a:gd name="connsiteX387" fmla="*/ 1188259 w 3888921"/>
                  <a:gd name="connsiteY387" fmla="*/ 582384 h 582384"/>
                  <a:gd name="connsiteX388" fmla="*/ 1172567 w 3888921"/>
                  <a:gd name="connsiteY388" fmla="*/ 582384 h 582384"/>
                  <a:gd name="connsiteX389" fmla="*/ 1157648 w 3888921"/>
                  <a:gd name="connsiteY389" fmla="*/ 582384 h 582384"/>
                  <a:gd name="connsiteX390" fmla="*/ 1143111 w 3888921"/>
                  <a:gd name="connsiteY390" fmla="*/ 582384 h 582384"/>
                  <a:gd name="connsiteX391" fmla="*/ 1137676 w 3888921"/>
                  <a:gd name="connsiteY391" fmla="*/ 582384 h 582384"/>
                  <a:gd name="connsiteX392" fmla="*/ 1128192 w 3888921"/>
                  <a:gd name="connsiteY392" fmla="*/ 582384 h 582384"/>
                  <a:gd name="connsiteX393" fmla="*/ 1108221 w 3888921"/>
                  <a:gd name="connsiteY393" fmla="*/ 582384 h 582384"/>
                  <a:gd name="connsiteX394" fmla="*/ 1093772 w 3888921"/>
                  <a:gd name="connsiteY394" fmla="*/ 582384 h 582384"/>
                  <a:gd name="connsiteX395" fmla="*/ 1069192 w 3888921"/>
                  <a:gd name="connsiteY395" fmla="*/ 582384 h 582384"/>
                  <a:gd name="connsiteX396" fmla="*/ 1064316 w 3888921"/>
                  <a:gd name="connsiteY396" fmla="*/ 582384 h 582384"/>
                  <a:gd name="connsiteX397" fmla="*/ 1058882 w 3888921"/>
                  <a:gd name="connsiteY397" fmla="*/ 582384 h 582384"/>
                  <a:gd name="connsiteX398" fmla="*/ 1039737 w 3888921"/>
                  <a:gd name="connsiteY398" fmla="*/ 582384 h 582384"/>
                  <a:gd name="connsiteX399" fmla="*/ 1029426 w 3888921"/>
                  <a:gd name="connsiteY399" fmla="*/ 582384 h 582384"/>
                  <a:gd name="connsiteX400" fmla="*/ 1013733 w 3888921"/>
                  <a:gd name="connsiteY400" fmla="*/ 582384 h 582384"/>
                  <a:gd name="connsiteX401" fmla="*/ 1005316 w 3888921"/>
                  <a:gd name="connsiteY401" fmla="*/ 582384 h 582384"/>
                  <a:gd name="connsiteX402" fmla="*/ 990398 w 3888921"/>
                  <a:gd name="connsiteY402" fmla="*/ 582384 h 582384"/>
                  <a:gd name="connsiteX403" fmla="*/ 975861 w 3888921"/>
                  <a:gd name="connsiteY403" fmla="*/ 582384 h 582384"/>
                  <a:gd name="connsiteX404" fmla="*/ 960942 w 3888921"/>
                  <a:gd name="connsiteY404" fmla="*/ 582384 h 582384"/>
                  <a:gd name="connsiteX405" fmla="*/ 945249 w 3888921"/>
                  <a:gd name="connsiteY405" fmla="*/ 582384 h 582384"/>
                  <a:gd name="connsiteX406" fmla="*/ 934938 w 3888921"/>
                  <a:gd name="connsiteY406" fmla="*/ 582384 h 582384"/>
                  <a:gd name="connsiteX407" fmla="*/ 926522 w 3888921"/>
                  <a:gd name="connsiteY407" fmla="*/ 582384 h 582384"/>
                  <a:gd name="connsiteX408" fmla="*/ 897066 w 3888921"/>
                  <a:gd name="connsiteY408" fmla="*/ 582384 h 582384"/>
                  <a:gd name="connsiteX409" fmla="*/ 881373 w 3888921"/>
                  <a:gd name="connsiteY409" fmla="*/ 582384 h 582384"/>
                  <a:gd name="connsiteX410" fmla="*/ 866455 w 3888921"/>
                  <a:gd name="connsiteY410" fmla="*/ 582384 h 582384"/>
                  <a:gd name="connsiteX411" fmla="*/ 846483 w 3888921"/>
                  <a:gd name="connsiteY411" fmla="*/ 582384 h 582384"/>
                  <a:gd name="connsiteX412" fmla="*/ 802579 w 3888921"/>
                  <a:gd name="connsiteY412" fmla="*/ 582384 h 582384"/>
                  <a:gd name="connsiteX413" fmla="*/ 777999 w 3888921"/>
                  <a:gd name="connsiteY413" fmla="*/ 582384 h 582384"/>
                  <a:gd name="connsiteX414" fmla="*/ 767688 w 3888921"/>
                  <a:gd name="connsiteY414" fmla="*/ 582384 h 582384"/>
                  <a:gd name="connsiteX415" fmla="*/ 714123 w 3888921"/>
                  <a:gd name="connsiteY415" fmla="*/ 582384 h 582384"/>
                  <a:gd name="connsiteX416" fmla="*/ 699204 w 3888921"/>
                  <a:gd name="connsiteY416" fmla="*/ 582384 h 582384"/>
                  <a:gd name="connsiteX417" fmla="*/ 669599 w 3888921"/>
                  <a:gd name="connsiteY417" fmla="*/ 582384 h 582384"/>
                  <a:gd name="connsiteX418" fmla="*/ 635328 w 3888921"/>
                  <a:gd name="connsiteY418" fmla="*/ 582384 h 582384"/>
                  <a:gd name="connsiteX419" fmla="*/ 601115 w 3888921"/>
                  <a:gd name="connsiteY419" fmla="*/ 582384 h 582384"/>
                  <a:gd name="connsiteX420" fmla="*/ 590804 w 3888921"/>
                  <a:gd name="connsiteY420" fmla="*/ 582384 h 582384"/>
                  <a:gd name="connsiteX421" fmla="*/ 537239 w 3888921"/>
                  <a:gd name="connsiteY421" fmla="*/ 582384 h 582384"/>
                  <a:gd name="connsiteX422" fmla="*/ 522320 w 3888921"/>
                  <a:gd name="connsiteY422" fmla="*/ 582384 h 582384"/>
                  <a:gd name="connsiteX423" fmla="*/ 502348 w 3888921"/>
                  <a:gd name="connsiteY423" fmla="*/ 582384 h 582384"/>
                  <a:gd name="connsiteX424" fmla="*/ 458444 w 3888921"/>
                  <a:gd name="connsiteY424" fmla="*/ 582384 h 582384"/>
                  <a:gd name="connsiteX425" fmla="*/ 433864 w 3888921"/>
                  <a:gd name="connsiteY425" fmla="*/ 582384 h 582384"/>
                  <a:gd name="connsiteX426" fmla="*/ 423554 w 3888921"/>
                  <a:gd name="connsiteY426" fmla="*/ 582384 h 582384"/>
                  <a:gd name="connsiteX427" fmla="*/ 378405 w 3888921"/>
                  <a:gd name="connsiteY427" fmla="*/ 582384 h 582384"/>
                  <a:gd name="connsiteX428" fmla="*/ 369989 w 3888921"/>
                  <a:gd name="connsiteY428" fmla="*/ 582384 h 582384"/>
                  <a:gd name="connsiteX429" fmla="*/ 355070 w 3888921"/>
                  <a:gd name="connsiteY429" fmla="*/ 582384 h 582384"/>
                  <a:gd name="connsiteX430" fmla="*/ 309921 w 3888921"/>
                  <a:gd name="connsiteY430" fmla="*/ 582384 h 582384"/>
                  <a:gd name="connsiteX431" fmla="*/ 299611 w 3888921"/>
                  <a:gd name="connsiteY431" fmla="*/ 582384 h 582384"/>
                  <a:gd name="connsiteX432" fmla="*/ 291194 w 3888921"/>
                  <a:gd name="connsiteY432" fmla="*/ 582384 h 582384"/>
                  <a:gd name="connsiteX433" fmla="*/ 246045 w 3888921"/>
                  <a:gd name="connsiteY433" fmla="*/ 582384 h 582384"/>
                  <a:gd name="connsiteX434" fmla="*/ 231126 w 3888921"/>
                  <a:gd name="connsiteY434" fmla="*/ 582384 h 582384"/>
                  <a:gd name="connsiteX435" fmla="*/ 211155 w 3888921"/>
                  <a:gd name="connsiteY435" fmla="*/ 582384 h 582384"/>
                  <a:gd name="connsiteX436" fmla="*/ 167250 w 3888921"/>
                  <a:gd name="connsiteY436" fmla="*/ 582384 h 582384"/>
                  <a:gd name="connsiteX437" fmla="*/ 142671 w 3888921"/>
                  <a:gd name="connsiteY437" fmla="*/ 582384 h 582384"/>
                  <a:gd name="connsiteX438" fmla="*/ 132360 w 3888921"/>
                  <a:gd name="connsiteY438" fmla="*/ 582384 h 582384"/>
                  <a:gd name="connsiteX439" fmla="*/ 78795 w 3888921"/>
                  <a:gd name="connsiteY439" fmla="*/ 582384 h 582384"/>
                  <a:gd name="connsiteX440" fmla="*/ 63876 w 3888921"/>
                  <a:gd name="connsiteY440" fmla="*/ 582384 h 582384"/>
                  <a:gd name="connsiteX441" fmla="*/ 0 w 3888921"/>
                  <a:gd name="connsiteY441" fmla="*/ 582384 h 58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</a:cxnLst>
                <a:rect l="l" t="t" r="r" b="b"/>
                <a:pathLst>
                  <a:path w="3888921" h="582384">
                    <a:moveTo>
                      <a:pt x="145596" y="0"/>
                    </a:moveTo>
                    <a:lnTo>
                      <a:pt x="209472" y="0"/>
                    </a:lnTo>
                    <a:lnTo>
                      <a:pt x="224391" y="0"/>
                    </a:lnTo>
                    <a:lnTo>
                      <a:pt x="277956" y="0"/>
                    </a:lnTo>
                    <a:lnTo>
                      <a:pt x="288267" y="0"/>
                    </a:lnTo>
                    <a:lnTo>
                      <a:pt x="312846" y="0"/>
                    </a:lnTo>
                    <a:lnTo>
                      <a:pt x="356751" y="0"/>
                    </a:lnTo>
                    <a:lnTo>
                      <a:pt x="376723" y="0"/>
                    </a:lnTo>
                    <a:lnTo>
                      <a:pt x="391641" y="0"/>
                    </a:lnTo>
                    <a:lnTo>
                      <a:pt x="436790" y="0"/>
                    </a:lnTo>
                    <a:lnTo>
                      <a:pt x="445206" y="0"/>
                    </a:lnTo>
                    <a:lnTo>
                      <a:pt x="455517" y="0"/>
                    </a:lnTo>
                    <a:lnTo>
                      <a:pt x="500666" y="0"/>
                    </a:lnTo>
                    <a:lnTo>
                      <a:pt x="515584" y="0"/>
                    </a:lnTo>
                    <a:lnTo>
                      <a:pt x="524001" y="0"/>
                    </a:lnTo>
                    <a:lnTo>
                      <a:pt x="569150" y="0"/>
                    </a:lnTo>
                    <a:lnTo>
                      <a:pt x="579460" y="0"/>
                    </a:lnTo>
                    <a:lnTo>
                      <a:pt x="604040" y="0"/>
                    </a:lnTo>
                    <a:lnTo>
                      <a:pt x="647944" y="0"/>
                    </a:lnTo>
                    <a:lnTo>
                      <a:pt x="667916" y="0"/>
                    </a:lnTo>
                    <a:lnTo>
                      <a:pt x="682835" y="0"/>
                    </a:lnTo>
                    <a:lnTo>
                      <a:pt x="736400" y="0"/>
                    </a:lnTo>
                    <a:lnTo>
                      <a:pt x="746711" y="0"/>
                    </a:lnTo>
                    <a:lnTo>
                      <a:pt x="780924" y="0"/>
                    </a:lnTo>
                    <a:lnTo>
                      <a:pt x="815195" y="0"/>
                    </a:lnTo>
                    <a:lnTo>
                      <a:pt x="844800" y="0"/>
                    </a:lnTo>
                    <a:lnTo>
                      <a:pt x="859719" y="0"/>
                    </a:lnTo>
                    <a:lnTo>
                      <a:pt x="913284" y="0"/>
                    </a:lnTo>
                    <a:lnTo>
                      <a:pt x="923595" y="0"/>
                    </a:lnTo>
                    <a:lnTo>
                      <a:pt x="948174" y="0"/>
                    </a:lnTo>
                    <a:lnTo>
                      <a:pt x="992079" y="0"/>
                    </a:lnTo>
                    <a:lnTo>
                      <a:pt x="1012050" y="0"/>
                    </a:lnTo>
                    <a:lnTo>
                      <a:pt x="1026969" y="0"/>
                    </a:lnTo>
                    <a:lnTo>
                      <a:pt x="1042662" y="0"/>
                    </a:lnTo>
                    <a:lnTo>
                      <a:pt x="1072118" y="0"/>
                    </a:lnTo>
                    <a:lnTo>
                      <a:pt x="1080534" y="0"/>
                    </a:lnTo>
                    <a:lnTo>
                      <a:pt x="1090845" y="0"/>
                    </a:lnTo>
                    <a:lnTo>
                      <a:pt x="1106538" y="0"/>
                    </a:lnTo>
                    <a:lnTo>
                      <a:pt x="1121457" y="0"/>
                    </a:lnTo>
                    <a:lnTo>
                      <a:pt x="1135994" y="0"/>
                    </a:lnTo>
                    <a:lnTo>
                      <a:pt x="1150912" y="0"/>
                    </a:lnTo>
                    <a:lnTo>
                      <a:pt x="1159329" y="0"/>
                    </a:lnTo>
                    <a:lnTo>
                      <a:pt x="1175022" y="0"/>
                    </a:lnTo>
                    <a:lnTo>
                      <a:pt x="1185333" y="0"/>
                    </a:lnTo>
                    <a:lnTo>
                      <a:pt x="1204478" y="0"/>
                    </a:lnTo>
                    <a:lnTo>
                      <a:pt x="1209912" y="0"/>
                    </a:lnTo>
                    <a:lnTo>
                      <a:pt x="1214789" y="0"/>
                    </a:lnTo>
                    <a:lnTo>
                      <a:pt x="1239368" y="0"/>
                    </a:lnTo>
                    <a:lnTo>
                      <a:pt x="1253817" y="0"/>
                    </a:lnTo>
                    <a:lnTo>
                      <a:pt x="1273788" y="0"/>
                    </a:lnTo>
                    <a:lnTo>
                      <a:pt x="1283272" y="0"/>
                    </a:lnTo>
                    <a:lnTo>
                      <a:pt x="1288707" y="0"/>
                    </a:lnTo>
                    <a:lnTo>
                      <a:pt x="1303244" y="0"/>
                    </a:lnTo>
                    <a:lnTo>
                      <a:pt x="1318163" y="0"/>
                    </a:lnTo>
                    <a:lnTo>
                      <a:pt x="1333856" y="0"/>
                    </a:lnTo>
                    <a:lnTo>
                      <a:pt x="1342272" y="0"/>
                    </a:lnTo>
                    <a:lnTo>
                      <a:pt x="1352583" y="0"/>
                    </a:lnTo>
                    <a:lnTo>
                      <a:pt x="1371728" y="0"/>
                    </a:lnTo>
                    <a:lnTo>
                      <a:pt x="1382039" y="0"/>
                    </a:lnTo>
                    <a:lnTo>
                      <a:pt x="1397732" y="0"/>
                    </a:lnTo>
                    <a:lnTo>
                      <a:pt x="1412650" y="0"/>
                    </a:lnTo>
                    <a:lnTo>
                      <a:pt x="1421067" y="0"/>
                    </a:lnTo>
                    <a:lnTo>
                      <a:pt x="1450523" y="0"/>
                    </a:lnTo>
                    <a:lnTo>
                      <a:pt x="1466215" y="0"/>
                    </a:lnTo>
                    <a:lnTo>
                      <a:pt x="1476526" y="0"/>
                    </a:lnTo>
                    <a:lnTo>
                      <a:pt x="1501106" y="0"/>
                    </a:lnTo>
                    <a:lnTo>
                      <a:pt x="1545010" y="0"/>
                    </a:lnTo>
                    <a:lnTo>
                      <a:pt x="1564982" y="0"/>
                    </a:lnTo>
                    <a:lnTo>
                      <a:pt x="1579901" y="0"/>
                    </a:lnTo>
                    <a:lnTo>
                      <a:pt x="1633466" y="0"/>
                    </a:lnTo>
                    <a:lnTo>
                      <a:pt x="1643777" y="0"/>
                    </a:lnTo>
                    <a:lnTo>
                      <a:pt x="1677990" y="0"/>
                    </a:lnTo>
                    <a:lnTo>
                      <a:pt x="1712261" y="0"/>
                    </a:lnTo>
                    <a:lnTo>
                      <a:pt x="1741866" y="0"/>
                    </a:lnTo>
                    <a:lnTo>
                      <a:pt x="1756785" y="0"/>
                    </a:lnTo>
                    <a:lnTo>
                      <a:pt x="1810350" y="0"/>
                    </a:lnTo>
                    <a:lnTo>
                      <a:pt x="1820661" y="0"/>
                    </a:lnTo>
                    <a:lnTo>
                      <a:pt x="1845240" y="0"/>
                    </a:lnTo>
                    <a:lnTo>
                      <a:pt x="1889145" y="0"/>
                    </a:lnTo>
                    <a:lnTo>
                      <a:pt x="1909116" y="0"/>
                    </a:lnTo>
                    <a:lnTo>
                      <a:pt x="1924035" y="0"/>
                    </a:lnTo>
                    <a:lnTo>
                      <a:pt x="1969183" y="0"/>
                    </a:lnTo>
                    <a:lnTo>
                      <a:pt x="1977600" y="0"/>
                    </a:lnTo>
                    <a:lnTo>
                      <a:pt x="1987911" y="0"/>
                    </a:lnTo>
                    <a:lnTo>
                      <a:pt x="2033059" y="0"/>
                    </a:lnTo>
                    <a:lnTo>
                      <a:pt x="2047978" y="0"/>
                    </a:lnTo>
                    <a:lnTo>
                      <a:pt x="2056395" y="0"/>
                    </a:lnTo>
                    <a:lnTo>
                      <a:pt x="2078052" y="0"/>
                    </a:lnTo>
                    <a:lnTo>
                      <a:pt x="2101544" y="0"/>
                    </a:lnTo>
                    <a:lnTo>
                      <a:pt x="2111854" y="0"/>
                    </a:lnTo>
                    <a:lnTo>
                      <a:pt x="2136434" y="0"/>
                    </a:lnTo>
                    <a:lnTo>
                      <a:pt x="2141928" y="0"/>
                    </a:lnTo>
                    <a:lnTo>
                      <a:pt x="2156847" y="0"/>
                    </a:lnTo>
                    <a:lnTo>
                      <a:pt x="2180338" y="0"/>
                    </a:lnTo>
                    <a:lnTo>
                      <a:pt x="2200310" y="0"/>
                    </a:lnTo>
                    <a:lnTo>
                      <a:pt x="2210412" y="0"/>
                    </a:lnTo>
                    <a:lnTo>
                      <a:pt x="2215228" y="0"/>
                    </a:lnTo>
                    <a:lnTo>
                      <a:pt x="2220723" y="0"/>
                    </a:lnTo>
                    <a:lnTo>
                      <a:pt x="2245302" y="0"/>
                    </a:lnTo>
                    <a:lnTo>
                      <a:pt x="2268794" y="0"/>
                    </a:lnTo>
                    <a:lnTo>
                      <a:pt x="2279104" y="0"/>
                    </a:lnTo>
                    <a:lnTo>
                      <a:pt x="2289207" y="0"/>
                    </a:lnTo>
                    <a:lnTo>
                      <a:pt x="2309179" y="0"/>
                    </a:lnTo>
                    <a:lnTo>
                      <a:pt x="2324097" y="0"/>
                    </a:lnTo>
                    <a:lnTo>
                      <a:pt x="2347589" y="0"/>
                    </a:lnTo>
                    <a:lnTo>
                      <a:pt x="2369246" y="0"/>
                    </a:lnTo>
                    <a:lnTo>
                      <a:pt x="2377662" y="0"/>
                    </a:lnTo>
                    <a:lnTo>
                      <a:pt x="2387973" y="0"/>
                    </a:lnTo>
                    <a:lnTo>
                      <a:pt x="2433122" y="0"/>
                    </a:lnTo>
                    <a:lnTo>
                      <a:pt x="2448040" y="0"/>
                    </a:lnTo>
                    <a:lnTo>
                      <a:pt x="2456457" y="0"/>
                    </a:lnTo>
                    <a:lnTo>
                      <a:pt x="2501605" y="0"/>
                    </a:lnTo>
                    <a:lnTo>
                      <a:pt x="2511917" y="0"/>
                    </a:lnTo>
                    <a:lnTo>
                      <a:pt x="2536496" y="0"/>
                    </a:lnTo>
                    <a:lnTo>
                      <a:pt x="2580400" y="0"/>
                    </a:lnTo>
                    <a:lnTo>
                      <a:pt x="2600372" y="0"/>
                    </a:lnTo>
                    <a:lnTo>
                      <a:pt x="2615291" y="0"/>
                    </a:lnTo>
                    <a:lnTo>
                      <a:pt x="2668856" y="0"/>
                    </a:lnTo>
                    <a:lnTo>
                      <a:pt x="2679167" y="0"/>
                    </a:lnTo>
                    <a:lnTo>
                      <a:pt x="2713380" y="0"/>
                    </a:lnTo>
                    <a:lnTo>
                      <a:pt x="2747650" y="0"/>
                    </a:lnTo>
                    <a:lnTo>
                      <a:pt x="2777256" y="0"/>
                    </a:lnTo>
                    <a:lnTo>
                      <a:pt x="2792175" y="0"/>
                    </a:lnTo>
                    <a:lnTo>
                      <a:pt x="2845740" y="0"/>
                    </a:lnTo>
                    <a:lnTo>
                      <a:pt x="2856051" y="0"/>
                    </a:lnTo>
                    <a:lnTo>
                      <a:pt x="2858976" y="0"/>
                    </a:lnTo>
                    <a:lnTo>
                      <a:pt x="2880630" y="0"/>
                    </a:lnTo>
                    <a:lnTo>
                      <a:pt x="2922852" y="0"/>
                    </a:lnTo>
                    <a:lnTo>
                      <a:pt x="2924535" y="0"/>
                    </a:lnTo>
                    <a:lnTo>
                      <a:pt x="2937771" y="0"/>
                    </a:lnTo>
                    <a:lnTo>
                      <a:pt x="2944506" y="0"/>
                    </a:lnTo>
                    <a:lnTo>
                      <a:pt x="2959425" y="0"/>
                    </a:lnTo>
                    <a:lnTo>
                      <a:pt x="2975118" y="0"/>
                    </a:lnTo>
                    <a:lnTo>
                      <a:pt x="2991336" y="0"/>
                    </a:lnTo>
                    <a:lnTo>
                      <a:pt x="3001647" y="0"/>
                    </a:lnTo>
                    <a:lnTo>
                      <a:pt x="3004574" y="0"/>
                    </a:lnTo>
                    <a:lnTo>
                      <a:pt x="3012990" y="0"/>
                    </a:lnTo>
                    <a:lnTo>
                      <a:pt x="3023301" y="0"/>
                    </a:lnTo>
                    <a:lnTo>
                      <a:pt x="3026226" y="0"/>
                    </a:lnTo>
                    <a:lnTo>
                      <a:pt x="3038994" y="0"/>
                    </a:lnTo>
                    <a:lnTo>
                      <a:pt x="3053913" y="0"/>
                    </a:lnTo>
                    <a:lnTo>
                      <a:pt x="3068450" y="0"/>
                    </a:lnTo>
                    <a:lnTo>
                      <a:pt x="3070131" y="0"/>
                    </a:lnTo>
                    <a:lnTo>
                      <a:pt x="3083368" y="0"/>
                    </a:lnTo>
                    <a:lnTo>
                      <a:pt x="3090102" y="0"/>
                    </a:lnTo>
                    <a:lnTo>
                      <a:pt x="3091785" y="0"/>
                    </a:lnTo>
                    <a:lnTo>
                      <a:pt x="3105021" y="0"/>
                    </a:lnTo>
                    <a:lnTo>
                      <a:pt x="3107478" y="0"/>
                    </a:lnTo>
                    <a:lnTo>
                      <a:pt x="3117789" y="0"/>
                    </a:lnTo>
                    <a:lnTo>
                      <a:pt x="3136934" y="0"/>
                    </a:lnTo>
                    <a:lnTo>
                      <a:pt x="3142368" y="0"/>
                    </a:lnTo>
                    <a:lnTo>
                      <a:pt x="3147244" y="0"/>
                    </a:lnTo>
                    <a:lnTo>
                      <a:pt x="3150170" y="0"/>
                    </a:lnTo>
                    <a:lnTo>
                      <a:pt x="3158586" y="0"/>
                    </a:lnTo>
                    <a:lnTo>
                      <a:pt x="3168897" y="0"/>
                    </a:lnTo>
                    <a:lnTo>
                      <a:pt x="3171824" y="0"/>
                    </a:lnTo>
                    <a:lnTo>
                      <a:pt x="3186273" y="0"/>
                    </a:lnTo>
                    <a:lnTo>
                      <a:pt x="3206244" y="0"/>
                    </a:lnTo>
                    <a:lnTo>
                      <a:pt x="3214046" y="0"/>
                    </a:lnTo>
                    <a:lnTo>
                      <a:pt x="3215728" y="0"/>
                    </a:lnTo>
                    <a:lnTo>
                      <a:pt x="3221163" y="0"/>
                    </a:lnTo>
                    <a:lnTo>
                      <a:pt x="3228964" y="0"/>
                    </a:lnTo>
                    <a:lnTo>
                      <a:pt x="3235700" y="0"/>
                    </a:lnTo>
                    <a:lnTo>
                      <a:pt x="3237381" y="0"/>
                    </a:lnTo>
                    <a:lnTo>
                      <a:pt x="3250618" y="0"/>
                    </a:lnTo>
                    <a:lnTo>
                      <a:pt x="3266311" y="0"/>
                    </a:lnTo>
                    <a:lnTo>
                      <a:pt x="3274728" y="0"/>
                    </a:lnTo>
                    <a:lnTo>
                      <a:pt x="3282529" y="0"/>
                    </a:lnTo>
                    <a:lnTo>
                      <a:pt x="3285039" y="0"/>
                    </a:lnTo>
                    <a:lnTo>
                      <a:pt x="3292840" y="0"/>
                    </a:lnTo>
                    <a:lnTo>
                      <a:pt x="3304184" y="0"/>
                    </a:lnTo>
                    <a:lnTo>
                      <a:pt x="3314495" y="0"/>
                    </a:lnTo>
                    <a:lnTo>
                      <a:pt x="3317420" y="0"/>
                    </a:lnTo>
                    <a:lnTo>
                      <a:pt x="3330188" y="0"/>
                    </a:lnTo>
                    <a:lnTo>
                      <a:pt x="3345106" y="0"/>
                    </a:lnTo>
                    <a:lnTo>
                      <a:pt x="3353523" y="0"/>
                    </a:lnTo>
                    <a:lnTo>
                      <a:pt x="3361324" y="0"/>
                    </a:lnTo>
                    <a:lnTo>
                      <a:pt x="3381296" y="0"/>
                    </a:lnTo>
                    <a:lnTo>
                      <a:pt x="3382978" y="0"/>
                    </a:lnTo>
                    <a:lnTo>
                      <a:pt x="3396214" y="0"/>
                    </a:lnTo>
                    <a:lnTo>
                      <a:pt x="3398671" y="0"/>
                    </a:lnTo>
                    <a:lnTo>
                      <a:pt x="3408982" y="0"/>
                    </a:lnTo>
                    <a:lnTo>
                      <a:pt x="3433561" y="0"/>
                    </a:lnTo>
                    <a:lnTo>
                      <a:pt x="3449780" y="0"/>
                    </a:lnTo>
                    <a:lnTo>
                      <a:pt x="3460090" y="0"/>
                    </a:lnTo>
                    <a:lnTo>
                      <a:pt x="3477466" y="0"/>
                    </a:lnTo>
                    <a:lnTo>
                      <a:pt x="3494304" y="0"/>
                    </a:lnTo>
                    <a:lnTo>
                      <a:pt x="3497437" y="0"/>
                    </a:lnTo>
                    <a:lnTo>
                      <a:pt x="3512356" y="0"/>
                    </a:lnTo>
                    <a:lnTo>
                      <a:pt x="3528574" y="0"/>
                    </a:lnTo>
                    <a:lnTo>
                      <a:pt x="3558180" y="0"/>
                    </a:lnTo>
                    <a:lnTo>
                      <a:pt x="3565921" y="0"/>
                    </a:lnTo>
                    <a:lnTo>
                      <a:pt x="3573099" y="0"/>
                    </a:lnTo>
                    <a:lnTo>
                      <a:pt x="3576232" y="0"/>
                    </a:lnTo>
                    <a:lnTo>
                      <a:pt x="3610446" y="0"/>
                    </a:lnTo>
                    <a:lnTo>
                      <a:pt x="3626664" y="0"/>
                    </a:lnTo>
                    <a:lnTo>
                      <a:pt x="3636975" y="0"/>
                    </a:lnTo>
                    <a:lnTo>
                      <a:pt x="3644716" y="0"/>
                    </a:lnTo>
                    <a:lnTo>
                      <a:pt x="3661554" y="0"/>
                    </a:lnTo>
                    <a:lnTo>
                      <a:pt x="3674322" y="0"/>
                    </a:lnTo>
                    <a:lnTo>
                      <a:pt x="3689241" y="0"/>
                    </a:lnTo>
                    <a:lnTo>
                      <a:pt x="3705459" y="0"/>
                    </a:lnTo>
                    <a:lnTo>
                      <a:pt x="3725430" y="0"/>
                    </a:lnTo>
                    <a:lnTo>
                      <a:pt x="3740349" y="0"/>
                    </a:lnTo>
                    <a:lnTo>
                      <a:pt x="3742806" y="0"/>
                    </a:lnTo>
                    <a:lnTo>
                      <a:pt x="3753117" y="0"/>
                    </a:lnTo>
                    <a:lnTo>
                      <a:pt x="3756042" y="0"/>
                    </a:lnTo>
                    <a:lnTo>
                      <a:pt x="3777696" y="0"/>
                    </a:lnTo>
                    <a:lnTo>
                      <a:pt x="3785497" y="0"/>
                    </a:lnTo>
                    <a:lnTo>
                      <a:pt x="3793914" y="0"/>
                    </a:lnTo>
                    <a:lnTo>
                      <a:pt x="3804225" y="0"/>
                    </a:lnTo>
                    <a:lnTo>
                      <a:pt x="3819918" y="0"/>
                    </a:lnTo>
                    <a:lnTo>
                      <a:pt x="3821601" y="0"/>
                    </a:lnTo>
                    <a:lnTo>
                      <a:pt x="3834837" y="0"/>
                    </a:lnTo>
                    <a:lnTo>
                      <a:pt x="3841572" y="0"/>
                    </a:lnTo>
                    <a:lnTo>
                      <a:pt x="3849373" y="0"/>
                    </a:lnTo>
                    <a:lnTo>
                      <a:pt x="3856491" y="0"/>
                    </a:lnTo>
                    <a:lnTo>
                      <a:pt x="3864292" y="0"/>
                    </a:lnTo>
                    <a:lnTo>
                      <a:pt x="3872709" y="0"/>
                    </a:lnTo>
                    <a:lnTo>
                      <a:pt x="3888402" y="0"/>
                    </a:lnTo>
                    <a:lnTo>
                      <a:pt x="3888921" y="0"/>
                    </a:lnTo>
                    <a:lnTo>
                      <a:pt x="3743325" y="582384"/>
                    </a:lnTo>
                    <a:lnTo>
                      <a:pt x="3742806" y="582384"/>
                    </a:lnTo>
                    <a:lnTo>
                      <a:pt x="3727113" y="582384"/>
                    </a:lnTo>
                    <a:lnTo>
                      <a:pt x="3718696" y="582384"/>
                    </a:lnTo>
                    <a:lnTo>
                      <a:pt x="3710895" y="582384"/>
                    </a:lnTo>
                    <a:lnTo>
                      <a:pt x="3703777" y="582384"/>
                    </a:lnTo>
                    <a:lnTo>
                      <a:pt x="3695976" y="582384"/>
                    </a:lnTo>
                    <a:lnTo>
                      <a:pt x="3689241" y="582384"/>
                    </a:lnTo>
                    <a:lnTo>
                      <a:pt x="3676005" y="582384"/>
                    </a:lnTo>
                    <a:lnTo>
                      <a:pt x="3674322" y="582384"/>
                    </a:lnTo>
                    <a:lnTo>
                      <a:pt x="3658629" y="582384"/>
                    </a:lnTo>
                    <a:lnTo>
                      <a:pt x="3648318" y="582384"/>
                    </a:lnTo>
                    <a:lnTo>
                      <a:pt x="3639901" y="582384"/>
                    </a:lnTo>
                    <a:lnTo>
                      <a:pt x="3632100" y="582384"/>
                    </a:lnTo>
                    <a:lnTo>
                      <a:pt x="3610446" y="582384"/>
                    </a:lnTo>
                    <a:lnTo>
                      <a:pt x="3607521" y="582384"/>
                    </a:lnTo>
                    <a:lnTo>
                      <a:pt x="3597210" y="582384"/>
                    </a:lnTo>
                    <a:lnTo>
                      <a:pt x="3594753" y="582384"/>
                    </a:lnTo>
                    <a:lnTo>
                      <a:pt x="3579834" y="582384"/>
                    </a:lnTo>
                    <a:lnTo>
                      <a:pt x="3559863" y="582384"/>
                    </a:lnTo>
                    <a:lnTo>
                      <a:pt x="3543645" y="582384"/>
                    </a:lnTo>
                    <a:lnTo>
                      <a:pt x="3528726" y="582384"/>
                    </a:lnTo>
                    <a:lnTo>
                      <a:pt x="3515958" y="582384"/>
                    </a:lnTo>
                    <a:lnTo>
                      <a:pt x="3499120" y="582384"/>
                    </a:lnTo>
                    <a:lnTo>
                      <a:pt x="3491379" y="582384"/>
                    </a:lnTo>
                    <a:lnTo>
                      <a:pt x="3481068" y="582384"/>
                    </a:lnTo>
                    <a:lnTo>
                      <a:pt x="3464850" y="582384"/>
                    </a:lnTo>
                    <a:lnTo>
                      <a:pt x="3430636" y="582384"/>
                    </a:lnTo>
                    <a:lnTo>
                      <a:pt x="3427503" y="582384"/>
                    </a:lnTo>
                    <a:lnTo>
                      <a:pt x="3420325" y="582384"/>
                    </a:lnTo>
                    <a:lnTo>
                      <a:pt x="3412584" y="582384"/>
                    </a:lnTo>
                    <a:lnTo>
                      <a:pt x="3382978" y="582384"/>
                    </a:lnTo>
                    <a:lnTo>
                      <a:pt x="3366760" y="582384"/>
                    </a:lnTo>
                    <a:lnTo>
                      <a:pt x="3351842" y="582384"/>
                    </a:lnTo>
                    <a:lnTo>
                      <a:pt x="3348708" y="582384"/>
                    </a:lnTo>
                    <a:lnTo>
                      <a:pt x="3331870" y="582384"/>
                    </a:lnTo>
                    <a:lnTo>
                      <a:pt x="3314495" y="582384"/>
                    </a:lnTo>
                    <a:lnTo>
                      <a:pt x="3304184" y="582384"/>
                    </a:lnTo>
                    <a:lnTo>
                      <a:pt x="3287966" y="582384"/>
                    </a:lnTo>
                    <a:lnTo>
                      <a:pt x="3263386" y="582384"/>
                    </a:lnTo>
                    <a:lnTo>
                      <a:pt x="3253075" y="582384"/>
                    </a:lnTo>
                    <a:lnTo>
                      <a:pt x="3250618" y="582384"/>
                    </a:lnTo>
                    <a:lnTo>
                      <a:pt x="3237383" y="582384"/>
                    </a:lnTo>
                    <a:lnTo>
                      <a:pt x="3235700" y="582384"/>
                    </a:lnTo>
                    <a:lnTo>
                      <a:pt x="3215728" y="582384"/>
                    </a:lnTo>
                    <a:lnTo>
                      <a:pt x="3207927" y="582384"/>
                    </a:lnTo>
                    <a:lnTo>
                      <a:pt x="3199510" y="582384"/>
                    </a:lnTo>
                    <a:lnTo>
                      <a:pt x="3184592" y="582384"/>
                    </a:lnTo>
                    <a:lnTo>
                      <a:pt x="3171824" y="582384"/>
                    </a:lnTo>
                    <a:lnTo>
                      <a:pt x="3168898" y="582384"/>
                    </a:lnTo>
                    <a:lnTo>
                      <a:pt x="3158588" y="582384"/>
                    </a:lnTo>
                    <a:lnTo>
                      <a:pt x="3147244" y="582384"/>
                    </a:lnTo>
                    <a:lnTo>
                      <a:pt x="3139443" y="582384"/>
                    </a:lnTo>
                    <a:lnTo>
                      <a:pt x="3136934" y="582384"/>
                    </a:lnTo>
                    <a:lnTo>
                      <a:pt x="3129132" y="582384"/>
                    </a:lnTo>
                    <a:lnTo>
                      <a:pt x="3120716" y="582384"/>
                    </a:lnTo>
                    <a:lnTo>
                      <a:pt x="3105023" y="582384"/>
                    </a:lnTo>
                    <a:lnTo>
                      <a:pt x="3091785" y="582384"/>
                    </a:lnTo>
                    <a:lnTo>
                      <a:pt x="3090104" y="582384"/>
                    </a:lnTo>
                    <a:lnTo>
                      <a:pt x="3083368" y="582384"/>
                    </a:lnTo>
                    <a:lnTo>
                      <a:pt x="3075567" y="582384"/>
                    </a:lnTo>
                    <a:lnTo>
                      <a:pt x="3070132" y="582384"/>
                    </a:lnTo>
                    <a:lnTo>
                      <a:pt x="3068450" y="582384"/>
                    </a:lnTo>
                    <a:lnTo>
                      <a:pt x="3060648" y="582384"/>
                    </a:lnTo>
                    <a:lnTo>
                      <a:pt x="3040677" y="582384"/>
                    </a:lnTo>
                    <a:lnTo>
                      <a:pt x="3026228" y="582384"/>
                    </a:lnTo>
                    <a:lnTo>
                      <a:pt x="3023301" y="582384"/>
                    </a:lnTo>
                    <a:lnTo>
                      <a:pt x="3012990" y="582384"/>
                    </a:lnTo>
                    <a:lnTo>
                      <a:pt x="3004574" y="582384"/>
                    </a:lnTo>
                    <a:lnTo>
                      <a:pt x="3001648" y="582384"/>
                    </a:lnTo>
                    <a:lnTo>
                      <a:pt x="2996772" y="582384"/>
                    </a:lnTo>
                    <a:lnTo>
                      <a:pt x="2991338" y="582384"/>
                    </a:lnTo>
                    <a:lnTo>
                      <a:pt x="2972193" y="582384"/>
                    </a:lnTo>
                    <a:lnTo>
                      <a:pt x="2961882" y="582384"/>
                    </a:lnTo>
                    <a:lnTo>
                      <a:pt x="2959425" y="582384"/>
                    </a:lnTo>
                    <a:lnTo>
                      <a:pt x="2946189" y="582384"/>
                    </a:lnTo>
                    <a:lnTo>
                      <a:pt x="2944506" y="582384"/>
                    </a:lnTo>
                    <a:lnTo>
                      <a:pt x="2937772" y="582384"/>
                    </a:lnTo>
                    <a:lnTo>
                      <a:pt x="2924535" y="582384"/>
                    </a:lnTo>
                    <a:lnTo>
                      <a:pt x="2922853" y="582384"/>
                    </a:lnTo>
                    <a:lnTo>
                      <a:pt x="2908317" y="582384"/>
                    </a:lnTo>
                    <a:lnTo>
                      <a:pt x="2893398" y="582384"/>
                    </a:lnTo>
                    <a:lnTo>
                      <a:pt x="2880630" y="582384"/>
                    </a:lnTo>
                    <a:lnTo>
                      <a:pt x="2877705" y="582384"/>
                    </a:lnTo>
                    <a:lnTo>
                      <a:pt x="2867394" y="582384"/>
                    </a:lnTo>
                    <a:lnTo>
                      <a:pt x="2858977" y="582384"/>
                    </a:lnTo>
                    <a:lnTo>
                      <a:pt x="2856051" y="582384"/>
                    </a:lnTo>
                    <a:lnTo>
                      <a:pt x="2845740" y="582384"/>
                    </a:lnTo>
                    <a:lnTo>
                      <a:pt x="2829522" y="582384"/>
                    </a:lnTo>
                    <a:lnTo>
                      <a:pt x="2813829" y="582384"/>
                    </a:lnTo>
                    <a:lnTo>
                      <a:pt x="2798910" y="582384"/>
                    </a:lnTo>
                    <a:lnTo>
                      <a:pt x="2792175" y="582384"/>
                    </a:lnTo>
                    <a:lnTo>
                      <a:pt x="2778939" y="582384"/>
                    </a:lnTo>
                    <a:lnTo>
                      <a:pt x="2777256" y="582384"/>
                    </a:lnTo>
                    <a:lnTo>
                      <a:pt x="2735034" y="582384"/>
                    </a:lnTo>
                    <a:lnTo>
                      <a:pt x="2713380" y="582384"/>
                    </a:lnTo>
                    <a:lnTo>
                      <a:pt x="2710455" y="582384"/>
                    </a:lnTo>
                    <a:lnTo>
                      <a:pt x="2700144" y="582384"/>
                    </a:lnTo>
                    <a:lnTo>
                      <a:pt x="2646579" y="582384"/>
                    </a:lnTo>
                    <a:lnTo>
                      <a:pt x="2631660" y="582384"/>
                    </a:lnTo>
                    <a:lnTo>
                      <a:pt x="2602055" y="582384"/>
                    </a:lnTo>
                    <a:lnTo>
                      <a:pt x="2567784" y="582384"/>
                    </a:lnTo>
                    <a:lnTo>
                      <a:pt x="2533571" y="582384"/>
                    </a:lnTo>
                    <a:lnTo>
                      <a:pt x="2523260" y="582384"/>
                    </a:lnTo>
                    <a:lnTo>
                      <a:pt x="2469695" y="582384"/>
                    </a:lnTo>
                    <a:lnTo>
                      <a:pt x="2454776" y="582384"/>
                    </a:lnTo>
                    <a:lnTo>
                      <a:pt x="2434804" y="582384"/>
                    </a:lnTo>
                    <a:lnTo>
                      <a:pt x="2390900" y="582384"/>
                    </a:lnTo>
                    <a:lnTo>
                      <a:pt x="2366320" y="582384"/>
                    </a:lnTo>
                    <a:lnTo>
                      <a:pt x="2356010" y="582384"/>
                    </a:lnTo>
                    <a:lnTo>
                      <a:pt x="2310861" y="582384"/>
                    </a:lnTo>
                    <a:lnTo>
                      <a:pt x="2302444" y="582384"/>
                    </a:lnTo>
                    <a:lnTo>
                      <a:pt x="2287526" y="582384"/>
                    </a:lnTo>
                    <a:lnTo>
                      <a:pt x="2242377" y="582384"/>
                    </a:lnTo>
                    <a:lnTo>
                      <a:pt x="2232066" y="582384"/>
                    </a:lnTo>
                    <a:lnTo>
                      <a:pt x="2223650" y="582384"/>
                    </a:lnTo>
                    <a:lnTo>
                      <a:pt x="2201992" y="582384"/>
                    </a:lnTo>
                    <a:lnTo>
                      <a:pt x="2178501" y="582384"/>
                    </a:lnTo>
                    <a:lnTo>
                      <a:pt x="2163583" y="582384"/>
                    </a:lnTo>
                    <a:lnTo>
                      <a:pt x="2143611" y="582384"/>
                    </a:lnTo>
                    <a:lnTo>
                      <a:pt x="2133509" y="582384"/>
                    </a:lnTo>
                    <a:lnTo>
                      <a:pt x="2123198" y="582384"/>
                    </a:lnTo>
                    <a:lnTo>
                      <a:pt x="2099706" y="582384"/>
                    </a:lnTo>
                    <a:lnTo>
                      <a:pt x="2075127" y="582384"/>
                    </a:lnTo>
                    <a:lnTo>
                      <a:pt x="2069633" y="582384"/>
                    </a:lnTo>
                    <a:lnTo>
                      <a:pt x="2064816" y="582384"/>
                    </a:lnTo>
                    <a:lnTo>
                      <a:pt x="2054714" y="582384"/>
                    </a:lnTo>
                    <a:lnTo>
                      <a:pt x="2034742" y="582384"/>
                    </a:lnTo>
                    <a:lnTo>
                      <a:pt x="2011251" y="582384"/>
                    </a:lnTo>
                    <a:lnTo>
                      <a:pt x="1996332" y="582384"/>
                    </a:lnTo>
                    <a:lnTo>
                      <a:pt x="1990838" y="582384"/>
                    </a:lnTo>
                    <a:lnTo>
                      <a:pt x="1966258" y="582384"/>
                    </a:lnTo>
                    <a:lnTo>
                      <a:pt x="1955948" y="582384"/>
                    </a:lnTo>
                    <a:lnTo>
                      <a:pt x="1932456" y="582384"/>
                    </a:lnTo>
                    <a:lnTo>
                      <a:pt x="1910799" y="582384"/>
                    </a:lnTo>
                    <a:lnTo>
                      <a:pt x="1902382" y="582384"/>
                    </a:lnTo>
                    <a:lnTo>
                      <a:pt x="1887464" y="582384"/>
                    </a:lnTo>
                    <a:lnTo>
                      <a:pt x="1842315" y="582384"/>
                    </a:lnTo>
                    <a:lnTo>
                      <a:pt x="1832004" y="582384"/>
                    </a:lnTo>
                    <a:lnTo>
                      <a:pt x="1823588" y="582384"/>
                    </a:lnTo>
                    <a:lnTo>
                      <a:pt x="1778439" y="582384"/>
                    </a:lnTo>
                    <a:lnTo>
                      <a:pt x="1763520" y="582384"/>
                    </a:lnTo>
                    <a:lnTo>
                      <a:pt x="1743549" y="582384"/>
                    </a:lnTo>
                    <a:lnTo>
                      <a:pt x="1699644" y="582384"/>
                    </a:lnTo>
                    <a:lnTo>
                      <a:pt x="1675065" y="582384"/>
                    </a:lnTo>
                    <a:lnTo>
                      <a:pt x="1664754" y="582384"/>
                    </a:lnTo>
                    <a:lnTo>
                      <a:pt x="1611189" y="582384"/>
                    </a:lnTo>
                    <a:lnTo>
                      <a:pt x="1596270" y="582384"/>
                    </a:lnTo>
                    <a:lnTo>
                      <a:pt x="1566665" y="582384"/>
                    </a:lnTo>
                    <a:lnTo>
                      <a:pt x="1532394" y="582384"/>
                    </a:lnTo>
                    <a:lnTo>
                      <a:pt x="1498181" y="582384"/>
                    </a:lnTo>
                    <a:lnTo>
                      <a:pt x="1487870" y="582384"/>
                    </a:lnTo>
                    <a:lnTo>
                      <a:pt x="1434304" y="582384"/>
                    </a:lnTo>
                    <a:lnTo>
                      <a:pt x="1419386" y="582384"/>
                    </a:lnTo>
                    <a:lnTo>
                      <a:pt x="1399414" y="582384"/>
                    </a:lnTo>
                    <a:lnTo>
                      <a:pt x="1355510" y="582384"/>
                    </a:lnTo>
                    <a:lnTo>
                      <a:pt x="1330930" y="582384"/>
                    </a:lnTo>
                    <a:lnTo>
                      <a:pt x="1320620" y="582384"/>
                    </a:lnTo>
                    <a:lnTo>
                      <a:pt x="1304927" y="582384"/>
                    </a:lnTo>
                    <a:lnTo>
                      <a:pt x="1275471" y="582384"/>
                    </a:lnTo>
                    <a:lnTo>
                      <a:pt x="1267054" y="582384"/>
                    </a:lnTo>
                    <a:lnTo>
                      <a:pt x="1252135" y="582384"/>
                    </a:lnTo>
                    <a:lnTo>
                      <a:pt x="1236443" y="582384"/>
                    </a:lnTo>
                    <a:lnTo>
                      <a:pt x="1226132" y="582384"/>
                    </a:lnTo>
                    <a:lnTo>
                      <a:pt x="1206987" y="582384"/>
                    </a:lnTo>
                    <a:lnTo>
                      <a:pt x="1196676" y="582384"/>
                    </a:lnTo>
                    <a:lnTo>
                      <a:pt x="1188259" y="582384"/>
                    </a:lnTo>
                    <a:lnTo>
                      <a:pt x="1172567" y="582384"/>
                    </a:lnTo>
                    <a:lnTo>
                      <a:pt x="1157648" y="582384"/>
                    </a:lnTo>
                    <a:lnTo>
                      <a:pt x="1143111" y="582384"/>
                    </a:lnTo>
                    <a:lnTo>
                      <a:pt x="1137676" y="582384"/>
                    </a:lnTo>
                    <a:lnTo>
                      <a:pt x="1128192" y="582384"/>
                    </a:lnTo>
                    <a:lnTo>
                      <a:pt x="1108221" y="582384"/>
                    </a:lnTo>
                    <a:lnTo>
                      <a:pt x="1093772" y="582384"/>
                    </a:lnTo>
                    <a:lnTo>
                      <a:pt x="1069192" y="582384"/>
                    </a:lnTo>
                    <a:lnTo>
                      <a:pt x="1064316" y="582384"/>
                    </a:lnTo>
                    <a:lnTo>
                      <a:pt x="1058882" y="582384"/>
                    </a:lnTo>
                    <a:lnTo>
                      <a:pt x="1039737" y="582384"/>
                    </a:lnTo>
                    <a:lnTo>
                      <a:pt x="1029426" y="582384"/>
                    </a:lnTo>
                    <a:lnTo>
                      <a:pt x="1013733" y="582384"/>
                    </a:lnTo>
                    <a:lnTo>
                      <a:pt x="1005316" y="582384"/>
                    </a:lnTo>
                    <a:lnTo>
                      <a:pt x="990398" y="582384"/>
                    </a:lnTo>
                    <a:lnTo>
                      <a:pt x="975861" y="582384"/>
                    </a:lnTo>
                    <a:lnTo>
                      <a:pt x="960942" y="582384"/>
                    </a:lnTo>
                    <a:lnTo>
                      <a:pt x="945249" y="582384"/>
                    </a:lnTo>
                    <a:lnTo>
                      <a:pt x="934938" y="582384"/>
                    </a:lnTo>
                    <a:lnTo>
                      <a:pt x="926522" y="582384"/>
                    </a:lnTo>
                    <a:lnTo>
                      <a:pt x="897066" y="582384"/>
                    </a:lnTo>
                    <a:lnTo>
                      <a:pt x="881373" y="582384"/>
                    </a:lnTo>
                    <a:lnTo>
                      <a:pt x="866455" y="582384"/>
                    </a:lnTo>
                    <a:lnTo>
                      <a:pt x="846483" y="582384"/>
                    </a:lnTo>
                    <a:lnTo>
                      <a:pt x="802579" y="582384"/>
                    </a:lnTo>
                    <a:lnTo>
                      <a:pt x="777999" y="582384"/>
                    </a:lnTo>
                    <a:lnTo>
                      <a:pt x="767688" y="582384"/>
                    </a:lnTo>
                    <a:lnTo>
                      <a:pt x="714123" y="582384"/>
                    </a:lnTo>
                    <a:lnTo>
                      <a:pt x="699204" y="582384"/>
                    </a:lnTo>
                    <a:lnTo>
                      <a:pt x="669599" y="582384"/>
                    </a:lnTo>
                    <a:lnTo>
                      <a:pt x="635328" y="582384"/>
                    </a:lnTo>
                    <a:lnTo>
                      <a:pt x="601115" y="582384"/>
                    </a:lnTo>
                    <a:lnTo>
                      <a:pt x="590804" y="582384"/>
                    </a:lnTo>
                    <a:lnTo>
                      <a:pt x="537239" y="582384"/>
                    </a:lnTo>
                    <a:lnTo>
                      <a:pt x="522320" y="582384"/>
                    </a:lnTo>
                    <a:lnTo>
                      <a:pt x="502348" y="582384"/>
                    </a:lnTo>
                    <a:lnTo>
                      <a:pt x="458444" y="582384"/>
                    </a:lnTo>
                    <a:lnTo>
                      <a:pt x="433864" y="582384"/>
                    </a:lnTo>
                    <a:lnTo>
                      <a:pt x="423554" y="582384"/>
                    </a:lnTo>
                    <a:lnTo>
                      <a:pt x="378405" y="582384"/>
                    </a:lnTo>
                    <a:lnTo>
                      <a:pt x="369989" y="582384"/>
                    </a:lnTo>
                    <a:lnTo>
                      <a:pt x="355070" y="582384"/>
                    </a:lnTo>
                    <a:lnTo>
                      <a:pt x="309921" y="582384"/>
                    </a:lnTo>
                    <a:lnTo>
                      <a:pt x="299611" y="582384"/>
                    </a:lnTo>
                    <a:lnTo>
                      <a:pt x="291194" y="582384"/>
                    </a:lnTo>
                    <a:lnTo>
                      <a:pt x="246045" y="582384"/>
                    </a:lnTo>
                    <a:lnTo>
                      <a:pt x="231126" y="582384"/>
                    </a:lnTo>
                    <a:lnTo>
                      <a:pt x="211155" y="582384"/>
                    </a:lnTo>
                    <a:lnTo>
                      <a:pt x="167250" y="582384"/>
                    </a:lnTo>
                    <a:lnTo>
                      <a:pt x="142671" y="582384"/>
                    </a:lnTo>
                    <a:lnTo>
                      <a:pt x="132360" y="582384"/>
                    </a:lnTo>
                    <a:lnTo>
                      <a:pt x="78795" y="582384"/>
                    </a:lnTo>
                    <a:lnTo>
                      <a:pt x="63876" y="582384"/>
                    </a:lnTo>
                    <a:lnTo>
                      <a:pt x="0" y="5823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806160" y="2046513"/>
                <a:ext cx="1417774" cy="723901"/>
                <a:chOff x="-391195" y="-1"/>
                <a:chExt cx="1697596" cy="866775"/>
              </a:xfrm>
            </p:grpSpPr>
            <p:sp>
              <p:nvSpPr>
                <p:cNvPr id="102" name="任意多边形 101"/>
                <p:cNvSpPr/>
                <p:nvPr/>
              </p:nvSpPr>
              <p:spPr>
                <a:xfrm>
                  <a:off x="238265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 102"/>
                <p:cNvSpPr/>
                <p:nvPr/>
              </p:nvSpPr>
              <p:spPr>
                <a:xfrm>
                  <a:off x="421807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605349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788891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972434" y="-1"/>
                  <a:ext cx="333967" cy="866775"/>
                </a:xfrm>
                <a:custGeom>
                  <a:avLst/>
                  <a:gdLst>
                    <a:gd name="connsiteX0" fmla="*/ 895550 w 1380209"/>
                    <a:gd name="connsiteY0" fmla="*/ 0 h 3582188"/>
                    <a:gd name="connsiteX1" fmla="*/ 1380209 w 1380209"/>
                    <a:gd name="connsiteY1" fmla="*/ 0 h 3582188"/>
                    <a:gd name="connsiteX2" fmla="*/ 484659 w 1380209"/>
                    <a:gd name="connsiteY2" fmla="*/ 3582188 h 3582188"/>
                    <a:gd name="connsiteX3" fmla="*/ 0 w 1380209"/>
                    <a:gd name="connsiteY3" fmla="*/ 3582188 h 3582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0209" h="3582188">
                      <a:moveTo>
                        <a:pt x="895550" y="0"/>
                      </a:moveTo>
                      <a:lnTo>
                        <a:pt x="1380209" y="0"/>
                      </a:lnTo>
                      <a:lnTo>
                        <a:pt x="484659" y="3582188"/>
                      </a:lnTo>
                      <a:lnTo>
                        <a:pt x="0" y="3582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-391195" y="-1"/>
                  <a:ext cx="779885" cy="866775"/>
                </a:xfrm>
                <a:custGeom>
                  <a:avLst/>
                  <a:gdLst>
                    <a:gd name="connsiteX0" fmla="*/ 167467 w 602715"/>
                    <a:gd name="connsiteY0" fmla="*/ 0 h 669866"/>
                    <a:gd name="connsiteX1" fmla="*/ 240938 w 602715"/>
                    <a:gd name="connsiteY1" fmla="*/ 0 h 669866"/>
                    <a:gd name="connsiteX2" fmla="*/ 258098 w 602715"/>
                    <a:gd name="connsiteY2" fmla="*/ 0 h 669866"/>
                    <a:gd name="connsiteX3" fmla="*/ 319710 w 602715"/>
                    <a:gd name="connsiteY3" fmla="*/ 0 h 669866"/>
                    <a:gd name="connsiteX4" fmla="*/ 331569 w 602715"/>
                    <a:gd name="connsiteY4" fmla="*/ 0 h 669866"/>
                    <a:gd name="connsiteX5" fmla="*/ 359841 w 602715"/>
                    <a:gd name="connsiteY5" fmla="*/ 0 h 669866"/>
                    <a:gd name="connsiteX6" fmla="*/ 410341 w 602715"/>
                    <a:gd name="connsiteY6" fmla="*/ 0 h 669866"/>
                    <a:gd name="connsiteX7" fmla="*/ 433312 w 602715"/>
                    <a:gd name="connsiteY7" fmla="*/ 0 h 669866"/>
                    <a:gd name="connsiteX8" fmla="*/ 450472 w 602715"/>
                    <a:gd name="connsiteY8" fmla="*/ 0 h 669866"/>
                    <a:gd name="connsiteX9" fmla="*/ 512084 w 602715"/>
                    <a:gd name="connsiteY9" fmla="*/ 0 h 669866"/>
                    <a:gd name="connsiteX10" fmla="*/ 523943 w 602715"/>
                    <a:gd name="connsiteY10" fmla="*/ 0 h 669866"/>
                    <a:gd name="connsiteX11" fmla="*/ 602715 w 602715"/>
                    <a:gd name="connsiteY11" fmla="*/ 0 h 669866"/>
                    <a:gd name="connsiteX12" fmla="*/ 435248 w 602715"/>
                    <a:gd name="connsiteY12" fmla="*/ 669866 h 669866"/>
                    <a:gd name="connsiteX13" fmla="*/ 356476 w 602715"/>
                    <a:gd name="connsiteY13" fmla="*/ 669866 h 669866"/>
                    <a:gd name="connsiteX14" fmla="*/ 344617 w 602715"/>
                    <a:gd name="connsiteY14" fmla="*/ 669866 h 669866"/>
                    <a:gd name="connsiteX15" fmla="*/ 283005 w 602715"/>
                    <a:gd name="connsiteY15" fmla="*/ 669866 h 669866"/>
                    <a:gd name="connsiteX16" fmla="*/ 265845 w 602715"/>
                    <a:gd name="connsiteY16" fmla="*/ 669866 h 669866"/>
                    <a:gd name="connsiteX17" fmla="*/ 242874 w 602715"/>
                    <a:gd name="connsiteY17" fmla="*/ 669866 h 669866"/>
                    <a:gd name="connsiteX18" fmla="*/ 192374 w 602715"/>
                    <a:gd name="connsiteY18" fmla="*/ 669866 h 669866"/>
                    <a:gd name="connsiteX19" fmla="*/ 164102 w 602715"/>
                    <a:gd name="connsiteY19" fmla="*/ 669866 h 669866"/>
                    <a:gd name="connsiteX20" fmla="*/ 152243 w 602715"/>
                    <a:gd name="connsiteY20" fmla="*/ 669866 h 669866"/>
                    <a:gd name="connsiteX21" fmla="*/ 90631 w 602715"/>
                    <a:gd name="connsiteY21" fmla="*/ 669866 h 669866"/>
                    <a:gd name="connsiteX22" fmla="*/ 73471 w 602715"/>
                    <a:gd name="connsiteY22" fmla="*/ 669866 h 669866"/>
                    <a:gd name="connsiteX23" fmla="*/ 0 w 602715"/>
                    <a:gd name="connsiteY23" fmla="*/ 669866 h 66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02715" h="669866">
                      <a:moveTo>
                        <a:pt x="167467" y="0"/>
                      </a:moveTo>
                      <a:lnTo>
                        <a:pt x="240938" y="0"/>
                      </a:lnTo>
                      <a:lnTo>
                        <a:pt x="258098" y="0"/>
                      </a:lnTo>
                      <a:lnTo>
                        <a:pt x="319710" y="0"/>
                      </a:lnTo>
                      <a:lnTo>
                        <a:pt x="331569" y="0"/>
                      </a:lnTo>
                      <a:lnTo>
                        <a:pt x="359841" y="0"/>
                      </a:lnTo>
                      <a:lnTo>
                        <a:pt x="410341" y="0"/>
                      </a:lnTo>
                      <a:lnTo>
                        <a:pt x="433312" y="0"/>
                      </a:lnTo>
                      <a:lnTo>
                        <a:pt x="450472" y="0"/>
                      </a:lnTo>
                      <a:lnTo>
                        <a:pt x="512084" y="0"/>
                      </a:lnTo>
                      <a:lnTo>
                        <a:pt x="523943" y="0"/>
                      </a:lnTo>
                      <a:lnTo>
                        <a:pt x="602715" y="0"/>
                      </a:lnTo>
                      <a:lnTo>
                        <a:pt x="435248" y="669866"/>
                      </a:lnTo>
                      <a:lnTo>
                        <a:pt x="356476" y="669866"/>
                      </a:lnTo>
                      <a:lnTo>
                        <a:pt x="344617" y="669866"/>
                      </a:lnTo>
                      <a:lnTo>
                        <a:pt x="283005" y="669866"/>
                      </a:lnTo>
                      <a:lnTo>
                        <a:pt x="265845" y="669866"/>
                      </a:lnTo>
                      <a:lnTo>
                        <a:pt x="242874" y="669866"/>
                      </a:lnTo>
                      <a:lnTo>
                        <a:pt x="192374" y="669866"/>
                      </a:lnTo>
                      <a:lnTo>
                        <a:pt x="164102" y="669866"/>
                      </a:lnTo>
                      <a:lnTo>
                        <a:pt x="152243" y="669866"/>
                      </a:lnTo>
                      <a:lnTo>
                        <a:pt x="90631" y="669866"/>
                      </a:lnTo>
                      <a:lnTo>
                        <a:pt x="73471" y="669866"/>
                      </a:lnTo>
                      <a:lnTo>
                        <a:pt x="0" y="669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7" name="文本框 96"/>
            <p:cNvSpPr txBox="1"/>
            <p:nvPr/>
          </p:nvSpPr>
          <p:spPr>
            <a:xfrm>
              <a:off x="2833568" y="26442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defTabSz="914400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  <a:cs typeface="经典综艺体简" panose="02010609000101010101" pitchFamily="49" charset="-122"/>
                </a:rPr>
                <a:t>此处添加标题</a:t>
              </a:r>
              <a:endPara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39083" y="3401982"/>
              <a:ext cx="4782754" cy="4791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computer or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the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</a:rPr>
                <a:t>it into a film to be used in a wider field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08583" y="2586176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经典综艺体简" panose="02010609000101010101" pitchFamily="49" charset="-122"/>
                </a:rPr>
                <a:t>4</a:t>
              </a:r>
              <a:endParaRPr kumimoji="0" lang="zh-CN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2747222" y="598308"/>
            <a:ext cx="6697556" cy="90486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+mn-ea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23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04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销售注意事项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653080" y="3413531"/>
            <a:ext cx="4782754" cy="867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user can demonstrate on a projector 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computer 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print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34752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48174" y="2679700"/>
            <a:ext cx="1872340" cy="1872340"/>
            <a:chOff x="1448174" y="2159000"/>
            <a:chExt cx="1872340" cy="1872340"/>
          </a:xfrm>
        </p:grpSpPr>
        <p:sp>
          <p:nvSpPr>
            <p:cNvPr id="15" name="圆: 空心 1"/>
            <p:cNvSpPr/>
            <p:nvPr/>
          </p:nvSpPr>
          <p:spPr>
            <a:xfrm>
              <a:off x="1448174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1587677" y="2298503"/>
              <a:ext cx="1593334" cy="1593334"/>
            </a:xfrm>
            <a:prstGeom prst="arc">
              <a:avLst>
                <a:gd name="adj1" fmla="val 12628180"/>
                <a:gd name="adj2" fmla="val 111342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01086" y="2802363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42%</a:t>
              </a:r>
              <a:endParaRPr lang="zh-CN" altLang="en-US" sz="3200" dirty="0">
                <a:solidFill>
                  <a:schemeClr val="accent1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22612" y="2679700"/>
            <a:ext cx="1872340" cy="1872340"/>
            <a:chOff x="3922612" y="2159000"/>
            <a:chExt cx="1872340" cy="1872340"/>
          </a:xfrm>
        </p:grpSpPr>
        <p:sp>
          <p:nvSpPr>
            <p:cNvPr id="19" name="圆: 空心 9"/>
            <p:cNvSpPr/>
            <p:nvPr/>
          </p:nvSpPr>
          <p:spPr>
            <a:xfrm>
              <a:off x="3922612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>
              <a:off x="4062115" y="2298503"/>
              <a:ext cx="1593334" cy="1593334"/>
            </a:xfrm>
            <a:prstGeom prst="arc">
              <a:avLst>
                <a:gd name="adj1" fmla="val 2301782"/>
                <a:gd name="adj2" fmla="val 0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80125" y="2802363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91%</a:t>
              </a:r>
              <a:endParaRPr lang="zh-CN" altLang="en-US" sz="3200" dirty="0">
                <a:solidFill>
                  <a:schemeClr val="accent2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97050" y="2679700"/>
            <a:ext cx="1872340" cy="1872340"/>
            <a:chOff x="6397050" y="2159000"/>
            <a:chExt cx="1872340" cy="1872340"/>
          </a:xfrm>
        </p:grpSpPr>
        <p:sp>
          <p:nvSpPr>
            <p:cNvPr id="23" name="圆: 空心 12"/>
            <p:cNvSpPr/>
            <p:nvPr/>
          </p:nvSpPr>
          <p:spPr>
            <a:xfrm>
              <a:off x="6397050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弧形 23"/>
            <p:cNvSpPr/>
            <p:nvPr/>
          </p:nvSpPr>
          <p:spPr>
            <a:xfrm>
              <a:off x="6536553" y="2298503"/>
              <a:ext cx="1593334" cy="1593334"/>
            </a:xfrm>
            <a:prstGeom prst="arc">
              <a:avLst>
                <a:gd name="adj1" fmla="val 10203953"/>
                <a:gd name="adj2" fmla="val 19999186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54562" y="2802363"/>
              <a:ext cx="9573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48%</a:t>
              </a:r>
              <a:endParaRPr lang="zh-CN" altLang="en-US" sz="3200" dirty="0">
                <a:solidFill>
                  <a:schemeClr val="accent1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71487" y="2679700"/>
            <a:ext cx="1872340" cy="1872340"/>
            <a:chOff x="8871487" y="2159000"/>
            <a:chExt cx="1872340" cy="1872340"/>
          </a:xfrm>
        </p:grpSpPr>
        <p:sp>
          <p:nvSpPr>
            <p:cNvPr id="27" name="圆: 空心 15"/>
            <p:cNvSpPr/>
            <p:nvPr/>
          </p:nvSpPr>
          <p:spPr>
            <a:xfrm>
              <a:off x="8871487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9010990" y="2298503"/>
              <a:ext cx="1593334" cy="1593334"/>
            </a:xfrm>
            <a:prstGeom prst="arc">
              <a:avLst>
                <a:gd name="adj1" fmla="val 13387328"/>
                <a:gd name="adj2" fmla="val 4703845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28999" y="2802363"/>
              <a:ext cx="957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73%</a:t>
              </a:r>
              <a:endParaRPr lang="zh-CN" altLang="en-US" sz="3200" dirty="0">
                <a:solidFill>
                  <a:schemeClr val="accent2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40764" y="4718637"/>
            <a:ext cx="2133782" cy="1132618"/>
            <a:chOff x="3943969" y="2412339"/>
            <a:chExt cx="2133782" cy="1132618"/>
          </a:xfrm>
        </p:grpSpPr>
        <p:sp>
          <p:nvSpPr>
            <p:cNvPr id="31" name="文本框 30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66328" y="4718637"/>
            <a:ext cx="2133782" cy="1132618"/>
            <a:chOff x="3943969" y="2412339"/>
            <a:chExt cx="2133782" cy="1132618"/>
          </a:xfrm>
        </p:grpSpPr>
        <p:sp>
          <p:nvSpPr>
            <p:cNvPr id="37" name="文本框 36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91890" y="4718637"/>
            <a:ext cx="2133782" cy="1132618"/>
            <a:chOff x="3943969" y="2412339"/>
            <a:chExt cx="2133782" cy="1132618"/>
          </a:xfrm>
        </p:grpSpPr>
        <p:sp>
          <p:nvSpPr>
            <p:cNvPr id="40" name="文本框 39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12851" y="4718637"/>
            <a:ext cx="2133782" cy="1132618"/>
            <a:chOff x="3943969" y="2412339"/>
            <a:chExt cx="2133782" cy="1132618"/>
          </a:xfrm>
        </p:grpSpPr>
        <p:sp>
          <p:nvSpPr>
            <p:cNvPr id="43" name="文本框 42"/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43969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04900" y="1693000"/>
            <a:ext cx="9982200" cy="669200"/>
            <a:chOff x="1104900" y="1693000"/>
            <a:chExt cx="9982200" cy="66920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308100" y="2362200"/>
              <a:ext cx="9575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104900" y="1693000"/>
              <a:ext cx="9982200" cy="457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orThe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user can demonstrate on a projector or computer, or print the presentation and make it into a film 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printThe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user can demonstrate on a projector or computer, or print the presentation and make it into a film </a:t>
              </a:r>
              <a:r>
                <a:rPr lang="en-US" altLang="zh-CN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theThe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user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35" name="任意多边形 34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1897034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占位符 4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2" b="8863"/>
          <a:stretch/>
        </p:blipFill>
        <p:spPr>
          <a:xfrm>
            <a:off x="1341891" y="2080598"/>
            <a:ext cx="2860350" cy="1987020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7" name="图片占位符 46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15603" r="8124"/>
          <a:stretch/>
        </p:blipFill>
        <p:spPr>
          <a:xfrm>
            <a:off x="4601931" y="2080598"/>
            <a:ext cx="2860350" cy="1987020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5" name="图片占位符 4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4" b="63"/>
          <a:stretch/>
        </p:blipFill>
        <p:spPr>
          <a:xfrm>
            <a:off x="7861967" y="2080598"/>
            <a:ext cx="2860350" cy="1987020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: Folded Corner 1"/>
          <p:cNvSpPr/>
          <p:nvPr/>
        </p:nvSpPr>
        <p:spPr>
          <a:xfrm>
            <a:off x="3196014" y="3748899"/>
            <a:ext cx="678587" cy="7359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Rectangle: Folded Corner 2"/>
          <p:cNvSpPr/>
          <p:nvPr/>
        </p:nvSpPr>
        <p:spPr>
          <a:xfrm>
            <a:off x="6456053" y="3748899"/>
            <a:ext cx="678587" cy="7359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Rectangle: Folded Corner 3"/>
          <p:cNvSpPr/>
          <p:nvPr/>
        </p:nvSpPr>
        <p:spPr>
          <a:xfrm>
            <a:off x="9722281" y="3739338"/>
            <a:ext cx="678587" cy="7359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11"/>
          <p:cNvSpPr>
            <a:spLocks/>
          </p:cNvSpPr>
          <p:nvPr/>
        </p:nvSpPr>
        <p:spPr bwMode="auto">
          <a:xfrm>
            <a:off x="9852601" y="3903243"/>
            <a:ext cx="408116" cy="408116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2"/>
          <p:cNvSpPr>
            <a:spLocks/>
          </p:cNvSpPr>
          <p:nvPr/>
        </p:nvSpPr>
        <p:spPr bwMode="auto">
          <a:xfrm>
            <a:off x="6591282" y="3903246"/>
            <a:ext cx="408116" cy="408116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3"/>
          <p:cNvSpPr>
            <a:spLocks/>
          </p:cNvSpPr>
          <p:nvPr/>
        </p:nvSpPr>
        <p:spPr bwMode="auto">
          <a:xfrm>
            <a:off x="3331246" y="3903246"/>
            <a:ext cx="408116" cy="408116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8" name="组合 27"/>
          <p:cNvGrpSpPr/>
          <p:nvPr/>
        </p:nvGrpSpPr>
        <p:grpSpPr>
          <a:xfrm>
            <a:off x="1327377" y="4268838"/>
            <a:ext cx="3038255" cy="1367280"/>
            <a:chOff x="937750" y="5016378"/>
            <a:chExt cx="3038255" cy="1367280"/>
          </a:xfrm>
        </p:grpSpPr>
        <p:sp>
          <p:nvSpPr>
            <p:cNvPr id="29" name="矩形 28"/>
            <p:cNvSpPr/>
            <p:nvPr/>
          </p:nvSpPr>
          <p:spPr>
            <a:xfrm>
              <a:off x="937750" y="5426152"/>
              <a:ext cx="3038255" cy="957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937750" y="50163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87417" y="4268838"/>
            <a:ext cx="3038255" cy="1367280"/>
            <a:chOff x="937750" y="5016378"/>
            <a:chExt cx="3038255" cy="1367280"/>
          </a:xfrm>
        </p:grpSpPr>
        <p:sp>
          <p:nvSpPr>
            <p:cNvPr id="32" name="矩形 31"/>
            <p:cNvSpPr/>
            <p:nvPr/>
          </p:nvSpPr>
          <p:spPr>
            <a:xfrm>
              <a:off x="937750" y="5426152"/>
              <a:ext cx="3038255" cy="957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37750" y="5016378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25256" y="4268838"/>
            <a:ext cx="3038255" cy="1367280"/>
            <a:chOff x="937750" y="5016378"/>
            <a:chExt cx="3038255" cy="1367280"/>
          </a:xfrm>
        </p:grpSpPr>
        <p:sp>
          <p:nvSpPr>
            <p:cNvPr id="35" name="矩形 34"/>
            <p:cNvSpPr/>
            <p:nvPr/>
          </p:nvSpPr>
          <p:spPr>
            <a:xfrm>
              <a:off x="937750" y="5426152"/>
              <a:ext cx="3038255" cy="957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37750" y="50163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2" name="任意多边形 21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3293882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077938" y="2237241"/>
            <a:ext cx="3455471" cy="3455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611838" y="2237240"/>
            <a:ext cx="3455471" cy="34554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46577" y="3038930"/>
            <a:ext cx="1852094" cy="1852092"/>
            <a:chOff x="5146577" y="2705101"/>
            <a:chExt cx="1852094" cy="1852092"/>
          </a:xfrm>
          <a:effectLst/>
        </p:grpSpPr>
        <p:sp>
          <p:nvSpPr>
            <p:cNvPr id="10" name="椭圆 9"/>
            <p:cNvSpPr/>
            <p:nvPr/>
          </p:nvSpPr>
          <p:spPr>
            <a:xfrm>
              <a:off x="5146577" y="2705101"/>
              <a:ext cx="1852094" cy="1852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5585379" y="3102653"/>
              <a:ext cx="974488" cy="105698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2"/>
            <p:cNvSpPr/>
            <p:nvPr/>
          </p:nvSpPr>
          <p:spPr>
            <a:xfrm rot="16200000">
              <a:off x="5585379" y="3139623"/>
              <a:ext cx="396240" cy="322299"/>
            </a:xfrm>
            <a:custGeom>
              <a:avLst/>
              <a:gdLst>
                <a:gd name="T0" fmla="*/ 130 w 256"/>
                <a:gd name="T1" fmla="*/ 8 h 208"/>
                <a:gd name="T2" fmla="*/ 130 w 256"/>
                <a:gd name="T3" fmla="*/ 37 h 208"/>
                <a:gd name="T4" fmla="*/ 177 w 256"/>
                <a:gd name="T5" fmla="*/ 84 h 208"/>
                <a:gd name="T6" fmla="*/ 21 w 256"/>
                <a:gd name="T7" fmla="*/ 84 h 208"/>
                <a:gd name="T8" fmla="*/ 0 w 256"/>
                <a:gd name="T9" fmla="*/ 105 h 208"/>
                <a:gd name="T10" fmla="*/ 21 w 256"/>
                <a:gd name="T11" fmla="*/ 126 h 208"/>
                <a:gd name="T12" fmla="*/ 177 w 256"/>
                <a:gd name="T13" fmla="*/ 126 h 208"/>
                <a:gd name="T14" fmla="*/ 130 w 256"/>
                <a:gd name="T15" fmla="*/ 173 h 208"/>
                <a:gd name="T16" fmla="*/ 130 w 256"/>
                <a:gd name="T17" fmla="*/ 202 h 208"/>
                <a:gd name="T18" fmla="*/ 144 w 256"/>
                <a:gd name="T19" fmla="*/ 208 h 208"/>
                <a:gd name="T20" fmla="*/ 159 w 256"/>
                <a:gd name="T21" fmla="*/ 202 h 208"/>
                <a:gd name="T22" fmla="*/ 256 w 256"/>
                <a:gd name="T23" fmla="*/ 105 h 208"/>
                <a:gd name="T24" fmla="*/ 159 w 256"/>
                <a:gd name="T25" fmla="*/ 8 h 208"/>
                <a:gd name="T26" fmla="*/ 130 w 256"/>
                <a:gd name="T27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08">
                  <a:moveTo>
                    <a:pt x="130" y="8"/>
                  </a:moveTo>
                  <a:cubicBezTo>
                    <a:pt x="122" y="16"/>
                    <a:pt x="122" y="29"/>
                    <a:pt x="130" y="37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9" y="84"/>
                    <a:pt x="0" y="94"/>
                    <a:pt x="0" y="105"/>
                  </a:cubicBezTo>
                  <a:cubicBezTo>
                    <a:pt x="0" y="116"/>
                    <a:pt x="9" y="126"/>
                    <a:pt x="21" y="126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30" y="173"/>
                    <a:pt x="130" y="173"/>
                    <a:pt x="130" y="173"/>
                  </a:cubicBezTo>
                  <a:cubicBezTo>
                    <a:pt x="122" y="181"/>
                    <a:pt x="122" y="194"/>
                    <a:pt x="130" y="202"/>
                  </a:cubicBezTo>
                  <a:cubicBezTo>
                    <a:pt x="134" y="206"/>
                    <a:pt x="139" y="208"/>
                    <a:pt x="144" y="208"/>
                  </a:cubicBezTo>
                  <a:cubicBezTo>
                    <a:pt x="150" y="208"/>
                    <a:pt x="155" y="206"/>
                    <a:pt x="159" y="202"/>
                  </a:cubicBezTo>
                  <a:cubicBezTo>
                    <a:pt x="256" y="105"/>
                    <a:pt x="256" y="105"/>
                    <a:pt x="256" y="105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1" y="0"/>
                    <a:pt x="138" y="0"/>
                    <a:pt x="13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3"/>
            <p:cNvSpPr/>
            <p:nvPr/>
          </p:nvSpPr>
          <p:spPr>
            <a:xfrm rot="5400000">
              <a:off x="6215597" y="3800369"/>
              <a:ext cx="396240" cy="322299"/>
            </a:xfrm>
            <a:custGeom>
              <a:avLst/>
              <a:gdLst>
                <a:gd name="T0" fmla="*/ 130 w 256"/>
                <a:gd name="T1" fmla="*/ 8 h 208"/>
                <a:gd name="T2" fmla="*/ 130 w 256"/>
                <a:gd name="T3" fmla="*/ 37 h 208"/>
                <a:gd name="T4" fmla="*/ 177 w 256"/>
                <a:gd name="T5" fmla="*/ 84 h 208"/>
                <a:gd name="T6" fmla="*/ 21 w 256"/>
                <a:gd name="T7" fmla="*/ 84 h 208"/>
                <a:gd name="T8" fmla="*/ 0 w 256"/>
                <a:gd name="T9" fmla="*/ 105 h 208"/>
                <a:gd name="T10" fmla="*/ 21 w 256"/>
                <a:gd name="T11" fmla="*/ 126 h 208"/>
                <a:gd name="T12" fmla="*/ 177 w 256"/>
                <a:gd name="T13" fmla="*/ 126 h 208"/>
                <a:gd name="T14" fmla="*/ 130 w 256"/>
                <a:gd name="T15" fmla="*/ 173 h 208"/>
                <a:gd name="T16" fmla="*/ 130 w 256"/>
                <a:gd name="T17" fmla="*/ 202 h 208"/>
                <a:gd name="T18" fmla="*/ 144 w 256"/>
                <a:gd name="T19" fmla="*/ 208 h 208"/>
                <a:gd name="T20" fmla="*/ 159 w 256"/>
                <a:gd name="T21" fmla="*/ 202 h 208"/>
                <a:gd name="T22" fmla="*/ 256 w 256"/>
                <a:gd name="T23" fmla="*/ 105 h 208"/>
                <a:gd name="T24" fmla="*/ 159 w 256"/>
                <a:gd name="T25" fmla="*/ 8 h 208"/>
                <a:gd name="T26" fmla="*/ 130 w 256"/>
                <a:gd name="T27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08">
                  <a:moveTo>
                    <a:pt x="130" y="8"/>
                  </a:moveTo>
                  <a:cubicBezTo>
                    <a:pt x="122" y="16"/>
                    <a:pt x="122" y="29"/>
                    <a:pt x="130" y="37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9" y="84"/>
                    <a:pt x="0" y="94"/>
                    <a:pt x="0" y="105"/>
                  </a:cubicBezTo>
                  <a:cubicBezTo>
                    <a:pt x="0" y="116"/>
                    <a:pt x="9" y="126"/>
                    <a:pt x="21" y="126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30" y="173"/>
                    <a:pt x="130" y="173"/>
                    <a:pt x="130" y="173"/>
                  </a:cubicBezTo>
                  <a:cubicBezTo>
                    <a:pt x="122" y="181"/>
                    <a:pt x="122" y="194"/>
                    <a:pt x="130" y="202"/>
                  </a:cubicBezTo>
                  <a:cubicBezTo>
                    <a:pt x="134" y="206"/>
                    <a:pt x="139" y="208"/>
                    <a:pt x="144" y="208"/>
                  </a:cubicBezTo>
                  <a:cubicBezTo>
                    <a:pt x="150" y="208"/>
                    <a:pt x="155" y="206"/>
                    <a:pt x="159" y="202"/>
                  </a:cubicBezTo>
                  <a:cubicBezTo>
                    <a:pt x="256" y="105"/>
                    <a:pt x="256" y="105"/>
                    <a:pt x="256" y="105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1" y="0"/>
                    <a:pt x="138" y="0"/>
                    <a:pt x="130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056643" y="3369401"/>
            <a:ext cx="149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590543" y="3369401"/>
            <a:ext cx="149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738179" y="2900988"/>
            <a:ext cx="2241974" cy="2217137"/>
            <a:chOff x="6613765" y="1590700"/>
            <a:chExt cx="2241974" cy="2217137"/>
          </a:xfrm>
        </p:grpSpPr>
        <p:sp>
          <p:nvSpPr>
            <p:cNvPr id="21" name="矩形 20"/>
            <p:cNvSpPr/>
            <p:nvPr/>
          </p:nvSpPr>
          <p:spPr>
            <a:xfrm>
              <a:off x="6638758" y="2188098"/>
              <a:ext cx="2191988" cy="16197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3765" y="1590700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16081" y="2900988"/>
            <a:ext cx="2241974" cy="2217137"/>
            <a:chOff x="6613765" y="1590700"/>
            <a:chExt cx="2241974" cy="2217137"/>
          </a:xfrm>
        </p:grpSpPr>
        <p:sp>
          <p:nvSpPr>
            <p:cNvPr id="24" name="矩形 23"/>
            <p:cNvSpPr/>
            <p:nvPr/>
          </p:nvSpPr>
          <p:spPr>
            <a:xfrm>
              <a:off x="6638758" y="2188098"/>
              <a:ext cx="2191988" cy="16197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613765" y="1590700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标题文字添加</a:t>
              </a: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9" name="任意多边形 2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2860148871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266826" y="4128557"/>
            <a:ext cx="2186274" cy="1655980"/>
            <a:chOff x="1170903" y="4077757"/>
            <a:chExt cx="2241975" cy="1655980"/>
          </a:xfrm>
        </p:grpSpPr>
        <p:sp>
          <p:nvSpPr>
            <p:cNvPr id="9" name="矩形 8"/>
            <p:cNvSpPr/>
            <p:nvPr/>
          </p:nvSpPr>
          <p:spPr>
            <a:xfrm>
              <a:off x="1170904" y="4554632"/>
              <a:ext cx="2241974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170903" y="4077757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57517" y="4128557"/>
            <a:ext cx="2186274" cy="1655980"/>
            <a:chOff x="1170903" y="4077757"/>
            <a:chExt cx="2241975" cy="1655980"/>
          </a:xfrm>
        </p:grpSpPr>
        <p:sp>
          <p:nvSpPr>
            <p:cNvPr id="18" name="矩形 17"/>
            <p:cNvSpPr/>
            <p:nvPr/>
          </p:nvSpPr>
          <p:spPr>
            <a:xfrm>
              <a:off x="1170904" y="4554632"/>
              <a:ext cx="2241974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170903" y="4077757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48208" y="4128557"/>
            <a:ext cx="2186274" cy="1655980"/>
            <a:chOff x="1170903" y="4077757"/>
            <a:chExt cx="2241975" cy="1655980"/>
          </a:xfrm>
        </p:grpSpPr>
        <p:sp>
          <p:nvSpPr>
            <p:cNvPr id="21" name="矩形 20"/>
            <p:cNvSpPr/>
            <p:nvPr/>
          </p:nvSpPr>
          <p:spPr>
            <a:xfrm>
              <a:off x="1170904" y="4554632"/>
              <a:ext cx="2241974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170903" y="4077757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38899" y="4128557"/>
            <a:ext cx="2186274" cy="1655980"/>
            <a:chOff x="1170903" y="4077757"/>
            <a:chExt cx="2241975" cy="1655980"/>
          </a:xfrm>
        </p:grpSpPr>
        <p:sp>
          <p:nvSpPr>
            <p:cNvPr id="24" name="矩形 23"/>
            <p:cNvSpPr/>
            <p:nvPr/>
          </p:nvSpPr>
          <p:spPr>
            <a:xfrm>
              <a:off x="1170904" y="4554632"/>
              <a:ext cx="2241974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170903" y="4077757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标题文字添加</a:t>
              </a:r>
            </a:p>
          </p:txBody>
        </p:sp>
      </p:grpSp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r="15558"/>
          <a:stretch>
            <a:fillRect/>
          </a:stretch>
        </p:blipFill>
        <p:spPr/>
      </p:pic>
      <p:pic>
        <p:nvPicPr>
          <p:cNvPr id="31" name="图片占位符 3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" r="1723"/>
          <a:stretch>
            <a:fillRect/>
          </a:stretch>
        </p:blipFill>
        <p:spPr/>
      </p:pic>
      <p:pic>
        <p:nvPicPr>
          <p:cNvPr id="32" name="图片占位符 31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pic>
        <p:nvPicPr>
          <p:cNvPr id="33" name="图片占位符 32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5500"/>
          <a:stretch>
            <a:fillRect/>
          </a:stretch>
        </p:blipFill>
        <p:spPr/>
      </p:pic>
      <p:sp>
        <p:nvSpPr>
          <p:cNvPr id="61" name="任意多边形 60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63" name="任意多边形 62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1578895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99154" y="2685545"/>
            <a:ext cx="8779581" cy="11064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演示完毕感谢观看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99154" y="3889669"/>
            <a:ext cx="6697556" cy="56560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工作汇报</a:t>
            </a:r>
            <a:r>
              <a:rPr lang="en-US" altLang="zh-CN" sz="2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工作总结</a:t>
            </a:r>
            <a:r>
              <a:rPr lang="en-US" altLang="zh-CN" sz="2800" dirty="0" smtClean="0">
                <a:solidFill>
                  <a:schemeClr val="accent1"/>
                </a:solidFill>
                <a:latin typeface="+mn-ea"/>
              </a:rPr>
              <a:t>/</a:t>
            </a:r>
            <a:r>
              <a:rPr lang="zh-CN" altLang="en-US" sz="2800" dirty="0" smtClean="0">
                <a:solidFill>
                  <a:schemeClr val="accent1"/>
                </a:solidFill>
                <a:latin typeface="+mn-ea"/>
              </a:rPr>
              <a:t>企业培训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99154" y="5146752"/>
            <a:ext cx="4782754" cy="5143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user can demonstrate on a projector or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computer or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print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it into a film to be used in a wider field</a:t>
            </a:r>
          </a:p>
        </p:txBody>
      </p:sp>
      <p:sp>
        <p:nvSpPr>
          <p:cNvPr id="78" name="Freeform: Shape 60"/>
          <p:cNvSpPr>
            <a:spLocks/>
          </p:cNvSpPr>
          <p:nvPr/>
        </p:nvSpPr>
        <p:spPr bwMode="auto">
          <a:xfrm>
            <a:off x="9453698" y="5970946"/>
            <a:ext cx="387076" cy="387077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61"/>
          <p:cNvSpPr>
            <a:spLocks/>
          </p:cNvSpPr>
          <p:nvPr/>
        </p:nvSpPr>
        <p:spPr bwMode="auto">
          <a:xfrm>
            <a:off x="10746340" y="5964287"/>
            <a:ext cx="400395" cy="400395"/>
          </a:xfrm>
          <a:custGeom>
            <a:avLst/>
            <a:gdLst>
              <a:gd name="T0" fmla="*/ 119 w 236"/>
              <a:gd name="T1" fmla="*/ 123 h 236"/>
              <a:gd name="T2" fmla="*/ 111 w 236"/>
              <a:gd name="T3" fmla="*/ 131 h 236"/>
              <a:gd name="T4" fmla="*/ 115 w 236"/>
              <a:gd name="T5" fmla="*/ 138 h 236"/>
              <a:gd name="T6" fmla="*/ 115 w 236"/>
              <a:gd name="T7" fmla="*/ 150 h 236"/>
              <a:gd name="T8" fmla="*/ 118 w 236"/>
              <a:gd name="T9" fmla="*/ 154 h 236"/>
              <a:gd name="T10" fmla="*/ 119 w 236"/>
              <a:gd name="T11" fmla="*/ 154 h 236"/>
              <a:gd name="T12" fmla="*/ 122 w 236"/>
              <a:gd name="T13" fmla="*/ 150 h 236"/>
              <a:gd name="T14" fmla="*/ 122 w 236"/>
              <a:gd name="T15" fmla="*/ 138 h 236"/>
              <a:gd name="T16" fmla="*/ 126 w 236"/>
              <a:gd name="T17" fmla="*/ 131 h 236"/>
              <a:gd name="T18" fmla="*/ 119 w 236"/>
              <a:gd name="T19" fmla="*/ 123 h 236"/>
              <a:gd name="T20" fmla="*/ 119 w 236"/>
              <a:gd name="T21" fmla="*/ 66 h 236"/>
              <a:gd name="T22" fmla="*/ 100 w 236"/>
              <a:gd name="T23" fmla="*/ 84 h 236"/>
              <a:gd name="T24" fmla="*/ 100 w 236"/>
              <a:gd name="T25" fmla="*/ 102 h 236"/>
              <a:gd name="T26" fmla="*/ 137 w 236"/>
              <a:gd name="T27" fmla="*/ 102 h 236"/>
              <a:gd name="T28" fmla="*/ 137 w 236"/>
              <a:gd name="T29" fmla="*/ 84 h 236"/>
              <a:gd name="T30" fmla="*/ 119 w 236"/>
              <a:gd name="T31" fmla="*/ 66 h 236"/>
              <a:gd name="T32" fmla="*/ 118 w 236"/>
              <a:gd name="T33" fmla="*/ 0 h 236"/>
              <a:gd name="T34" fmla="*/ 0 w 236"/>
              <a:gd name="T35" fmla="*/ 118 h 236"/>
              <a:gd name="T36" fmla="*/ 118 w 236"/>
              <a:gd name="T37" fmla="*/ 236 h 236"/>
              <a:gd name="T38" fmla="*/ 236 w 236"/>
              <a:gd name="T39" fmla="*/ 118 h 236"/>
              <a:gd name="T40" fmla="*/ 118 w 236"/>
              <a:gd name="T41" fmla="*/ 0 h 236"/>
              <a:gd name="T42" fmla="*/ 164 w 236"/>
              <a:gd name="T43" fmla="*/ 161 h 236"/>
              <a:gd name="T44" fmla="*/ 149 w 236"/>
              <a:gd name="T45" fmla="*/ 176 h 236"/>
              <a:gd name="T46" fmla="*/ 88 w 236"/>
              <a:gd name="T47" fmla="*/ 176 h 236"/>
              <a:gd name="T48" fmla="*/ 73 w 236"/>
              <a:gd name="T49" fmla="*/ 161 h 236"/>
              <a:gd name="T50" fmla="*/ 73 w 236"/>
              <a:gd name="T51" fmla="*/ 105 h 236"/>
              <a:gd name="T52" fmla="*/ 76 w 236"/>
              <a:gd name="T53" fmla="*/ 102 h 236"/>
              <a:gd name="T54" fmla="*/ 86 w 236"/>
              <a:gd name="T55" fmla="*/ 102 h 236"/>
              <a:gd name="T56" fmla="*/ 86 w 236"/>
              <a:gd name="T57" fmla="*/ 84 h 236"/>
              <a:gd name="T58" fmla="*/ 118 w 236"/>
              <a:gd name="T59" fmla="*/ 51 h 236"/>
              <a:gd name="T60" fmla="*/ 119 w 236"/>
              <a:gd name="T61" fmla="*/ 51 h 236"/>
              <a:gd name="T62" fmla="*/ 152 w 236"/>
              <a:gd name="T63" fmla="*/ 84 h 236"/>
              <a:gd name="T64" fmla="*/ 152 w 236"/>
              <a:gd name="T65" fmla="*/ 102 h 236"/>
              <a:gd name="T66" fmla="*/ 161 w 236"/>
              <a:gd name="T67" fmla="*/ 102 h 236"/>
              <a:gd name="T68" fmla="*/ 164 w 236"/>
              <a:gd name="T69" fmla="*/ 105 h 236"/>
              <a:gd name="T70" fmla="*/ 164 w 236"/>
              <a:gd name="T71" fmla="*/ 16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6" h="236">
                <a:moveTo>
                  <a:pt x="119" y="123"/>
                </a:moveTo>
                <a:cubicBezTo>
                  <a:pt x="114" y="123"/>
                  <a:pt x="111" y="127"/>
                  <a:pt x="111" y="131"/>
                </a:cubicBezTo>
                <a:cubicBezTo>
                  <a:pt x="111" y="134"/>
                  <a:pt x="112" y="136"/>
                  <a:pt x="115" y="138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15" y="152"/>
                  <a:pt x="116" y="154"/>
                  <a:pt x="118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1" y="154"/>
                  <a:pt x="122" y="152"/>
                  <a:pt x="122" y="150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25" y="136"/>
                  <a:pt x="126" y="134"/>
                  <a:pt x="126" y="131"/>
                </a:cubicBezTo>
                <a:cubicBezTo>
                  <a:pt x="126" y="126"/>
                  <a:pt x="123" y="123"/>
                  <a:pt x="119" y="123"/>
                </a:cubicBezTo>
                <a:close/>
                <a:moveTo>
                  <a:pt x="119" y="66"/>
                </a:moveTo>
                <a:cubicBezTo>
                  <a:pt x="108" y="66"/>
                  <a:pt x="100" y="74"/>
                  <a:pt x="100" y="84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37" y="102"/>
                  <a:pt x="137" y="102"/>
                  <a:pt x="137" y="102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7" y="74"/>
                  <a:pt x="129" y="66"/>
                  <a:pt x="119" y="66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64" y="161"/>
                </a:moveTo>
                <a:cubicBezTo>
                  <a:pt x="164" y="169"/>
                  <a:pt x="157" y="176"/>
                  <a:pt x="149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0" y="176"/>
                  <a:pt x="73" y="169"/>
                  <a:pt x="73" y="161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3" y="103"/>
                  <a:pt x="74" y="102"/>
                  <a:pt x="76" y="102"/>
                </a:cubicBezTo>
                <a:cubicBezTo>
                  <a:pt x="86" y="102"/>
                  <a:pt x="86" y="102"/>
                  <a:pt x="86" y="102"/>
                </a:cubicBezTo>
                <a:cubicBezTo>
                  <a:pt x="86" y="84"/>
                  <a:pt x="86" y="84"/>
                  <a:pt x="86" y="84"/>
                </a:cubicBezTo>
                <a:cubicBezTo>
                  <a:pt x="86" y="66"/>
                  <a:pt x="100" y="52"/>
                  <a:pt x="118" y="5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137" y="52"/>
                  <a:pt x="152" y="66"/>
                  <a:pt x="152" y="8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3" y="102"/>
                  <a:pt x="164" y="103"/>
                  <a:pt x="164" y="105"/>
                </a:cubicBezTo>
                <a:lnTo>
                  <a:pt x="164" y="1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62"/>
          <p:cNvSpPr>
            <a:spLocks/>
          </p:cNvSpPr>
          <p:nvPr/>
        </p:nvSpPr>
        <p:spPr bwMode="auto">
          <a:xfrm>
            <a:off x="10093360" y="5964287"/>
            <a:ext cx="400395" cy="400395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7" y="638672"/>
            <a:ext cx="2103302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76" grpId="0"/>
      <p:bldP spid="77" grpId="0"/>
      <p:bldP spid="78" grpId="0" animBg="1"/>
      <p:bldP spid="79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3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销售技巧概述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653080" y="3413531"/>
            <a:ext cx="4782754" cy="867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user can demonstrate on a projector 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computer 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print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22094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ṡļidè"/>
          <p:cNvSpPr/>
          <p:nvPr/>
        </p:nvSpPr>
        <p:spPr bwMode="auto">
          <a:xfrm>
            <a:off x="9173210" y="1970820"/>
            <a:ext cx="2115503" cy="3656867"/>
          </a:xfrm>
          <a:prstGeom prst="roundRect">
            <a:avLst>
              <a:gd name="adj" fmla="val 0"/>
            </a:avLst>
          </a:prstGeom>
          <a:blipFill>
            <a:blip r:embed="rId3"/>
            <a:srcRect/>
            <a:stretch>
              <a:fillRect l="-80174" r="-79218"/>
            </a:stretch>
          </a:blipFill>
          <a:ln w="25400" cap="flat">
            <a:noFill/>
            <a:miter lim="400000"/>
          </a:ln>
          <a:effectLst/>
          <a:extLst/>
        </p:spPr>
        <p:txBody>
          <a:bodyPr anchor="t"/>
          <a:lstStyle/>
          <a:p>
            <a:pPr algn="ctr"/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5" name="íSľiďè"/>
          <p:cNvSpPr/>
          <p:nvPr/>
        </p:nvSpPr>
        <p:spPr>
          <a:xfrm>
            <a:off x="7131051" y="3848099"/>
            <a:ext cx="1991284" cy="1779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ŝ1íḓe"/>
          <p:cNvSpPr/>
          <p:nvPr/>
        </p:nvSpPr>
        <p:spPr>
          <a:xfrm>
            <a:off x="7131051" y="1970088"/>
            <a:ext cx="1991284" cy="1807536"/>
          </a:xfrm>
          <a:prstGeom prst="rect">
            <a:avLst/>
          </a:prstGeom>
          <a:blipFill>
            <a:blip r:embed="rId4"/>
            <a:srcRect/>
            <a:stretch>
              <a:fillRect l="-18467" r="-182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7181488" y="4179309"/>
            <a:ext cx="1890410" cy="1117165"/>
            <a:chOff x="3624780" y="2412339"/>
            <a:chExt cx="1675213" cy="1117165"/>
          </a:xfrm>
        </p:grpSpPr>
        <p:sp>
          <p:nvSpPr>
            <p:cNvPr id="25" name="文本框 24"/>
            <p:cNvSpPr txBox="1"/>
            <p:nvPr/>
          </p:nvSpPr>
          <p:spPr>
            <a:xfrm>
              <a:off x="3624780" y="2412339"/>
              <a:ext cx="1613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24780" y="2750893"/>
              <a:ext cx="1675213" cy="7786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preseand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9" name="îşļídé"/>
          <p:cNvSpPr/>
          <p:nvPr/>
        </p:nvSpPr>
        <p:spPr>
          <a:xfrm>
            <a:off x="5088891" y="3848099"/>
            <a:ext cx="1991284" cy="1779587"/>
          </a:xfrm>
          <a:prstGeom prst="rect">
            <a:avLst/>
          </a:prstGeom>
          <a:blipFill>
            <a:blip r:embed="rId5"/>
            <a:srcRect/>
            <a:stretch>
              <a:fillRect l="-17162" r="-169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ïS1íḓè"/>
          <p:cNvSpPr/>
          <p:nvPr/>
        </p:nvSpPr>
        <p:spPr>
          <a:xfrm>
            <a:off x="5088891" y="1970088"/>
            <a:ext cx="1991284" cy="1807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5161191" y="2307547"/>
            <a:ext cx="1890410" cy="1117165"/>
            <a:chOff x="3624780" y="2412339"/>
            <a:chExt cx="1675213" cy="1117165"/>
          </a:xfrm>
        </p:grpSpPr>
        <p:sp>
          <p:nvSpPr>
            <p:cNvPr id="22" name="文本框 21"/>
            <p:cNvSpPr txBox="1"/>
            <p:nvPr/>
          </p:nvSpPr>
          <p:spPr>
            <a:xfrm>
              <a:off x="3624780" y="2412339"/>
              <a:ext cx="1613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4780" y="2750893"/>
              <a:ext cx="1675213" cy="7786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preseand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make it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8" name="íṧḻïḍè"/>
          <p:cNvSpPr/>
          <p:nvPr/>
        </p:nvSpPr>
        <p:spPr>
          <a:xfrm>
            <a:off x="903288" y="1970088"/>
            <a:ext cx="4116387" cy="3657600"/>
          </a:xfrm>
          <a:prstGeom prst="rect">
            <a:avLst/>
          </a:prstGeom>
          <a:blipFill>
            <a:blip r:embed="rId6"/>
            <a:srcRect/>
            <a:stretch>
              <a:fillRect l="-16955" r="-16850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任意多边形 13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8" name="任意多边形 1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1589739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0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r="18242"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r="31785"/>
          <a:stretch>
            <a:fillRect/>
          </a:stretch>
        </p:blipFill>
        <p:spPr/>
      </p:pic>
      <p:pic>
        <p:nvPicPr>
          <p:cNvPr id="26" name="图片占位符 25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5" r="22525"/>
          <a:stretch>
            <a:fillRect/>
          </a:stretch>
        </p:blipFill>
        <p:spPr/>
      </p:pic>
      <p:pic>
        <p:nvPicPr>
          <p:cNvPr id="28" name="图片占位符 27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r="2944"/>
          <a:stretch>
            <a:fillRect/>
          </a:stretch>
        </p:blipFill>
        <p:spPr/>
      </p:pic>
      <p:sp>
        <p:nvSpPr>
          <p:cNvPr id="9" name="矩形 8"/>
          <p:cNvSpPr/>
          <p:nvPr/>
        </p:nvSpPr>
        <p:spPr>
          <a:xfrm>
            <a:off x="718346" y="5268686"/>
            <a:ext cx="2444216" cy="588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6384" y="5268686"/>
            <a:ext cx="2444216" cy="588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74422" y="5268686"/>
            <a:ext cx="2444216" cy="5882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52459" y="5268686"/>
            <a:ext cx="2444216" cy="588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9"/>
          <p:cNvSpPr txBox="1"/>
          <p:nvPr/>
        </p:nvSpPr>
        <p:spPr>
          <a:xfrm>
            <a:off x="709839" y="5377285"/>
            <a:ext cx="244443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标题文字添加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3488093" y="5377285"/>
            <a:ext cx="244443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标题文字添加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6272571" y="5377285"/>
            <a:ext cx="244443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标题文字添加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9063489" y="5377285"/>
            <a:ext cx="244443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标题文字添加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2501804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73672" y="2324178"/>
            <a:ext cx="2644657" cy="2930370"/>
            <a:chOff x="4669152" y="2204864"/>
            <a:chExt cx="2853697" cy="3161994"/>
          </a:xfrm>
        </p:grpSpPr>
        <p:sp>
          <p:nvSpPr>
            <p:cNvPr id="28" name="矩形: 剪去单角 444"/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矩形 29"/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445"/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703943" y="2324178"/>
            <a:ext cx="2644657" cy="2930370"/>
            <a:chOff x="1703943" y="2324178"/>
            <a:chExt cx="2644657" cy="2930370"/>
          </a:xfrm>
        </p:grpSpPr>
        <p:sp>
          <p:nvSpPr>
            <p:cNvPr id="25" name="矩形: 剪去单角 437"/>
            <p:cNvSpPr/>
            <p:nvPr/>
          </p:nvSpPr>
          <p:spPr>
            <a:xfrm>
              <a:off x="1703943" y="2324178"/>
              <a:ext cx="2644655" cy="2930370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矩形 25"/>
            <p:cNvSpPr/>
            <p:nvPr/>
          </p:nvSpPr>
          <p:spPr>
            <a:xfrm>
              <a:off x="1703944" y="5140390"/>
              <a:ext cx="2644655" cy="11415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438"/>
            <p:cNvSpPr>
              <a:spLocks/>
            </p:cNvSpPr>
            <p:nvPr/>
          </p:nvSpPr>
          <p:spPr bwMode="auto">
            <a:xfrm>
              <a:off x="3681365" y="2324178"/>
              <a:ext cx="667235" cy="66723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000" b="1">
                  <a:solidFill>
                    <a:schemeClr val="bg1"/>
                  </a:solidFill>
                </a:rPr>
                <a:t>1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43402" y="2324178"/>
            <a:ext cx="2644657" cy="2930370"/>
            <a:chOff x="247577" y="3140968"/>
            <a:chExt cx="2501994" cy="2772295"/>
          </a:xfrm>
        </p:grpSpPr>
        <p:sp>
          <p:nvSpPr>
            <p:cNvPr id="15" name="矩形: 剪去单角 455"/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矩形 15"/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456"/>
            <p:cNvSpPr>
              <a:spLocks/>
            </p:cNvSpPr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000" b="1" dirty="0" smtClean="0">
                  <a:solidFill>
                    <a:schemeClr val="bg1"/>
                  </a:solidFill>
                </a:rPr>
                <a:t>3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63259" y="2932662"/>
            <a:ext cx="2126022" cy="1594170"/>
            <a:chOff x="874713" y="3325188"/>
            <a:chExt cx="2126022" cy="1594170"/>
          </a:xfrm>
        </p:grpSpPr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3" y="3740253"/>
              <a:ext cx="2126022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74713" y="3325188"/>
              <a:ext cx="183392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045688" y="2932662"/>
            <a:ext cx="2126022" cy="1599227"/>
            <a:chOff x="874713" y="3325188"/>
            <a:chExt cx="2126022" cy="1599227"/>
          </a:xfrm>
        </p:grpSpPr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3" y="3745310"/>
              <a:ext cx="2126022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=""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74713" y="3325188"/>
              <a:ext cx="183392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10249" y="2932662"/>
            <a:ext cx="2126022" cy="1594169"/>
            <a:chOff x="874713" y="3325188"/>
            <a:chExt cx="2126022" cy="1594169"/>
          </a:xfrm>
        </p:grpSpPr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3" y="3740252"/>
              <a:ext cx="2126022" cy="11791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74713" y="3325188"/>
              <a:ext cx="183392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9" name="任意多边形 2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376234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9e2e263-95e0-49c1-a236-94fa42389eff"/>
          <p:cNvGrpSpPr>
            <a:grpSpLocks noChangeAspect="1"/>
          </p:cNvGrpSpPr>
          <p:nvPr/>
        </p:nvGrpSpPr>
        <p:grpSpPr>
          <a:xfrm>
            <a:off x="3610235" y="2438194"/>
            <a:ext cx="5009098" cy="3022074"/>
            <a:chOff x="3263207" y="2076423"/>
            <a:chExt cx="5703154" cy="3440809"/>
          </a:xfrm>
        </p:grpSpPr>
        <p:sp>
          <p:nvSpPr>
            <p:cNvPr id="4" name="Isosceles Triangle 3"/>
            <p:cNvSpPr/>
            <p:nvPr/>
          </p:nvSpPr>
          <p:spPr>
            <a:xfrm rot="13674748">
              <a:off x="5323936" y="2451821"/>
              <a:ext cx="82792" cy="150208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sosceles Triangle 4"/>
            <p:cNvSpPr/>
            <p:nvPr/>
          </p:nvSpPr>
          <p:spPr>
            <a:xfrm rot="8943721" flipH="1">
              <a:off x="6551363" y="2378491"/>
              <a:ext cx="82792" cy="15536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sosceles Triangle 5"/>
            <p:cNvSpPr/>
            <p:nvPr/>
          </p:nvSpPr>
          <p:spPr>
            <a:xfrm rot="6358749" flipH="1">
              <a:off x="6986255" y="2074415"/>
              <a:ext cx="82792" cy="119527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osceles Triangle 7"/>
            <p:cNvSpPr/>
            <p:nvPr/>
          </p:nvSpPr>
          <p:spPr>
            <a:xfrm rot="16200000" flipH="1">
              <a:off x="6539055" y="4049501"/>
              <a:ext cx="82792" cy="198002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osceles Triangle 8"/>
            <p:cNvSpPr/>
            <p:nvPr/>
          </p:nvSpPr>
          <p:spPr>
            <a:xfrm rot="19652835" flipH="1">
              <a:off x="7308295" y="3599985"/>
              <a:ext cx="82792" cy="15536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sosceles Triangle 9"/>
            <p:cNvSpPr/>
            <p:nvPr/>
          </p:nvSpPr>
          <p:spPr>
            <a:xfrm rot="1004593" flipH="1">
              <a:off x="8098767" y="4139492"/>
              <a:ext cx="82792" cy="9073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osceles Triangle 11"/>
            <p:cNvSpPr/>
            <p:nvPr/>
          </p:nvSpPr>
          <p:spPr>
            <a:xfrm rot="15057229" flipH="1">
              <a:off x="7186819" y="2499876"/>
              <a:ext cx="82792" cy="237698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osceles Triangle 12"/>
            <p:cNvSpPr/>
            <p:nvPr/>
          </p:nvSpPr>
          <p:spPr>
            <a:xfrm rot="11627016" flipH="1">
              <a:off x="8323753" y="3313148"/>
              <a:ext cx="82792" cy="9073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osceles Triangle 13"/>
            <p:cNvSpPr/>
            <p:nvPr/>
          </p:nvSpPr>
          <p:spPr>
            <a:xfrm rot="17067092" flipH="1">
              <a:off x="7966379" y="2486222"/>
              <a:ext cx="82792" cy="9073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osceles Triangle 15"/>
            <p:cNvSpPr/>
            <p:nvPr/>
          </p:nvSpPr>
          <p:spPr>
            <a:xfrm rot="2810845">
              <a:off x="4246279" y="3441714"/>
              <a:ext cx="82792" cy="150208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osceles Triangle 16"/>
            <p:cNvSpPr/>
            <p:nvPr/>
          </p:nvSpPr>
          <p:spPr>
            <a:xfrm rot="5400000">
              <a:off x="4707609" y="4123689"/>
              <a:ext cx="82792" cy="183164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osceles Triangle 17"/>
            <p:cNvSpPr/>
            <p:nvPr/>
          </p:nvSpPr>
          <p:spPr>
            <a:xfrm rot="4263180">
              <a:off x="4998007" y="3253832"/>
              <a:ext cx="82792" cy="237698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2"/>
            <p:cNvGrpSpPr/>
            <p:nvPr/>
          </p:nvGrpSpPr>
          <p:grpSpPr>
            <a:xfrm>
              <a:off x="7511473" y="4736621"/>
              <a:ext cx="780609" cy="780611"/>
              <a:chOff x="7511472" y="4736622"/>
              <a:chExt cx="780609" cy="780610"/>
            </a:xfrm>
          </p:grpSpPr>
          <p:sp>
            <p:nvSpPr>
              <p:cNvPr id="53" name="Oval 10"/>
              <p:cNvSpPr/>
              <p:nvPr/>
            </p:nvSpPr>
            <p:spPr>
              <a:xfrm>
                <a:off x="7511472" y="4736622"/>
                <a:ext cx="780609" cy="78061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1"/>
              <p:cNvSpPr>
                <a:spLocks/>
              </p:cNvSpPr>
              <p:nvPr/>
            </p:nvSpPr>
            <p:spPr bwMode="auto">
              <a:xfrm>
                <a:off x="7669973" y="4902196"/>
                <a:ext cx="463601" cy="449469"/>
              </a:xfrm>
              <a:custGeom>
                <a:avLst/>
                <a:gdLst/>
                <a:ahLst/>
                <a:cxnLst>
                  <a:cxn ang="0">
                    <a:pos x="376" y="450"/>
                  </a:cxn>
                  <a:cxn ang="0">
                    <a:pos x="448" y="300"/>
                  </a:cxn>
                  <a:cxn ang="0">
                    <a:pos x="465" y="155"/>
                  </a:cxn>
                  <a:cxn ang="0">
                    <a:pos x="503" y="384"/>
                  </a:cxn>
                  <a:cxn ang="0">
                    <a:pos x="465" y="155"/>
                  </a:cxn>
                  <a:cxn ang="0">
                    <a:pos x="576" y="390"/>
                  </a:cxn>
                  <a:cxn ang="0">
                    <a:pos x="395" y="456"/>
                  </a:cxn>
                  <a:cxn ang="0">
                    <a:pos x="364" y="456"/>
                  </a:cxn>
                  <a:cxn ang="0">
                    <a:pos x="215" y="179"/>
                  </a:cxn>
                  <a:cxn ang="0">
                    <a:pos x="128" y="155"/>
                  </a:cxn>
                  <a:cxn ang="0">
                    <a:pos x="85" y="100"/>
                  </a:cxn>
                  <a:cxn ang="0">
                    <a:pos x="42" y="267"/>
                  </a:cxn>
                  <a:cxn ang="0">
                    <a:pos x="42" y="294"/>
                  </a:cxn>
                  <a:cxn ang="0">
                    <a:pos x="53" y="321"/>
                  </a:cxn>
                  <a:cxn ang="0">
                    <a:pos x="9" y="503"/>
                  </a:cxn>
                  <a:cxn ang="0">
                    <a:pos x="127" y="369"/>
                  </a:cxn>
                  <a:cxn ang="0">
                    <a:pos x="190" y="506"/>
                  </a:cxn>
                  <a:cxn ang="0">
                    <a:pos x="131" y="289"/>
                  </a:cxn>
                  <a:cxn ang="0">
                    <a:pos x="130" y="277"/>
                  </a:cxn>
                  <a:cxn ang="0">
                    <a:pos x="204" y="236"/>
                  </a:cxn>
                  <a:cxn ang="0">
                    <a:pos x="227" y="235"/>
                  </a:cxn>
                  <a:cxn ang="0">
                    <a:pos x="349" y="465"/>
                  </a:cxn>
                  <a:cxn ang="0">
                    <a:pos x="392" y="551"/>
                  </a:cxn>
                  <a:cxn ang="0">
                    <a:pos x="413" y="466"/>
                  </a:cxn>
                  <a:cxn ang="0">
                    <a:pos x="364" y="507"/>
                  </a:cxn>
                  <a:cxn ang="0">
                    <a:pos x="396" y="499"/>
                  </a:cxn>
                  <a:cxn ang="0">
                    <a:pos x="396" y="193"/>
                  </a:cxn>
                  <a:cxn ang="0">
                    <a:pos x="324" y="343"/>
                  </a:cxn>
                  <a:cxn ang="0">
                    <a:pos x="396" y="193"/>
                  </a:cxn>
                  <a:cxn ang="0">
                    <a:pos x="128" y="43"/>
                  </a:cxn>
                  <a:cxn ang="0">
                    <a:pos x="41" y="43"/>
                  </a:cxn>
                  <a:cxn ang="0">
                    <a:pos x="84" y="0"/>
                  </a:cxn>
                </a:cxnLst>
                <a:rect l="0" t="0" r="r" b="b"/>
                <a:pathLst>
                  <a:path w="576" h="557">
                    <a:moveTo>
                      <a:pt x="493" y="393"/>
                    </a:moveTo>
                    <a:cubicBezTo>
                      <a:pt x="376" y="450"/>
                      <a:pt x="376" y="450"/>
                      <a:pt x="376" y="450"/>
                    </a:cubicBezTo>
                    <a:cubicBezTo>
                      <a:pt x="330" y="356"/>
                      <a:pt x="330" y="356"/>
                      <a:pt x="330" y="356"/>
                    </a:cubicBezTo>
                    <a:cubicBezTo>
                      <a:pt x="448" y="300"/>
                      <a:pt x="448" y="300"/>
                      <a:pt x="448" y="300"/>
                    </a:cubicBezTo>
                    <a:lnTo>
                      <a:pt x="493" y="393"/>
                    </a:lnTo>
                    <a:close/>
                    <a:moveTo>
                      <a:pt x="465" y="155"/>
                    </a:moveTo>
                    <a:cubicBezTo>
                      <a:pt x="562" y="355"/>
                      <a:pt x="562" y="355"/>
                      <a:pt x="562" y="355"/>
                    </a:cubicBezTo>
                    <a:cubicBezTo>
                      <a:pt x="503" y="384"/>
                      <a:pt x="503" y="384"/>
                      <a:pt x="503" y="384"/>
                    </a:cubicBezTo>
                    <a:cubicBezTo>
                      <a:pt x="406" y="183"/>
                      <a:pt x="406" y="183"/>
                      <a:pt x="406" y="183"/>
                    </a:cubicBezTo>
                    <a:lnTo>
                      <a:pt x="465" y="155"/>
                    </a:lnTo>
                    <a:close/>
                    <a:moveTo>
                      <a:pt x="413" y="466"/>
                    </a:moveTo>
                    <a:cubicBezTo>
                      <a:pt x="576" y="390"/>
                      <a:pt x="576" y="390"/>
                      <a:pt x="576" y="390"/>
                    </a:cubicBezTo>
                    <a:cubicBezTo>
                      <a:pt x="572" y="374"/>
                      <a:pt x="572" y="374"/>
                      <a:pt x="572" y="374"/>
                    </a:cubicBezTo>
                    <a:cubicBezTo>
                      <a:pt x="395" y="456"/>
                      <a:pt x="395" y="456"/>
                      <a:pt x="395" y="456"/>
                    </a:cubicBezTo>
                    <a:cubicBezTo>
                      <a:pt x="387" y="453"/>
                      <a:pt x="378" y="453"/>
                      <a:pt x="369" y="455"/>
                    </a:cubicBezTo>
                    <a:cubicBezTo>
                      <a:pt x="367" y="455"/>
                      <a:pt x="366" y="456"/>
                      <a:pt x="364" y="456"/>
                    </a:cubicBezTo>
                    <a:cubicBezTo>
                      <a:pt x="243" y="227"/>
                      <a:pt x="243" y="227"/>
                      <a:pt x="243" y="227"/>
                    </a:cubicBezTo>
                    <a:cubicBezTo>
                      <a:pt x="258" y="211"/>
                      <a:pt x="244" y="175"/>
                      <a:pt x="215" y="179"/>
                    </a:cubicBezTo>
                    <a:cubicBezTo>
                      <a:pt x="212" y="179"/>
                      <a:pt x="211" y="180"/>
                      <a:pt x="209" y="180"/>
                    </a:cubicBezTo>
                    <a:cubicBezTo>
                      <a:pt x="181" y="178"/>
                      <a:pt x="153" y="169"/>
                      <a:pt x="128" y="155"/>
                    </a:cubicBezTo>
                    <a:cubicBezTo>
                      <a:pt x="127" y="152"/>
                      <a:pt x="127" y="150"/>
                      <a:pt x="127" y="147"/>
                    </a:cubicBezTo>
                    <a:cubicBezTo>
                      <a:pt x="126" y="122"/>
                      <a:pt x="112" y="101"/>
                      <a:pt x="85" y="100"/>
                    </a:cubicBezTo>
                    <a:cubicBezTo>
                      <a:pt x="63" y="98"/>
                      <a:pt x="37" y="117"/>
                      <a:pt x="38" y="141"/>
                    </a:cubicBezTo>
                    <a:cubicBezTo>
                      <a:pt x="42" y="199"/>
                      <a:pt x="42" y="213"/>
                      <a:pt x="42" y="267"/>
                    </a:cubicBezTo>
                    <a:cubicBezTo>
                      <a:pt x="41" y="267"/>
                      <a:pt x="41" y="267"/>
                      <a:pt x="41" y="267"/>
                    </a:cubicBezTo>
                    <a:cubicBezTo>
                      <a:pt x="42" y="275"/>
                      <a:pt x="42" y="287"/>
                      <a:pt x="42" y="294"/>
                    </a:cubicBezTo>
                    <a:cubicBezTo>
                      <a:pt x="43" y="305"/>
                      <a:pt x="47" y="314"/>
                      <a:pt x="53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60" y="332"/>
                      <a:pt x="59" y="344"/>
                      <a:pt x="65" y="355"/>
                    </a:cubicBezTo>
                    <a:cubicBezTo>
                      <a:pt x="55" y="405"/>
                      <a:pt x="22" y="454"/>
                      <a:pt x="9" y="503"/>
                    </a:cubicBezTo>
                    <a:cubicBezTo>
                      <a:pt x="0" y="539"/>
                      <a:pt x="55" y="554"/>
                      <a:pt x="64" y="518"/>
                    </a:cubicBezTo>
                    <a:cubicBezTo>
                      <a:pt x="77" y="469"/>
                      <a:pt x="116" y="419"/>
                      <a:pt x="127" y="369"/>
                    </a:cubicBezTo>
                    <a:cubicBezTo>
                      <a:pt x="127" y="367"/>
                      <a:pt x="128" y="365"/>
                      <a:pt x="128" y="362"/>
                    </a:cubicBezTo>
                    <a:cubicBezTo>
                      <a:pt x="162" y="398"/>
                      <a:pt x="185" y="456"/>
                      <a:pt x="190" y="506"/>
                    </a:cubicBezTo>
                    <a:cubicBezTo>
                      <a:pt x="193" y="543"/>
                      <a:pt x="250" y="543"/>
                      <a:pt x="247" y="506"/>
                    </a:cubicBezTo>
                    <a:cubicBezTo>
                      <a:pt x="240" y="422"/>
                      <a:pt x="197" y="340"/>
                      <a:pt x="131" y="289"/>
                    </a:cubicBezTo>
                    <a:cubicBezTo>
                      <a:pt x="131" y="285"/>
                      <a:pt x="130" y="281"/>
                      <a:pt x="130" y="277"/>
                    </a:cubicBezTo>
                    <a:cubicBezTo>
                      <a:pt x="130" y="277"/>
                      <a:pt x="130" y="277"/>
                      <a:pt x="130" y="277"/>
                    </a:cubicBezTo>
                    <a:cubicBezTo>
                      <a:pt x="130" y="242"/>
                      <a:pt x="131" y="254"/>
                      <a:pt x="130" y="219"/>
                    </a:cubicBezTo>
                    <a:cubicBezTo>
                      <a:pt x="154" y="229"/>
                      <a:pt x="179" y="234"/>
                      <a:pt x="204" y="236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213" y="237"/>
                      <a:pt x="218" y="236"/>
                      <a:pt x="227" y="235"/>
                    </a:cubicBezTo>
                    <a:cubicBezTo>
                      <a:pt x="229" y="235"/>
                      <a:pt x="230" y="234"/>
                      <a:pt x="232" y="234"/>
                    </a:cubicBezTo>
                    <a:cubicBezTo>
                      <a:pt x="349" y="465"/>
                      <a:pt x="349" y="465"/>
                      <a:pt x="349" y="465"/>
                    </a:cubicBezTo>
                    <a:cubicBezTo>
                      <a:pt x="335" y="476"/>
                      <a:pt x="328" y="496"/>
                      <a:pt x="332" y="515"/>
                    </a:cubicBezTo>
                    <a:cubicBezTo>
                      <a:pt x="338" y="541"/>
                      <a:pt x="365" y="557"/>
                      <a:pt x="392" y="551"/>
                    </a:cubicBezTo>
                    <a:cubicBezTo>
                      <a:pt x="418" y="545"/>
                      <a:pt x="435" y="518"/>
                      <a:pt x="428" y="492"/>
                    </a:cubicBezTo>
                    <a:cubicBezTo>
                      <a:pt x="426" y="481"/>
                      <a:pt x="420" y="473"/>
                      <a:pt x="413" y="466"/>
                    </a:cubicBezTo>
                    <a:close/>
                    <a:moveTo>
                      <a:pt x="384" y="519"/>
                    </a:moveTo>
                    <a:cubicBezTo>
                      <a:pt x="375" y="521"/>
                      <a:pt x="366" y="516"/>
                      <a:pt x="364" y="507"/>
                    </a:cubicBezTo>
                    <a:cubicBezTo>
                      <a:pt x="362" y="498"/>
                      <a:pt x="367" y="489"/>
                      <a:pt x="376" y="487"/>
                    </a:cubicBezTo>
                    <a:cubicBezTo>
                      <a:pt x="385" y="485"/>
                      <a:pt x="394" y="490"/>
                      <a:pt x="396" y="499"/>
                    </a:cubicBezTo>
                    <a:cubicBezTo>
                      <a:pt x="399" y="508"/>
                      <a:pt x="393" y="517"/>
                      <a:pt x="384" y="519"/>
                    </a:cubicBezTo>
                    <a:close/>
                    <a:moveTo>
                      <a:pt x="396" y="193"/>
                    </a:moveTo>
                    <a:cubicBezTo>
                      <a:pt x="441" y="287"/>
                      <a:pt x="441" y="287"/>
                      <a:pt x="441" y="287"/>
                    </a:cubicBezTo>
                    <a:cubicBezTo>
                      <a:pt x="324" y="343"/>
                      <a:pt x="324" y="343"/>
                      <a:pt x="324" y="343"/>
                    </a:cubicBezTo>
                    <a:cubicBezTo>
                      <a:pt x="279" y="250"/>
                      <a:pt x="279" y="250"/>
                      <a:pt x="279" y="250"/>
                    </a:cubicBezTo>
                    <a:lnTo>
                      <a:pt x="396" y="193"/>
                    </a:lnTo>
                    <a:close/>
                    <a:moveTo>
                      <a:pt x="84" y="0"/>
                    </a:moveTo>
                    <a:cubicBezTo>
                      <a:pt x="108" y="0"/>
                      <a:pt x="128" y="19"/>
                      <a:pt x="128" y="43"/>
                    </a:cubicBezTo>
                    <a:cubicBezTo>
                      <a:pt x="128" y="67"/>
                      <a:pt x="108" y="86"/>
                      <a:pt x="84" y="86"/>
                    </a:cubicBezTo>
                    <a:cubicBezTo>
                      <a:pt x="61" y="86"/>
                      <a:pt x="41" y="67"/>
                      <a:pt x="41" y="43"/>
                    </a:cubicBezTo>
                    <a:cubicBezTo>
                      <a:pt x="41" y="19"/>
                      <a:pt x="61" y="0"/>
                      <a:pt x="84" y="0"/>
                    </a:cubicBezTo>
                    <a:close/>
                    <a:moveTo>
                      <a:pt x="84" y="0"/>
                    </a:move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0"/>
            <p:cNvGrpSpPr/>
            <p:nvPr/>
          </p:nvGrpSpPr>
          <p:grpSpPr>
            <a:xfrm>
              <a:off x="5786274" y="2076423"/>
              <a:ext cx="782255" cy="782255"/>
              <a:chOff x="5786273" y="2076422"/>
              <a:chExt cx="782254" cy="782255"/>
            </a:xfrm>
          </p:grpSpPr>
          <p:sp>
            <p:nvSpPr>
              <p:cNvPr id="45" name="Oval 6"/>
              <p:cNvSpPr/>
              <p:nvPr/>
            </p:nvSpPr>
            <p:spPr>
              <a:xfrm>
                <a:off x="5786273" y="2076422"/>
                <a:ext cx="782254" cy="78225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6" name="Group 22"/>
              <p:cNvGrpSpPr/>
              <p:nvPr/>
            </p:nvGrpSpPr>
            <p:grpSpPr>
              <a:xfrm>
                <a:off x="5961028" y="2250741"/>
                <a:ext cx="432748" cy="433617"/>
                <a:chOff x="2436813" y="361950"/>
                <a:chExt cx="790575" cy="792163"/>
              </a:xfrm>
              <a:solidFill>
                <a:schemeClr val="bg1"/>
              </a:solidFill>
            </p:grpSpPr>
            <p:sp>
              <p:nvSpPr>
                <p:cNvPr id="47" name="Freeform: Shape 23"/>
                <p:cNvSpPr>
                  <a:spLocks/>
                </p:cNvSpPr>
                <p:nvPr/>
              </p:nvSpPr>
              <p:spPr bwMode="auto">
                <a:xfrm>
                  <a:off x="2436813" y="509588"/>
                  <a:ext cx="692150" cy="446088"/>
                </a:xfrm>
                <a:custGeom>
                  <a:avLst/>
                  <a:gdLst/>
                  <a:ahLst/>
                  <a:cxnLst>
                    <a:cxn ang="0">
                      <a:pos x="436" y="281"/>
                    </a:cxn>
                    <a:cxn ang="0">
                      <a:pos x="177" y="281"/>
                    </a:cxn>
                    <a:cxn ang="0">
                      <a:pos x="68" y="31"/>
                    </a:cxn>
                    <a:cxn ang="0">
                      <a:pos x="0" y="31"/>
                    </a:cxn>
                    <a:cxn ang="0">
                      <a:pos x="0" y="0"/>
                    </a:cxn>
                    <a:cxn ang="0">
                      <a:pos x="88" y="0"/>
                    </a:cxn>
                    <a:cxn ang="0">
                      <a:pos x="197" y="250"/>
                    </a:cxn>
                    <a:cxn ang="0">
                      <a:pos x="436" y="250"/>
                    </a:cxn>
                    <a:cxn ang="0">
                      <a:pos x="436" y="281"/>
                    </a:cxn>
                    <a:cxn ang="0">
                      <a:pos x="436" y="281"/>
                    </a:cxn>
                    <a:cxn ang="0">
                      <a:pos x="436" y="281"/>
                    </a:cxn>
                  </a:cxnLst>
                  <a:rect l="0" t="0" r="r" b="b"/>
                  <a:pathLst>
                    <a:path w="436" h="281">
                      <a:moveTo>
                        <a:pt x="436" y="281"/>
                      </a:moveTo>
                      <a:lnTo>
                        <a:pt x="177" y="281"/>
                      </a:lnTo>
                      <a:lnTo>
                        <a:pt x="68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88" y="0"/>
                      </a:lnTo>
                      <a:lnTo>
                        <a:pt x="197" y="250"/>
                      </a:lnTo>
                      <a:lnTo>
                        <a:pt x="436" y="250"/>
                      </a:lnTo>
                      <a:lnTo>
                        <a:pt x="436" y="281"/>
                      </a:lnTo>
                      <a:close/>
                      <a:moveTo>
                        <a:pt x="436" y="281"/>
                      </a:moveTo>
                      <a:lnTo>
                        <a:pt x="436" y="28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Freeform: Shape 24"/>
                <p:cNvSpPr>
                  <a:spLocks/>
                </p:cNvSpPr>
                <p:nvPr/>
              </p:nvSpPr>
              <p:spPr bwMode="auto">
                <a:xfrm>
                  <a:off x="2436813" y="509588"/>
                  <a:ext cx="692150" cy="446088"/>
                </a:xfrm>
                <a:custGeom>
                  <a:avLst/>
                  <a:gdLst/>
                  <a:ahLst/>
                  <a:cxnLst>
                    <a:cxn ang="0">
                      <a:pos x="436" y="281"/>
                    </a:cxn>
                    <a:cxn ang="0">
                      <a:pos x="177" y="281"/>
                    </a:cxn>
                    <a:cxn ang="0">
                      <a:pos x="68" y="31"/>
                    </a:cxn>
                    <a:cxn ang="0">
                      <a:pos x="0" y="31"/>
                    </a:cxn>
                    <a:cxn ang="0">
                      <a:pos x="0" y="0"/>
                    </a:cxn>
                    <a:cxn ang="0">
                      <a:pos x="88" y="0"/>
                    </a:cxn>
                    <a:cxn ang="0">
                      <a:pos x="197" y="250"/>
                    </a:cxn>
                    <a:cxn ang="0">
                      <a:pos x="436" y="250"/>
                    </a:cxn>
                    <a:cxn ang="0">
                      <a:pos x="436" y="281"/>
                    </a:cxn>
                    <a:cxn ang="0">
                      <a:pos x="436" y="281"/>
                    </a:cxn>
                    <a:cxn ang="0">
                      <a:pos x="436" y="281"/>
                    </a:cxn>
                  </a:cxnLst>
                  <a:rect l="0" t="0" r="r" b="b"/>
                  <a:pathLst>
                    <a:path w="436" h="281">
                      <a:moveTo>
                        <a:pt x="436" y="281"/>
                      </a:moveTo>
                      <a:lnTo>
                        <a:pt x="177" y="281"/>
                      </a:lnTo>
                      <a:lnTo>
                        <a:pt x="68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88" y="0"/>
                      </a:lnTo>
                      <a:lnTo>
                        <a:pt x="197" y="250"/>
                      </a:lnTo>
                      <a:lnTo>
                        <a:pt x="436" y="250"/>
                      </a:lnTo>
                      <a:lnTo>
                        <a:pt x="436" y="281"/>
                      </a:lnTo>
                      <a:moveTo>
                        <a:pt x="436" y="281"/>
                      </a:moveTo>
                      <a:lnTo>
                        <a:pt x="436" y="28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Freeform: Shape 25"/>
                <p:cNvSpPr>
                  <a:spLocks/>
                </p:cNvSpPr>
                <p:nvPr/>
              </p:nvSpPr>
              <p:spPr bwMode="auto">
                <a:xfrm>
                  <a:off x="2733675" y="1006475"/>
                  <a:ext cx="147638" cy="147638"/>
                </a:xfrm>
                <a:custGeom>
                  <a:avLst/>
                  <a:gdLst/>
                  <a:ahLst/>
                  <a:cxnLst>
                    <a:cxn ang="0">
                      <a:pos x="109" y="54"/>
                    </a:cxn>
                    <a:cxn ang="0">
                      <a:pos x="54" y="109"/>
                    </a:cxn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9" y="54"/>
                    </a:cxn>
                    <a:cxn ang="0">
                      <a:pos x="109" y="54"/>
                    </a:cxn>
                    <a:cxn ang="0">
                      <a:pos x="109" y="54"/>
                    </a:cxn>
                  </a:cxnLst>
                  <a:rect l="0" t="0" r="r" b="b"/>
                  <a:pathLst>
                    <a:path w="109" h="109">
                      <a:moveTo>
                        <a:pt x="109" y="54"/>
                      </a:moveTo>
                      <a:cubicBezTo>
                        <a:pt x="109" y="84"/>
                        <a:pt x="84" y="109"/>
                        <a:pt x="54" y="109"/>
                      </a:cubicBezTo>
                      <a:cubicBezTo>
                        <a:pt x="24" y="109"/>
                        <a:pt x="0" y="84"/>
                        <a:pt x="0" y="54"/>
                      </a:cubicBezTo>
                      <a:cubicBezTo>
                        <a:pt x="0" y="24"/>
                        <a:pt x="24" y="0"/>
                        <a:pt x="54" y="0"/>
                      </a:cubicBezTo>
                      <a:cubicBezTo>
                        <a:pt x="84" y="0"/>
                        <a:pt x="109" y="24"/>
                        <a:pt x="109" y="54"/>
                      </a:cubicBezTo>
                      <a:close/>
                      <a:moveTo>
                        <a:pt x="109" y="54"/>
                      </a:moveTo>
                      <a:cubicBezTo>
                        <a:pt x="109" y="54"/>
                        <a:pt x="109" y="54"/>
                        <a:pt x="109" y="5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26"/>
                <p:cNvSpPr>
                  <a:spLocks/>
                </p:cNvSpPr>
                <p:nvPr/>
              </p:nvSpPr>
              <p:spPr bwMode="auto">
                <a:xfrm>
                  <a:off x="2981325" y="1006475"/>
                  <a:ext cx="147638" cy="147638"/>
                </a:xfrm>
                <a:custGeom>
                  <a:avLst/>
                  <a:gdLst/>
                  <a:ahLst/>
                  <a:cxnLst>
                    <a:cxn ang="0">
                      <a:pos x="109" y="54"/>
                    </a:cxn>
                    <a:cxn ang="0">
                      <a:pos x="54" y="109"/>
                    </a:cxn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9" y="54"/>
                    </a:cxn>
                    <a:cxn ang="0">
                      <a:pos x="109" y="54"/>
                    </a:cxn>
                    <a:cxn ang="0">
                      <a:pos x="109" y="54"/>
                    </a:cxn>
                  </a:cxnLst>
                  <a:rect l="0" t="0" r="r" b="b"/>
                  <a:pathLst>
                    <a:path w="109" h="109">
                      <a:moveTo>
                        <a:pt x="109" y="54"/>
                      </a:moveTo>
                      <a:cubicBezTo>
                        <a:pt x="109" y="84"/>
                        <a:pt x="84" y="109"/>
                        <a:pt x="54" y="109"/>
                      </a:cubicBezTo>
                      <a:cubicBezTo>
                        <a:pt x="24" y="109"/>
                        <a:pt x="0" y="84"/>
                        <a:pt x="0" y="54"/>
                      </a:cubicBezTo>
                      <a:cubicBezTo>
                        <a:pt x="0" y="24"/>
                        <a:pt x="24" y="0"/>
                        <a:pt x="54" y="0"/>
                      </a:cubicBezTo>
                      <a:cubicBezTo>
                        <a:pt x="84" y="0"/>
                        <a:pt x="109" y="24"/>
                        <a:pt x="109" y="54"/>
                      </a:cubicBezTo>
                      <a:close/>
                      <a:moveTo>
                        <a:pt x="109" y="54"/>
                      </a:moveTo>
                      <a:cubicBezTo>
                        <a:pt x="109" y="54"/>
                        <a:pt x="109" y="54"/>
                        <a:pt x="109" y="5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Freeform: Shape 27"/>
                <p:cNvSpPr>
                  <a:spLocks/>
                </p:cNvSpPr>
                <p:nvPr/>
              </p:nvSpPr>
              <p:spPr bwMode="auto">
                <a:xfrm>
                  <a:off x="2684463" y="609600"/>
                  <a:ext cx="501650" cy="247650"/>
                </a:xfrm>
                <a:custGeom>
                  <a:avLst/>
                  <a:gdLst/>
                  <a:ahLst/>
                  <a:cxnLst>
                    <a:cxn ang="0">
                      <a:pos x="273" y="109"/>
                    </a:cxn>
                    <a:cxn ang="0">
                      <a:pos x="120" y="0"/>
                    </a:cxn>
                    <a:cxn ang="0">
                      <a:pos x="0" y="0"/>
                    </a:cxn>
                    <a:cxn ang="0">
                      <a:pos x="73" y="182"/>
                    </a:cxn>
                    <a:cxn ang="0">
                      <a:pos x="328" y="182"/>
                    </a:cxn>
                    <a:cxn ang="0">
                      <a:pos x="370" y="77"/>
                    </a:cxn>
                    <a:cxn ang="0">
                      <a:pos x="273" y="109"/>
                    </a:cxn>
                    <a:cxn ang="0">
                      <a:pos x="273" y="109"/>
                    </a:cxn>
                    <a:cxn ang="0">
                      <a:pos x="273" y="109"/>
                    </a:cxn>
                  </a:cxnLst>
                  <a:rect l="0" t="0" r="r" b="b"/>
                  <a:pathLst>
                    <a:path w="370" h="182">
                      <a:moveTo>
                        <a:pt x="273" y="109"/>
                      </a:moveTo>
                      <a:cubicBezTo>
                        <a:pt x="202" y="109"/>
                        <a:pt x="142" y="63"/>
                        <a:pt x="1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3" y="182"/>
                        <a:pt x="73" y="182"/>
                        <a:pt x="73" y="182"/>
                      </a:cubicBezTo>
                      <a:cubicBezTo>
                        <a:pt x="328" y="182"/>
                        <a:pt x="328" y="182"/>
                        <a:pt x="328" y="182"/>
                      </a:cubicBezTo>
                      <a:cubicBezTo>
                        <a:pt x="370" y="77"/>
                        <a:pt x="370" y="77"/>
                        <a:pt x="370" y="77"/>
                      </a:cubicBezTo>
                      <a:cubicBezTo>
                        <a:pt x="343" y="97"/>
                        <a:pt x="309" y="109"/>
                        <a:pt x="273" y="109"/>
                      </a:cubicBezTo>
                      <a:close/>
                      <a:moveTo>
                        <a:pt x="273" y="109"/>
                      </a:moveTo>
                      <a:cubicBezTo>
                        <a:pt x="273" y="109"/>
                        <a:pt x="273" y="109"/>
                        <a:pt x="273" y="10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28"/>
                <p:cNvSpPr>
                  <a:spLocks/>
                </p:cNvSpPr>
                <p:nvPr/>
              </p:nvSpPr>
              <p:spPr bwMode="auto">
                <a:xfrm>
                  <a:off x="2881313" y="361950"/>
                  <a:ext cx="346075" cy="346075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0" y="127"/>
                    </a:cxn>
                    <a:cxn ang="0">
                      <a:pos x="127" y="254"/>
                    </a:cxn>
                    <a:cxn ang="0">
                      <a:pos x="255" y="127"/>
                    </a:cxn>
                    <a:cxn ang="0">
                      <a:pos x="127" y="0"/>
                    </a:cxn>
                    <a:cxn ang="0">
                      <a:pos x="108" y="191"/>
                    </a:cxn>
                    <a:cxn ang="0">
                      <a:pos x="44" y="127"/>
                    </a:cxn>
                    <a:cxn ang="0">
                      <a:pos x="69" y="101"/>
                    </a:cxn>
                    <a:cxn ang="0">
                      <a:pos x="108" y="140"/>
                    </a:cxn>
                    <a:cxn ang="0">
                      <a:pos x="185" y="63"/>
                    </a:cxn>
                    <a:cxn ang="0">
                      <a:pos x="211" y="89"/>
                    </a:cxn>
                    <a:cxn ang="0">
                      <a:pos x="108" y="191"/>
                    </a:cxn>
                    <a:cxn ang="0">
                      <a:pos x="108" y="191"/>
                    </a:cxn>
                    <a:cxn ang="0">
                      <a:pos x="108" y="191"/>
                    </a:cxn>
                  </a:cxnLst>
                  <a:rect l="0" t="0" r="r" b="b"/>
                  <a:pathLst>
                    <a:path w="255" h="254">
                      <a:moveTo>
                        <a:pt x="127" y="0"/>
                      </a:moveTo>
                      <a:cubicBezTo>
                        <a:pt x="57" y="0"/>
                        <a:pt x="0" y="57"/>
                        <a:pt x="0" y="127"/>
                      </a:cubicBezTo>
                      <a:cubicBezTo>
                        <a:pt x="0" y="197"/>
                        <a:pt x="57" y="254"/>
                        <a:pt x="127" y="254"/>
                      </a:cubicBezTo>
                      <a:cubicBezTo>
                        <a:pt x="198" y="254"/>
                        <a:pt x="255" y="197"/>
                        <a:pt x="255" y="127"/>
                      </a:cubicBezTo>
                      <a:cubicBezTo>
                        <a:pt x="255" y="57"/>
                        <a:pt x="198" y="0"/>
                        <a:pt x="127" y="0"/>
                      </a:cubicBezTo>
                      <a:close/>
                      <a:moveTo>
                        <a:pt x="108" y="191"/>
                      </a:moveTo>
                      <a:cubicBezTo>
                        <a:pt x="44" y="127"/>
                        <a:pt x="44" y="127"/>
                        <a:pt x="44" y="127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108" y="140"/>
                        <a:pt x="108" y="140"/>
                        <a:pt x="108" y="140"/>
                      </a:cubicBezTo>
                      <a:cubicBezTo>
                        <a:pt x="185" y="63"/>
                        <a:pt x="185" y="63"/>
                        <a:pt x="185" y="63"/>
                      </a:cubicBezTo>
                      <a:cubicBezTo>
                        <a:pt x="211" y="89"/>
                        <a:pt x="211" y="89"/>
                        <a:pt x="211" y="89"/>
                      </a:cubicBezTo>
                      <a:lnTo>
                        <a:pt x="108" y="191"/>
                      </a:lnTo>
                      <a:close/>
                      <a:moveTo>
                        <a:pt x="108" y="191"/>
                      </a:moveTo>
                      <a:cubicBezTo>
                        <a:pt x="108" y="191"/>
                        <a:pt x="108" y="191"/>
                        <a:pt x="108" y="191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Group 1"/>
            <p:cNvGrpSpPr/>
            <p:nvPr/>
          </p:nvGrpSpPr>
          <p:grpSpPr>
            <a:xfrm>
              <a:off x="8184106" y="2813079"/>
              <a:ext cx="782255" cy="782255"/>
              <a:chOff x="8184105" y="2813078"/>
              <a:chExt cx="782254" cy="782255"/>
            </a:xfrm>
          </p:grpSpPr>
          <p:sp>
            <p:nvSpPr>
              <p:cNvPr id="38" name="Oval 14"/>
              <p:cNvSpPr/>
              <p:nvPr/>
            </p:nvSpPr>
            <p:spPr>
              <a:xfrm>
                <a:off x="8184105" y="2813078"/>
                <a:ext cx="782254" cy="78225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29"/>
              <p:cNvGrpSpPr/>
              <p:nvPr/>
            </p:nvGrpSpPr>
            <p:grpSpPr>
              <a:xfrm>
                <a:off x="8379679" y="2977920"/>
                <a:ext cx="391083" cy="452570"/>
                <a:chOff x="3605213" y="379413"/>
                <a:chExt cx="615950" cy="712787"/>
              </a:xfrm>
              <a:solidFill>
                <a:schemeClr val="bg1"/>
              </a:solidFill>
            </p:grpSpPr>
            <p:sp>
              <p:nvSpPr>
                <p:cNvPr id="40" name="Freeform: Shape 30"/>
                <p:cNvSpPr>
                  <a:spLocks/>
                </p:cNvSpPr>
                <p:nvPr/>
              </p:nvSpPr>
              <p:spPr bwMode="auto">
                <a:xfrm>
                  <a:off x="3916363" y="996950"/>
                  <a:ext cx="96838" cy="95250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0" y="36"/>
                    </a:cxn>
                    <a:cxn ang="0">
                      <a:pos x="35" y="71"/>
                    </a:cxn>
                    <a:cxn ang="0">
                      <a:pos x="71" y="36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71" h="71">
                      <a:moveTo>
                        <a:pt x="35" y="0"/>
                      </a:move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5"/>
                        <a:pt x="16" y="71"/>
                        <a:pt x="35" y="71"/>
                      </a:cubicBezTo>
                      <a:cubicBezTo>
                        <a:pt x="55" y="71"/>
                        <a:pt x="71" y="55"/>
                        <a:pt x="71" y="36"/>
                      </a:cubicBezTo>
                      <a:cubicBezTo>
                        <a:pt x="71" y="16"/>
                        <a:pt x="55" y="0"/>
                        <a:pt x="35" y="0"/>
                      </a:cubicBezTo>
                      <a:close/>
                      <a:moveTo>
                        <a:pt x="35" y="0"/>
                      </a:moveTo>
                      <a:cubicBezTo>
                        <a:pt x="35" y="0"/>
                        <a:pt x="35" y="0"/>
                        <a:pt x="35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1"/>
                <p:cNvSpPr>
                  <a:spLocks/>
                </p:cNvSpPr>
                <p:nvPr/>
              </p:nvSpPr>
              <p:spPr bwMode="auto">
                <a:xfrm>
                  <a:off x="3652838" y="996950"/>
                  <a:ext cx="96838" cy="95250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0" y="36"/>
                    </a:cxn>
                    <a:cxn ang="0">
                      <a:pos x="36" y="71"/>
                    </a:cxn>
                    <a:cxn ang="0">
                      <a:pos x="71" y="36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5"/>
                        <a:pt x="16" y="71"/>
                        <a:pt x="36" y="71"/>
                      </a:cubicBezTo>
                      <a:cubicBezTo>
                        <a:pt x="55" y="71"/>
                        <a:pt x="71" y="55"/>
                        <a:pt x="71" y="36"/>
                      </a:cubicBezTo>
                      <a:cubicBezTo>
                        <a:pt x="71" y="16"/>
                        <a:pt x="55" y="0"/>
                        <a:pt x="36" y="0"/>
                      </a:cubicBezTo>
                      <a:close/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32"/>
                <p:cNvSpPr>
                  <a:spLocks/>
                </p:cNvSpPr>
                <p:nvPr/>
              </p:nvSpPr>
              <p:spPr bwMode="auto">
                <a:xfrm>
                  <a:off x="3605213" y="504825"/>
                  <a:ext cx="615950" cy="477838"/>
                </a:xfrm>
                <a:custGeom>
                  <a:avLst/>
                  <a:gdLst/>
                  <a:ahLst/>
                  <a:cxnLst>
                    <a:cxn ang="0">
                      <a:pos x="453" y="13"/>
                    </a:cxn>
                    <a:cxn ang="0">
                      <a:pos x="432" y="3"/>
                    </a:cxn>
                    <a:cxn ang="0">
                      <a:pos x="348" y="35"/>
                    </a:cxn>
                    <a:cxn ang="0">
                      <a:pos x="338" y="45"/>
                    </a:cxn>
                    <a:cxn ang="0">
                      <a:pos x="326" y="86"/>
                    </a:cxn>
                    <a:cxn ang="0">
                      <a:pos x="28" y="86"/>
                    </a:cxn>
                    <a:cxn ang="0">
                      <a:pos x="13" y="82"/>
                    </a:cxn>
                    <a:cxn ang="0">
                      <a:pos x="2" y="102"/>
                    </a:cxn>
                    <a:cxn ang="0">
                      <a:pos x="49" y="263"/>
                    </a:cxn>
                    <a:cxn ang="0">
                      <a:pos x="64" y="274"/>
                    </a:cxn>
                    <a:cxn ang="0">
                      <a:pos x="268" y="274"/>
                    </a:cxn>
                    <a:cxn ang="0">
                      <a:pos x="255" y="318"/>
                    </a:cxn>
                    <a:cxn ang="0">
                      <a:pos x="62" y="318"/>
                    </a:cxn>
                    <a:cxn ang="0">
                      <a:pos x="46" y="335"/>
                    </a:cxn>
                    <a:cxn ang="0">
                      <a:pos x="62" y="351"/>
                    </a:cxn>
                    <a:cxn ang="0">
                      <a:pos x="267" y="351"/>
                    </a:cxn>
                    <a:cxn ang="0">
                      <a:pos x="282" y="339"/>
                    </a:cxn>
                    <a:cxn ang="0">
                      <a:pos x="304" y="263"/>
                    </a:cxn>
                    <a:cxn ang="0">
                      <a:pos x="367" y="62"/>
                    </a:cxn>
                    <a:cxn ang="0">
                      <a:pos x="444" y="33"/>
                    </a:cxn>
                    <a:cxn ang="0">
                      <a:pos x="454" y="18"/>
                    </a:cxn>
                    <a:cxn ang="0">
                      <a:pos x="453" y="13"/>
                    </a:cxn>
                    <a:cxn ang="0">
                      <a:pos x="277" y="242"/>
                    </a:cxn>
                    <a:cxn ang="0">
                      <a:pos x="76" y="242"/>
                    </a:cxn>
                    <a:cxn ang="0">
                      <a:pos x="68" y="214"/>
                    </a:cxn>
                    <a:cxn ang="0">
                      <a:pos x="286" y="214"/>
                    </a:cxn>
                    <a:cxn ang="0">
                      <a:pos x="277" y="242"/>
                    </a:cxn>
                    <a:cxn ang="0">
                      <a:pos x="294" y="188"/>
                    </a:cxn>
                    <a:cxn ang="0">
                      <a:pos x="61" y="188"/>
                    </a:cxn>
                    <a:cxn ang="0">
                      <a:pos x="53" y="163"/>
                    </a:cxn>
                    <a:cxn ang="0">
                      <a:pos x="302" y="163"/>
                    </a:cxn>
                    <a:cxn ang="0">
                      <a:pos x="294" y="188"/>
                    </a:cxn>
                    <a:cxn ang="0">
                      <a:pos x="310" y="137"/>
                    </a:cxn>
                    <a:cxn ang="0">
                      <a:pos x="46" y="137"/>
                    </a:cxn>
                    <a:cxn ang="0">
                      <a:pos x="39" y="112"/>
                    </a:cxn>
                    <a:cxn ang="0">
                      <a:pos x="318" y="112"/>
                    </a:cxn>
                    <a:cxn ang="0">
                      <a:pos x="310" y="137"/>
                    </a:cxn>
                    <a:cxn ang="0">
                      <a:pos x="310" y="137"/>
                    </a:cxn>
                    <a:cxn ang="0">
                      <a:pos x="310" y="137"/>
                    </a:cxn>
                  </a:cxnLst>
                  <a:rect l="0" t="0" r="r" b="b"/>
                  <a:pathLst>
                    <a:path w="454" h="351">
                      <a:moveTo>
                        <a:pt x="453" y="13"/>
                      </a:moveTo>
                      <a:cubicBezTo>
                        <a:pt x="450" y="4"/>
                        <a:pt x="441" y="0"/>
                        <a:pt x="432" y="3"/>
                      </a:cubicBezTo>
                      <a:cubicBezTo>
                        <a:pt x="348" y="35"/>
                        <a:pt x="348" y="35"/>
                        <a:pt x="348" y="35"/>
                      </a:cubicBezTo>
                      <a:cubicBezTo>
                        <a:pt x="344" y="37"/>
                        <a:pt x="340" y="41"/>
                        <a:pt x="338" y="45"/>
                      </a:cubicBezTo>
                      <a:cubicBezTo>
                        <a:pt x="326" y="86"/>
                        <a:pt x="326" y="86"/>
                        <a:pt x="326" y="86"/>
                      </a:cubicBezTo>
                      <a:cubicBezTo>
                        <a:pt x="28" y="86"/>
                        <a:pt x="28" y="86"/>
                        <a:pt x="28" y="86"/>
                      </a:cubicBezTo>
                      <a:cubicBezTo>
                        <a:pt x="24" y="82"/>
                        <a:pt x="19" y="81"/>
                        <a:pt x="13" y="82"/>
                      </a:cubicBezTo>
                      <a:cubicBezTo>
                        <a:pt x="5" y="85"/>
                        <a:pt x="0" y="93"/>
                        <a:pt x="2" y="102"/>
                      </a:cubicBezTo>
                      <a:cubicBezTo>
                        <a:pt x="49" y="263"/>
                        <a:pt x="49" y="263"/>
                        <a:pt x="49" y="263"/>
                      </a:cubicBezTo>
                      <a:cubicBezTo>
                        <a:pt x="51" y="270"/>
                        <a:pt x="57" y="274"/>
                        <a:pt x="64" y="274"/>
                      </a:cubicBezTo>
                      <a:cubicBezTo>
                        <a:pt x="268" y="274"/>
                        <a:pt x="268" y="274"/>
                        <a:pt x="268" y="274"/>
                      </a:cubicBezTo>
                      <a:cubicBezTo>
                        <a:pt x="263" y="289"/>
                        <a:pt x="258" y="309"/>
                        <a:pt x="255" y="318"/>
                      </a:cubicBezTo>
                      <a:cubicBezTo>
                        <a:pt x="62" y="318"/>
                        <a:pt x="62" y="318"/>
                        <a:pt x="62" y="318"/>
                      </a:cubicBezTo>
                      <a:cubicBezTo>
                        <a:pt x="53" y="318"/>
                        <a:pt x="46" y="326"/>
                        <a:pt x="46" y="335"/>
                      </a:cubicBezTo>
                      <a:cubicBezTo>
                        <a:pt x="46" y="343"/>
                        <a:pt x="53" y="351"/>
                        <a:pt x="62" y="351"/>
                      </a:cubicBezTo>
                      <a:cubicBezTo>
                        <a:pt x="267" y="351"/>
                        <a:pt x="267" y="351"/>
                        <a:pt x="267" y="351"/>
                      </a:cubicBezTo>
                      <a:cubicBezTo>
                        <a:pt x="274" y="351"/>
                        <a:pt x="280" y="346"/>
                        <a:pt x="282" y="339"/>
                      </a:cubicBezTo>
                      <a:cubicBezTo>
                        <a:pt x="304" y="263"/>
                        <a:pt x="304" y="263"/>
                        <a:pt x="304" y="263"/>
                      </a:cubicBezTo>
                      <a:cubicBezTo>
                        <a:pt x="306" y="259"/>
                        <a:pt x="363" y="76"/>
                        <a:pt x="367" y="62"/>
                      </a:cubicBezTo>
                      <a:cubicBezTo>
                        <a:pt x="379" y="58"/>
                        <a:pt x="444" y="33"/>
                        <a:pt x="444" y="33"/>
                      </a:cubicBezTo>
                      <a:cubicBezTo>
                        <a:pt x="450" y="31"/>
                        <a:pt x="454" y="25"/>
                        <a:pt x="454" y="18"/>
                      </a:cubicBezTo>
                      <a:cubicBezTo>
                        <a:pt x="454" y="16"/>
                        <a:pt x="454" y="15"/>
                        <a:pt x="453" y="13"/>
                      </a:cubicBezTo>
                      <a:close/>
                      <a:moveTo>
                        <a:pt x="277" y="242"/>
                      </a:moveTo>
                      <a:cubicBezTo>
                        <a:pt x="76" y="242"/>
                        <a:pt x="76" y="242"/>
                        <a:pt x="76" y="242"/>
                      </a:cubicBezTo>
                      <a:cubicBezTo>
                        <a:pt x="75" y="238"/>
                        <a:pt x="72" y="227"/>
                        <a:pt x="68" y="214"/>
                      </a:cubicBezTo>
                      <a:cubicBezTo>
                        <a:pt x="286" y="214"/>
                        <a:pt x="286" y="214"/>
                        <a:pt x="286" y="214"/>
                      </a:cubicBezTo>
                      <a:lnTo>
                        <a:pt x="277" y="242"/>
                      </a:lnTo>
                      <a:close/>
                      <a:moveTo>
                        <a:pt x="294" y="188"/>
                      </a:moveTo>
                      <a:cubicBezTo>
                        <a:pt x="61" y="188"/>
                        <a:pt x="61" y="188"/>
                        <a:pt x="61" y="188"/>
                      </a:cubicBezTo>
                      <a:cubicBezTo>
                        <a:pt x="58" y="180"/>
                        <a:pt x="56" y="171"/>
                        <a:pt x="53" y="163"/>
                      </a:cubicBezTo>
                      <a:cubicBezTo>
                        <a:pt x="302" y="163"/>
                        <a:pt x="302" y="163"/>
                        <a:pt x="302" y="163"/>
                      </a:cubicBezTo>
                      <a:lnTo>
                        <a:pt x="294" y="188"/>
                      </a:lnTo>
                      <a:close/>
                      <a:moveTo>
                        <a:pt x="310" y="137"/>
                      </a:moveTo>
                      <a:cubicBezTo>
                        <a:pt x="46" y="137"/>
                        <a:pt x="46" y="137"/>
                        <a:pt x="46" y="137"/>
                      </a:cubicBezTo>
                      <a:cubicBezTo>
                        <a:pt x="43" y="127"/>
                        <a:pt x="41" y="119"/>
                        <a:pt x="39" y="112"/>
                      </a:cubicBezTo>
                      <a:cubicBezTo>
                        <a:pt x="318" y="112"/>
                        <a:pt x="318" y="112"/>
                        <a:pt x="318" y="112"/>
                      </a:cubicBezTo>
                      <a:lnTo>
                        <a:pt x="310" y="137"/>
                      </a:lnTo>
                      <a:close/>
                      <a:moveTo>
                        <a:pt x="310" y="137"/>
                      </a:moveTo>
                      <a:cubicBezTo>
                        <a:pt x="310" y="137"/>
                        <a:pt x="310" y="137"/>
                        <a:pt x="310" y="13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3"/>
                <p:cNvSpPr>
                  <a:spLocks/>
                </p:cNvSpPr>
                <p:nvPr/>
              </p:nvSpPr>
              <p:spPr bwMode="auto">
                <a:xfrm>
                  <a:off x="3732213" y="379413"/>
                  <a:ext cx="247650" cy="223838"/>
                </a:xfrm>
                <a:custGeom>
                  <a:avLst/>
                  <a:gdLst/>
                  <a:ahLst/>
                  <a:cxnLst>
                    <a:cxn ang="0">
                      <a:pos x="156" y="63"/>
                    </a:cxn>
                    <a:cxn ang="0">
                      <a:pos x="112" y="63"/>
                    </a:cxn>
                    <a:cxn ang="0">
                      <a:pos x="112" y="0"/>
                    </a:cxn>
                    <a:cxn ang="0">
                      <a:pos x="43" y="0"/>
                    </a:cxn>
                    <a:cxn ang="0">
                      <a:pos x="43" y="63"/>
                    </a:cxn>
                    <a:cxn ang="0">
                      <a:pos x="0" y="63"/>
                    </a:cxn>
                    <a:cxn ang="0">
                      <a:pos x="78" y="141"/>
                    </a:cxn>
                    <a:cxn ang="0">
                      <a:pos x="156" y="63"/>
                    </a:cxn>
                    <a:cxn ang="0">
                      <a:pos x="156" y="63"/>
                    </a:cxn>
                    <a:cxn ang="0">
                      <a:pos x="156" y="63"/>
                    </a:cxn>
                  </a:cxnLst>
                  <a:rect l="0" t="0" r="r" b="b"/>
                  <a:pathLst>
                    <a:path w="156" h="141">
                      <a:moveTo>
                        <a:pt x="156" y="63"/>
                      </a:moveTo>
                      <a:lnTo>
                        <a:pt x="112" y="63"/>
                      </a:lnTo>
                      <a:lnTo>
                        <a:pt x="112" y="0"/>
                      </a:lnTo>
                      <a:lnTo>
                        <a:pt x="43" y="0"/>
                      </a:lnTo>
                      <a:lnTo>
                        <a:pt x="43" y="63"/>
                      </a:lnTo>
                      <a:lnTo>
                        <a:pt x="0" y="63"/>
                      </a:lnTo>
                      <a:lnTo>
                        <a:pt x="78" y="141"/>
                      </a:lnTo>
                      <a:lnTo>
                        <a:pt x="156" y="63"/>
                      </a:lnTo>
                      <a:close/>
                      <a:moveTo>
                        <a:pt x="156" y="63"/>
                      </a:moveTo>
                      <a:lnTo>
                        <a:pt x="156" y="6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34"/>
                <p:cNvSpPr>
                  <a:spLocks/>
                </p:cNvSpPr>
                <p:nvPr/>
              </p:nvSpPr>
              <p:spPr bwMode="auto">
                <a:xfrm>
                  <a:off x="3732213" y="379413"/>
                  <a:ext cx="247650" cy="223838"/>
                </a:xfrm>
                <a:custGeom>
                  <a:avLst/>
                  <a:gdLst/>
                  <a:ahLst/>
                  <a:cxnLst>
                    <a:cxn ang="0">
                      <a:pos x="156" y="63"/>
                    </a:cxn>
                    <a:cxn ang="0">
                      <a:pos x="112" y="63"/>
                    </a:cxn>
                    <a:cxn ang="0">
                      <a:pos x="112" y="0"/>
                    </a:cxn>
                    <a:cxn ang="0">
                      <a:pos x="43" y="0"/>
                    </a:cxn>
                    <a:cxn ang="0">
                      <a:pos x="43" y="63"/>
                    </a:cxn>
                    <a:cxn ang="0">
                      <a:pos x="0" y="63"/>
                    </a:cxn>
                    <a:cxn ang="0">
                      <a:pos x="78" y="141"/>
                    </a:cxn>
                    <a:cxn ang="0">
                      <a:pos x="156" y="63"/>
                    </a:cxn>
                    <a:cxn ang="0">
                      <a:pos x="156" y="63"/>
                    </a:cxn>
                    <a:cxn ang="0">
                      <a:pos x="156" y="63"/>
                    </a:cxn>
                  </a:cxnLst>
                  <a:rect l="0" t="0" r="r" b="b"/>
                  <a:pathLst>
                    <a:path w="156" h="141">
                      <a:moveTo>
                        <a:pt x="156" y="63"/>
                      </a:moveTo>
                      <a:lnTo>
                        <a:pt x="112" y="63"/>
                      </a:lnTo>
                      <a:lnTo>
                        <a:pt x="112" y="0"/>
                      </a:lnTo>
                      <a:lnTo>
                        <a:pt x="43" y="0"/>
                      </a:lnTo>
                      <a:lnTo>
                        <a:pt x="43" y="63"/>
                      </a:lnTo>
                      <a:lnTo>
                        <a:pt x="0" y="63"/>
                      </a:lnTo>
                      <a:lnTo>
                        <a:pt x="78" y="141"/>
                      </a:lnTo>
                      <a:lnTo>
                        <a:pt x="156" y="63"/>
                      </a:lnTo>
                      <a:moveTo>
                        <a:pt x="156" y="63"/>
                      </a:moveTo>
                      <a:lnTo>
                        <a:pt x="156" y="63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Group 41"/>
            <p:cNvGrpSpPr/>
            <p:nvPr/>
          </p:nvGrpSpPr>
          <p:grpSpPr>
            <a:xfrm>
              <a:off x="3263207" y="4515473"/>
              <a:ext cx="782255" cy="782255"/>
              <a:chOff x="3263207" y="4515471"/>
              <a:chExt cx="782254" cy="782255"/>
            </a:xfrm>
          </p:grpSpPr>
          <p:sp>
            <p:nvSpPr>
              <p:cNvPr id="32" name="Oval 18"/>
              <p:cNvSpPr/>
              <p:nvPr/>
            </p:nvSpPr>
            <p:spPr>
              <a:xfrm>
                <a:off x="3263207" y="4515471"/>
                <a:ext cx="782254" cy="78225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Group 35"/>
              <p:cNvGrpSpPr/>
              <p:nvPr/>
            </p:nvGrpSpPr>
            <p:grpSpPr>
              <a:xfrm>
                <a:off x="3445777" y="4700977"/>
                <a:ext cx="417108" cy="411251"/>
                <a:chOff x="3838575" y="1847850"/>
                <a:chExt cx="1470025" cy="1449388"/>
              </a:xfrm>
              <a:solidFill>
                <a:schemeClr val="bg1"/>
              </a:solidFill>
            </p:grpSpPr>
            <p:sp>
              <p:nvSpPr>
                <p:cNvPr id="34" name="Freeform: Shape 36"/>
                <p:cNvSpPr>
                  <a:spLocks/>
                </p:cNvSpPr>
                <p:nvPr/>
              </p:nvSpPr>
              <p:spPr bwMode="auto">
                <a:xfrm>
                  <a:off x="3838575" y="1847850"/>
                  <a:ext cx="1289050" cy="1289050"/>
                </a:xfrm>
                <a:custGeom>
                  <a:avLst/>
                  <a:gdLst/>
                  <a:ahLst/>
                  <a:cxnLst>
                    <a:cxn ang="0">
                      <a:pos x="199" y="339"/>
                    </a:cxn>
                    <a:cxn ang="0">
                      <a:pos x="193" y="318"/>
                    </a:cxn>
                    <a:cxn ang="0">
                      <a:pos x="181" y="316"/>
                    </a:cxn>
                    <a:cxn ang="0">
                      <a:pos x="166" y="232"/>
                    </a:cxn>
                    <a:cxn ang="0">
                      <a:pos x="131" y="219"/>
                    </a:cxn>
                    <a:cxn ang="0">
                      <a:pos x="99" y="211"/>
                    </a:cxn>
                    <a:cxn ang="0">
                      <a:pos x="99" y="130"/>
                    </a:cxn>
                    <a:cxn ang="0">
                      <a:pos x="160" y="169"/>
                    </a:cxn>
                    <a:cxn ang="0">
                      <a:pos x="181" y="169"/>
                    </a:cxn>
                    <a:cxn ang="0">
                      <a:pos x="242" y="130"/>
                    </a:cxn>
                    <a:cxn ang="0">
                      <a:pos x="244" y="192"/>
                    </a:cxn>
                    <a:cxn ang="0">
                      <a:pos x="266" y="171"/>
                    </a:cxn>
                    <a:cxn ang="0">
                      <a:pos x="314" y="130"/>
                    </a:cxn>
                    <a:cxn ang="0">
                      <a:pos x="318" y="192"/>
                    </a:cxn>
                    <a:cxn ang="0">
                      <a:pos x="341" y="171"/>
                    </a:cxn>
                    <a:cxn ang="0">
                      <a:pos x="0" y="171"/>
                    </a:cxn>
                    <a:cxn ang="0">
                      <a:pos x="160" y="232"/>
                    </a:cxn>
                    <a:cxn ang="0">
                      <a:pos x="103" y="232"/>
                    </a:cxn>
                    <a:cxn ang="0">
                      <a:pos x="78" y="211"/>
                    </a:cxn>
                    <a:cxn ang="0">
                      <a:pos x="21" y="171"/>
                    </a:cxn>
                    <a:cxn ang="0">
                      <a:pos x="78" y="130"/>
                    </a:cxn>
                    <a:cxn ang="0">
                      <a:pos x="78" y="211"/>
                    </a:cxn>
                    <a:cxn ang="0">
                      <a:pos x="160" y="25"/>
                    </a:cxn>
                    <a:cxn ang="0">
                      <a:pos x="103" y="109"/>
                    </a:cxn>
                    <a:cxn ang="0">
                      <a:pos x="181" y="25"/>
                    </a:cxn>
                    <a:cxn ang="0">
                      <a:pos x="181" y="109"/>
                    </a:cxn>
                    <a:cxn ang="0">
                      <a:pos x="260" y="109"/>
                    </a:cxn>
                    <a:cxn ang="0">
                      <a:pos x="307" y="109"/>
                    </a:cxn>
                    <a:cxn ang="0">
                      <a:pos x="81" y="109"/>
                    </a:cxn>
                    <a:cxn ang="0">
                      <a:pos x="116" y="32"/>
                    </a:cxn>
                    <a:cxn ang="0">
                      <a:pos x="116" y="310"/>
                    </a:cxn>
                    <a:cxn ang="0">
                      <a:pos x="81" y="232"/>
                    </a:cxn>
                    <a:cxn ang="0">
                      <a:pos x="81" y="232"/>
                    </a:cxn>
                  </a:cxnLst>
                  <a:rect l="0" t="0" r="r" b="b"/>
                  <a:pathLst>
                    <a:path w="341" h="341">
                      <a:moveTo>
                        <a:pt x="171" y="341"/>
                      </a:moveTo>
                      <a:cubicBezTo>
                        <a:pt x="180" y="341"/>
                        <a:pt x="190" y="340"/>
                        <a:pt x="199" y="339"/>
                      </a:cubicBezTo>
                      <a:cubicBezTo>
                        <a:pt x="197" y="333"/>
                        <a:pt x="197" y="333"/>
                        <a:pt x="197" y="333"/>
                      </a:cubicBezTo>
                      <a:cubicBezTo>
                        <a:pt x="193" y="318"/>
                        <a:pt x="193" y="318"/>
                        <a:pt x="193" y="318"/>
                      </a:cubicBezTo>
                      <a:cubicBezTo>
                        <a:pt x="191" y="312"/>
                        <a:pt x="191" y="312"/>
                        <a:pt x="191" y="312"/>
                      </a:cubicBezTo>
                      <a:cubicBezTo>
                        <a:pt x="188" y="314"/>
                        <a:pt x="184" y="315"/>
                        <a:pt x="181" y="316"/>
                      </a:cubicBezTo>
                      <a:cubicBezTo>
                        <a:pt x="181" y="281"/>
                        <a:pt x="181" y="281"/>
                        <a:pt x="181" y="281"/>
                      </a:cubicBezTo>
                      <a:cubicBezTo>
                        <a:pt x="166" y="232"/>
                        <a:pt x="166" y="232"/>
                        <a:pt x="166" y="232"/>
                      </a:cubicBezTo>
                      <a:cubicBezTo>
                        <a:pt x="161" y="219"/>
                        <a:pt x="161" y="219"/>
                        <a:pt x="161" y="219"/>
                      </a:cubicBezTo>
                      <a:cubicBezTo>
                        <a:pt x="131" y="219"/>
                        <a:pt x="131" y="219"/>
                        <a:pt x="131" y="219"/>
                      </a:cubicBezTo>
                      <a:cubicBezTo>
                        <a:pt x="124" y="219"/>
                        <a:pt x="118" y="216"/>
                        <a:pt x="113" y="211"/>
                      </a:cubicBezTo>
                      <a:cubicBezTo>
                        <a:pt x="99" y="211"/>
                        <a:pt x="99" y="211"/>
                        <a:pt x="99" y="211"/>
                      </a:cubicBezTo>
                      <a:cubicBezTo>
                        <a:pt x="97" y="198"/>
                        <a:pt x="96" y="184"/>
                        <a:pt x="96" y="171"/>
                      </a:cubicBezTo>
                      <a:cubicBezTo>
                        <a:pt x="96" y="157"/>
                        <a:pt x="97" y="143"/>
                        <a:pt x="99" y="130"/>
                      </a:cubicBezTo>
                      <a:cubicBezTo>
                        <a:pt x="160" y="130"/>
                        <a:pt x="160" y="130"/>
                        <a:pt x="160" y="130"/>
                      </a:cubicBezTo>
                      <a:cubicBezTo>
                        <a:pt x="160" y="169"/>
                        <a:pt x="160" y="169"/>
                        <a:pt x="160" y="169"/>
                      </a:cubicBezTo>
                      <a:cubicBezTo>
                        <a:pt x="180" y="169"/>
                        <a:pt x="180" y="169"/>
                        <a:pt x="180" y="169"/>
                      </a:cubicBezTo>
                      <a:cubicBezTo>
                        <a:pt x="180" y="169"/>
                        <a:pt x="181" y="169"/>
                        <a:pt x="181" y="169"/>
                      </a:cubicBezTo>
                      <a:cubicBezTo>
                        <a:pt x="181" y="130"/>
                        <a:pt x="181" y="130"/>
                        <a:pt x="181" y="130"/>
                      </a:cubicBezTo>
                      <a:cubicBezTo>
                        <a:pt x="242" y="130"/>
                        <a:pt x="242" y="130"/>
                        <a:pt x="242" y="130"/>
                      </a:cubicBezTo>
                      <a:cubicBezTo>
                        <a:pt x="244" y="143"/>
                        <a:pt x="245" y="157"/>
                        <a:pt x="245" y="171"/>
                      </a:cubicBezTo>
                      <a:cubicBezTo>
                        <a:pt x="245" y="178"/>
                        <a:pt x="245" y="185"/>
                        <a:pt x="244" y="192"/>
                      </a:cubicBezTo>
                      <a:cubicBezTo>
                        <a:pt x="265" y="192"/>
                        <a:pt x="265" y="192"/>
                        <a:pt x="265" y="192"/>
                      </a:cubicBezTo>
                      <a:cubicBezTo>
                        <a:pt x="266" y="185"/>
                        <a:pt x="266" y="178"/>
                        <a:pt x="266" y="171"/>
                      </a:cubicBezTo>
                      <a:cubicBezTo>
                        <a:pt x="266" y="157"/>
                        <a:pt x="265" y="143"/>
                        <a:pt x="264" y="130"/>
                      </a:cubicBezTo>
                      <a:cubicBezTo>
                        <a:pt x="314" y="130"/>
                        <a:pt x="314" y="130"/>
                        <a:pt x="314" y="130"/>
                      </a:cubicBezTo>
                      <a:cubicBezTo>
                        <a:pt x="318" y="143"/>
                        <a:pt x="320" y="157"/>
                        <a:pt x="320" y="171"/>
                      </a:cubicBezTo>
                      <a:cubicBezTo>
                        <a:pt x="320" y="178"/>
                        <a:pt x="319" y="185"/>
                        <a:pt x="318" y="192"/>
                      </a:cubicBezTo>
                      <a:cubicBezTo>
                        <a:pt x="340" y="192"/>
                        <a:pt x="340" y="192"/>
                        <a:pt x="340" y="192"/>
                      </a:cubicBezTo>
                      <a:cubicBezTo>
                        <a:pt x="341" y="185"/>
                        <a:pt x="341" y="178"/>
                        <a:pt x="341" y="171"/>
                      </a:cubicBezTo>
                      <a:cubicBezTo>
                        <a:pt x="341" y="76"/>
                        <a:pt x="265" y="0"/>
                        <a:pt x="171" y="0"/>
                      </a:cubicBezTo>
                      <a:cubicBezTo>
                        <a:pt x="76" y="0"/>
                        <a:pt x="0" y="76"/>
                        <a:pt x="0" y="171"/>
                      </a:cubicBezTo>
                      <a:cubicBezTo>
                        <a:pt x="0" y="265"/>
                        <a:pt x="76" y="341"/>
                        <a:pt x="171" y="341"/>
                      </a:cubicBezTo>
                      <a:close/>
                      <a:moveTo>
                        <a:pt x="160" y="232"/>
                      </a:moveTo>
                      <a:cubicBezTo>
                        <a:pt x="160" y="316"/>
                        <a:pt x="160" y="316"/>
                        <a:pt x="160" y="316"/>
                      </a:cubicBezTo>
                      <a:cubicBezTo>
                        <a:pt x="135" y="309"/>
                        <a:pt x="114" y="276"/>
                        <a:pt x="103" y="232"/>
                      </a:cubicBezTo>
                      <a:lnTo>
                        <a:pt x="160" y="232"/>
                      </a:lnTo>
                      <a:close/>
                      <a:moveTo>
                        <a:pt x="78" y="211"/>
                      </a:moveTo>
                      <a:cubicBezTo>
                        <a:pt x="27" y="211"/>
                        <a:pt x="27" y="211"/>
                        <a:pt x="27" y="211"/>
                      </a:cubicBezTo>
                      <a:cubicBezTo>
                        <a:pt x="23" y="198"/>
                        <a:pt x="21" y="185"/>
                        <a:pt x="21" y="171"/>
                      </a:cubicBezTo>
                      <a:cubicBezTo>
                        <a:pt x="21" y="157"/>
                        <a:pt x="23" y="143"/>
                        <a:pt x="27" y="130"/>
                      </a:cubicBezTo>
                      <a:cubicBezTo>
                        <a:pt x="78" y="130"/>
                        <a:pt x="78" y="130"/>
                        <a:pt x="78" y="130"/>
                      </a:cubicBezTo>
                      <a:cubicBezTo>
                        <a:pt x="76" y="143"/>
                        <a:pt x="75" y="157"/>
                        <a:pt x="75" y="171"/>
                      </a:cubicBezTo>
                      <a:cubicBezTo>
                        <a:pt x="75" y="184"/>
                        <a:pt x="76" y="198"/>
                        <a:pt x="78" y="211"/>
                      </a:cubicBezTo>
                      <a:close/>
                      <a:moveTo>
                        <a:pt x="103" y="109"/>
                      </a:moveTo>
                      <a:cubicBezTo>
                        <a:pt x="114" y="65"/>
                        <a:pt x="135" y="32"/>
                        <a:pt x="160" y="25"/>
                      </a:cubicBezTo>
                      <a:cubicBezTo>
                        <a:pt x="160" y="109"/>
                        <a:pt x="160" y="109"/>
                        <a:pt x="160" y="109"/>
                      </a:cubicBezTo>
                      <a:lnTo>
                        <a:pt x="103" y="109"/>
                      </a:lnTo>
                      <a:close/>
                      <a:moveTo>
                        <a:pt x="181" y="109"/>
                      </a:moveTo>
                      <a:cubicBezTo>
                        <a:pt x="181" y="25"/>
                        <a:pt x="181" y="25"/>
                        <a:pt x="181" y="25"/>
                      </a:cubicBezTo>
                      <a:cubicBezTo>
                        <a:pt x="206" y="32"/>
                        <a:pt x="227" y="65"/>
                        <a:pt x="238" y="109"/>
                      </a:cubicBezTo>
                      <a:lnTo>
                        <a:pt x="181" y="109"/>
                      </a:lnTo>
                      <a:close/>
                      <a:moveTo>
                        <a:pt x="307" y="109"/>
                      </a:moveTo>
                      <a:cubicBezTo>
                        <a:pt x="260" y="109"/>
                        <a:pt x="260" y="109"/>
                        <a:pt x="260" y="109"/>
                      </a:cubicBezTo>
                      <a:cubicBezTo>
                        <a:pt x="253" y="77"/>
                        <a:pt x="241" y="51"/>
                        <a:pt x="225" y="32"/>
                      </a:cubicBezTo>
                      <a:cubicBezTo>
                        <a:pt x="262" y="46"/>
                        <a:pt x="291" y="74"/>
                        <a:pt x="307" y="109"/>
                      </a:cubicBezTo>
                      <a:close/>
                      <a:moveTo>
                        <a:pt x="116" y="32"/>
                      </a:moveTo>
                      <a:cubicBezTo>
                        <a:pt x="100" y="51"/>
                        <a:pt x="88" y="77"/>
                        <a:pt x="81" y="109"/>
                      </a:cubicBezTo>
                      <a:cubicBezTo>
                        <a:pt x="34" y="109"/>
                        <a:pt x="34" y="109"/>
                        <a:pt x="34" y="109"/>
                      </a:cubicBezTo>
                      <a:cubicBezTo>
                        <a:pt x="50" y="74"/>
                        <a:pt x="80" y="46"/>
                        <a:pt x="116" y="32"/>
                      </a:cubicBezTo>
                      <a:close/>
                      <a:moveTo>
                        <a:pt x="81" y="232"/>
                      </a:moveTo>
                      <a:cubicBezTo>
                        <a:pt x="88" y="264"/>
                        <a:pt x="100" y="291"/>
                        <a:pt x="116" y="310"/>
                      </a:cubicBezTo>
                      <a:cubicBezTo>
                        <a:pt x="80" y="295"/>
                        <a:pt x="50" y="267"/>
                        <a:pt x="34" y="232"/>
                      </a:cubicBezTo>
                      <a:lnTo>
                        <a:pt x="81" y="232"/>
                      </a:lnTo>
                      <a:close/>
                      <a:moveTo>
                        <a:pt x="81" y="232"/>
                      </a:moveTo>
                      <a:cubicBezTo>
                        <a:pt x="81" y="232"/>
                        <a:pt x="81" y="232"/>
                        <a:pt x="81" y="232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37"/>
                <p:cNvSpPr>
                  <a:spLocks/>
                </p:cNvSpPr>
                <p:nvPr/>
              </p:nvSpPr>
              <p:spPr bwMode="auto">
                <a:xfrm>
                  <a:off x="4295775" y="2540000"/>
                  <a:ext cx="1012825" cy="604838"/>
                </a:xfrm>
                <a:custGeom>
                  <a:avLst/>
                  <a:gdLst/>
                  <a:ahLst/>
                  <a:cxnLst>
                    <a:cxn ang="0">
                      <a:pos x="195" y="24"/>
                    </a:cxn>
                    <a:cxn ang="0">
                      <a:pos x="74" y="24"/>
                    </a:cxn>
                    <a:cxn ang="0">
                      <a:pos x="74" y="24"/>
                    </a:cxn>
                    <a:cxn ang="0">
                      <a:pos x="69" y="8"/>
                    </a:cxn>
                    <a:cxn ang="0">
                      <a:pos x="60" y="1"/>
                    </a:cxn>
                    <a:cxn ang="0">
                      <a:pos x="59" y="0"/>
                    </a:cxn>
                    <a:cxn ang="0">
                      <a:pos x="10" y="0"/>
                    </a:cxn>
                    <a:cxn ang="0">
                      <a:pos x="0" y="11"/>
                    </a:cxn>
                    <a:cxn ang="0">
                      <a:pos x="10" y="21"/>
                    </a:cxn>
                    <a:cxn ang="0">
                      <a:pos x="51" y="21"/>
                    </a:cxn>
                    <a:cxn ang="0">
                      <a:pos x="53" y="28"/>
                    </a:cxn>
                    <a:cxn ang="0">
                      <a:pos x="59" y="49"/>
                    </a:cxn>
                    <a:cxn ang="0">
                      <a:pos x="60" y="51"/>
                    </a:cxn>
                    <a:cxn ang="0">
                      <a:pos x="82" y="120"/>
                    </a:cxn>
                    <a:cxn ang="0">
                      <a:pos x="86" y="132"/>
                    </a:cxn>
                    <a:cxn ang="0">
                      <a:pos x="89" y="142"/>
                    </a:cxn>
                    <a:cxn ang="0">
                      <a:pos x="92" y="153"/>
                    </a:cxn>
                    <a:cxn ang="0">
                      <a:pos x="92" y="153"/>
                    </a:cxn>
                    <a:cxn ang="0">
                      <a:pos x="101" y="160"/>
                    </a:cxn>
                    <a:cxn ang="0">
                      <a:pos x="116" y="156"/>
                    </a:cxn>
                    <a:cxn ang="0">
                      <a:pos x="131" y="160"/>
                    </a:cxn>
                    <a:cxn ang="0">
                      <a:pos x="194" y="160"/>
                    </a:cxn>
                    <a:cxn ang="0">
                      <a:pos x="209" y="156"/>
                    </a:cxn>
                    <a:cxn ang="0">
                      <a:pos x="224" y="160"/>
                    </a:cxn>
                    <a:cxn ang="0">
                      <a:pos x="231" y="160"/>
                    </a:cxn>
                    <a:cxn ang="0">
                      <a:pos x="241" y="150"/>
                    </a:cxn>
                    <a:cxn ang="0">
                      <a:pos x="231" y="139"/>
                    </a:cxn>
                    <a:cxn ang="0">
                      <a:pos x="110" y="139"/>
                    </a:cxn>
                    <a:cxn ang="0">
                      <a:pos x="106" y="126"/>
                    </a:cxn>
                    <a:cxn ang="0">
                      <a:pos x="105" y="125"/>
                    </a:cxn>
                    <a:cxn ang="0">
                      <a:pos x="102" y="115"/>
                    </a:cxn>
                    <a:cxn ang="0">
                      <a:pos x="235" y="115"/>
                    </a:cxn>
                    <a:cxn ang="0">
                      <a:pos x="255" y="99"/>
                    </a:cxn>
                    <a:cxn ang="0">
                      <a:pos x="267" y="44"/>
                    </a:cxn>
                    <a:cxn ang="0">
                      <a:pos x="264" y="30"/>
                    </a:cxn>
                    <a:cxn ang="0">
                      <a:pos x="251" y="24"/>
                    </a:cxn>
                    <a:cxn ang="0">
                      <a:pos x="195" y="24"/>
                    </a:cxn>
                    <a:cxn ang="0">
                      <a:pos x="235" y="94"/>
                    </a:cxn>
                    <a:cxn ang="0">
                      <a:pos x="183" y="94"/>
                    </a:cxn>
                    <a:cxn ang="0">
                      <a:pos x="154" y="94"/>
                    </a:cxn>
                    <a:cxn ang="0">
                      <a:pos x="97" y="94"/>
                    </a:cxn>
                    <a:cxn ang="0">
                      <a:pos x="97" y="94"/>
                    </a:cxn>
                    <a:cxn ang="0">
                      <a:pos x="97" y="94"/>
                    </a:cxn>
                    <a:cxn ang="0">
                      <a:pos x="92" y="80"/>
                    </a:cxn>
                    <a:cxn ang="0">
                      <a:pos x="238" y="80"/>
                    </a:cxn>
                    <a:cxn ang="0">
                      <a:pos x="235" y="94"/>
                    </a:cxn>
                    <a:cxn ang="0">
                      <a:pos x="245" y="45"/>
                    </a:cxn>
                    <a:cxn ang="0">
                      <a:pos x="242" y="59"/>
                    </a:cxn>
                    <a:cxn ang="0">
                      <a:pos x="85" y="59"/>
                    </a:cxn>
                    <a:cxn ang="0">
                      <a:pos x="82" y="49"/>
                    </a:cxn>
                    <a:cxn ang="0">
                      <a:pos x="81" y="45"/>
                    </a:cxn>
                    <a:cxn ang="0">
                      <a:pos x="245" y="45"/>
                    </a:cxn>
                    <a:cxn ang="0">
                      <a:pos x="245" y="45"/>
                    </a:cxn>
                    <a:cxn ang="0">
                      <a:pos x="245" y="45"/>
                    </a:cxn>
                  </a:cxnLst>
                  <a:rect l="0" t="0" r="r" b="b"/>
                  <a:pathLst>
                    <a:path w="268" h="160">
                      <a:moveTo>
                        <a:pt x="195" y="24"/>
                      </a:moveTo>
                      <a:cubicBezTo>
                        <a:pt x="74" y="24"/>
                        <a:pt x="74" y="24"/>
                        <a:pt x="74" y="24"/>
                      </a:cubicBezTo>
                      <a:cubicBezTo>
                        <a:pt x="74" y="24"/>
                        <a:pt x="74" y="24"/>
                        <a:pt x="74" y="24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7" y="4"/>
                        <a:pt x="64" y="1"/>
                        <a:pt x="60" y="1"/>
                      </a:cubicBezTo>
                      <a:cubicBezTo>
                        <a:pt x="60" y="0"/>
                        <a:pt x="59" y="0"/>
                        <a:pt x="5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7"/>
                        <a:pt x="4" y="21"/>
                        <a:pt x="10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82" y="120"/>
                        <a:pt x="82" y="120"/>
                        <a:pt x="82" y="120"/>
                      </a:cubicBezTo>
                      <a:cubicBezTo>
                        <a:pt x="86" y="132"/>
                        <a:pt x="86" y="132"/>
                        <a:pt x="86" y="132"/>
                      </a:cubicBezTo>
                      <a:cubicBezTo>
                        <a:pt x="89" y="142"/>
                        <a:pt x="89" y="142"/>
                        <a:pt x="89" y="142"/>
                      </a:cubicBezTo>
                      <a:cubicBezTo>
                        <a:pt x="92" y="153"/>
                        <a:pt x="92" y="153"/>
                        <a:pt x="92" y="153"/>
                      </a:cubicBezTo>
                      <a:cubicBezTo>
                        <a:pt x="92" y="153"/>
                        <a:pt x="92" y="153"/>
                        <a:pt x="92" y="153"/>
                      </a:cubicBezTo>
                      <a:cubicBezTo>
                        <a:pt x="93" y="157"/>
                        <a:pt x="97" y="160"/>
                        <a:pt x="101" y="160"/>
                      </a:cubicBezTo>
                      <a:cubicBezTo>
                        <a:pt x="106" y="157"/>
                        <a:pt x="111" y="156"/>
                        <a:pt x="116" y="156"/>
                      </a:cubicBezTo>
                      <a:cubicBezTo>
                        <a:pt x="122" y="156"/>
                        <a:pt x="127" y="157"/>
                        <a:pt x="131" y="160"/>
                      </a:cubicBezTo>
                      <a:cubicBezTo>
                        <a:pt x="194" y="160"/>
                        <a:pt x="194" y="160"/>
                        <a:pt x="194" y="160"/>
                      </a:cubicBezTo>
                      <a:cubicBezTo>
                        <a:pt x="198" y="157"/>
                        <a:pt x="203" y="156"/>
                        <a:pt x="209" y="156"/>
                      </a:cubicBezTo>
                      <a:cubicBezTo>
                        <a:pt x="214" y="156"/>
                        <a:pt x="220" y="157"/>
                        <a:pt x="224" y="160"/>
                      </a:cubicBezTo>
                      <a:cubicBezTo>
                        <a:pt x="231" y="160"/>
                        <a:pt x="231" y="160"/>
                        <a:pt x="231" y="160"/>
                      </a:cubicBezTo>
                      <a:cubicBezTo>
                        <a:pt x="237" y="160"/>
                        <a:pt x="241" y="155"/>
                        <a:pt x="241" y="150"/>
                      </a:cubicBezTo>
                      <a:cubicBezTo>
                        <a:pt x="241" y="144"/>
                        <a:pt x="237" y="139"/>
                        <a:pt x="231" y="139"/>
                      </a:cubicBezTo>
                      <a:cubicBezTo>
                        <a:pt x="110" y="139"/>
                        <a:pt x="110" y="139"/>
                        <a:pt x="110" y="139"/>
                      </a:cubicBezTo>
                      <a:cubicBezTo>
                        <a:pt x="106" y="126"/>
                        <a:pt x="106" y="126"/>
                        <a:pt x="106" y="126"/>
                      </a:cubicBezTo>
                      <a:cubicBezTo>
                        <a:pt x="105" y="125"/>
                        <a:pt x="105" y="125"/>
                        <a:pt x="105" y="125"/>
                      </a:cubicBezTo>
                      <a:cubicBezTo>
                        <a:pt x="102" y="115"/>
                        <a:pt x="102" y="115"/>
                        <a:pt x="102" y="115"/>
                      </a:cubicBezTo>
                      <a:cubicBezTo>
                        <a:pt x="235" y="115"/>
                        <a:pt x="235" y="115"/>
                        <a:pt x="235" y="115"/>
                      </a:cubicBezTo>
                      <a:cubicBezTo>
                        <a:pt x="245" y="115"/>
                        <a:pt x="253" y="108"/>
                        <a:pt x="255" y="99"/>
                      </a:cubicBezTo>
                      <a:cubicBezTo>
                        <a:pt x="267" y="44"/>
                        <a:pt x="267" y="44"/>
                        <a:pt x="267" y="44"/>
                      </a:cubicBezTo>
                      <a:cubicBezTo>
                        <a:pt x="268" y="39"/>
                        <a:pt x="267" y="34"/>
                        <a:pt x="264" y="30"/>
                      </a:cubicBezTo>
                      <a:cubicBezTo>
                        <a:pt x="261" y="26"/>
                        <a:pt x="256" y="24"/>
                        <a:pt x="251" y="24"/>
                      </a:cubicBezTo>
                      <a:lnTo>
                        <a:pt x="195" y="24"/>
                      </a:lnTo>
                      <a:close/>
                      <a:moveTo>
                        <a:pt x="235" y="94"/>
                      </a:moveTo>
                      <a:cubicBezTo>
                        <a:pt x="183" y="94"/>
                        <a:pt x="183" y="94"/>
                        <a:pt x="183" y="94"/>
                      </a:cubicBezTo>
                      <a:cubicBezTo>
                        <a:pt x="154" y="94"/>
                        <a:pt x="154" y="94"/>
                        <a:pt x="154" y="94"/>
                      </a:cubicBezTo>
                      <a:cubicBezTo>
                        <a:pt x="97" y="94"/>
                        <a:pt x="97" y="94"/>
                        <a:pt x="97" y="94"/>
                      </a:cubicBezTo>
                      <a:cubicBezTo>
                        <a:pt x="97" y="94"/>
                        <a:pt x="97" y="94"/>
                        <a:pt x="97" y="94"/>
                      </a:cubicBezTo>
                      <a:cubicBezTo>
                        <a:pt x="97" y="94"/>
                        <a:pt x="97" y="94"/>
                        <a:pt x="97" y="94"/>
                      </a:cubicBezTo>
                      <a:cubicBezTo>
                        <a:pt x="92" y="80"/>
                        <a:pt x="92" y="80"/>
                        <a:pt x="92" y="80"/>
                      </a:cubicBezTo>
                      <a:cubicBezTo>
                        <a:pt x="238" y="80"/>
                        <a:pt x="238" y="80"/>
                        <a:pt x="238" y="80"/>
                      </a:cubicBezTo>
                      <a:lnTo>
                        <a:pt x="235" y="94"/>
                      </a:lnTo>
                      <a:close/>
                      <a:moveTo>
                        <a:pt x="245" y="45"/>
                      </a:moveTo>
                      <a:cubicBezTo>
                        <a:pt x="242" y="59"/>
                        <a:pt x="242" y="59"/>
                        <a:pt x="242" y="59"/>
                      </a:cubicBezTo>
                      <a:cubicBezTo>
                        <a:pt x="85" y="59"/>
                        <a:pt x="85" y="59"/>
                        <a:pt x="85" y="59"/>
                      </a:cubicBezTo>
                      <a:cubicBezTo>
                        <a:pt x="82" y="49"/>
                        <a:pt x="82" y="49"/>
                        <a:pt x="82" y="49"/>
                      </a:cubicBezTo>
                      <a:cubicBezTo>
                        <a:pt x="81" y="45"/>
                        <a:pt x="81" y="45"/>
                        <a:pt x="81" y="45"/>
                      </a:cubicBezTo>
                      <a:lnTo>
                        <a:pt x="245" y="45"/>
                      </a:lnTo>
                      <a:close/>
                      <a:moveTo>
                        <a:pt x="245" y="45"/>
                      </a:moveTo>
                      <a:cubicBezTo>
                        <a:pt x="245" y="45"/>
                        <a:pt x="245" y="45"/>
                        <a:pt x="245" y="45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Freeform: Shape 38"/>
                <p:cNvSpPr>
                  <a:spLocks/>
                </p:cNvSpPr>
                <p:nvPr/>
              </p:nvSpPr>
              <p:spPr bwMode="auto">
                <a:xfrm>
                  <a:off x="4678363" y="3182938"/>
                  <a:ext cx="112713" cy="114300"/>
                </a:xfrm>
                <a:custGeom>
                  <a:avLst/>
                  <a:gdLst/>
                  <a:ahLst/>
                  <a:cxnLst>
                    <a:cxn ang="0">
                      <a:pos x="5" y="4"/>
                    </a:cxn>
                    <a:cxn ang="0">
                      <a:pos x="0" y="15"/>
                    </a:cxn>
                    <a:cxn ang="0">
                      <a:pos x="15" y="30"/>
                    </a:cxn>
                    <a:cxn ang="0">
                      <a:pos x="30" y="15"/>
                    </a:cxn>
                    <a:cxn ang="0">
                      <a:pos x="26" y="4"/>
                    </a:cxn>
                    <a:cxn ang="0">
                      <a:pos x="15" y="0"/>
                    </a:cxn>
                    <a:cxn ang="0">
                      <a:pos x="5" y="4"/>
                    </a:cxn>
                    <a:cxn ang="0">
                      <a:pos x="5" y="4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30" h="30">
                      <a:moveTo>
                        <a:pt x="5" y="4"/>
                      </a:moveTo>
                      <a:cubicBezTo>
                        <a:pt x="2" y="7"/>
                        <a:pt x="0" y="11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11"/>
                        <a:pt x="28" y="7"/>
                        <a:pt x="26" y="4"/>
                      </a:cubicBezTo>
                      <a:cubicBezTo>
                        <a:pt x="23" y="2"/>
                        <a:pt x="19" y="0"/>
                        <a:pt x="15" y="0"/>
                      </a:cubicBezTo>
                      <a:cubicBezTo>
                        <a:pt x="11" y="0"/>
                        <a:pt x="7" y="1"/>
                        <a:pt x="5" y="4"/>
                      </a:cubicBezTo>
                      <a:close/>
                      <a:moveTo>
                        <a:pt x="5" y="4"/>
                      </a:moveTo>
                      <a:cubicBezTo>
                        <a:pt x="5" y="4"/>
                        <a:pt x="5" y="4"/>
                        <a:pt x="5" y="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Freeform: Shape 39"/>
                <p:cNvSpPr>
                  <a:spLocks/>
                </p:cNvSpPr>
                <p:nvPr/>
              </p:nvSpPr>
              <p:spPr bwMode="auto">
                <a:xfrm>
                  <a:off x="5029200" y="3182938"/>
                  <a:ext cx="112713" cy="114300"/>
                </a:xfrm>
                <a:custGeom>
                  <a:avLst/>
                  <a:gdLst/>
                  <a:ahLst/>
                  <a:cxnLst>
                    <a:cxn ang="0">
                      <a:pos x="4" y="4"/>
                    </a:cxn>
                    <a:cxn ang="0">
                      <a:pos x="0" y="15"/>
                    </a:cxn>
                    <a:cxn ang="0">
                      <a:pos x="15" y="30"/>
                    </a:cxn>
                    <a:cxn ang="0">
                      <a:pos x="30" y="15"/>
                    </a:cxn>
                    <a:cxn ang="0">
                      <a:pos x="25" y="4"/>
                    </a:cxn>
                    <a:cxn ang="0">
                      <a:pos x="15" y="0"/>
                    </a:cxn>
                    <a:cxn ang="0">
                      <a:pos x="4" y="4"/>
                    </a:cxn>
                    <a:cxn ang="0">
                      <a:pos x="4" y="4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30" h="30">
                      <a:moveTo>
                        <a:pt x="4" y="4"/>
                      </a:moveTo>
                      <a:cubicBezTo>
                        <a:pt x="2" y="7"/>
                        <a:pt x="0" y="11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11"/>
                        <a:pt x="28" y="7"/>
                        <a:pt x="25" y="4"/>
                      </a:cubicBezTo>
                      <a:cubicBezTo>
                        <a:pt x="23" y="2"/>
                        <a:pt x="19" y="0"/>
                        <a:pt x="15" y="0"/>
                      </a:cubicBezTo>
                      <a:cubicBezTo>
                        <a:pt x="11" y="0"/>
                        <a:pt x="7" y="1"/>
                        <a:pt x="4" y="4"/>
                      </a:cubicBezTo>
                      <a:close/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61" name="组合 60"/>
          <p:cNvGrpSpPr/>
          <p:nvPr/>
        </p:nvGrpSpPr>
        <p:grpSpPr>
          <a:xfrm>
            <a:off x="972841" y="3229982"/>
            <a:ext cx="3248027" cy="1090518"/>
            <a:chOff x="937749" y="5016378"/>
            <a:chExt cx="3248027" cy="1090518"/>
          </a:xfrm>
        </p:grpSpPr>
        <p:sp>
          <p:nvSpPr>
            <p:cNvPr id="62" name="矩形 61"/>
            <p:cNvSpPr/>
            <p:nvPr/>
          </p:nvSpPr>
          <p:spPr>
            <a:xfrm>
              <a:off x="937749" y="5369002"/>
              <a:ext cx="3248027" cy="7378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937750" y="50163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221531" y="4943105"/>
            <a:ext cx="2710228" cy="1331353"/>
            <a:chOff x="937750" y="5016378"/>
            <a:chExt cx="2710228" cy="1331353"/>
          </a:xfrm>
        </p:grpSpPr>
        <p:sp>
          <p:nvSpPr>
            <p:cNvPr id="65" name="矩形 64"/>
            <p:cNvSpPr/>
            <p:nvPr/>
          </p:nvSpPr>
          <p:spPr>
            <a:xfrm>
              <a:off x="937750" y="5369002"/>
              <a:ext cx="2710228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937750" y="50163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447539" y="1677492"/>
            <a:ext cx="2710228" cy="1331353"/>
            <a:chOff x="937750" y="5016378"/>
            <a:chExt cx="2710228" cy="1331353"/>
          </a:xfrm>
        </p:grpSpPr>
        <p:sp>
          <p:nvSpPr>
            <p:cNvPr id="68" name="矩形 67"/>
            <p:cNvSpPr/>
            <p:nvPr/>
          </p:nvSpPr>
          <p:spPr>
            <a:xfrm>
              <a:off x="937750" y="5369002"/>
              <a:ext cx="2710228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937750" y="501637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085918" y="1742614"/>
            <a:ext cx="2710228" cy="1310130"/>
            <a:chOff x="937750" y="5016378"/>
            <a:chExt cx="2710228" cy="1310130"/>
          </a:xfrm>
        </p:grpSpPr>
        <p:sp>
          <p:nvSpPr>
            <p:cNvPr id="71" name="矩形 70"/>
            <p:cNvSpPr/>
            <p:nvPr/>
          </p:nvSpPr>
          <p:spPr>
            <a:xfrm>
              <a:off x="937750" y="5369002"/>
              <a:ext cx="2710228" cy="957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computer, or print the presentation and make it into a film to be used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937750" y="50163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57" name="任意多边形 56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5" name="直接连接符 74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3276895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7825823" y="1616766"/>
            <a:ext cx="2537375" cy="2535451"/>
            <a:chOff x="5737247" y="806295"/>
            <a:chExt cx="1902050" cy="1900642"/>
          </a:xfrm>
        </p:grpSpPr>
        <p:sp>
          <p:nvSpPr>
            <p:cNvPr id="2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accent2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8452" y="1087731"/>
              <a:ext cx="823359" cy="684415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5333" dirty="0">
                  <a:ln w="38100">
                    <a:noFill/>
                  </a:ln>
                  <a:solidFill>
                    <a:schemeClr val="accent2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5333" dirty="0">
                <a:ln w="38100">
                  <a:noFill/>
                </a:ln>
                <a:solidFill>
                  <a:schemeClr val="accent2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"/>
            <p:cNvSpPr txBox="1">
              <a:spLocks noChangeArrowheads="1"/>
            </p:cNvSpPr>
            <p:nvPr/>
          </p:nvSpPr>
          <p:spPr bwMode="auto">
            <a:xfrm>
              <a:off x="6044952" y="1938589"/>
              <a:ext cx="1394098" cy="415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dummy text. enter your own text here. this is a sample text.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5946083" y="1691692"/>
              <a:ext cx="1556738" cy="28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67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Add Title In Here</a:t>
              </a:r>
              <a:endPara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291916" y="3820541"/>
            <a:ext cx="2298699" cy="2298700"/>
            <a:chOff x="5268329" y="2403942"/>
            <a:chExt cx="1724659" cy="1723111"/>
          </a:xfrm>
        </p:grpSpPr>
        <p:sp>
          <p:nvSpPr>
            <p:cNvPr id="33" name="Oval 288"/>
            <p:cNvSpPr>
              <a:spLocks noChangeArrowheads="1"/>
            </p:cNvSpPr>
            <p:nvPr/>
          </p:nvSpPr>
          <p:spPr bwMode="auto">
            <a:xfrm>
              <a:off x="5268329" y="2403942"/>
              <a:ext cx="1724659" cy="1723111"/>
            </a:xfrm>
            <a:prstGeom prst="ellipse">
              <a:avLst/>
            </a:prstGeom>
            <a:noFill/>
            <a:ln w="3175">
              <a:solidFill>
                <a:schemeClr val="accent2">
                  <a:alpha val="89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34" name="组合 19"/>
            <p:cNvGrpSpPr>
              <a:grpSpLocks/>
            </p:cNvGrpSpPr>
            <p:nvPr/>
          </p:nvGrpSpPr>
          <p:grpSpPr bwMode="auto">
            <a:xfrm>
              <a:off x="5412690" y="2651462"/>
              <a:ext cx="1407218" cy="1112117"/>
              <a:chOff x="5907990" y="1136987"/>
              <a:chExt cx="1407218" cy="1112117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6225761" y="1136987"/>
                <a:ext cx="686979" cy="561443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4267" dirty="0">
                    <a:ln w="38100">
                      <a:noFill/>
                    </a:ln>
                    <a:solidFill>
                      <a:schemeClr val="accent2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4267" dirty="0">
                  <a:ln w="38100">
                    <a:noFill/>
                  </a:ln>
                  <a:solidFill>
                    <a:schemeClr val="accent2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21"/>
              <p:cNvSpPr txBox="1">
                <a:spLocks noChangeArrowheads="1"/>
              </p:cNvSpPr>
              <p:nvPr/>
            </p:nvSpPr>
            <p:spPr bwMode="auto">
              <a:xfrm>
                <a:off x="5921110" y="1833826"/>
                <a:ext cx="1394098" cy="415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eaLnBrk="1" hangingPunct="1">
                  <a:lnSpc>
                    <a:spcPts val="900"/>
                  </a:lnSpc>
                  <a:defRPr sz="6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this is a dummy text. enter your own text here. this is a sample text.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矩形 22"/>
              <p:cNvSpPr>
                <a:spLocks noChangeArrowheads="1"/>
              </p:cNvSpPr>
              <p:nvPr/>
            </p:nvSpPr>
            <p:spPr bwMode="auto">
              <a:xfrm>
                <a:off x="5907990" y="1634554"/>
                <a:ext cx="1360104" cy="25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6170077" y="2290187"/>
            <a:ext cx="1805525" cy="1805525"/>
            <a:chOff x="4493686" y="1207526"/>
            <a:chExt cx="1354453" cy="1354453"/>
          </a:xfrm>
        </p:grpSpPr>
        <p:sp>
          <p:nvSpPr>
            <p:cNvPr id="39" name="Oval 177"/>
            <p:cNvSpPr>
              <a:spLocks noChangeArrowheads="1"/>
            </p:cNvSpPr>
            <p:nvPr/>
          </p:nvSpPr>
          <p:spPr bwMode="auto">
            <a:xfrm>
              <a:off x="4493686" y="1207526"/>
              <a:ext cx="1354453" cy="1354453"/>
            </a:xfrm>
            <a:prstGeom prst="ellipse">
              <a:avLst/>
            </a:prstGeom>
            <a:noFill/>
            <a:ln w="3175">
              <a:solidFill>
                <a:schemeClr val="accent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40" name="组合 7"/>
            <p:cNvGrpSpPr>
              <a:grpSpLocks/>
            </p:cNvGrpSpPr>
            <p:nvPr/>
          </p:nvGrpSpPr>
          <p:grpSpPr bwMode="auto">
            <a:xfrm>
              <a:off x="4707833" y="1498107"/>
              <a:ext cx="906946" cy="671863"/>
              <a:chOff x="4593533" y="1498107"/>
              <a:chExt cx="906946" cy="671863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4682673" y="1498107"/>
                <a:ext cx="686883" cy="561869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4267" dirty="0">
                    <a:ln w="38100">
                      <a:noFill/>
                    </a:ln>
                    <a:solidFill>
                      <a:schemeClr val="accent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4267" dirty="0">
                  <a:ln w="38100">
                    <a:noFill/>
                  </a:ln>
                  <a:solidFill>
                    <a:schemeClr val="accent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24"/>
              <p:cNvSpPr>
                <a:spLocks noChangeArrowheads="1"/>
              </p:cNvSpPr>
              <p:nvPr/>
            </p:nvSpPr>
            <p:spPr bwMode="auto">
              <a:xfrm>
                <a:off x="4593533" y="1977517"/>
                <a:ext cx="906946" cy="192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06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9429751" y="4584659"/>
            <a:ext cx="1593849" cy="1593849"/>
            <a:chOff x="6643415" y="3290246"/>
            <a:chExt cx="1195660" cy="1195660"/>
          </a:xfrm>
        </p:grpSpPr>
        <p:sp>
          <p:nvSpPr>
            <p:cNvPr id="44" name="Oval 289"/>
            <p:cNvSpPr>
              <a:spLocks noChangeArrowheads="1"/>
            </p:cNvSpPr>
            <p:nvPr/>
          </p:nvSpPr>
          <p:spPr bwMode="auto">
            <a:xfrm>
              <a:off x="6643415" y="3290246"/>
              <a:ext cx="1195660" cy="1195660"/>
            </a:xfrm>
            <a:prstGeom prst="ellipse">
              <a:avLst/>
            </a:prstGeom>
            <a:noFill/>
            <a:ln w="3175">
              <a:solidFill>
                <a:schemeClr val="accent1">
                  <a:alpha val="8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45" name="组合 26"/>
            <p:cNvGrpSpPr>
              <a:grpSpLocks/>
            </p:cNvGrpSpPr>
            <p:nvPr/>
          </p:nvGrpSpPr>
          <p:grpSpPr bwMode="auto">
            <a:xfrm>
              <a:off x="6784283" y="3488728"/>
              <a:ext cx="906946" cy="614809"/>
              <a:chOff x="4593533" y="1517053"/>
              <a:chExt cx="906946" cy="61480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4721013" y="1517053"/>
                <a:ext cx="617137" cy="500204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3733" dirty="0">
                    <a:ln w="38100">
                      <a:noFill/>
                    </a:ln>
                    <a:solidFill>
                      <a:schemeClr val="accent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3733" dirty="0">
                  <a:ln w="38100">
                    <a:noFill/>
                  </a:ln>
                  <a:solidFill>
                    <a:schemeClr val="accent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28"/>
              <p:cNvSpPr>
                <a:spLocks noChangeArrowheads="1"/>
              </p:cNvSpPr>
              <p:nvPr/>
            </p:nvSpPr>
            <p:spPr bwMode="auto">
              <a:xfrm>
                <a:off x="4593533" y="1939409"/>
                <a:ext cx="906946" cy="192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06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3135844" y="1901547"/>
            <a:ext cx="1183217" cy="1094316"/>
            <a:chOff x="4427538" y="566738"/>
            <a:chExt cx="887413" cy="820737"/>
          </a:xfrm>
          <a:solidFill>
            <a:schemeClr val="accent2"/>
          </a:solidFill>
        </p:grpSpPr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1" name="Freeform 10"/>
            <p:cNvSpPr>
              <a:spLocks noEditPoints="1"/>
            </p:cNvSpPr>
            <p:nvPr/>
          </p:nvSpPr>
          <p:spPr bwMode="auto">
            <a:xfrm>
              <a:off x="4427538" y="566738"/>
              <a:ext cx="887413" cy="677863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50951" y="4891574"/>
            <a:ext cx="1007533" cy="702735"/>
            <a:chOff x="4672013" y="2482850"/>
            <a:chExt cx="755650" cy="527051"/>
          </a:xfrm>
          <a:solidFill>
            <a:schemeClr val="accent2"/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672013" y="2484438"/>
              <a:ext cx="493713" cy="525463"/>
            </a:xfrm>
            <a:custGeom>
              <a:avLst/>
              <a:gdLst>
                <a:gd name="T0" fmla="*/ 0 w 311"/>
                <a:gd name="T1" fmla="*/ 331 h 331"/>
                <a:gd name="T2" fmla="*/ 311 w 311"/>
                <a:gd name="T3" fmla="*/ 95 h 331"/>
                <a:gd name="T4" fmla="*/ 183 w 311"/>
                <a:gd name="T5" fmla="*/ 0 h 331"/>
                <a:gd name="T6" fmla="*/ 0 w 311"/>
                <a:gd name="T7" fmla="*/ 331 h 331"/>
                <a:gd name="T8" fmla="*/ 308 w 311"/>
                <a:gd name="T9" fmla="*/ 95 h 331"/>
                <a:gd name="T10" fmla="*/ 7 w 311"/>
                <a:gd name="T11" fmla="*/ 323 h 331"/>
                <a:gd name="T12" fmla="*/ 183 w 311"/>
                <a:gd name="T13" fmla="*/ 3 h 331"/>
                <a:gd name="T14" fmla="*/ 308 w 311"/>
                <a:gd name="T15" fmla="*/ 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331">
                  <a:moveTo>
                    <a:pt x="0" y="331"/>
                  </a:moveTo>
                  <a:lnTo>
                    <a:pt x="311" y="95"/>
                  </a:lnTo>
                  <a:lnTo>
                    <a:pt x="183" y="0"/>
                  </a:lnTo>
                  <a:lnTo>
                    <a:pt x="0" y="331"/>
                  </a:lnTo>
                  <a:close/>
                  <a:moveTo>
                    <a:pt x="308" y="95"/>
                  </a:moveTo>
                  <a:lnTo>
                    <a:pt x="7" y="323"/>
                  </a:lnTo>
                  <a:lnTo>
                    <a:pt x="183" y="3"/>
                  </a:lnTo>
                  <a:lnTo>
                    <a:pt x="308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4" name="Freeform 18"/>
            <p:cNvSpPr>
              <a:spLocks noEditPoints="1"/>
            </p:cNvSpPr>
            <p:nvPr/>
          </p:nvSpPr>
          <p:spPr bwMode="auto">
            <a:xfrm>
              <a:off x="4954588" y="2482850"/>
              <a:ext cx="473075" cy="153988"/>
            </a:xfrm>
            <a:custGeom>
              <a:avLst/>
              <a:gdLst>
                <a:gd name="T0" fmla="*/ 131 w 298"/>
                <a:gd name="T1" fmla="*/ 97 h 97"/>
                <a:gd name="T2" fmla="*/ 131 w 298"/>
                <a:gd name="T3" fmla="*/ 97 h 97"/>
                <a:gd name="T4" fmla="*/ 298 w 298"/>
                <a:gd name="T5" fmla="*/ 85 h 97"/>
                <a:gd name="T6" fmla="*/ 0 w 298"/>
                <a:gd name="T7" fmla="*/ 0 h 97"/>
                <a:gd name="T8" fmla="*/ 131 w 298"/>
                <a:gd name="T9" fmla="*/ 97 h 97"/>
                <a:gd name="T10" fmla="*/ 132 w 298"/>
                <a:gd name="T11" fmla="*/ 95 h 97"/>
                <a:gd name="T12" fmla="*/ 11 w 298"/>
                <a:gd name="T13" fmla="*/ 5 h 97"/>
                <a:gd name="T14" fmla="*/ 286 w 298"/>
                <a:gd name="T15" fmla="*/ 84 h 97"/>
                <a:gd name="T16" fmla="*/ 132 w 298"/>
                <a:gd name="T17" fmla="*/ 9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97">
                  <a:moveTo>
                    <a:pt x="131" y="97"/>
                  </a:moveTo>
                  <a:lnTo>
                    <a:pt x="131" y="97"/>
                  </a:lnTo>
                  <a:lnTo>
                    <a:pt x="298" y="85"/>
                  </a:lnTo>
                  <a:lnTo>
                    <a:pt x="0" y="0"/>
                  </a:lnTo>
                  <a:lnTo>
                    <a:pt x="131" y="97"/>
                  </a:lnTo>
                  <a:close/>
                  <a:moveTo>
                    <a:pt x="132" y="95"/>
                  </a:moveTo>
                  <a:lnTo>
                    <a:pt x="11" y="5"/>
                  </a:lnTo>
                  <a:lnTo>
                    <a:pt x="286" y="84"/>
                  </a:lnTo>
                  <a:lnTo>
                    <a:pt x="132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4676776" y="2614613"/>
              <a:ext cx="749300" cy="390525"/>
            </a:xfrm>
            <a:custGeom>
              <a:avLst/>
              <a:gdLst>
                <a:gd name="T0" fmla="*/ 306 w 472"/>
                <a:gd name="T1" fmla="*/ 12 h 246"/>
                <a:gd name="T2" fmla="*/ 0 w 472"/>
                <a:gd name="T3" fmla="*/ 244 h 246"/>
                <a:gd name="T4" fmla="*/ 1 w 472"/>
                <a:gd name="T5" fmla="*/ 246 h 246"/>
                <a:gd name="T6" fmla="*/ 472 w 472"/>
                <a:gd name="T7" fmla="*/ 0 h 246"/>
                <a:gd name="T8" fmla="*/ 307 w 472"/>
                <a:gd name="T9" fmla="*/ 12 h 246"/>
                <a:gd name="T10" fmla="*/ 306 w 472"/>
                <a:gd name="T11" fmla="*/ 12 h 246"/>
                <a:gd name="T12" fmla="*/ 462 w 472"/>
                <a:gd name="T13" fmla="*/ 3 h 246"/>
                <a:gd name="T14" fmla="*/ 12 w 472"/>
                <a:gd name="T15" fmla="*/ 238 h 246"/>
                <a:gd name="T16" fmla="*/ 307 w 472"/>
                <a:gd name="T17" fmla="*/ 14 h 246"/>
                <a:gd name="T18" fmla="*/ 462 w 472"/>
                <a:gd name="T19" fmla="*/ 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246">
                  <a:moveTo>
                    <a:pt x="306" y="12"/>
                  </a:moveTo>
                  <a:lnTo>
                    <a:pt x="0" y="244"/>
                  </a:lnTo>
                  <a:lnTo>
                    <a:pt x="1" y="246"/>
                  </a:lnTo>
                  <a:lnTo>
                    <a:pt x="472" y="0"/>
                  </a:lnTo>
                  <a:lnTo>
                    <a:pt x="307" y="12"/>
                  </a:lnTo>
                  <a:lnTo>
                    <a:pt x="306" y="12"/>
                  </a:lnTo>
                  <a:close/>
                  <a:moveTo>
                    <a:pt x="462" y="3"/>
                  </a:moveTo>
                  <a:lnTo>
                    <a:pt x="12" y="238"/>
                  </a:lnTo>
                  <a:lnTo>
                    <a:pt x="307" y="14"/>
                  </a:lnTo>
                  <a:lnTo>
                    <a:pt x="46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 rot="3681175">
            <a:off x="4299295" y="4283316"/>
            <a:ext cx="1087183" cy="959465"/>
            <a:chOff x="5651501" y="654050"/>
            <a:chExt cx="1182688" cy="512763"/>
          </a:xfrm>
          <a:solidFill>
            <a:schemeClr val="accent2"/>
          </a:solidFill>
        </p:grpSpPr>
        <p:sp>
          <p:nvSpPr>
            <p:cNvPr id="57" name="Freeform 14"/>
            <p:cNvSpPr>
              <a:spLocks noEditPoints="1"/>
            </p:cNvSpPr>
            <p:nvPr/>
          </p:nvSpPr>
          <p:spPr bwMode="auto">
            <a:xfrm>
              <a:off x="5659438" y="655638"/>
              <a:ext cx="1173163" cy="511175"/>
            </a:xfrm>
            <a:custGeom>
              <a:avLst/>
              <a:gdLst>
                <a:gd name="T0" fmla="*/ 0 w 739"/>
                <a:gd name="T1" fmla="*/ 211 h 322"/>
                <a:gd name="T2" fmla="*/ 549 w 739"/>
                <a:gd name="T3" fmla="*/ 322 h 322"/>
                <a:gd name="T4" fmla="*/ 738 w 739"/>
                <a:gd name="T5" fmla="*/ 2 h 322"/>
                <a:gd name="T6" fmla="*/ 739 w 739"/>
                <a:gd name="T7" fmla="*/ 0 h 322"/>
                <a:gd name="T8" fmla="*/ 4 w 739"/>
                <a:gd name="T9" fmla="*/ 209 h 322"/>
                <a:gd name="T10" fmla="*/ 0 w 739"/>
                <a:gd name="T11" fmla="*/ 211 h 322"/>
                <a:gd name="T12" fmla="*/ 734 w 739"/>
                <a:gd name="T13" fmla="*/ 3 h 322"/>
                <a:gd name="T14" fmla="*/ 548 w 739"/>
                <a:gd name="T15" fmla="*/ 319 h 322"/>
                <a:gd name="T16" fmla="*/ 9 w 739"/>
                <a:gd name="T17" fmla="*/ 210 h 322"/>
                <a:gd name="T18" fmla="*/ 734 w 739"/>
                <a:gd name="T19" fmla="*/ 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9" h="322">
                  <a:moveTo>
                    <a:pt x="0" y="211"/>
                  </a:moveTo>
                  <a:lnTo>
                    <a:pt x="549" y="322"/>
                  </a:lnTo>
                  <a:lnTo>
                    <a:pt x="738" y="2"/>
                  </a:lnTo>
                  <a:lnTo>
                    <a:pt x="739" y="0"/>
                  </a:lnTo>
                  <a:lnTo>
                    <a:pt x="4" y="209"/>
                  </a:lnTo>
                  <a:lnTo>
                    <a:pt x="0" y="211"/>
                  </a:lnTo>
                  <a:close/>
                  <a:moveTo>
                    <a:pt x="734" y="3"/>
                  </a:moveTo>
                  <a:lnTo>
                    <a:pt x="548" y="319"/>
                  </a:lnTo>
                  <a:lnTo>
                    <a:pt x="9" y="210"/>
                  </a:lnTo>
                  <a:lnTo>
                    <a:pt x="7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5651501" y="657225"/>
              <a:ext cx="1177925" cy="334963"/>
            </a:xfrm>
            <a:custGeom>
              <a:avLst/>
              <a:gdLst>
                <a:gd name="T0" fmla="*/ 0 w 742"/>
                <a:gd name="T1" fmla="*/ 211 h 211"/>
                <a:gd name="T2" fmla="*/ 311 w 742"/>
                <a:gd name="T3" fmla="*/ 197 h 211"/>
                <a:gd name="T4" fmla="*/ 311 w 742"/>
                <a:gd name="T5" fmla="*/ 197 h 211"/>
                <a:gd name="T6" fmla="*/ 742 w 742"/>
                <a:gd name="T7" fmla="*/ 2 h 211"/>
                <a:gd name="T8" fmla="*/ 742 w 742"/>
                <a:gd name="T9" fmla="*/ 0 h 211"/>
                <a:gd name="T10" fmla="*/ 0 w 742"/>
                <a:gd name="T11" fmla="*/ 211 h 211"/>
                <a:gd name="T12" fmla="*/ 311 w 742"/>
                <a:gd name="T13" fmla="*/ 195 h 211"/>
                <a:gd name="T14" fmla="*/ 19 w 742"/>
                <a:gd name="T15" fmla="*/ 208 h 211"/>
                <a:gd name="T16" fmla="*/ 728 w 742"/>
                <a:gd name="T17" fmla="*/ 6 h 211"/>
                <a:gd name="T18" fmla="*/ 311 w 742"/>
                <a:gd name="T19" fmla="*/ 1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211">
                  <a:moveTo>
                    <a:pt x="0" y="211"/>
                  </a:moveTo>
                  <a:lnTo>
                    <a:pt x="311" y="197"/>
                  </a:lnTo>
                  <a:lnTo>
                    <a:pt x="311" y="197"/>
                  </a:lnTo>
                  <a:lnTo>
                    <a:pt x="742" y="2"/>
                  </a:lnTo>
                  <a:lnTo>
                    <a:pt x="742" y="0"/>
                  </a:lnTo>
                  <a:lnTo>
                    <a:pt x="0" y="211"/>
                  </a:lnTo>
                  <a:close/>
                  <a:moveTo>
                    <a:pt x="311" y="195"/>
                  </a:moveTo>
                  <a:lnTo>
                    <a:pt x="19" y="208"/>
                  </a:lnTo>
                  <a:lnTo>
                    <a:pt x="728" y="6"/>
                  </a:lnTo>
                  <a:lnTo>
                    <a:pt x="311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6140451" y="654050"/>
              <a:ext cx="693738" cy="512763"/>
            </a:xfrm>
            <a:custGeom>
              <a:avLst/>
              <a:gdLst>
                <a:gd name="T0" fmla="*/ 0 w 437"/>
                <a:gd name="T1" fmla="*/ 198 h 323"/>
                <a:gd name="T2" fmla="*/ 246 w 437"/>
                <a:gd name="T3" fmla="*/ 323 h 323"/>
                <a:gd name="T4" fmla="*/ 437 w 437"/>
                <a:gd name="T5" fmla="*/ 0 h 323"/>
                <a:gd name="T6" fmla="*/ 2 w 437"/>
                <a:gd name="T7" fmla="*/ 197 h 323"/>
                <a:gd name="T8" fmla="*/ 0 w 437"/>
                <a:gd name="T9" fmla="*/ 198 h 323"/>
                <a:gd name="T10" fmla="*/ 431 w 437"/>
                <a:gd name="T11" fmla="*/ 5 h 323"/>
                <a:gd name="T12" fmla="*/ 245 w 437"/>
                <a:gd name="T13" fmla="*/ 320 h 323"/>
                <a:gd name="T14" fmla="*/ 5 w 437"/>
                <a:gd name="T15" fmla="*/ 198 h 323"/>
                <a:gd name="T16" fmla="*/ 431 w 437"/>
                <a:gd name="T17" fmla="*/ 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323">
                  <a:moveTo>
                    <a:pt x="0" y="198"/>
                  </a:moveTo>
                  <a:lnTo>
                    <a:pt x="246" y="323"/>
                  </a:lnTo>
                  <a:lnTo>
                    <a:pt x="437" y="0"/>
                  </a:lnTo>
                  <a:lnTo>
                    <a:pt x="2" y="197"/>
                  </a:lnTo>
                  <a:lnTo>
                    <a:pt x="0" y="198"/>
                  </a:lnTo>
                  <a:close/>
                  <a:moveTo>
                    <a:pt x="431" y="5"/>
                  </a:moveTo>
                  <a:lnTo>
                    <a:pt x="245" y="320"/>
                  </a:lnTo>
                  <a:lnTo>
                    <a:pt x="5" y="198"/>
                  </a:lnTo>
                  <a:lnTo>
                    <a:pt x="43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/>
            </a:p>
          </p:txBody>
        </p:sp>
      </p:grpSp>
      <p:sp>
        <p:nvSpPr>
          <p:cNvPr id="60" name="文本框 66"/>
          <p:cNvSpPr txBox="1">
            <a:spLocks noChangeArrowheads="1"/>
          </p:cNvSpPr>
          <p:nvPr/>
        </p:nvSpPr>
        <p:spPr bwMode="auto">
          <a:xfrm>
            <a:off x="1202267" y="3613105"/>
            <a:ext cx="45783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0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this is a sample text. insert your desired text here. Again. this is a dummy text. enter your own text here. this is a sample text. insert your desired text here. Again. this is a dummy text. enter your own text here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1191685" y="3159435"/>
            <a:ext cx="289239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Add </a:t>
            </a:r>
            <a:r>
              <a:rPr lang="en-US" altLang="zh-CN" sz="2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Title In Here</a:t>
            </a:r>
            <a:endParaRPr lang="zh-CN" altLang="en-US" sz="2667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5848351" y="4571959"/>
            <a:ext cx="1593849" cy="1593849"/>
            <a:chOff x="6643415" y="3290246"/>
            <a:chExt cx="1195660" cy="1195660"/>
          </a:xfrm>
        </p:grpSpPr>
        <p:sp>
          <p:nvSpPr>
            <p:cNvPr id="63" name="Oval 289"/>
            <p:cNvSpPr>
              <a:spLocks noChangeArrowheads="1"/>
            </p:cNvSpPr>
            <p:nvPr/>
          </p:nvSpPr>
          <p:spPr bwMode="auto">
            <a:xfrm>
              <a:off x="6643415" y="3290246"/>
              <a:ext cx="1195660" cy="1195660"/>
            </a:xfrm>
            <a:prstGeom prst="ellipse">
              <a:avLst/>
            </a:prstGeom>
            <a:noFill/>
            <a:ln w="3175">
              <a:solidFill>
                <a:schemeClr val="accent1">
                  <a:alpha val="7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4" name="组合 26"/>
            <p:cNvGrpSpPr>
              <a:grpSpLocks/>
            </p:cNvGrpSpPr>
            <p:nvPr/>
          </p:nvGrpSpPr>
          <p:grpSpPr bwMode="auto">
            <a:xfrm>
              <a:off x="6784283" y="3488728"/>
              <a:ext cx="906946" cy="614809"/>
              <a:chOff x="4593533" y="1517053"/>
              <a:chExt cx="906946" cy="614809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4721013" y="1517053"/>
                <a:ext cx="617137" cy="500204"/>
              </a:xfrm>
              <a:prstGeom prst="rect">
                <a:avLst/>
              </a:prstGeom>
              <a:noFill/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3733" dirty="0">
                    <a:ln w="38100">
                      <a:noFill/>
                    </a:ln>
                    <a:solidFill>
                      <a:schemeClr val="accent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05</a:t>
                </a:r>
                <a:endParaRPr lang="zh-CN" altLang="en-US" sz="3733" dirty="0">
                  <a:ln w="38100">
                    <a:noFill/>
                  </a:ln>
                  <a:solidFill>
                    <a:schemeClr val="accent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28"/>
              <p:cNvSpPr>
                <a:spLocks noChangeArrowheads="1"/>
              </p:cNvSpPr>
              <p:nvPr/>
            </p:nvSpPr>
            <p:spPr bwMode="auto">
              <a:xfrm>
                <a:off x="4593533" y="1939409"/>
                <a:ext cx="906946" cy="192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06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Add Title In Here</a:t>
                </a:r>
                <a:endParaRPr lang="zh-CN" altLang="en-US" sz="1067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7" name="任意多边形 6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69" name="任意多边形 6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5" name="直接连接符 74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8873" y="68363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标题文字添加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38333" y="768276"/>
            <a:ext cx="5080000" cy="4154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</a:t>
            </a:r>
          </a:p>
        </p:txBody>
      </p:sp>
    </p:spTree>
    <p:extLst>
      <p:ext uri="{BB962C8B-B14F-4D97-AF65-F5344CB8AC3E}">
        <p14:creationId xmlns:p14="http://schemas.microsoft.com/office/powerpoint/2010/main" val="259403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9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53080" y="268480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销售技巧掌握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653080" y="3413531"/>
            <a:ext cx="4782754" cy="867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user can demonstrate on a projector or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computer or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print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</a:rPr>
              <a:t>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672170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93d015b-9db7-47e6-b8b2-b22dd42df2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5460583-7c05-4017-b01f-850aff9cea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258</TotalTime>
  <Words>2685</Words>
  <Application>Microsoft Office PowerPoint</Application>
  <PresentationFormat>宽屏</PresentationFormat>
  <Paragraphs>244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 Unicode MS</vt:lpstr>
      <vt:lpstr>Meiryo</vt:lpstr>
      <vt:lpstr>等线</vt:lpstr>
      <vt:lpstr>经典综艺体简</vt:lpstr>
      <vt:lpstr>时尚中黑简体</vt:lpstr>
      <vt:lpstr>宋体</vt:lpstr>
      <vt:lpstr>微软雅黑</vt:lpstr>
      <vt:lpstr>Arial</vt:lpstr>
      <vt:lpstr>Arial Black</vt:lpstr>
      <vt:lpstr>Calibri</vt:lpstr>
      <vt:lpstr>Calibri Light</vt:lpstr>
      <vt:lpstr>Century Gothic</vt:lpstr>
      <vt:lpstr>包图主题2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64</cp:revision>
  <dcterms:created xsi:type="dcterms:W3CDTF">2017-08-18T03:02:00Z</dcterms:created>
  <dcterms:modified xsi:type="dcterms:W3CDTF">2018-11-11T23:50:39Z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