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232-2BB1-3FBD-2040-2D47F6238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0D09B-9CE7-A5F4-0F1B-3DEE99C5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129B-97CD-CA9D-1669-04252036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F8FA-B077-58DD-1ABE-99CA2D4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C276-A6A2-0FC1-B1A3-E3E30FA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C3DE-9038-6903-9B87-570587CD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92DE4-01FA-ECD5-3615-1D7E9B46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419F8-B2EB-0136-F633-2FE4A951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BF59-E211-1135-C543-F319C5A2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FE34-44A0-2FF3-BA6E-56D7CDC1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34D4E-4FC0-0460-8AED-C50827C7A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995-7754-A043-D21E-9F546573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2EFE-2267-FA04-A602-79815FC5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8746-99CE-5574-0D42-89E8DDB2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3790-CC91-BAE0-510B-FC0E8CCA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4F40-5903-5382-34CF-1E0D07FD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1B2D-0788-A7CA-7038-4D18014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6CF2-06A2-E999-E639-ABD10F2D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7211-39EE-CD17-F56C-EF21789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746E-0E67-C937-9DBB-801A07B4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86B2-6FA1-84C3-E682-5BA2E0FA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DD02-1CAF-43FB-D19D-8FF571DF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83D7-D16E-8714-FB27-A0F53F7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528C-5990-5579-4CFF-39D01F10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385DB-8629-F322-910D-090A021E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B94-A0E4-199A-1822-5AC4BD3A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BB15-A010-6EEA-9093-2026D3BEA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6650C-835D-6A8C-1AF2-BE245667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8534-4588-2338-9E01-DF7C467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09A1-64DB-63D5-6445-0DD78AB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FADF7-D4B0-C768-C478-88AB211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1A8-F151-2ADE-062E-F01D794E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EC94-FB9C-EEBA-EDEC-0D8FF893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A1859-BEF3-A4BF-3E1B-0AEB6A0C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21071-14CC-3DB8-D0D3-5AB7089DB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5C79A-EAD9-F9E6-4D09-F41F660E0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12528-C350-7447-B449-BBB1C769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97716-DED1-9FEE-BF07-22B3C565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6F90D-B0F0-A734-B20E-093DAB1B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6825-E157-1F40-8667-3B4639F3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F23A8-5D2C-0CF5-517A-6D243860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EEB91-6553-703F-CDE7-16C27D0E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B6AD-A83A-B903-4D54-93D96EF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16883-CB88-DC2C-4335-8EFE95F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42023-8399-F6D0-9EA8-02B0D1C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4A17-8561-9B47-A6A8-AE98036B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5F84-B1B7-87BC-A19C-59D102A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76C9-0E36-D826-54E0-852841D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16147-BFC3-A2E0-4F25-8B7A26A4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72D1-7878-E4B0-3D43-21F1B36C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6A4FF-EDB6-D4B3-1630-D79B684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1541-2646-A0B3-521F-A96A87C9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B970-EB05-6B7F-D10B-57960D69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298-86B1-A3BF-00FC-F161F6267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FC36-D5C9-AC70-79D5-34E83F566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AC6A-0558-854E-9A21-98D8393B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2E46-F7EF-CB7B-CBB3-ADF95992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A36E-7777-A654-231D-78550B10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346AB-248E-EDD8-51AE-8F5C341B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B7C1-3EB2-D9CF-C68F-1D977288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2A7C-3119-62A4-7E27-27307456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CF65-9A24-4E80-B455-093B399820F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1468-B9C0-40BD-8EAB-C281EF86A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E033-7145-A4BB-D460-A63F463D2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7648-3D0F-464E-9C1C-530999981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FF5-F7B8-90FB-B292-BEC4A9CF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0B2F-220F-9AB0-4DEE-9DF18C92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Heart size: length * width * depth - 12cm * 8cm * 6cm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Bounding box for the heart: 12cm * 12cm * 12cm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99 percentile of male solders’ chest depth: 31.6cm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4215-2E4A-B0DC-4C86-0E3145BB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14" y="3474183"/>
            <a:ext cx="4111171" cy="30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FF5-F7B8-90FB-B292-BEC4A9CF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0B2F-220F-9AB0-4DEE-9DF18C92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length = 0.04:0.04:20 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Magnet’s configurations: All the combinations between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[-0.06, 0, 0.06] 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[-0.06, 0, 0.06] 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 = [0.196, 0.256, 0.316] 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Theta (Rotation around the x-axis)= [-pi/2, -pi/4, 0, pi/4, pi/2] rad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 (Rotation around the y-axis)= [-pi/2, -pi/4, 0, pi/4, pi/2] rad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we are still specifying the orientation with Euler angles, but when we compute the Jacobian, we compute it with respect to the rotation matrix.</a:t>
            </a:r>
          </a:p>
        </p:txBody>
      </p:sp>
    </p:spTree>
    <p:extLst>
      <p:ext uri="{BB962C8B-B14F-4D97-AF65-F5344CB8AC3E}">
        <p14:creationId xmlns:p14="http://schemas.microsoft.com/office/powerpoint/2010/main" val="192471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FF5-F7B8-90FB-B292-BEC4A9CF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70B2F-220F-9AB0-4DEE-9DF18C927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Side length = 0.04:0.04:20 m. Each side length corresponds to a sensor configuration, where we put the sensors on the corners of the square.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sensor configuration, evaluate the Jacobian at all the magnet’s configurations. Record the minimum reciprocal condition number of all the configurations and the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of all the configurations.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Plot the trend of the minimum reciprocal condition number and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of the side length, to find at which side length, they reach the maximum.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70B2F-220F-9AB0-4DEE-9DF18C927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67D4-79B5-FC9D-172F-FA292561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B435-A0A0-9734-240C-9759E2A3BCA2}"/>
              </a:ext>
            </a:extLst>
          </p:cNvPr>
          <p:cNvSpPr txBox="1"/>
          <p:nvPr/>
        </p:nvSpPr>
        <p:spPr>
          <a:xfrm>
            <a:off x="1495930" y="111144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Unscaled (using meter for distance)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391E7-1621-CC5B-19B1-FA63DE42943F}"/>
              </a:ext>
            </a:extLst>
          </p:cNvPr>
          <p:cNvSpPr txBox="1"/>
          <p:nvPr/>
        </p:nvSpPr>
        <p:spPr>
          <a:xfrm>
            <a:off x="7928455" y="1091339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Scaled (using decimeter for distance)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85A1C-97A0-A77B-5F16-90257C94EC93}"/>
              </a:ext>
            </a:extLst>
          </p:cNvPr>
          <p:cNvSpPr txBox="1"/>
          <p:nvPr/>
        </p:nvSpPr>
        <p:spPr>
          <a:xfrm>
            <a:off x="4876071" y="222504"/>
            <a:ext cx="731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different unit for the distance brings the maximum of both criteria closer but also brings down the maximum they can reach.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127090-DC53-FBD2-7DD4-812A9F10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0" y="4128557"/>
            <a:ext cx="5759486" cy="27294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3B96B8-CDE7-18B2-082E-22DB79E4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9" y="1419225"/>
            <a:ext cx="5759488" cy="2729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18545C-61DD-5AE7-B4F7-8BACA0E51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60" y="4128557"/>
            <a:ext cx="5759488" cy="27294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737C1A-4B33-5458-5C90-A537104E6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9" y="1399114"/>
            <a:ext cx="5759486" cy="27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Settings</vt:lpstr>
      <vt:lpstr>Settings</vt:lpstr>
      <vt:lpstr>Settings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Settings</dc:title>
  <dc:creator>Lin, Xiaowei</dc:creator>
  <cp:lastModifiedBy>Lin, Xiaowei</cp:lastModifiedBy>
  <cp:revision>17</cp:revision>
  <dcterms:created xsi:type="dcterms:W3CDTF">2024-07-15T18:45:36Z</dcterms:created>
  <dcterms:modified xsi:type="dcterms:W3CDTF">2024-07-15T19:40:06Z</dcterms:modified>
</cp:coreProperties>
</file>