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B70B-30C4-EA7B-0283-D7933B04D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EA824-DC6F-089B-26E4-DAA6ED971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1E05A-183D-E3AD-BD83-0B1AC338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D7E0-E5FD-4D3B-A352-3CD263B3A56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8031B-7623-E3D9-DA80-FF0F0800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27BB8-BC5E-55DE-7DF1-485FBA55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7E3A-9A65-4EAE-94C8-C53516DD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3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3507-ABE8-BA03-946E-D746764E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2B391-BCDD-0FFA-51ED-7DE058F04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80212-4E8A-18AA-F54E-FB877FDA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D7E0-E5FD-4D3B-A352-3CD263B3A56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39DE7-3328-EFBB-CE47-C3094F3C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54A79-A794-55D1-D5DB-FA3C35AE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7E3A-9A65-4EAE-94C8-C53516DD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5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06C38-29CF-2BF6-2489-77D97B3B7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13847-26E5-0E0E-5A75-D631A90E5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BC557-7E69-03BD-C801-2333D1D9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D7E0-E5FD-4D3B-A352-3CD263B3A56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540A9-08B3-60CC-10FF-D5A7E48D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8BAB1-100B-924B-D0AD-B7B8ED5D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7E3A-9A65-4EAE-94C8-C53516DD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9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84AA-AD00-982F-1C7A-75C52CA2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88BD5-77D0-A151-6F36-4448DAA0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DB68F-6B3F-FF9B-2AE4-0F42EFDB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D7E0-E5FD-4D3B-A352-3CD263B3A56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0DF47-76F7-C1E4-5F46-49D7A976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1826E-5C44-01BA-D047-E80A7AEE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7E3A-9A65-4EAE-94C8-C53516DD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3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9640C-669D-2689-CE54-A88951FA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2DEBA-0C6C-E733-5B7E-136870F06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45E7C-4C30-8434-72C7-E3D56BB1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D7E0-E5FD-4D3B-A352-3CD263B3A56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4E1E8-9EF6-18F6-AAE2-29D3FE89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22D20-1171-097A-E1BD-50987019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7E3A-9A65-4EAE-94C8-C53516DD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9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7683-E86C-CD2E-7A6E-8A7A9161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AB3E1-CF95-D6DC-3D35-5FE67099A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01368-02E5-FD17-8333-A03D16A99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1053D-277D-353E-2751-8CB00DCFE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D7E0-E5FD-4D3B-A352-3CD263B3A56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4234E-5510-C2D8-B273-E973D1B8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F03ED-45F0-AE8E-77E3-EAF2CF27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7E3A-9A65-4EAE-94C8-C53516DD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5CAE-91C0-81EC-1532-649976265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F3E73-612E-C688-E684-AE9CE4EC4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084E3-E8CF-723A-BB46-9EB8D0623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15C11-6AA2-CF76-D71A-1C252653B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F46D7-F1D8-5197-F6F7-96A756B4E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47972-CF09-0C34-3046-36F34B67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D7E0-E5FD-4D3B-A352-3CD263B3A56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795D39-7C6F-0CC0-BEC9-F42CBD30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1DD59-411C-6C4A-A49A-07F98D50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7E3A-9A65-4EAE-94C8-C53516DD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9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4A97-BC79-6F4C-0738-C1DD0C42D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3E828-08C9-970A-D520-BDF11CC82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D7E0-E5FD-4D3B-A352-3CD263B3A56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0C218-77E7-DFA5-D246-F0435FAEE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6BD5C-93A2-CAB2-5D1C-A86B7013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7E3A-9A65-4EAE-94C8-C53516DD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D7BDBA-5B5F-6198-7FE0-B281BAB6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D7E0-E5FD-4D3B-A352-3CD263B3A56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6FFA8-5FA8-3567-B8D4-13F1B307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0A9C3-E0A8-70A5-88E0-533A34B0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7E3A-9A65-4EAE-94C8-C53516DD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8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20CE-75FE-83A9-D6E7-A82ECD6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83F9-F1AE-F3BC-831B-33A8B2656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1249D-3FD6-4BBB-4D30-691C66412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CCE54-01E5-8817-D627-75522C86B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D7E0-E5FD-4D3B-A352-3CD263B3A56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3C896-F974-84E7-9C10-30B5EB9E7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D7EE7-CD9F-C19B-CFCB-CA9EF007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7E3A-9A65-4EAE-94C8-C53516DD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5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EF13-FB52-59E2-F473-4CD76190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6E89F-6585-E589-B5C4-B750D61F4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DBB3F-F3BB-FF1D-9E6A-AA9E37AD5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2F7A3-E112-56ED-B102-0E86B0A7B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D7E0-E5FD-4D3B-A352-3CD263B3A56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91F36-82AC-5229-B400-5993B110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E875D-7B26-5408-B452-38716C02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7E3A-9A65-4EAE-94C8-C53516DD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3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9758E-57A8-165D-FF76-CA5981ED1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3A57D-1485-6532-1735-DDE9D6C0B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0DD3F-7406-975D-EAAB-67B3E4E42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0D7E0-E5FD-4D3B-A352-3CD263B3A56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7AFBE-3F21-8A2E-A2F7-D380EC352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E4DA9-C823-1F92-F76E-9C39A699C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D7E3A-9A65-4EAE-94C8-C53516DD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4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62DD023-7141-A762-A618-D554C1D07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0" y="2857500"/>
            <a:ext cx="5334000" cy="40005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472F01F-8589-7C79-2F2B-BE66F572C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622" y="555483"/>
            <a:ext cx="3069356" cy="23020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CE90893-9AAE-83BE-A1CB-019E580A8C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96599" y="555482"/>
            <a:ext cx="3069356" cy="23020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ADBA7BD-BFBA-3F32-652F-D4FC209009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88021" y="555482"/>
            <a:ext cx="3069357" cy="23020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46A8A9-25E6-609C-2FAE-AB889A1C5982}"/>
              </a:ext>
            </a:extLst>
          </p:cNvPr>
          <p:cNvSpPr/>
          <p:nvPr/>
        </p:nvSpPr>
        <p:spPr>
          <a:xfrm>
            <a:off x="5435600" y="3259667"/>
            <a:ext cx="347133" cy="4148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71C60B-A279-7293-9326-E7B0C40A2562}"/>
              </a:ext>
            </a:extLst>
          </p:cNvPr>
          <p:cNvSpPr/>
          <p:nvPr/>
        </p:nvSpPr>
        <p:spPr>
          <a:xfrm>
            <a:off x="434622" y="555480"/>
            <a:ext cx="3069356" cy="23020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89A5FF-90B6-3791-0332-9E3CB33694B7}"/>
              </a:ext>
            </a:extLst>
          </p:cNvPr>
          <p:cNvSpPr/>
          <p:nvPr/>
        </p:nvSpPr>
        <p:spPr>
          <a:xfrm>
            <a:off x="4561321" y="555480"/>
            <a:ext cx="3069356" cy="23020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D9EC34-2CA5-0DC5-D185-896A7FF92F3E}"/>
              </a:ext>
            </a:extLst>
          </p:cNvPr>
          <p:cNvSpPr/>
          <p:nvPr/>
        </p:nvSpPr>
        <p:spPr>
          <a:xfrm>
            <a:off x="8688022" y="555480"/>
            <a:ext cx="3069356" cy="23020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BAE311-4CE5-1B04-13BB-CCD7F08B7D95}"/>
              </a:ext>
            </a:extLst>
          </p:cNvPr>
          <p:cNvSpPr/>
          <p:nvPr/>
        </p:nvSpPr>
        <p:spPr>
          <a:xfrm>
            <a:off x="6612466" y="4476751"/>
            <a:ext cx="347133" cy="4148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ED2A16-C2F5-375D-7469-0F7507A26CCF}"/>
              </a:ext>
            </a:extLst>
          </p:cNvPr>
          <p:cNvSpPr/>
          <p:nvPr/>
        </p:nvSpPr>
        <p:spPr>
          <a:xfrm>
            <a:off x="8001000" y="5842000"/>
            <a:ext cx="347133" cy="4148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ABD01C-4082-5DD2-5FEF-A83A3C61555B}"/>
              </a:ext>
            </a:extLst>
          </p:cNvPr>
          <p:cNvCxnSpPr>
            <a:stCxn id="14" idx="2"/>
          </p:cNvCxnSpPr>
          <p:nvPr/>
        </p:nvCxnSpPr>
        <p:spPr>
          <a:xfrm>
            <a:off x="1969300" y="2857497"/>
            <a:ext cx="3466300" cy="6096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6DABB-0691-90F6-C1D7-05FB427B8F63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6095999" y="2857497"/>
            <a:ext cx="690034" cy="16192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A5EA49-798D-AED5-951F-0FB9449E194B}"/>
              </a:ext>
            </a:extLst>
          </p:cNvPr>
          <p:cNvCxnSpPr>
            <a:cxnSpLocks/>
            <a:stCxn id="16" idx="2"/>
            <a:endCxn id="18" idx="3"/>
          </p:cNvCxnSpPr>
          <p:nvPr/>
        </p:nvCxnSpPr>
        <p:spPr>
          <a:xfrm flipH="1">
            <a:off x="8348133" y="2857497"/>
            <a:ext cx="1874567" cy="31919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36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EAA2C3EC-6ACA-CC48-4023-4DFFDFE4F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526" y="555478"/>
            <a:ext cx="3069356" cy="2302017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E16EBFF8-ECED-8BCD-0A73-340B462A9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1227" y="577851"/>
            <a:ext cx="3069356" cy="2302017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C2BAD434-8E52-3AE9-4EC9-9074795C7A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8022" y="555479"/>
            <a:ext cx="3069356" cy="230201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D213E67-5954-31C9-B8C3-9648175AF6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8999" y="2857497"/>
            <a:ext cx="5334000" cy="4000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46A8A9-25E6-609C-2FAE-AB889A1C5982}"/>
              </a:ext>
            </a:extLst>
          </p:cNvPr>
          <p:cNvSpPr/>
          <p:nvPr/>
        </p:nvSpPr>
        <p:spPr>
          <a:xfrm>
            <a:off x="5435600" y="3442757"/>
            <a:ext cx="347133" cy="4148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71C60B-A279-7293-9326-E7B0C40A2562}"/>
              </a:ext>
            </a:extLst>
          </p:cNvPr>
          <p:cNvSpPr/>
          <p:nvPr/>
        </p:nvSpPr>
        <p:spPr>
          <a:xfrm>
            <a:off x="434622" y="555480"/>
            <a:ext cx="3069356" cy="23020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89A5FF-90B6-3791-0332-9E3CB33694B7}"/>
              </a:ext>
            </a:extLst>
          </p:cNvPr>
          <p:cNvSpPr/>
          <p:nvPr/>
        </p:nvSpPr>
        <p:spPr>
          <a:xfrm>
            <a:off x="4561321" y="555480"/>
            <a:ext cx="3069356" cy="23020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D9EC34-2CA5-0DC5-D185-896A7FF92F3E}"/>
              </a:ext>
            </a:extLst>
          </p:cNvPr>
          <p:cNvSpPr/>
          <p:nvPr/>
        </p:nvSpPr>
        <p:spPr>
          <a:xfrm>
            <a:off x="8688022" y="555480"/>
            <a:ext cx="3069356" cy="23020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BAE311-4CE5-1B04-13BB-CCD7F08B7D95}"/>
              </a:ext>
            </a:extLst>
          </p:cNvPr>
          <p:cNvSpPr/>
          <p:nvPr/>
        </p:nvSpPr>
        <p:spPr>
          <a:xfrm>
            <a:off x="6718300" y="4578351"/>
            <a:ext cx="347133" cy="4148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ED2A16-C2F5-375D-7469-0F7507A26CCF}"/>
              </a:ext>
            </a:extLst>
          </p:cNvPr>
          <p:cNvSpPr/>
          <p:nvPr/>
        </p:nvSpPr>
        <p:spPr>
          <a:xfrm>
            <a:off x="7848600" y="5634567"/>
            <a:ext cx="347133" cy="4148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ABD01C-4082-5DD2-5FEF-A83A3C61555B}"/>
              </a:ext>
            </a:extLst>
          </p:cNvPr>
          <p:cNvCxnSpPr>
            <a:cxnSpLocks/>
            <a:stCxn id="14" idx="2"/>
            <a:endCxn id="13" idx="1"/>
          </p:cNvCxnSpPr>
          <p:nvPr/>
        </p:nvCxnSpPr>
        <p:spPr>
          <a:xfrm>
            <a:off x="1969300" y="2857497"/>
            <a:ext cx="3466300" cy="7926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6DABB-0691-90F6-C1D7-05FB427B8F63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6095999" y="2857497"/>
            <a:ext cx="795868" cy="17208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A5EA49-798D-AED5-951F-0FB9449E194B}"/>
              </a:ext>
            </a:extLst>
          </p:cNvPr>
          <p:cNvCxnSpPr>
            <a:cxnSpLocks/>
            <a:stCxn id="16" idx="2"/>
            <a:endCxn id="18" idx="3"/>
          </p:cNvCxnSpPr>
          <p:nvPr/>
        </p:nvCxnSpPr>
        <p:spPr>
          <a:xfrm flipH="1">
            <a:off x="8195733" y="2857497"/>
            <a:ext cx="2026967" cy="29845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02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phic 26">
            <a:extLst>
              <a:ext uri="{FF2B5EF4-FFF2-40B4-BE49-F238E27FC236}">
                <a16:creationId xmlns:a16="http://schemas.microsoft.com/office/drawing/2014/main" id="{62E3655B-02EC-A349-ED24-62012E02A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620" y="555480"/>
            <a:ext cx="3069356" cy="230201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87DBF9C-E1A8-1185-0697-45F6BB058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1319" y="555480"/>
            <a:ext cx="3069356" cy="2302017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AF392A74-F119-4BE0-0AAF-AB7677C479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8020" y="537140"/>
            <a:ext cx="3069356" cy="230201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78492CFA-D62C-7852-E322-57E40B9AE7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8999" y="2857500"/>
            <a:ext cx="5334000" cy="4000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46A8A9-25E6-609C-2FAE-AB889A1C5982}"/>
              </a:ext>
            </a:extLst>
          </p:cNvPr>
          <p:cNvSpPr/>
          <p:nvPr/>
        </p:nvSpPr>
        <p:spPr>
          <a:xfrm>
            <a:off x="5435600" y="3221567"/>
            <a:ext cx="347133" cy="4148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71C60B-A279-7293-9326-E7B0C40A2562}"/>
              </a:ext>
            </a:extLst>
          </p:cNvPr>
          <p:cNvSpPr/>
          <p:nvPr/>
        </p:nvSpPr>
        <p:spPr>
          <a:xfrm>
            <a:off x="434622" y="555480"/>
            <a:ext cx="3069356" cy="23020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89A5FF-90B6-3791-0332-9E3CB33694B7}"/>
              </a:ext>
            </a:extLst>
          </p:cNvPr>
          <p:cNvSpPr/>
          <p:nvPr/>
        </p:nvSpPr>
        <p:spPr>
          <a:xfrm>
            <a:off x="4561321" y="555480"/>
            <a:ext cx="3069356" cy="23020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D9EC34-2CA5-0DC5-D185-896A7FF92F3E}"/>
              </a:ext>
            </a:extLst>
          </p:cNvPr>
          <p:cNvSpPr/>
          <p:nvPr/>
        </p:nvSpPr>
        <p:spPr>
          <a:xfrm>
            <a:off x="8688022" y="555480"/>
            <a:ext cx="3069356" cy="23020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BAE311-4CE5-1B04-13BB-CCD7F08B7D95}"/>
              </a:ext>
            </a:extLst>
          </p:cNvPr>
          <p:cNvSpPr/>
          <p:nvPr/>
        </p:nvSpPr>
        <p:spPr>
          <a:xfrm>
            <a:off x="6544734" y="4449634"/>
            <a:ext cx="347133" cy="4148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ED2A16-C2F5-375D-7469-0F7507A26CCF}"/>
              </a:ext>
            </a:extLst>
          </p:cNvPr>
          <p:cNvSpPr/>
          <p:nvPr/>
        </p:nvSpPr>
        <p:spPr>
          <a:xfrm>
            <a:off x="7072223" y="5211872"/>
            <a:ext cx="347133" cy="4148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ABD01C-4082-5DD2-5FEF-A83A3C61555B}"/>
              </a:ext>
            </a:extLst>
          </p:cNvPr>
          <p:cNvCxnSpPr>
            <a:cxnSpLocks/>
            <a:stCxn id="14" idx="2"/>
            <a:endCxn id="13" idx="1"/>
          </p:cNvCxnSpPr>
          <p:nvPr/>
        </p:nvCxnSpPr>
        <p:spPr>
          <a:xfrm>
            <a:off x="1969300" y="2857497"/>
            <a:ext cx="3466300" cy="5715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6DABB-0691-90F6-C1D7-05FB427B8F63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6095999" y="2857497"/>
            <a:ext cx="622302" cy="15921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A5EA49-798D-AED5-951F-0FB9449E194B}"/>
              </a:ext>
            </a:extLst>
          </p:cNvPr>
          <p:cNvCxnSpPr>
            <a:cxnSpLocks/>
            <a:stCxn id="16" idx="2"/>
            <a:endCxn id="18" idx="3"/>
          </p:cNvCxnSpPr>
          <p:nvPr/>
        </p:nvCxnSpPr>
        <p:spPr>
          <a:xfrm flipH="1">
            <a:off x="7419356" y="2857497"/>
            <a:ext cx="2803344" cy="25618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44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BD5C1FB4-F716-5B29-615D-6115A5732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022" y="573820"/>
            <a:ext cx="3069356" cy="23020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4CB1F13E-1BD9-C092-7DF1-5D09A5D8E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1321" y="562738"/>
            <a:ext cx="3069356" cy="23020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446B490-C30A-76E1-6A56-5AE4AEC66B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616" y="564650"/>
            <a:ext cx="3069356" cy="230201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C7AEE60-EBE2-D647-6E3C-FBAF5EACF7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8997" y="2875837"/>
            <a:ext cx="5334000" cy="4000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46A8A9-25E6-609C-2FAE-AB889A1C5982}"/>
              </a:ext>
            </a:extLst>
          </p:cNvPr>
          <p:cNvSpPr/>
          <p:nvPr/>
        </p:nvSpPr>
        <p:spPr>
          <a:xfrm>
            <a:off x="5401733" y="3251399"/>
            <a:ext cx="347133" cy="4148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71C60B-A279-7293-9326-E7B0C40A2562}"/>
              </a:ext>
            </a:extLst>
          </p:cNvPr>
          <p:cNvSpPr/>
          <p:nvPr/>
        </p:nvSpPr>
        <p:spPr>
          <a:xfrm>
            <a:off x="434622" y="555480"/>
            <a:ext cx="3069356" cy="23020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89A5FF-90B6-3791-0332-9E3CB33694B7}"/>
              </a:ext>
            </a:extLst>
          </p:cNvPr>
          <p:cNvSpPr/>
          <p:nvPr/>
        </p:nvSpPr>
        <p:spPr>
          <a:xfrm>
            <a:off x="4561321" y="555480"/>
            <a:ext cx="3069356" cy="23020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D9EC34-2CA5-0DC5-D185-896A7FF92F3E}"/>
              </a:ext>
            </a:extLst>
          </p:cNvPr>
          <p:cNvSpPr/>
          <p:nvPr/>
        </p:nvSpPr>
        <p:spPr>
          <a:xfrm>
            <a:off x="8688022" y="555480"/>
            <a:ext cx="3069356" cy="23020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BAE311-4CE5-1B04-13BB-CCD7F08B7D95}"/>
              </a:ext>
            </a:extLst>
          </p:cNvPr>
          <p:cNvSpPr/>
          <p:nvPr/>
        </p:nvSpPr>
        <p:spPr>
          <a:xfrm>
            <a:off x="6544734" y="4449634"/>
            <a:ext cx="347133" cy="4148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ED2A16-C2F5-375D-7469-0F7507A26CCF}"/>
              </a:ext>
            </a:extLst>
          </p:cNvPr>
          <p:cNvSpPr/>
          <p:nvPr/>
        </p:nvSpPr>
        <p:spPr>
          <a:xfrm>
            <a:off x="7419356" y="5719872"/>
            <a:ext cx="347133" cy="4148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ABD01C-4082-5DD2-5FEF-A83A3C61555B}"/>
              </a:ext>
            </a:extLst>
          </p:cNvPr>
          <p:cNvCxnSpPr>
            <a:cxnSpLocks/>
            <a:stCxn id="14" idx="2"/>
            <a:endCxn id="13" idx="1"/>
          </p:cNvCxnSpPr>
          <p:nvPr/>
        </p:nvCxnSpPr>
        <p:spPr>
          <a:xfrm>
            <a:off x="1969300" y="2857497"/>
            <a:ext cx="3432433" cy="601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6DABB-0691-90F6-C1D7-05FB427B8F63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6095999" y="2857497"/>
            <a:ext cx="622302" cy="15921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A5EA49-798D-AED5-951F-0FB9449E194B}"/>
              </a:ext>
            </a:extLst>
          </p:cNvPr>
          <p:cNvCxnSpPr>
            <a:cxnSpLocks/>
            <a:stCxn id="16" idx="2"/>
            <a:endCxn id="18" idx="3"/>
          </p:cNvCxnSpPr>
          <p:nvPr/>
        </p:nvCxnSpPr>
        <p:spPr>
          <a:xfrm flipH="1">
            <a:off x="7766489" y="2857497"/>
            <a:ext cx="2456211" cy="30698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345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Xiaowei</dc:creator>
  <cp:lastModifiedBy>Lin, Xiaowei</cp:lastModifiedBy>
  <cp:revision>6</cp:revision>
  <dcterms:created xsi:type="dcterms:W3CDTF">2024-07-30T15:24:37Z</dcterms:created>
  <dcterms:modified xsi:type="dcterms:W3CDTF">2024-09-30T23:15:44Z</dcterms:modified>
</cp:coreProperties>
</file>