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B70B-30C4-EA7B-0283-D7933B04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A824-DC6F-089B-26E4-DAA6ED971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E05A-183D-E3AD-BD83-0B1AC338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031B-7623-E3D9-DA80-FF0F0800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7BB8-BC5E-55DE-7DF1-485FBA55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3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3507-ABE8-BA03-946E-D746764E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B391-BCDD-0FFA-51ED-7DE058F0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0212-4E8A-18AA-F54E-FB877FDA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9DE7-3328-EFBB-CE47-C3094F3C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4A79-A794-55D1-D5DB-FA3C35AE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5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06C38-29CF-2BF6-2489-77D97B3B7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13847-26E5-0E0E-5A75-D631A90E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C557-7E69-03BD-C801-2333D1D9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40A9-08B3-60CC-10FF-D5A7E48D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BAB1-100B-924B-D0AD-B7B8ED5D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84AA-AD00-982F-1C7A-75C52CA2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8BD5-77D0-A151-6F36-4448DAA0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B68F-6B3F-FF9B-2AE4-0F42EFDB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0DF47-76F7-C1E4-5F46-49D7A976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826E-5C44-01BA-D047-E80A7AEE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640C-669D-2689-CE54-A88951FA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DEBA-0C6C-E733-5B7E-136870F0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5E7C-4C30-8434-72C7-E3D56BB1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4E1E8-9EF6-18F6-AAE2-29D3FE89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2D20-1171-097A-E1BD-50987019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9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7683-E86C-CD2E-7A6E-8A7A9161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B3E1-CF95-D6DC-3D35-5FE67099A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01368-02E5-FD17-8333-A03D16A9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1053D-277D-353E-2751-8CB00DCF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4234E-5510-C2D8-B273-E973D1B8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F03ED-45F0-AE8E-77E3-EAF2CF27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5CAE-91C0-81EC-1532-64997626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3E73-612E-C688-E684-AE9CE4EC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084E3-E8CF-723A-BB46-9EB8D0623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15C11-6AA2-CF76-D71A-1C252653B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F46D7-F1D8-5197-F6F7-96A756B4E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47972-CF09-0C34-3046-36F34B67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95D39-7C6F-0CC0-BEC9-F42CBD30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1DD59-411C-6C4A-A49A-07F98D50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9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4A97-BC79-6F4C-0738-C1DD0C42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3E828-08C9-970A-D520-BDF11CC8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0C218-77E7-DFA5-D246-F0435FAE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6BD5C-93A2-CAB2-5D1C-A86B7013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7BDBA-5B5F-6198-7FE0-B281BAB6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6FFA8-5FA8-3567-B8D4-13F1B307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0A9C3-E0A8-70A5-88E0-533A34B0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8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20CE-75FE-83A9-D6E7-A82ECD6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83F9-F1AE-F3BC-831B-33A8B265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1249D-3FD6-4BBB-4D30-691C66412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CCE54-01E5-8817-D627-75522C86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C896-F974-84E7-9C10-30B5EB9E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D7EE7-CD9F-C19B-CFCB-CA9EF007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EF13-FB52-59E2-F473-4CD7619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6E89F-6585-E589-B5C4-B750D61F4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DBB3F-F3BB-FF1D-9E6A-AA9E37AD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2F7A3-E112-56ED-B102-0E86B0A7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91F36-82AC-5229-B400-5993B110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E875D-7B26-5408-B452-38716C02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3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9758E-57A8-165D-FF76-CA5981ED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A57D-1485-6532-1735-DDE9D6C0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0DD3F-7406-975D-EAAB-67B3E4E42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D7E0-E5FD-4D3B-A352-3CD263B3A566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AFBE-3F21-8A2E-A2F7-D380EC352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E4DA9-C823-1F92-F76E-9C39A699C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970AB17-1D00-6387-79EC-4EB621E2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56" y="4575759"/>
            <a:ext cx="3031344" cy="227350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155C124-CA29-8E67-A3B9-D615C23DD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49" y="4551612"/>
            <a:ext cx="3031344" cy="227350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388ABF0-E911-2BF9-475F-0E94D8341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56" y="2269128"/>
            <a:ext cx="3031344" cy="227350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CC7226F-732A-B9CA-8F50-FC6E92D3C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50" y="2282462"/>
            <a:ext cx="3031343" cy="22735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298F077-D40C-6CA4-6B63-77330358B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619" y="4500"/>
            <a:ext cx="3031343" cy="22735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77D8D31-4F9B-AEAD-B88A-224553B7A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55" y="13440"/>
            <a:ext cx="3025426" cy="2269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F1845-3431-D3EE-4EBF-6E42A5D363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45" y="3365501"/>
            <a:ext cx="4656665" cy="3492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4C5AD-8A41-2495-8D36-E136FA45D8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3025422" cy="2269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B916D9-F193-F1F7-9981-704F2191F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19" y="0"/>
            <a:ext cx="3025422" cy="2269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9611FDC-4EC5-42E3-F610-F1ACF0286A77}"/>
              </a:ext>
            </a:extLst>
          </p:cNvPr>
          <p:cNvSpPr/>
          <p:nvPr/>
        </p:nvSpPr>
        <p:spPr>
          <a:xfrm>
            <a:off x="2037641" y="3788304"/>
            <a:ext cx="108834" cy="1111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F95F40-450F-BE13-9FD6-998EB0A6E8C1}"/>
              </a:ext>
            </a:extLst>
          </p:cNvPr>
          <p:cNvSpPr/>
          <p:nvPr/>
        </p:nvSpPr>
        <p:spPr>
          <a:xfrm>
            <a:off x="2052413" y="3937871"/>
            <a:ext cx="108834" cy="1111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20ED51-3F3E-9A71-1E5C-2FBD47592443}"/>
              </a:ext>
            </a:extLst>
          </p:cNvPr>
          <p:cNvSpPr/>
          <p:nvPr/>
        </p:nvSpPr>
        <p:spPr>
          <a:xfrm>
            <a:off x="1846697" y="3732741"/>
            <a:ext cx="108834" cy="1111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1782FF-26FF-61A3-7BBE-20E61A183AC9}"/>
              </a:ext>
            </a:extLst>
          </p:cNvPr>
          <p:cNvSpPr/>
          <p:nvPr/>
        </p:nvSpPr>
        <p:spPr>
          <a:xfrm>
            <a:off x="2621841" y="4216929"/>
            <a:ext cx="108834" cy="1111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E6E3E6-8CF7-CAF0-4801-F2C72A6B5DFD}"/>
              </a:ext>
            </a:extLst>
          </p:cNvPr>
          <p:cNvSpPr/>
          <p:nvPr/>
        </p:nvSpPr>
        <p:spPr>
          <a:xfrm>
            <a:off x="2644066" y="4372504"/>
            <a:ext cx="108834" cy="1111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E61C0B-3DFE-BBD5-EA97-49411D5D2C38}"/>
              </a:ext>
            </a:extLst>
          </p:cNvPr>
          <p:cNvSpPr/>
          <p:nvPr/>
        </p:nvSpPr>
        <p:spPr>
          <a:xfrm>
            <a:off x="3146777" y="4613804"/>
            <a:ext cx="108834" cy="1111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0C011-B9A9-D219-AA3E-818CCC3EF87E}"/>
              </a:ext>
            </a:extLst>
          </p:cNvPr>
          <p:cNvSpPr/>
          <p:nvPr/>
        </p:nvSpPr>
        <p:spPr>
          <a:xfrm>
            <a:off x="3201194" y="4750329"/>
            <a:ext cx="108834" cy="1111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A220E8-6DBD-EED1-E026-F0D137B73A4B}"/>
              </a:ext>
            </a:extLst>
          </p:cNvPr>
          <p:cNvSpPr/>
          <p:nvPr/>
        </p:nvSpPr>
        <p:spPr>
          <a:xfrm>
            <a:off x="3821991" y="5264679"/>
            <a:ext cx="108834" cy="1111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8B8AC1-43E8-FDE6-CA0F-C828D0AEA8A1}"/>
              </a:ext>
            </a:extLst>
          </p:cNvPr>
          <p:cNvSpPr txBox="1"/>
          <p:nvPr/>
        </p:nvSpPr>
        <p:spPr>
          <a:xfrm>
            <a:off x="428888" y="1101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AADFA6-3610-34F8-325D-651F9F55A108}"/>
              </a:ext>
            </a:extLst>
          </p:cNvPr>
          <p:cNvSpPr txBox="1"/>
          <p:nvPr/>
        </p:nvSpPr>
        <p:spPr>
          <a:xfrm>
            <a:off x="3454310" y="110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6E133-9600-909F-CE2D-EE80BA32DFDA}"/>
              </a:ext>
            </a:extLst>
          </p:cNvPr>
          <p:cNvSpPr txBox="1"/>
          <p:nvPr/>
        </p:nvSpPr>
        <p:spPr>
          <a:xfrm>
            <a:off x="6570044" y="1101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6541D6-9002-E24B-3A26-88F3615BE34E}"/>
              </a:ext>
            </a:extLst>
          </p:cNvPr>
          <p:cNvSpPr txBox="1"/>
          <p:nvPr/>
        </p:nvSpPr>
        <p:spPr>
          <a:xfrm>
            <a:off x="9652000" y="1135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2C3EF0-04E2-1390-F2BD-BBA2C277A415}"/>
              </a:ext>
            </a:extLst>
          </p:cNvPr>
          <p:cNvSpPr txBox="1"/>
          <p:nvPr/>
        </p:nvSpPr>
        <p:spPr>
          <a:xfrm>
            <a:off x="6570044" y="23705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735B35-3463-E23E-85E6-0ABCF2CAD7FC}"/>
              </a:ext>
            </a:extLst>
          </p:cNvPr>
          <p:cNvSpPr txBox="1"/>
          <p:nvPr/>
        </p:nvSpPr>
        <p:spPr>
          <a:xfrm>
            <a:off x="9652000" y="23705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3BE9B6-67B0-4866-7D17-8777A4B696F4}"/>
              </a:ext>
            </a:extLst>
          </p:cNvPr>
          <p:cNvSpPr txBox="1"/>
          <p:nvPr/>
        </p:nvSpPr>
        <p:spPr>
          <a:xfrm>
            <a:off x="6570044" y="4652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D28C50-7750-18B2-ACDB-321C0E6751E7}"/>
              </a:ext>
            </a:extLst>
          </p:cNvPr>
          <p:cNvSpPr txBox="1"/>
          <p:nvPr/>
        </p:nvSpPr>
        <p:spPr>
          <a:xfrm>
            <a:off x="9652000" y="4652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3A9C48-55B9-9F6D-6DFE-1D6A941F80E7}"/>
              </a:ext>
            </a:extLst>
          </p:cNvPr>
          <p:cNvSpPr txBox="1"/>
          <p:nvPr/>
        </p:nvSpPr>
        <p:spPr>
          <a:xfrm>
            <a:off x="1764153" y="34805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68AFA4-B601-A998-A829-2EE2DF4E8954}"/>
              </a:ext>
            </a:extLst>
          </p:cNvPr>
          <p:cNvSpPr txBox="1"/>
          <p:nvPr/>
        </p:nvSpPr>
        <p:spPr>
          <a:xfrm>
            <a:off x="1959157" y="35171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C6F9E5-ED93-A222-0378-4E1D73F8C4A9}"/>
              </a:ext>
            </a:extLst>
          </p:cNvPr>
          <p:cNvSpPr txBox="1"/>
          <p:nvPr/>
        </p:nvSpPr>
        <p:spPr>
          <a:xfrm>
            <a:off x="2086940" y="38299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643268-136A-4681-0AF7-1A904EADF70C}"/>
              </a:ext>
            </a:extLst>
          </p:cNvPr>
          <p:cNvSpPr txBox="1"/>
          <p:nvPr/>
        </p:nvSpPr>
        <p:spPr>
          <a:xfrm>
            <a:off x="2549784" y="39644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0B0D28-7BBA-A1C5-03F0-58B96476F847}"/>
              </a:ext>
            </a:extLst>
          </p:cNvPr>
          <p:cNvSpPr txBox="1"/>
          <p:nvPr/>
        </p:nvSpPr>
        <p:spPr>
          <a:xfrm>
            <a:off x="2697948" y="42757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E2C497-B21B-F124-BDB5-21A226C4B732}"/>
              </a:ext>
            </a:extLst>
          </p:cNvPr>
          <p:cNvSpPr txBox="1"/>
          <p:nvPr/>
        </p:nvSpPr>
        <p:spPr>
          <a:xfrm>
            <a:off x="3078676" y="43297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3D09F0-E63B-9F26-A960-24D54E3237E4}"/>
              </a:ext>
            </a:extLst>
          </p:cNvPr>
          <p:cNvSpPr txBox="1"/>
          <p:nvPr/>
        </p:nvSpPr>
        <p:spPr>
          <a:xfrm>
            <a:off x="3276699" y="4652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25622B-1CD4-DD74-6FAC-8A1416DDA099}"/>
              </a:ext>
            </a:extLst>
          </p:cNvPr>
          <p:cNvSpPr txBox="1"/>
          <p:nvPr/>
        </p:nvSpPr>
        <p:spPr>
          <a:xfrm>
            <a:off x="3741727" y="49607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EFB468-9EFF-121E-415C-EA3F5755C12C}"/>
              </a:ext>
            </a:extLst>
          </p:cNvPr>
          <p:cNvSpPr txBox="1"/>
          <p:nvPr/>
        </p:nvSpPr>
        <p:spPr>
          <a:xfrm>
            <a:off x="1868764" y="5120225"/>
            <a:ext cx="4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0.12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5D98CB-AE19-CBD1-0EA1-5E26B12B1756}"/>
              </a:ext>
            </a:extLst>
          </p:cNvPr>
          <p:cNvCxnSpPr/>
          <p:nvPr/>
        </p:nvCxnSpPr>
        <p:spPr>
          <a:xfrm>
            <a:off x="2343606" y="4323392"/>
            <a:ext cx="0" cy="9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0B46030-D1A3-77BA-E82F-E15CA5C547EA}"/>
              </a:ext>
            </a:extLst>
          </p:cNvPr>
          <p:cNvSpPr txBox="1"/>
          <p:nvPr/>
        </p:nvSpPr>
        <p:spPr>
          <a:xfrm>
            <a:off x="2125437" y="5294912"/>
            <a:ext cx="4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0.13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5FB9FB3-AAB7-D82C-AA1B-A27C5C2AEE3D}"/>
              </a:ext>
            </a:extLst>
          </p:cNvPr>
          <p:cNvCxnSpPr/>
          <p:nvPr/>
        </p:nvCxnSpPr>
        <p:spPr>
          <a:xfrm>
            <a:off x="3147220" y="4877380"/>
            <a:ext cx="0" cy="9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3834FD0-BDF5-1EC9-9327-2E2137714AAB}"/>
              </a:ext>
            </a:extLst>
          </p:cNvPr>
          <p:cNvSpPr txBox="1"/>
          <p:nvPr/>
        </p:nvSpPr>
        <p:spPr>
          <a:xfrm>
            <a:off x="2944317" y="5835651"/>
            <a:ext cx="4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0.18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E6C20E-7F38-8655-24EE-3E444B25347D}"/>
              </a:ext>
            </a:extLst>
          </p:cNvPr>
          <p:cNvCxnSpPr>
            <a:cxnSpLocks/>
          </p:cNvCxnSpPr>
          <p:nvPr/>
        </p:nvCxnSpPr>
        <p:spPr>
          <a:xfrm>
            <a:off x="3930825" y="5406038"/>
            <a:ext cx="0" cy="83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59AFF2E-8BDD-4C47-F6F1-4A1518AD1F8C}"/>
              </a:ext>
            </a:extLst>
          </p:cNvPr>
          <p:cNvSpPr txBox="1"/>
          <p:nvPr/>
        </p:nvSpPr>
        <p:spPr>
          <a:xfrm>
            <a:off x="3735756" y="6191220"/>
            <a:ext cx="436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0.23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2D0260-3B32-8952-939A-8FFA73CF1043}"/>
              </a:ext>
            </a:extLst>
          </p:cNvPr>
          <p:cNvCxnSpPr/>
          <p:nvPr/>
        </p:nvCxnSpPr>
        <p:spPr>
          <a:xfrm>
            <a:off x="2779944" y="4652002"/>
            <a:ext cx="0" cy="9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D1361B0-C76C-302E-C1E3-50CA58CDB365}"/>
              </a:ext>
            </a:extLst>
          </p:cNvPr>
          <p:cNvSpPr txBox="1"/>
          <p:nvPr/>
        </p:nvSpPr>
        <p:spPr>
          <a:xfrm>
            <a:off x="2570346" y="5656335"/>
            <a:ext cx="4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0.17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03566D8-EA5F-9182-11D4-8CF98D092F0F}"/>
              </a:ext>
            </a:extLst>
          </p:cNvPr>
          <p:cNvCxnSpPr/>
          <p:nvPr/>
        </p:nvCxnSpPr>
        <p:spPr>
          <a:xfrm>
            <a:off x="2090079" y="4192323"/>
            <a:ext cx="0" cy="9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0F7512A-04CB-C612-CDBD-0FF70A5E9003}"/>
              </a:ext>
            </a:extLst>
          </p:cNvPr>
          <p:cNvCxnSpPr>
            <a:cxnSpLocks/>
          </p:cNvCxnSpPr>
          <p:nvPr/>
        </p:nvCxnSpPr>
        <p:spPr>
          <a:xfrm>
            <a:off x="2549784" y="4483629"/>
            <a:ext cx="11991" cy="107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F2F079-22F1-BB61-AAB8-8A97A8B21648}"/>
              </a:ext>
            </a:extLst>
          </p:cNvPr>
          <p:cNvSpPr txBox="1"/>
          <p:nvPr/>
        </p:nvSpPr>
        <p:spPr>
          <a:xfrm>
            <a:off x="2355597" y="5533660"/>
            <a:ext cx="4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0.15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B1112A-9FEB-7E23-D09C-E5D1A3AFF784}"/>
              </a:ext>
            </a:extLst>
          </p:cNvPr>
          <p:cNvSpPr/>
          <p:nvPr/>
        </p:nvSpPr>
        <p:spPr>
          <a:xfrm>
            <a:off x="2037641" y="4081197"/>
            <a:ext cx="108834" cy="1111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5DAC272-A8AA-3418-5B86-CDE21CA9C165}"/>
              </a:ext>
            </a:extLst>
          </p:cNvPr>
          <p:cNvSpPr/>
          <p:nvPr/>
        </p:nvSpPr>
        <p:spPr>
          <a:xfrm>
            <a:off x="2289189" y="4209832"/>
            <a:ext cx="108834" cy="1111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4368AF5-B580-5F93-766C-41C31CAC292E}"/>
              </a:ext>
            </a:extLst>
          </p:cNvPr>
          <p:cNvSpPr/>
          <p:nvPr/>
        </p:nvSpPr>
        <p:spPr>
          <a:xfrm>
            <a:off x="2494087" y="4366729"/>
            <a:ext cx="108834" cy="1111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995407E-F78D-2220-2DC6-0B0691904112}"/>
              </a:ext>
            </a:extLst>
          </p:cNvPr>
          <p:cNvSpPr/>
          <p:nvPr/>
        </p:nvSpPr>
        <p:spPr>
          <a:xfrm>
            <a:off x="2725527" y="4533393"/>
            <a:ext cx="108834" cy="1111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2D5F42-B2F4-DFA7-362C-BA79271C6F50}"/>
              </a:ext>
            </a:extLst>
          </p:cNvPr>
          <p:cNvSpPr/>
          <p:nvPr/>
        </p:nvSpPr>
        <p:spPr>
          <a:xfrm>
            <a:off x="3088913" y="4761271"/>
            <a:ext cx="108834" cy="1111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459486-95B6-0724-6C5A-61F6B4506710}"/>
              </a:ext>
            </a:extLst>
          </p:cNvPr>
          <p:cNvSpPr/>
          <p:nvPr/>
        </p:nvSpPr>
        <p:spPr>
          <a:xfrm>
            <a:off x="3877724" y="5294912"/>
            <a:ext cx="108834" cy="1111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2FD9DF-696F-C756-49B6-227A2235EB55}"/>
              </a:ext>
            </a:extLst>
          </p:cNvPr>
          <p:cNvSpPr txBox="1"/>
          <p:nvPr/>
        </p:nvSpPr>
        <p:spPr>
          <a:xfrm>
            <a:off x="1823742" y="39757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76C75C-4A3E-6E67-2B7E-BAE997D21A7F}"/>
              </a:ext>
            </a:extLst>
          </p:cNvPr>
          <p:cNvSpPr txBox="1"/>
          <p:nvPr/>
        </p:nvSpPr>
        <p:spPr>
          <a:xfrm>
            <a:off x="2090079" y="41160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3F8497-857B-24C8-AB83-FECED156C331}"/>
              </a:ext>
            </a:extLst>
          </p:cNvPr>
          <p:cNvSpPr txBox="1"/>
          <p:nvPr/>
        </p:nvSpPr>
        <p:spPr>
          <a:xfrm>
            <a:off x="2302924" y="42837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F339BE-662C-A5EF-1057-D2E938E0CCEB}"/>
              </a:ext>
            </a:extLst>
          </p:cNvPr>
          <p:cNvSpPr txBox="1"/>
          <p:nvPr/>
        </p:nvSpPr>
        <p:spPr>
          <a:xfrm>
            <a:off x="2531451" y="44601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FD60C4-695C-315D-753A-E1182994B2BF}"/>
              </a:ext>
            </a:extLst>
          </p:cNvPr>
          <p:cNvSpPr txBox="1"/>
          <p:nvPr/>
        </p:nvSpPr>
        <p:spPr>
          <a:xfrm>
            <a:off x="2886448" y="46665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B0966E-4B2B-E124-711A-DDDCA33129F7}"/>
              </a:ext>
            </a:extLst>
          </p:cNvPr>
          <p:cNvSpPr txBox="1"/>
          <p:nvPr/>
        </p:nvSpPr>
        <p:spPr>
          <a:xfrm>
            <a:off x="3929918" y="51991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60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28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Xiaowei</dc:creator>
  <cp:lastModifiedBy>Lin, Xiaowei</cp:lastModifiedBy>
  <cp:revision>2</cp:revision>
  <dcterms:created xsi:type="dcterms:W3CDTF">2024-07-30T15:24:37Z</dcterms:created>
  <dcterms:modified xsi:type="dcterms:W3CDTF">2024-07-31T13:38:04Z</dcterms:modified>
</cp:coreProperties>
</file>